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6"/>
  </p:notesMasterIdLst>
  <p:sldIdLst>
    <p:sldId id="256" r:id="rId2"/>
    <p:sldId id="257" r:id="rId3"/>
    <p:sldId id="258" r:id="rId4"/>
    <p:sldId id="259" r:id="rId5"/>
    <p:sldId id="262" r:id="rId6"/>
    <p:sldId id="260" r:id="rId7"/>
    <p:sldId id="263" r:id="rId8"/>
    <p:sldId id="274" r:id="rId9"/>
    <p:sldId id="267" r:id="rId10"/>
    <p:sldId id="269" r:id="rId11"/>
    <p:sldId id="261" r:id="rId12"/>
    <p:sldId id="270" r:id="rId13"/>
    <p:sldId id="272" r:id="rId14"/>
    <p:sldId id="268" r:id="rId15"/>
    <p:sldId id="273" r:id="rId16"/>
    <p:sldId id="264" r:id="rId17"/>
    <p:sldId id="266" r:id="rId18"/>
    <p:sldId id="265" r:id="rId19"/>
    <p:sldId id="284" r:id="rId20"/>
    <p:sldId id="279" r:id="rId21"/>
    <p:sldId id="278" r:id="rId22"/>
    <p:sldId id="280" r:id="rId23"/>
    <p:sldId id="281" r:id="rId24"/>
    <p:sldId id="282" r:id="rId25"/>
    <p:sldId id="283" r:id="rId26"/>
    <p:sldId id="286" r:id="rId27"/>
    <p:sldId id="285" r:id="rId28"/>
    <p:sldId id="287" r:id="rId29"/>
    <p:sldId id="288" r:id="rId30"/>
    <p:sldId id="289" r:id="rId31"/>
    <p:sldId id="291" r:id="rId32"/>
    <p:sldId id="292" r:id="rId33"/>
    <p:sldId id="293" r:id="rId34"/>
    <p:sldId id="295" r:id="rId35"/>
    <p:sldId id="294" r:id="rId36"/>
    <p:sldId id="296" r:id="rId37"/>
    <p:sldId id="298" r:id="rId38"/>
    <p:sldId id="297" r:id="rId39"/>
    <p:sldId id="299" r:id="rId40"/>
    <p:sldId id="300" r:id="rId41"/>
    <p:sldId id="301" r:id="rId42"/>
    <p:sldId id="290" r:id="rId43"/>
    <p:sldId id="302" r:id="rId44"/>
    <p:sldId id="303" r:id="rId45"/>
    <p:sldId id="304" r:id="rId46"/>
    <p:sldId id="305" r:id="rId47"/>
    <p:sldId id="306" r:id="rId48"/>
    <p:sldId id="307" r:id="rId49"/>
    <p:sldId id="308" r:id="rId50"/>
    <p:sldId id="309" r:id="rId51"/>
    <p:sldId id="310" r:id="rId52"/>
    <p:sldId id="311" r:id="rId53"/>
    <p:sldId id="312" r:id="rId54"/>
    <p:sldId id="313" r:id="rId5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675BD"/>
    <a:srgbClr val="0099FF"/>
    <a:srgbClr val="33CC33"/>
    <a:srgbClr val="01428A"/>
    <a:srgbClr val="00CCFF"/>
    <a:srgbClr val="66FFFF"/>
    <a:srgbClr val="CCFF33"/>
    <a:srgbClr val="66FF33"/>
    <a:srgbClr val="99FF33"/>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145" autoAdjust="0"/>
    <p:restoredTop sz="94660"/>
  </p:normalViewPr>
  <p:slideViewPr>
    <p:cSldViewPr>
      <p:cViewPr varScale="1">
        <p:scale>
          <a:sx n="110" d="100"/>
          <a:sy n="110" d="100"/>
        </p:scale>
        <p:origin x="1818" y="84"/>
      </p:cViewPr>
      <p:guideLst>
        <p:guide orient="horz" pos="2160"/>
        <p:guide pos="2880"/>
      </p:guideLst>
    </p:cSldViewPr>
  </p:slideViewPr>
  <p:notesTextViewPr>
    <p:cViewPr>
      <p:scale>
        <a:sx n="1" d="1"/>
        <a:sy n="1" d="1"/>
      </p:scale>
      <p:origin x="0" y="0"/>
    </p:cViewPr>
  </p:notesTextViewPr>
  <p:sorterViewPr>
    <p:cViewPr>
      <p:scale>
        <a:sx n="100" d="100"/>
        <a:sy n="100" d="100"/>
      </p:scale>
      <p:origin x="0" y="130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46C682D-2954-4FD3-9F79-3AB2259776E3}" type="datetimeFigureOut">
              <a:rPr lang="zh-CN" altLang="en-US" smtClean="0"/>
              <a:t>2016/7/26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3E81225-20E1-4CCA-BB43-F24DE596C512}" type="slidenum">
              <a:rPr lang="zh-CN" altLang="en-US" smtClean="0"/>
              <a:t>‹#›</a:t>
            </a:fld>
            <a:endParaRPr lang="zh-CN" altLang="en-US"/>
          </a:p>
        </p:txBody>
      </p:sp>
    </p:spTree>
    <p:extLst>
      <p:ext uri="{BB962C8B-B14F-4D97-AF65-F5344CB8AC3E}">
        <p14:creationId xmlns:p14="http://schemas.microsoft.com/office/powerpoint/2010/main" val="28131786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D</a:t>
            </a:r>
            <a:endParaRPr lang="zh-CN" altLang="en-US" dirty="0"/>
          </a:p>
        </p:txBody>
      </p:sp>
      <p:sp>
        <p:nvSpPr>
          <p:cNvPr id="4" name="灯片编号占位符 3"/>
          <p:cNvSpPr>
            <a:spLocks noGrp="1"/>
          </p:cNvSpPr>
          <p:nvPr>
            <p:ph type="sldNum" sz="quarter" idx="10"/>
          </p:nvPr>
        </p:nvSpPr>
        <p:spPr/>
        <p:txBody>
          <a:bodyPr/>
          <a:lstStyle/>
          <a:p>
            <a:fld id="{03E81225-20E1-4CCA-BB43-F24DE596C512}" type="slidenum">
              <a:rPr lang="zh-CN" altLang="en-US" smtClean="0"/>
              <a:t>16</a:t>
            </a:fld>
            <a:endParaRPr lang="zh-CN" altLang="en-US"/>
          </a:p>
        </p:txBody>
      </p:sp>
    </p:spTree>
    <p:extLst>
      <p:ext uri="{BB962C8B-B14F-4D97-AF65-F5344CB8AC3E}">
        <p14:creationId xmlns:p14="http://schemas.microsoft.com/office/powerpoint/2010/main" val="14071284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A</a:t>
            </a:r>
            <a:r>
              <a:rPr lang="zh-CN" altLang="en-US" dirty="0" smtClean="0"/>
              <a:t>；</a:t>
            </a:r>
            <a:r>
              <a:rPr lang="en-US" altLang="zh-CN" dirty="0" smtClean="0"/>
              <a:t>A</a:t>
            </a:r>
            <a:endParaRPr lang="zh-CN" altLang="en-US" dirty="0"/>
          </a:p>
        </p:txBody>
      </p:sp>
      <p:sp>
        <p:nvSpPr>
          <p:cNvPr id="4" name="灯片编号占位符 3"/>
          <p:cNvSpPr>
            <a:spLocks noGrp="1"/>
          </p:cNvSpPr>
          <p:nvPr>
            <p:ph type="sldNum" sz="quarter" idx="10"/>
          </p:nvPr>
        </p:nvSpPr>
        <p:spPr/>
        <p:txBody>
          <a:bodyPr/>
          <a:lstStyle/>
          <a:p>
            <a:fld id="{03E81225-20E1-4CCA-BB43-F24DE596C512}" type="slidenum">
              <a:rPr lang="zh-CN" altLang="en-US" smtClean="0"/>
              <a:t>51</a:t>
            </a:fld>
            <a:endParaRPr lang="zh-CN" altLang="en-US"/>
          </a:p>
        </p:txBody>
      </p:sp>
    </p:spTree>
    <p:extLst>
      <p:ext uri="{BB962C8B-B14F-4D97-AF65-F5344CB8AC3E}">
        <p14:creationId xmlns:p14="http://schemas.microsoft.com/office/powerpoint/2010/main" val="25049947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D</a:t>
            </a:r>
            <a:endParaRPr lang="zh-CN" altLang="en-US" dirty="0"/>
          </a:p>
        </p:txBody>
      </p:sp>
      <p:sp>
        <p:nvSpPr>
          <p:cNvPr id="4" name="灯片编号占位符 3"/>
          <p:cNvSpPr>
            <a:spLocks noGrp="1"/>
          </p:cNvSpPr>
          <p:nvPr>
            <p:ph type="sldNum" sz="quarter" idx="10"/>
          </p:nvPr>
        </p:nvSpPr>
        <p:spPr/>
        <p:txBody>
          <a:bodyPr/>
          <a:lstStyle/>
          <a:p>
            <a:fld id="{03E81225-20E1-4CCA-BB43-F24DE596C512}" type="slidenum">
              <a:rPr lang="zh-CN" altLang="en-US" smtClean="0"/>
              <a:t>52</a:t>
            </a:fld>
            <a:endParaRPr lang="zh-CN" altLang="en-US"/>
          </a:p>
        </p:txBody>
      </p:sp>
    </p:spTree>
    <p:extLst>
      <p:ext uri="{BB962C8B-B14F-4D97-AF65-F5344CB8AC3E}">
        <p14:creationId xmlns:p14="http://schemas.microsoft.com/office/powerpoint/2010/main" val="25049947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B</a:t>
            </a:r>
            <a:endParaRPr lang="zh-CN" altLang="en-US" dirty="0"/>
          </a:p>
        </p:txBody>
      </p:sp>
      <p:sp>
        <p:nvSpPr>
          <p:cNvPr id="4" name="灯片编号占位符 3"/>
          <p:cNvSpPr>
            <a:spLocks noGrp="1"/>
          </p:cNvSpPr>
          <p:nvPr>
            <p:ph type="sldNum" sz="quarter" idx="10"/>
          </p:nvPr>
        </p:nvSpPr>
        <p:spPr/>
        <p:txBody>
          <a:bodyPr/>
          <a:lstStyle/>
          <a:p>
            <a:fld id="{03E81225-20E1-4CCA-BB43-F24DE596C512}" type="slidenum">
              <a:rPr lang="zh-CN" altLang="en-US" smtClean="0"/>
              <a:t>53</a:t>
            </a:fld>
            <a:endParaRPr lang="zh-CN" altLang="en-US"/>
          </a:p>
        </p:txBody>
      </p:sp>
    </p:spTree>
    <p:extLst>
      <p:ext uri="{BB962C8B-B14F-4D97-AF65-F5344CB8AC3E}">
        <p14:creationId xmlns:p14="http://schemas.microsoft.com/office/powerpoint/2010/main" val="25049947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mtClean="0"/>
              <a:t>D</a:t>
            </a:r>
            <a:endParaRPr lang="zh-CN" altLang="en-US" dirty="0"/>
          </a:p>
        </p:txBody>
      </p:sp>
      <p:sp>
        <p:nvSpPr>
          <p:cNvPr id="4" name="灯片编号占位符 3"/>
          <p:cNvSpPr>
            <a:spLocks noGrp="1"/>
          </p:cNvSpPr>
          <p:nvPr>
            <p:ph type="sldNum" sz="quarter" idx="10"/>
          </p:nvPr>
        </p:nvSpPr>
        <p:spPr/>
        <p:txBody>
          <a:bodyPr/>
          <a:lstStyle/>
          <a:p>
            <a:fld id="{03E81225-20E1-4CCA-BB43-F24DE596C512}" type="slidenum">
              <a:rPr lang="zh-CN" altLang="en-US" smtClean="0"/>
              <a:t>54</a:t>
            </a:fld>
            <a:endParaRPr lang="zh-CN" altLang="en-US"/>
          </a:p>
        </p:txBody>
      </p:sp>
    </p:spTree>
    <p:extLst>
      <p:ext uri="{BB962C8B-B14F-4D97-AF65-F5344CB8AC3E}">
        <p14:creationId xmlns:p14="http://schemas.microsoft.com/office/powerpoint/2010/main" val="25049947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B</a:t>
            </a:r>
            <a:endParaRPr lang="zh-CN" altLang="en-US" dirty="0"/>
          </a:p>
        </p:txBody>
      </p:sp>
      <p:sp>
        <p:nvSpPr>
          <p:cNvPr id="4" name="灯片编号占位符 3"/>
          <p:cNvSpPr>
            <a:spLocks noGrp="1"/>
          </p:cNvSpPr>
          <p:nvPr>
            <p:ph type="sldNum" sz="quarter" idx="10"/>
          </p:nvPr>
        </p:nvSpPr>
        <p:spPr/>
        <p:txBody>
          <a:bodyPr/>
          <a:lstStyle/>
          <a:p>
            <a:fld id="{03E81225-20E1-4CCA-BB43-F24DE596C512}" type="slidenum">
              <a:rPr lang="zh-CN" altLang="en-US" smtClean="0"/>
              <a:t>17</a:t>
            </a:fld>
            <a:endParaRPr lang="zh-CN" altLang="en-US"/>
          </a:p>
        </p:txBody>
      </p:sp>
    </p:spTree>
    <p:extLst>
      <p:ext uri="{BB962C8B-B14F-4D97-AF65-F5344CB8AC3E}">
        <p14:creationId xmlns:p14="http://schemas.microsoft.com/office/powerpoint/2010/main" val="12166616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D</a:t>
            </a:r>
            <a:endParaRPr lang="zh-CN" altLang="en-US" dirty="0"/>
          </a:p>
        </p:txBody>
      </p:sp>
      <p:sp>
        <p:nvSpPr>
          <p:cNvPr id="4" name="灯片编号占位符 3"/>
          <p:cNvSpPr>
            <a:spLocks noGrp="1"/>
          </p:cNvSpPr>
          <p:nvPr>
            <p:ph type="sldNum" sz="quarter" idx="10"/>
          </p:nvPr>
        </p:nvSpPr>
        <p:spPr/>
        <p:txBody>
          <a:bodyPr/>
          <a:lstStyle/>
          <a:p>
            <a:fld id="{03E81225-20E1-4CCA-BB43-F24DE596C512}" type="slidenum">
              <a:rPr lang="zh-CN" altLang="en-US" smtClean="0"/>
              <a:t>18</a:t>
            </a:fld>
            <a:endParaRPr lang="zh-CN" altLang="en-US"/>
          </a:p>
        </p:txBody>
      </p:sp>
    </p:spTree>
    <p:extLst>
      <p:ext uri="{BB962C8B-B14F-4D97-AF65-F5344CB8AC3E}">
        <p14:creationId xmlns:p14="http://schemas.microsoft.com/office/powerpoint/2010/main" val="30295293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B</a:t>
            </a:r>
            <a:endParaRPr lang="zh-CN" altLang="en-US" dirty="0"/>
          </a:p>
        </p:txBody>
      </p:sp>
      <p:sp>
        <p:nvSpPr>
          <p:cNvPr id="4" name="灯片编号占位符 3"/>
          <p:cNvSpPr>
            <a:spLocks noGrp="1"/>
          </p:cNvSpPr>
          <p:nvPr>
            <p:ph type="sldNum" sz="quarter" idx="10"/>
          </p:nvPr>
        </p:nvSpPr>
        <p:spPr/>
        <p:txBody>
          <a:bodyPr/>
          <a:lstStyle/>
          <a:p>
            <a:fld id="{03E81225-20E1-4CCA-BB43-F24DE596C512}" type="slidenum">
              <a:rPr lang="zh-CN" altLang="en-US" smtClean="0"/>
              <a:t>26</a:t>
            </a:fld>
            <a:endParaRPr lang="zh-CN" altLang="en-US"/>
          </a:p>
        </p:txBody>
      </p:sp>
    </p:spTree>
    <p:extLst>
      <p:ext uri="{BB962C8B-B14F-4D97-AF65-F5344CB8AC3E}">
        <p14:creationId xmlns:p14="http://schemas.microsoft.com/office/powerpoint/2010/main" val="2136934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A;D</a:t>
            </a:r>
            <a:endParaRPr lang="zh-CN" altLang="en-US" dirty="0"/>
          </a:p>
        </p:txBody>
      </p:sp>
      <p:sp>
        <p:nvSpPr>
          <p:cNvPr id="4" name="灯片编号占位符 3"/>
          <p:cNvSpPr>
            <a:spLocks noGrp="1"/>
          </p:cNvSpPr>
          <p:nvPr>
            <p:ph type="sldNum" sz="quarter" idx="10"/>
          </p:nvPr>
        </p:nvSpPr>
        <p:spPr/>
        <p:txBody>
          <a:bodyPr/>
          <a:lstStyle/>
          <a:p>
            <a:fld id="{03E81225-20E1-4CCA-BB43-F24DE596C512}" type="slidenum">
              <a:rPr lang="zh-CN" altLang="en-US" smtClean="0"/>
              <a:t>46</a:t>
            </a:fld>
            <a:endParaRPr lang="zh-CN" altLang="en-US"/>
          </a:p>
        </p:txBody>
      </p:sp>
    </p:spTree>
    <p:extLst>
      <p:ext uri="{BB962C8B-B14F-4D97-AF65-F5344CB8AC3E}">
        <p14:creationId xmlns:p14="http://schemas.microsoft.com/office/powerpoint/2010/main" val="25049947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A</a:t>
            </a:r>
            <a:endParaRPr lang="zh-CN" altLang="en-US" dirty="0"/>
          </a:p>
        </p:txBody>
      </p:sp>
      <p:sp>
        <p:nvSpPr>
          <p:cNvPr id="4" name="灯片编号占位符 3"/>
          <p:cNvSpPr>
            <a:spLocks noGrp="1"/>
          </p:cNvSpPr>
          <p:nvPr>
            <p:ph type="sldNum" sz="quarter" idx="10"/>
          </p:nvPr>
        </p:nvSpPr>
        <p:spPr/>
        <p:txBody>
          <a:bodyPr/>
          <a:lstStyle/>
          <a:p>
            <a:fld id="{03E81225-20E1-4CCA-BB43-F24DE596C512}" type="slidenum">
              <a:rPr lang="zh-CN" altLang="en-US" smtClean="0"/>
              <a:t>47</a:t>
            </a:fld>
            <a:endParaRPr lang="zh-CN" altLang="en-US"/>
          </a:p>
        </p:txBody>
      </p:sp>
    </p:spTree>
    <p:extLst>
      <p:ext uri="{BB962C8B-B14F-4D97-AF65-F5344CB8AC3E}">
        <p14:creationId xmlns:p14="http://schemas.microsoft.com/office/powerpoint/2010/main" val="25049947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A;C</a:t>
            </a:r>
            <a:endParaRPr lang="zh-CN" altLang="en-US" dirty="0"/>
          </a:p>
        </p:txBody>
      </p:sp>
      <p:sp>
        <p:nvSpPr>
          <p:cNvPr id="4" name="灯片编号占位符 3"/>
          <p:cNvSpPr>
            <a:spLocks noGrp="1"/>
          </p:cNvSpPr>
          <p:nvPr>
            <p:ph type="sldNum" sz="quarter" idx="10"/>
          </p:nvPr>
        </p:nvSpPr>
        <p:spPr/>
        <p:txBody>
          <a:bodyPr/>
          <a:lstStyle/>
          <a:p>
            <a:fld id="{03E81225-20E1-4CCA-BB43-F24DE596C512}" type="slidenum">
              <a:rPr lang="zh-CN" altLang="en-US" smtClean="0"/>
              <a:t>48</a:t>
            </a:fld>
            <a:endParaRPr lang="zh-CN" altLang="en-US"/>
          </a:p>
        </p:txBody>
      </p:sp>
    </p:spTree>
    <p:extLst>
      <p:ext uri="{BB962C8B-B14F-4D97-AF65-F5344CB8AC3E}">
        <p14:creationId xmlns:p14="http://schemas.microsoft.com/office/powerpoint/2010/main" val="25049947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A</a:t>
            </a:r>
            <a:endParaRPr lang="zh-CN" altLang="en-US" dirty="0"/>
          </a:p>
        </p:txBody>
      </p:sp>
      <p:sp>
        <p:nvSpPr>
          <p:cNvPr id="4" name="灯片编号占位符 3"/>
          <p:cNvSpPr>
            <a:spLocks noGrp="1"/>
          </p:cNvSpPr>
          <p:nvPr>
            <p:ph type="sldNum" sz="quarter" idx="10"/>
          </p:nvPr>
        </p:nvSpPr>
        <p:spPr/>
        <p:txBody>
          <a:bodyPr/>
          <a:lstStyle/>
          <a:p>
            <a:fld id="{03E81225-20E1-4CCA-BB43-F24DE596C512}" type="slidenum">
              <a:rPr lang="zh-CN" altLang="en-US" smtClean="0"/>
              <a:t>49</a:t>
            </a:fld>
            <a:endParaRPr lang="zh-CN" altLang="en-US"/>
          </a:p>
        </p:txBody>
      </p:sp>
    </p:spTree>
    <p:extLst>
      <p:ext uri="{BB962C8B-B14F-4D97-AF65-F5344CB8AC3E}">
        <p14:creationId xmlns:p14="http://schemas.microsoft.com/office/powerpoint/2010/main" val="25049947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C</a:t>
            </a:r>
            <a:endParaRPr lang="zh-CN" altLang="en-US" dirty="0"/>
          </a:p>
        </p:txBody>
      </p:sp>
      <p:sp>
        <p:nvSpPr>
          <p:cNvPr id="4" name="灯片编号占位符 3"/>
          <p:cNvSpPr>
            <a:spLocks noGrp="1"/>
          </p:cNvSpPr>
          <p:nvPr>
            <p:ph type="sldNum" sz="quarter" idx="10"/>
          </p:nvPr>
        </p:nvSpPr>
        <p:spPr/>
        <p:txBody>
          <a:bodyPr/>
          <a:lstStyle/>
          <a:p>
            <a:fld id="{03E81225-20E1-4CCA-BB43-F24DE596C512}" type="slidenum">
              <a:rPr lang="zh-CN" altLang="en-US" smtClean="0"/>
              <a:t>50</a:t>
            </a:fld>
            <a:endParaRPr lang="zh-CN" altLang="en-US"/>
          </a:p>
        </p:txBody>
      </p:sp>
    </p:spTree>
    <p:extLst>
      <p:ext uri="{BB962C8B-B14F-4D97-AF65-F5344CB8AC3E}">
        <p14:creationId xmlns:p14="http://schemas.microsoft.com/office/powerpoint/2010/main" val="250499475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
        <p:nvSpPr>
          <p:cNvPr id="4" name="日期占位符 3"/>
          <p:cNvSpPr>
            <a:spLocks noGrp="1"/>
          </p:cNvSpPr>
          <p:nvPr>
            <p:ph type="dt" sz="half" idx="10"/>
          </p:nvPr>
        </p:nvSpPr>
        <p:spPr/>
        <p:txBody>
          <a:bodyPr/>
          <a:lstStyle/>
          <a:p>
            <a:fld id="{ABE793A7-DDBD-4716-A717-E637CDA3800B}" type="datetimeFigureOut">
              <a:rPr lang="zh-CN" altLang="en-US" smtClean="0"/>
              <a:t>2016/7/26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D31BE0-91E3-4B4F-9E4A-07069766F80E}" type="slidenum">
              <a:rPr lang="zh-CN" altLang="en-US" smtClean="0"/>
              <a:t>‹#›</a:t>
            </a:fld>
            <a:endParaRPr lang="zh-CN" altLang="en-US"/>
          </a:p>
        </p:txBody>
      </p:sp>
      <p:sp>
        <p:nvSpPr>
          <p:cNvPr id="8" name="矩形 7"/>
          <p:cNvSpPr/>
          <p:nvPr userDrawn="1"/>
        </p:nvSpPr>
        <p:spPr>
          <a:xfrm>
            <a:off x="2771800" y="1772816"/>
            <a:ext cx="3744416" cy="2160240"/>
          </a:xfrm>
          <a:prstGeom prst="rect">
            <a:avLst/>
          </a:prstGeom>
          <a:gradFill flip="none" rotWithShape="1">
            <a:gsLst>
              <a:gs pos="0">
                <a:schemeClr val="bg1">
                  <a:lumMod val="95000"/>
                </a:schemeClr>
              </a:gs>
              <a:gs pos="100000">
                <a:schemeClr val="tx1">
                  <a:lumMod val="85000"/>
                  <a:lumOff val="15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rot="20503548">
            <a:off x="2312735" y="337078"/>
            <a:ext cx="2459221" cy="2060356"/>
          </a:xfrm>
          <a:prstGeom prst="rect">
            <a:avLst/>
          </a:prstGeom>
          <a:gradFill flip="none" rotWithShape="1">
            <a:gsLst>
              <a:gs pos="0">
                <a:srgbClr val="FFFF00"/>
              </a:gs>
              <a:gs pos="53000">
                <a:srgbClr val="FFC000"/>
              </a:gs>
              <a:gs pos="100000">
                <a:srgbClr val="FE6E02"/>
              </a:gs>
            </a:gsLst>
            <a:lin ang="13500000" scaled="1"/>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userDrawn="1"/>
        </p:nvPicPr>
        <p:blipFill rotWithShape="1">
          <a:blip r:embed="rId2">
            <a:extLst>
              <a:ext uri="{28A0092B-C50C-407E-A947-70E740481C1C}">
                <a14:useLocalDpi xmlns:a14="http://schemas.microsoft.com/office/drawing/2010/main" val="0"/>
              </a:ext>
            </a:extLst>
          </a:blip>
          <a:srcRect b="1449"/>
          <a:stretch/>
        </p:blipFill>
        <p:spPr>
          <a:xfrm>
            <a:off x="-3912" y="99392"/>
            <a:ext cx="9156357" cy="6758608"/>
          </a:xfrm>
          <a:prstGeom prst="rect">
            <a:avLst/>
          </a:prstGeom>
          <a:noFill/>
        </p:spPr>
      </p:pic>
      <p:sp>
        <p:nvSpPr>
          <p:cNvPr id="11" name="矩形 10"/>
          <p:cNvSpPr/>
          <p:nvPr userDrawn="1"/>
        </p:nvSpPr>
        <p:spPr>
          <a:xfrm>
            <a:off x="0" y="2643"/>
            <a:ext cx="9144000" cy="70162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userDrawn="1"/>
        </p:nvSpPr>
        <p:spPr>
          <a:xfrm>
            <a:off x="3804420" y="2113821"/>
            <a:ext cx="1800200" cy="1387945"/>
          </a:xfrm>
          <a:custGeom>
            <a:avLst/>
            <a:gdLst>
              <a:gd name="connsiteX0" fmla="*/ 138674 w 1412963"/>
              <a:gd name="connsiteY0" fmla="*/ 300251 h 1037230"/>
              <a:gd name="connsiteX1" fmla="*/ 138674 w 1412963"/>
              <a:gd name="connsiteY1" fmla="*/ 300251 h 1037230"/>
              <a:gd name="connsiteX2" fmla="*/ 275151 w 1412963"/>
              <a:gd name="connsiteY2" fmla="*/ 191068 h 1037230"/>
              <a:gd name="connsiteX3" fmla="*/ 316095 w 1412963"/>
              <a:gd name="connsiteY3" fmla="*/ 177421 h 1037230"/>
              <a:gd name="connsiteX4" fmla="*/ 357038 w 1412963"/>
              <a:gd name="connsiteY4" fmla="*/ 136477 h 1037230"/>
              <a:gd name="connsiteX5" fmla="*/ 397981 w 1412963"/>
              <a:gd name="connsiteY5" fmla="*/ 81886 h 1037230"/>
              <a:gd name="connsiteX6" fmla="*/ 452572 w 1412963"/>
              <a:gd name="connsiteY6" fmla="*/ 68239 h 1037230"/>
              <a:gd name="connsiteX7" fmla="*/ 493516 w 1412963"/>
              <a:gd name="connsiteY7" fmla="*/ 27295 h 1037230"/>
              <a:gd name="connsiteX8" fmla="*/ 575402 w 1412963"/>
              <a:gd name="connsiteY8" fmla="*/ 0 h 1037230"/>
              <a:gd name="connsiteX9" fmla="*/ 1244142 w 1412963"/>
              <a:gd name="connsiteY9" fmla="*/ 13648 h 1037230"/>
              <a:gd name="connsiteX10" fmla="*/ 1339677 w 1412963"/>
              <a:gd name="connsiteY10" fmla="*/ 40943 h 1037230"/>
              <a:gd name="connsiteX11" fmla="*/ 1380620 w 1412963"/>
              <a:gd name="connsiteY11" fmla="*/ 68239 h 1037230"/>
              <a:gd name="connsiteX12" fmla="*/ 1394268 w 1412963"/>
              <a:gd name="connsiteY12" fmla="*/ 204716 h 1037230"/>
              <a:gd name="connsiteX13" fmla="*/ 1285086 w 1412963"/>
              <a:gd name="connsiteY13" fmla="*/ 327546 h 1037230"/>
              <a:gd name="connsiteX14" fmla="*/ 1216847 w 1412963"/>
              <a:gd name="connsiteY14" fmla="*/ 409433 h 1037230"/>
              <a:gd name="connsiteX15" fmla="*/ 1134960 w 1412963"/>
              <a:gd name="connsiteY15" fmla="*/ 477671 h 1037230"/>
              <a:gd name="connsiteX16" fmla="*/ 1039426 w 1412963"/>
              <a:gd name="connsiteY16" fmla="*/ 559558 h 1037230"/>
              <a:gd name="connsiteX17" fmla="*/ 971187 w 1412963"/>
              <a:gd name="connsiteY17" fmla="*/ 627797 h 1037230"/>
              <a:gd name="connsiteX18" fmla="*/ 807414 w 1412963"/>
              <a:gd name="connsiteY18" fmla="*/ 764274 h 1037230"/>
              <a:gd name="connsiteX19" fmla="*/ 752823 w 1412963"/>
              <a:gd name="connsiteY19" fmla="*/ 777922 h 1037230"/>
              <a:gd name="connsiteX20" fmla="*/ 643641 w 1412963"/>
              <a:gd name="connsiteY20" fmla="*/ 832513 h 1037230"/>
              <a:gd name="connsiteX21" fmla="*/ 602698 w 1412963"/>
              <a:gd name="connsiteY21" fmla="*/ 859809 h 1037230"/>
              <a:gd name="connsiteX22" fmla="*/ 466220 w 1412963"/>
              <a:gd name="connsiteY22" fmla="*/ 900752 h 1037230"/>
              <a:gd name="connsiteX23" fmla="*/ 425277 w 1412963"/>
              <a:gd name="connsiteY23" fmla="*/ 914400 h 1037230"/>
              <a:gd name="connsiteX24" fmla="*/ 370686 w 1412963"/>
              <a:gd name="connsiteY24" fmla="*/ 928048 h 1037230"/>
              <a:gd name="connsiteX25" fmla="*/ 316095 w 1412963"/>
              <a:gd name="connsiteY25" fmla="*/ 955343 h 1037230"/>
              <a:gd name="connsiteX26" fmla="*/ 206913 w 1412963"/>
              <a:gd name="connsiteY26" fmla="*/ 982639 h 1037230"/>
              <a:gd name="connsiteX27" fmla="*/ 97731 w 1412963"/>
              <a:gd name="connsiteY27" fmla="*/ 1009934 h 1037230"/>
              <a:gd name="connsiteX28" fmla="*/ 43139 w 1412963"/>
              <a:gd name="connsiteY28" fmla="*/ 1037230 h 1037230"/>
              <a:gd name="connsiteX29" fmla="*/ 2196 w 1412963"/>
              <a:gd name="connsiteY29" fmla="*/ 1009934 h 1037230"/>
              <a:gd name="connsiteX30" fmla="*/ 15844 w 1412963"/>
              <a:gd name="connsiteY30" fmla="*/ 859809 h 1037230"/>
              <a:gd name="connsiteX31" fmla="*/ 84083 w 1412963"/>
              <a:gd name="connsiteY31" fmla="*/ 586854 h 1037230"/>
              <a:gd name="connsiteX32" fmla="*/ 111378 w 1412963"/>
              <a:gd name="connsiteY32" fmla="*/ 477671 h 1037230"/>
              <a:gd name="connsiteX33" fmla="*/ 138674 w 1412963"/>
              <a:gd name="connsiteY33" fmla="*/ 436728 h 1037230"/>
              <a:gd name="connsiteX34" fmla="*/ 179617 w 1412963"/>
              <a:gd name="connsiteY34" fmla="*/ 395785 h 1037230"/>
              <a:gd name="connsiteX35" fmla="*/ 206913 w 1412963"/>
              <a:gd name="connsiteY35" fmla="*/ 313898 h 1037230"/>
              <a:gd name="connsiteX36" fmla="*/ 234208 w 1412963"/>
              <a:gd name="connsiteY36" fmla="*/ 191068 h 1037230"/>
              <a:gd name="connsiteX37" fmla="*/ 247856 w 1412963"/>
              <a:gd name="connsiteY37" fmla="*/ 177421 h 1037230"/>
              <a:gd name="connsiteX38" fmla="*/ 138674 w 1412963"/>
              <a:gd name="connsiteY38" fmla="*/ 300251 h 1037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12963" h="1037230">
                <a:moveTo>
                  <a:pt x="138674" y="300251"/>
                </a:moveTo>
                <a:lnTo>
                  <a:pt x="138674" y="300251"/>
                </a:lnTo>
                <a:cubicBezTo>
                  <a:pt x="156153" y="285268"/>
                  <a:pt x="234706" y="211290"/>
                  <a:pt x="275151" y="191068"/>
                </a:cubicBezTo>
                <a:cubicBezTo>
                  <a:pt x="288018" y="184634"/>
                  <a:pt x="302447" y="181970"/>
                  <a:pt x="316095" y="177421"/>
                </a:cubicBezTo>
                <a:cubicBezTo>
                  <a:pt x="329743" y="163773"/>
                  <a:pt x="344477" y="151131"/>
                  <a:pt x="357038" y="136477"/>
                </a:cubicBezTo>
                <a:cubicBezTo>
                  <a:pt x="371841" y="119207"/>
                  <a:pt x="379472" y="95107"/>
                  <a:pt x="397981" y="81886"/>
                </a:cubicBezTo>
                <a:cubicBezTo>
                  <a:pt x="413244" y="70984"/>
                  <a:pt x="434375" y="72788"/>
                  <a:pt x="452572" y="68239"/>
                </a:cubicBezTo>
                <a:cubicBezTo>
                  <a:pt x="466220" y="54591"/>
                  <a:pt x="476644" y="36668"/>
                  <a:pt x="493516" y="27295"/>
                </a:cubicBezTo>
                <a:cubicBezTo>
                  <a:pt x="518667" y="13322"/>
                  <a:pt x="575402" y="0"/>
                  <a:pt x="575402" y="0"/>
                </a:cubicBezTo>
                <a:lnTo>
                  <a:pt x="1244142" y="13648"/>
                </a:lnTo>
                <a:cubicBezTo>
                  <a:pt x="1253605" y="14005"/>
                  <a:pt x="1326255" y="34232"/>
                  <a:pt x="1339677" y="40943"/>
                </a:cubicBezTo>
                <a:cubicBezTo>
                  <a:pt x="1354348" y="48279"/>
                  <a:pt x="1366972" y="59140"/>
                  <a:pt x="1380620" y="68239"/>
                </a:cubicBezTo>
                <a:cubicBezTo>
                  <a:pt x="1419583" y="126682"/>
                  <a:pt x="1422349" y="111114"/>
                  <a:pt x="1394268" y="204716"/>
                </a:cubicBezTo>
                <a:cubicBezTo>
                  <a:pt x="1383830" y="239508"/>
                  <a:pt x="1288507" y="324125"/>
                  <a:pt x="1285086" y="327546"/>
                </a:cubicBezTo>
                <a:cubicBezTo>
                  <a:pt x="1165468" y="447163"/>
                  <a:pt x="1311851" y="295426"/>
                  <a:pt x="1216847" y="409433"/>
                </a:cubicBezTo>
                <a:cubicBezTo>
                  <a:pt x="1157692" y="480420"/>
                  <a:pt x="1197584" y="423994"/>
                  <a:pt x="1134960" y="477671"/>
                </a:cubicBezTo>
                <a:cubicBezTo>
                  <a:pt x="1019117" y="576964"/>
                  <a:pt x="1133429" y="496888"/>
                  <a:pt x="1039426" y="559558"/>
                </a:cubicBezTo>
                <a:cubicBezTo>
                  <a:pt x="983182" y="643925"/>
                  <a:pt x="1045629" y="561626"/>
                  <a:pt x="971187" y="627797"/>
                </a:cubicBezTo>
                <a:cubicBezTo>
                  <a:pt x="935316" y="659683"/>
                  <a:pt x="862600" y="750477"/>
                  <a:pt x="807414" y="764274"/>
                </a:cubicBezTo>
                <a:lnTo>
                  <a:pt x="752823" y="777922"/>
                </a:lnTo>
                <a:cubicBezTo>
                  <a:pt x="631578" y="868855"/>
                  <a:pt x="762890" y="781405"/>
                  <a:pt x="643641" y="832513"/>
                </a:cubicBezTo>
                <a:cubicBezTo>
                  <a:pt x="628565" y="838974"/>
                  <a:pt x="617687" y="853147"/>
                  <a:pt x="602698" y="859809"/>
                </a:cubicBezTo>
                <a:cubicBezTo>
                  <a:pt x="544324" y="885753"/>
                  <a:pt x="521795" y="884873"/>
                  <a:pt x="466220" y="900752"/>
                </a:cubicBezTo>
                <a:cubicBezTo>
                  <a:pt x="452388" y="904704"/>
                  <a:pt x="439109" y="910448"/>
                  <a:pt x="425277" y="914400"/>
                </a:cubicBezTo>
                <a:cubicBezTo>
                  <a:pt x="407242" y="919553"/>
                  <a:pt x="388249" y="921462"/>
                  <a:pt x="370686" y="928048"/>
                </a:cubicBezTo>
                <a:cubicBezTo>
                  <a:pt x="351637" y="935191"/>
                  <a:pt x="335396" y="948909"/>
                  <a:pt x="316095" y="955343"/>
                </a:cubicBezTo>
                <a:cubicBezTo>
                  <a:pt x="280506" y="967206"/>
                  <a:pt x="242502" y="970777"/>
                  <a:pt x="206913" y="982639"/>
                </a:cubicBezTo>
                <a:cubicBezTo>
                  <a:pt x="143963" y="1003621"/>
                  <a:pt x="180076" y="993465"/>
                  <a:pt x="97731" y="1009934"/>
                </a:cubicBezTo>
                <a:cubicBezTo>
                  <a:pt x="79534" y="1019033"/>
                  <a:pt x="63484" y="1037230"/>
                  <a:pt x="43139" y="1037230"/>
                </a:cubicBezTo>
                <a:cubicBezTo>
                  <a:pt x="26736" y="1037230"/>
                  <a:pt x="4690" y="1026146"/>
                  <a:pt x="2196" y="1009934"/>
                </a:cubicBezTo>
                <a:cubicBezTo>
                  <a:pt x="-5444" y="960270"/>
                  <a:pt x="8738" y="909552"/>
                  <a:pt x="15844" y="859809"/>
                </a:cubicBezTo>
                <a:cubicBezTo>
                  <a:pt x="49021" y="627568"/>
                  <a:pt x="15442" y="689813"/>
                  <a:pt x="84083" y="586854"/>
                </a:cubicBezTo>
                <a:cubicBezTo>
                  <a:pt x="89272" y="560907"/>
                  <a:pt x="97392" y="505644"/>
                  <a:pt x="111378" y="477671"/>
                </a:cubicBezTo>
                <a:cubicBezTo>
                  <a:pt x="118713" y="463000"/>
                  <a:pt x="128173" y="449329"/>
                  <a:pt x="138674" y="436728"/>
                </a:cubicBezTo>
                <a:cubicBezTo>
                  <a:pt x="151030" y="421901"/>
                  <a:pt x="165969" y="409433"/>
                  <a:pt x="179617" y="395785"/>
                </a:cubicBezTo>
                <a:cubicBezTo>
                  <a:pt x="188716" y="368489"/>
                  <a:pt x="202183" y="342279"/>
                  <a:pt x="206913" y="313898"/>
                </a:cubicBezTo>
                <a:cubicBezTo>
                  <a:pt x="212155" y="282447"/>
                  <a:pt x="217409" y="224666"/>
                  <a:pt x="234208" y="191068"/>
                </a:cubicBezTo>
                <a:cubicBezTo>
                  <a:pt x="237085" y="185314"/>
                  <a:pt x="243307" y="181970"/>
                  <a:pt x="247856" y="177421"/>
                </a:cubicBezTo>
                <a:lnTo>
                  <a:pt x="138674" y="300251"/>
                </a:lnTo>
                <a:close/>
              </a:path>
            </a:pathLst>
          </a:custGeom>
          <a:solidFill>
            <a:srgbClr val="FFC000">
              <a:alpha val="50000"/>
            </a:srgb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375398" y="2924944"/>
            <a:ext cx="161925" cy="161925"/>
          </a:xfrm>
          <a:prstGeom prst="rect">
            <a:avLst/>
          </a:prstGeom>
        </p:spPr>
      </p:pic>
      <p:pic>
        <p:nvPicPr>
          <p:cNvPr id="14" name="图片 1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99235" y="2857193"/>
            <a:ext cx="161925" cy="161925"/>
          </a:xfrm>
          <a:prstGeom prst="rect">
            <a:avLst/>
          </a:prstGeom>
        </p:spPr>
      </p:pic>
      <p:pic>
        <p:nvPicPr>
          <p:cNvPr id="15" name="图片 1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770115" y="2636912"/>
            <a:ext cx="161925" cy="161925"/>
          </a:xfrm>
          <a:prstGeom prst="rect">
            <a:avLst/>
          </a:prstGeom>
        </p:spPr>
      </p:pic>
      <p:pic>
        <p:nvPicPr>
          <p:cNvPr id="16" name="图片 1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54091" y="3195067"/>
            <a:ext cx="161925" cy="161925"/>
          </a:xfrm>
          <a:prstGeom prst="rect">
            <a:avLst/>
          </a:prstGeom>
        </p:spPr>
      </p:pic>
      <p:sp>
        <p:nvSpPr>
          <p:cNvPr id="17" name="TextBox 16"/>
          <p:cNvSpPr txBox="1"/>
          <p:nvPr userDrawn="1"/>
        </p:nvSpPr>
        <p:spPr>
          <a:xfrm>
            <a:off x="3379802" y="4077072"/>
            <a:ext cx="2536272" cy="900246"/>
          </a:xfrm>
          <a:prstGeom prst="rect">
            <a:avLst/>
          </a:prstGeom>
          <a:noFill/>
        </p:spPr>
        <p:txBody>
          <a:bodyPr wrap="none" rtlCol="0">
            <a:spAutoFit/>
          </a:bodyPr>
          <a:lstStyle/>
          <a:p>
            <a:pPr algn="dist">
              <a:lnSpc>
                <a:spcPct val="150000"/>
              </a:lnSpc>
            </a:pPr>
            <a:r>
              <a:rPr lang="zh-CN" altLang="en-US" sz="2400" dirty="0" smtClean="0">
                <a:gradFill>
                  <a:gsLst>
                    <a:gs pos="0">
                      <a:srgbClr val="FFFF00"/>
                    </a:gs>
                    <a:gs pos="56000">
                      <a:srgbClr val="FFC000"/>
                    </a:gs>
                    <a:gs pos="100000">
                      <a:srgbClr val="FFC000"/>
                    </a:gs>
                  </a:gsLst>
                  <a:lin ang="5400000" scaled="0"/>
                </a:gradFill>
                <a:latin typeface="方正正纤黑简体" pitchFamily="2" charset="-122"/>
                <a:ea typeface="方正正纤黑简体" pitchFamily="2" charset="-122"/>
              </a:rPr>
              <a:t>创 意 点 亮 未 来</a:t>
            </a:r>
          </a:p>
          <a:p>
            <a:pPr algn="ctr">
              <a:lnSpc>
                <a:spcPct val="150000"/>
              </a:lnSpc>
            </a:pPr>
            <a:r>
              <a:rPr lang="zh-CN" altLang="en-US" sz="1100" dirty="0" smtClean="0">
                <a:gradFill>
                  <a:gsLst>
                    <a:gs pos="0">
                      <a:srgbClr val="FFFF00"/>
                    </a:gs>
                    <a:gs pos="56000">
                      <a:srgbClr val="FFC000"/>
                    </a:gs>
                    <a:gs pos="100000">
                      <a:srgbClr val="FFC000"/>
                    </a:gs>
                  </a:gsLst>
                  <a:lin ang="5400000" scaled="0"/>
                </a:gradFill>
                <a:latin typeface="+mj-ea"/>
                <a:ea typeface="+mj-ea"/>
              </a:rPr>
              <a:t>范国雄 </a:t>
            </a:r>
            <a:r>
              <a:rPr lang="en-US" altLang="zh-CN" sz="1100" dirty="0" smtClean="0">
                <a:gradFill>
                  <a:gsLst>
                    <a:gs pos="0">
                      <a:srgbClr val="FFFF00"/>
                    </a:gs>
                    <a:gs pos="56000">
                      <a:srgbClr val="FFC000"/>
                    </a:gs>
                    <a:gs pos="100000">
                      <a:srgbClr val="FFC000"/>
                    </a:gs>
                  </a:gsLst>
                  <a:lin ang="5400000" scaled="0"/>
                </a:gradFill>
                <a:latin typeface="+mj-ea"/>
                <a:ea typeface="+mj-ea"/>
              </a:rPr>
              <a:t>•</a:t>
            </a:r>
            <a:r>
              <a:rPr lang="zh-CN" altLang="en-US" sz="1100" dirty="0" smtClean="0">
                <a:gradFill>
                  <a:gsLst>
                    <a:gs pos="0">
                      <a:srgbClr val="FFFF00"/>
                    </a:gs>
                    <a:gs pos="56000">
                      <a:srgbClr val="FFC000"/>
                    </a:gs>
                    <a:gs pos="100000">
                      <a:srgbClr val="FFC000"/>
                    </a:gs>
                  </a:gsLst>
                  <a:lin ang="5400000" scaled="0"/>
                </a:gradFill>
                <a:latin typeface="+mj-ea"/>
                <a:ea typeface="+mj-ea"/>
              </a:rPr>
              <a:t> 广东梅县东山中学</a:t>
            </a:r>
            <a:endParaRPr lang="en-US" altLang="zh-CN" sz="1100" dirty="0" smtClean="0">
              <a:gradFill>
                <a:gsLst>
                  <a:gs pos="0">
                    <a:srgbClr val="FFFF00"/>
                  </a:gs>
                  <a:gs pos="56000">
                    <a:srgbClr val="FFC000"/>
                  </a:gs>
                  <a:gs pos="100000">
                    <a:srgbClr val="FFC000"/>
                  </a:gs>
                </a:gsLst>
                <a:lin ang="5400000" scaled="0"/>
              </a:gradFill>
              <a:latin typeface="+mj-ea"/>
              <a:ea typeface="+mj-ea"/>
            </a:endParaRPr>
          </a:p>
        </p:txBody>
      </p:sp>
      <p:grpSp>
        <p:nvGrpSpPr>
          <p:cNvPr id="20" name="组合 19"/>
          <p:cNvGrpSpPr/>
          <p:nvPr userDrawn="1"/>
        </p:nvGrpSpPr>
        <p:grpSpPr>
          <a:xfrm>
            <a:off x="-3912" y="-2569"/>
            <a:ext cx="9147912" cy="6860569"/>
            <a:chOff x="-3912" y="-2569"/>
            <a:chExt cx="9147912" cy="6860569"/>
          </a:xfrm>
        </p:grpSpPr>
        <p:sp>
          <p:nvSpPr>
            <p:cNvPr id="18" name="矩形 17"/>
            <p:cNvSpPr/>
            <p:nvPr userDrawn="1"/>
          </p:nvSpPr>
          <p:spPr>
            <a:xfrm>
              <a:off x="-3912" y="-2569"/>
              <a:ext cx="9147912" cy="6860569"/>
            </a:xfrm>
            <a:prstGeom prst="rect">
              <a:avLst/>
            </a:prstGeom>
            <a:pattFill prst="smGrid">
              <a:fgClr>
                <a:srgbClr val="0675BD"/>
              </a:fgClr>
              <a:bgClr>
                <a:srgbClr val="0156B3"/>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userDrawn="1"/>
          </p:nvSpPr>
          <p:spPr>
            <a:xfrm>
              <a:off x="0" y="0"/>
              <a:ext cx="9144000" cy="6858000"/>
            </a:xfrm>
            <a:prstGeom prst="rect">
              <a:avLst/>
            </a:prstGeom>
            <a:gradFill flip="none" rotWithShape="1">
              <a:gsLst>
                <a:gs pos="54000">
                  <a:srgbClr val="01428A">
                    <a:alpha val="85000"/>
                  </a:srgbClr>
                </a:gs>
                <a:gs pos="32000">
                  <a:srgbClr val="0156B3">
                    <a:alpha val="65000"/>
                  </a:srgbClr>
                </a:gs>
                <a:gs pos="10000">
                  <a:srgbClr val="0675BD"/>
                </a:gs>
                <a:gs pos="100000">
                  <a:srgbClr val="000019"/>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0" y="-2569"/>
              <a:ext cx="9144000" cy="2420888"/>
            </a:xfrm>
            <a:prstGeom prst="rect">
              <a:avLst/>
            </a:prstGeom>
            <a:gradFill flip="none" rotWithShape="1">
              <a:gsLst>
                <a:gs pos="0">
                  <a:srgbClr val="01428A">
                    <a:alpha val="0"/>
                  </a:srgbClr>
                </a:gs>
                <a:gs pos="100000">
                  <a:srgbClr val="000019">
                    <a:alpha val="70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953745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fill="hold" grpId="0" nodeType="afterEffect">
                                  <p:stCondLst>
                                    <p:cond delay="0"/>
                                  </p:stCondLst>
                                  <p:childTnLst>
                                    <p:animMotion origin="layout" path="M 2.77778E-7 1.64662E-6 L 0.11684 0.22525 " pathEditMode="relative" rAng="0" ptsTypes="AA">
                                      <p:cBhvr>
                                        <p:cTn id="6" dur="4000" fill="hold"/>
                                        <p:tgtEl>
                                          <p:spTgt spid="9"/>
                                        </p:tgtEl>
                                        <p:attrNameLst>
                                          <p:attrName>ppt_x</p:attrName>
                                          <p:attrName>ppt_y</p:attrName>
                                        </p:attrNameLst>
                                      </p:cBhvr>
                                      <p:rCtr x="5833" y="11263"/>
                                    </p:animMotion>
                                  </p:childTnLst>
                                </p:cTn>
                              </p:par>
                              <p:par>
                                <p:cTn id="7" presetID="10" presetClass="entr" presetSubtype="0" fill="hold" grpId="2" nodeType="withEffect">
                                  <p:stCondLst>
                                    <p:cond delay="1250"/>
                                  </p:stCondLst>
                                  <p:childTnLst>
                                    <p:set>
                                      <p:cBhvr>
                                        <p:cTn id="8" dur="1" fill="hold">
                                          <p:stCondLst>
                                            <p:cond delay="0"/>
                                          </p:stCondLst>
                                        </p:cTn>
                                        <p:tgtEl>
                                          <p:spTgt spid="12"/>
                                        </p:tgtEl>
                                        <p:attrNameLst>
                                          <p:attrName>style.visibility</p:attrName>
                                        </p:attrNameLst>
                                      </p:cBhvr>
                                      <p:to>
                                        <p:strVal val="visible"/>
                                      </p:to>
                                    </p:set>
                                    <p:animEffect transition="in" filter="fade">
                                      <p:cBhvr>
                                        <p:cTn id="9" dur="1000"/>
                                        <p:tgtEl>
                                          <p:spTgt spid="12"/>
                                        </p:tgtEl>
                                      </p:cBhvr>
                                    </p:animEffect>
                                  </p:childTnLst>
                                </p:cTn>
                              </p:par>
                              <p:par>
                                <p:cTn id="10" presetID="49" presetClass="path" presetSubtype="0" accel="50000" decel="50000" fill="hold" grpId="0" nodeType="withEffect">
                                  <p:stCondLst>
                                    <p:cond delay="1250"/>
                                  </p:stCondLst>
                                  <p:childTnLst>
                                    <p:animMotion origin="layout" path="M -0.00938 -0.01203 L 0.00642 0.07192 " pathEditMode="relative" rAng="0" ptsTypes="AA">
                                      <p:cBhvr>
                                        <p:cTn id="11" dur="2750" fill="hold"/>
                                        <p:tgtEl>
                                          <p:spTgt spid="12"/>
                                        </p:tgtEl>
                                        <p:attrNameLst>
                                          <p:attrName>ppt_x</p:attrName>
                                          <p:attrName>ppt_y</p:attrName>
                                        </p:attrNameLst>
                                      </p:cBhvr>
                                      <p:rCtr x="781" y="4186"/>
                                    </p:animMotion>
                                  </p:childTnLst>
                                </p:cTn>
                              </p:par>
                              <p:par>
                                <p:cTn id="12" presetID="53" presetClass="entr" presetSubtype="16" fill="hold" grpId="1" nodeType="withEffect">
                                  <p:stCondLst>
                                    <p:cond delay="1250"/>
                                  </p:stCondLst>
                                  <p:childTnLst>
                                    <p:set>
                                      <p:cBhvr>
                                        <p:cTn id="13" dur="1" fill="hold">
                                          <p:stCondLst>
                                            <p:cond delay="0"/>
                                          </p:stCondLst>
                                        </p:cTn>
                                        <p:tgtEl>
                                          <p:spTgt spid="12"/>
                                        </p:tgtEl>
                                        <p:attrNameLst>
                                          <p:attrName>style.visibility</p:attrName>
                                        </p:attrNameLst>
                                      </p:cBhvr>
                                      <p:to>
                                        <p:strVal val="visible"/>
                                      </p:to>
                                    </p:set>
                                    <p:anim calcmode="lin" valueType="num">
                                      <p:cBhvr>
                                        <p:cTn id="14" dur="1250" fill="hold"/>
                                        <p:tgtEl>
                                          <p:spTgt spid="12"/>
                                        </p:tgtEl>
                                        <p:attrNameLst>
                                          <p:attrName>ppt_w</p:attrName>
                                        </p:attrNameLst>
                                      </p:cBhvr>
                                      <p:tavLst>
                                        <p:tav tm="0">
                                          <p:val>
                                            <p:fltVal val="0"/>
                                          </p:val>
                                        </p:tav>
                                        <p:tav tm="100000">
                                          <p:val>
                                            <p:strVal val="#ppt_w"/>
                                          </p:val>
                                        </p:tav>
                                      </p:tavLst>
                                    </p:anim>
                                    <p:anim calcmode="lin" valueType="num">
                                      <p:cBhvr>
                                        <p:cTn id="15" dur="1250" fill="hold"/>
                                        <p:tgtEl>
                                          <p:spTgt spid="12"/>
                                        </p:tgtEl>
                                        <p:attrNameLst>
                                          <p:attrName>ppt_h</p:attrName>
                                        </p:attrNameLst>
                                      </p:cBhvr>
                                      <p:tavLst>
                                        <p:tav tm="0">
                                          <p:val>
                                            <p:fltVal val="0"/>
                                          </p:val>
                                        </p:tav>
                                        <p:tav tm="100000">
                                          <p:val>
                                            <p:strVal val="#ppt_h"/>
                                          </p:val>
                                        </p:tav>
                                      </p:tavLst>
                                    </p:anim>
                                    <p:animEffect transition="in" filter="fade">
                                      <p:cBhvr>
                                        <p:cTn id="16" dur="1250"/>
                                        <p:tgtEl>
                                          <p:spTgt spid="12"/>
                                        </p:tgtEl>
                                      </p:cBhvr>
                                    </p:animEffect>
                                  </p:childTnLst>
                                </p:cTn>
                              </p:par>
                              <p:par>
                                <p:cTn id="17" presetID="10" presetClass="exit" presetSubtype="0" fill="hold" grpId="3" nodeType="withEffect">
                                  <p:stCondLst>
                                    <p:cond delay="3500"/>
                                  </p:stCondLst>
                                  <p:childTnLst>
                                    <p:animEffect transition="out" filter="fade">
                                      <p:cBhvr>
                                        <p:cTn id="18" dur="500"/>
                                        <p:tgtEl>
                                          <p:spTgt spid="12"/>
                                        </p:tgtEl>
                                      </p:cBhvr>
                                    </p:animEffect>
                                    <p:set>
                                      <p:cBhvr>
                                        <p:cTn id="19" dur="1" fill="hold">
                                          <p:stCondLst>
                                            <p:cond delay="499"/>
                                          </p:stCondLst>
                                        </p:cTn>
                                        <p:tgtEl>
                                          <p:spTgt spid="12"/>
                                        </p:tgtEl>
                                        <p:attrNameLst>
                                          <p:attrName>style.visibility</p:attrName>
                                        </p:attrNameLst>
                                      </p:cBhvr>
                                      <p:to>
                                        <p:strVal val="hidden"/>
                                      </p:to>
                                    </p:set>
                                  </p:childTnLst>
                                </p:cTn>
                              </p:par>
                              <p:par>
                                <p:cTn id="20" presetID="10" presetClass="entr" presetSubtype="0" fill="hold" nodeType="withEffect">
                                  <p:stCondLst>
                                    <p:cond delay="150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50" presetClass="path" presetSubtype="0" accel="50000" decel="50000" fill="hold" nodeType="withEffect">
                                  <p:stCondLst>
                                    <p:cond delay="1500"/>
                                  </p:stCondLst>
                                  <p:childTnLst>
                                    <p:animMotion origin="layout" path="M 0.00157 -0.00301 L 0.00157 0.04417 C 0.00157 0.06521 -0.01319 0.09135 -0.02517 0.09135 L -0.05156 0.09135 " pathEditMode="relative" rAng="5400000" ptsTypes="FfFF">
                                      <p:cBhvr>
                                        <p:cTn id="24" dur="2000" fill="hold"/>
                                        <p:tgtEl>
                                          <p:spTgt spid="13"/>
                                        </p:tgtEl>
                                        <p:attrNameLst>
                                          <p:attrName>ppt_x</p:attrName>
                                          <p:attrName>ppt_y</p:attrName>
                                        </p:attrNameLst>
                                      </p:cBhvr>
                                      <p:rCtr x="-2656" y="4718"/>
                                    </p:animMotion>
                                  </p:childTnLst>
                                </p:cTn>
                              </p:par>
                              <p:par>
                                <p:cTn id="25" presetID="10" presetClass="exit" presetSubtype="0" fill="hold" nodeType="withEffect">
                                  <p:stCondLst>
                                    <p:cond delay="2500"/>
                                  </p:stCondLst>
                                  <p:childTnLst>
                                    <p:animEffect transition="out" filter="fade">
                                      <p:cBhvr>
                                        <p:cTn id="26" dur="1000"/>
                                        <p:tgtEl>
                                          <p:spTgt spid="13"/>
                                        </p:tgtEl>
                                      </p:cBhvr>
                                    </p:animEffect>
                                    <p:set>
                                      <p:cBhvr>
                                        <p:cTn id="27" dur="1" fill="hold">
                                          <p:stCondLst>
                                            <p:cond delay="999"/>
                                          </p:stCondLst>
                                        </p:cTn>
                                        <p:tgtEl>
                                          <p:spTgt spid="13"/>
                                        </p:tgtEl>
                                        <p:attrNameLst>
                                          <p:attrName>style.visibility</p:attrName>
                                        </p:attrNameLst>
                                      </p:cBhvr>
                                      <p:to>
                                        <p:strVal val="hidden"/>
                                      </p:to>
                                    </p:set>
                                  </p:childTnLst>
                                </p:cTn>
                              </p:par>
                              <p:par>
                                <p:cTn id="28" presetID="10" presetClass="entr" presetSubtype="0" fill="hold" nodeType="withEffect">
                                  <p:stCondLst>
                                    <p:cond delay="175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par>
                                <p:cTn id="31" presetID="50" presetClass="path" presetSubtype="0" accel="50000" decel="50000" fill="hold" nodeType="withEffect">
                                  <p:stCondLst>
                                    <p:cond delay="1750"/>
                                  </p:stCondLst>
                                  <p:childTnLst>
                                    <p:animMotion origin="layout" path="M -2.5E-6 1.49861E-6 L -2.5E-6 0.08025 C -2.5E-6 0.11609 -0.00972 0.16073 -0.01753 0.16073 L -0.03455 0.16073 " pathEditMode="relative" rAng="5400000" ptsTypes="FfFF">
                                      <p:cBhvr>
                                        <p:cTn id="32" dur="2000" fill="hold"/>
                                        <p:tgtEl>
                                          <p:spTgt spid="14"/>
                                        </p:tgtEl>
                                        <p:attrNameLst>
                                          <p:attrName>ppt_x</p:attrName>
                                          <p:attrName>ppt_y</p:attrName>
                                        </p:attrNameLst>
                                      </p:cBhvr>
                                      <p:rCtr x="-1736" y="8025"/>
                                    </p:animMotion>
                                  </p:childTnLst>
                                </p:cTn>
                              </p:par>
                              <p:par>
                                <p:cTn id="33" presetID="10" presetClass="exit" presetSubtype="0" fill="hold" nodeType="withEffect">
                                  <p:stCondLst>
                                    <p:cond delay="3000"/>
                                  </p:stCondLst>
                                  <p:childTnLst>
                                    <p:animEffect transition="out" filter="fade">
                                      <p:cBhvr>
                                        <p:cTn id="34" dur="750"/>
                                        <p:tgtEl>
                                          <p:spTgt spid="14"/>
                                        </p:tgtEl>
                                      </p:cBhvr>
                                    </p:animEffect>
                                    <p:set>
                                      <p:cBhvr>
                                        <p:cTn id="35" dur="1" fill="hold">
                                          <p:stCondLst>
                                            <p:cond delay="749"/>
                                          </p:stCondLst>
                                        </p:cTn>
                                        <p:tgtEl>
                                          <p:spTgt spid="14"/>
                                        </p:tgtEl>
                                        <p:attrNameLst>
                                          <p:attrName>style.visibility</p:attrName>
                                        </p:attrNameLst>
                                      </p:cBhvr>
                                      <p:to>
                                        <p:strVal val="hidden"/>
                                      </p:to>
                                    </p:set>
                                  </p:childTnLst>
                                </p:cTn>
                              </p:par>
                              <p:par>
                                <p:cTn id="36" presetID="10" presetClass="entr" presetSubtype="0" fill="hold" nodeType="withEffect">
                                  <p:stCondLst>
                                    <p:cond delay="150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par>
                                <p:cTn id="39" presetID="50" presetClass="path" presetSubtype="0" accel="50000" decel="50000" fill="hold" nodeType="withEffect">
                                  <p:stCondLst>
                                    <p:cond delay="1500"/>
                                  </p:stCondLst>
                                  <p:childTnLst>
                                    <p:animMotion origin="layout" path="M 0.00121 0.00324 L 0.01441 -0.0407 C 0.01979 -0.05897 0.04114 -0.07724 0.05191 -0.07031 L 0.07639 -0.05689 " pathEditMode="relative" rAng="-4096062" ptsTypes="FfFF">
                                      <p:cBhvr>
                                        <p:cTn id="40" dur="2000" fill="hold"/>
                                        <p:tgtEl>
                                          <p:spTgt spid="15"/>
                                        </p:tgtEl>
                                        <p:attrNameLst>
                                          <p:attrName>ppt_x</p:attrName>
                                          <p:attrName>ppt_y</p:attrName>
                                        </p:attrNameLst>
                                      </p:cBhvr>
                                      <p:rCtr x="3785" y="-3076"/>
                                    </p:animMotion>
                                  </p:childTnLst>
                                </p:cTn>
                              </p:par>
                              <p:par>
                                <p:cTn id="41" presetID="10" presetClass="exit" presetSubtype="0" fill="hold" nodeType="withEffect">
                                  <p:stCondLst>
                                    <p:cond delay="2250"/>
                                  </p:stCondLst>
                                  <p:childTnLst>
                                    <p:animEffect transition="out" filter="fade">
                                      <p:cBhvr>
                                        <p:cTn id="42" dur="1250"/>
                                        <p:tgtEl>
                                          <p:spTgt spid="15"/>
                                        </p:tgtEl>
                                      </p:cBhvr>
                                    </p:animEffect>
                                    <p:set>
                                      <p:cBhvr>
                                        <p:cTn id="43" dur="1" fill="hold">
                                          <p:stCondLst>
                                            <p:cond delay="1249"/>
                                          </p:stCondLst>
                                        </p:cTn>
                                        <p:tgtEl>
                                          <p:spTgt spid="15"/>
                                        </p:tgtEl>
                                        <p:attrNameLst>
                                          <p:attrName>style.visibility</p:attrName>
                                        </p:attrNameLst>
                                      </p:cBhvr>
                                      <p:to>
                                        <p:strVal val="hidden"/>
                                      </p:to>
                                    </p:set>
                                  </p:childTnLst>
                                </p:cTn>
                              </p:par>
                              <p:par>
                                <p:cTn id="44" presetID="10" presetClass="entr" presetSubtype="0" fill="hold" nodeType="withEffect">
                                  <p:stCondLst>
                                    <p:cond delay="225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500"/>
                                        <p:tgtEl>
                                          <p:spTgt spid="16"/>
                                        </p:tgtEl>
                                      </p:cBhvr>
                                    </p:animEffect>
                                  </p:childTnLst>
                                </p:cTn>
                              </p:par>
                              <p:par>
                                <p:cTn id="47" presetID="50" presetClass="path" presetSubtype="0" accel="50000" decel="50000" fill="hold" nodeType="withEffect">
                                  <p:stCondLst>
                                    <p:cond delay="2250"/>
                                  </p:stCondLst>
                                  <p:childTnLst>
                                    <p:animMotion origin="layout" path="M 0.00121 0.00324 L 0.01441 -0.0407 C 0.01979 -0.05897 0.04114 -0.07724 0.05191 -0.07031 L 0.07639 -0.05689 " pathEditMode="relative" rAng="-4096062" ptsTypes="FfFF">
                                      <p:cBhvr>
                                        <p:cTn id="48" dur="2000" fill="hold"/>
                                        <p:tgtEl>
                                          <p:spTgt spid="16"/>
                                        </p:tgtEl>
                                        <p:attrNameLst>
                                          <p:attrName>ppt_x</p:attrName>
                                          <p:attrName>ppt_y</p:attrName>
                                        </p:attrNameLst>
                                      </p:cBhvr>
                                      <p:rCtr x="3785" y="-3076"/>
                                    </p:animMotion>
                                  </p:childTnLst>
                                </p:cTn>
                              </p:par>
                              <p:par>
                                <p:cTn id="49" presetID="10" presetClass="exit" presetSubtype="0" fill="hold" nodeType="withEffect">
                                  <p:stCondLst>
                                    <p:cond delay="3000"/>
                                  </p:stCondLst>
                                  <p:childTnLst>
                                    <p:animEffect transition="out" filter="fade">
                                      <p:cBhvr>
                                        <p:cTn id="50" dur="1250"/>
                                        <p:tgtEl>
                                          <p:spTgt spid="16"/>
                                        </p:tgtEl>
                                      </p:cBhvr>
                                    </p:animEffect>
                                    <p:set>
                                      <p:cBhvr>
                                        <p:cTn id="51" dur="1" fill="hold">
                                          <p:stCondLst>
                                            <p:cond delay="1249"/>
                                          </p:stCondLst>
                                        </p:cTn>
                                        <p:tgtEl>
                                          <p:spTgt spid="16"/>
                                        </p:tgtEl>
                                        <p:attrNameLst>
                                          <p:attrName>style.visibility</p:attrName>
                                        </p:attrNameLst>
                                      </p:cBhvr>
                                      <p:to>
                                        <p:strVal val="hidden"/>
                                      </p:to>
                                    </p:set>
                                  </p:childTnLst>
                                </p:cTn>
                              </p:par>
                              <p:par>
                                <p:cTn id="52" presetID="10" presetClass="entr" presetSubtype="0" fill="hold" grpId="0" nodeType="withEffect">
                                  <p:stCondLst>
                                    <p:cond delay="300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2000"/>
                                        <p:tgtEl>
                                          <p:spTgt spid="17"/>
                                        </p:tgtEl>
                                      </p:cBhvr>
                                    </p:animEffect>
                                  </p:childTnLst>
                                </p:cTn>
                              </p:par>
                            </p:childTnLst>
                          </p:cTn>
                        </p:par>
                        <p:par>
                          <p:cTn id="55" fill="hold">
                            <p:stCondLst>
                              <p:cond delay="5000"/>
                            </p:stCondLst>
                            <p:childTnLst>
                              <p:par>
                                <p:cTn id="56" presetID="10" presetClass="entr" presetSubtype="0" fill="hold" nodeType="afterEffect">
                                  <p:stCondLst>
                                    <p:cond delay="2000"/>
                                  </p:stCondLst>
                                  <p:childTnLst>
                                    <p:set>
                                      <p:cBhvr>
                                        <p:cTn id="57" dur="1" fill="hold">
                                          <p:stCondLst>
                                            <p:cond delay="0"/>
                                          </p:stCondLst>
                                        </p:cTn>
                                        <p:tgtEl>
                                          <p:spTgt spid="20"/>
                                        </p:tgtEl>
                                        <p:attrNameLst>
                                          <p:attrName>style.visibility</p:attrName>
                                        </p:attrNameLst>
                                      </p:cBhvr>
                                      <p:to>
                                        <p:strVal val="visible"/>
                                      </p:to>
                                    </p:set>
                                    <p:animEffect transition="in" filter="fade">
                                      <p:cBhvr>
                                        <p:cTn id="5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P spid="12" grpId="1" animBg="1"/>
      <p:bldP spid="12" grpId="2" animBg="1"/>
      <p:bldP spid="12" grpId="3" animBg="1"/>
      <p:bldP spid="1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BE793A7-DDBD-4716-A717-E637CDA3800B}" type="datetimeFigureOut">
              <a:rPr lang="zh-CN" altLang="en-US" smtClean="0"/>
              <a:t>2016/7/26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D31BE0-91E3-4B4F-9E4A-07069766F80E}" type="slidenum">
              <a:rPr lang="zh-CN" altLang="en-US" smtClean="0"/>
              <a:t>‹#›</a:t>
            </a:fld>
            <a:endParaRPr lang="zh-CN" altLang="en-US"/>
          </a:p>
        </p:txBody>
      </p:sp>
    </p:spTree>
    <p:extLst>
      <p:ext uri="{BB962C8B-B14F-4D97-AF65-F5344CB8AC3E}">
        <p14:creationId xmlns:p14="http://schemas.microsoft.com/office/powerpoint/2010/main" val="25482128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BE793A7-DDBD-4716-A717-E637CDA3800B}" type="datetimeFigureOut">
              <a:rPr lang="zh-CN" altLang="en-US" smtClean="0"/>
              <a:t>2016/7/26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D31BE0-91E3-4B4F-9E4A-07069766F80E}" type="slidenum">
              <a:rPr lang="zh-CN" altLang="en-US" smtClean="0"/>
              <a:t>‹#›</a:t>
            </a:fld>
            <a:endParaRPr lang="zh-CN" altLang="en-US"/>
          </a:p>
        </p:txBody>
      </p:sp>
    </p:spTree>
    <p:extLst>
      <p:ext uri="{BB962C8B-B14F-4D97-AF65-F5344CB8AC3E}">
        <p14:creationId xmlns:p14="http://schemas.microsoft.com/office/powerpoint/2010/main" val="10358848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BE793A7-DDBD-4716-A717-E637CDA3800B}" type="datetimeFigureOut">
              <a:rPr lang="zh-CN" altLang="en-US" smtClean="0"/>
              <a:t>2016/7/26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D31BE0-91E3-4B4F-9E4A-07069766F80E}" type="slidenum">
              <a:rPr lang="zh-CN" altLang="en-US" smtClean="0"/>
              <a:t>‹#›</a:t>
            </a:fld>
            <a:endParaRPr lang="zh-CN" altLang="en-US"/>
          </a:p>
        </p:txBody>
      </p:sp>
    </p:spTree>
    <p:extLst>
      <p:ext uri="{BB962C8B-B14F-4D97-AF65-F5344CB8AC3E}">
        <p14:creationId xmlns:p14="http://schemas.microsoft.com/office/powerpoint/2010/main" val="33075401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ABE793A7-DDBD-4716-A717-E637CDA3800B}" type="datetimeFigureOut">
              <a:rPr lang="zh-CN" altLang="en-US" smtClean="0"/>
              <a:t>2016/7/26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D31BE0-91E3-4B4F-9E4A-07069766F80E}" type="slidenum">
              <a:rPr lang="zh-CN" altLang="en-US" smtClean="0"/>
              <a:t>‹#›</a:t>
            </a:fld>
            <a:endParaRPr lang="zh-CN" altLang="en-US"/>
          </a:p>
        </p:txBody>
      </p:sp>
    </p:spTree>
    <p:extLst>
      <p:ext uri="{BB962C8B-B14F-4D97-AF65-F5344CB8AC3E}">
        <p14:creationId xmlns:p14="http://schemas.microsoft.com/office/powerpoint/2010/main" val="40425736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BE793A7-DDBD-4716-A717-E637CDA3800B}" type="datetimeFigureOut">
              <a:rPr lang="zh-CN" altLang="en-US" smtClean="0"/>
              <a:t>2016/7/26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D31BE0-91E3-4B4F-9E4A-07069766F80E}" type="slidenum">
              <a:rPr lang="zh-CN" altLang="en-US" smtClean="0"/>
              <a:t>‹#›</a:t>
            </a:fld>
            <a:endParaRPr lang="zh-CN" altLang="en-US"/>
          </a:p>
        </p:txBody>
      </p:sp>
    </p:spTree>
    <p:extLst>
      <p:ext uri="{BB962C8B-B14F-4D97-AF65-F5344CB8AC3E}">
        <p14:creationId xmlns:p14="http://schemas.microsoft.com/office/powerpoint/2010/main" val="11309178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BE793A7-DDBD-4716-A717-E637CDA3800B}" type="datetimeFigureOut">
              <a:rPr lang="zh-CN" altLang="en-US" smtClean="0"/>
              <a:t>2016/7/26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AD31BE0-91E3-4B4F-9E4A-07069766F80E}" type="slidenum">
              <a:rPr lang="zh-CN" altLang="en-US" smtClean="0"/>
              <a:t>‹#›</a:t>
            </a:fld>
            <a:endParaRPr lang="zh-CN" altLang="en-US"/>
          </a:p>
        </p:txBody>
      </p:sp>
    </p:spTree>
    <p:extLst>
      <p:ext uri="{BB962C8B-B14F-4D97-AF65-F5344CB8AC3E}">
        <p14:creationId xmlns:p14="http://schemas.microsoft.com/office/powerpoint/2010/main" val="347229032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五边形 5"/>
          <p:cNvSpPr/>
          <p:nvPr userDrawn="1"/>
        </p:nvSpPr>
        <p:spPr>
          <a:xfrm>
            <a:off x="0" y="476672"/>
            <a:ext cx="6588224" cy="720080"/>
          </a:xfrm>
          <a:prstGeom prst="homePlate">
            <a:avLst/>
          </a:prstGeom>
          <a:gradFill flip="none" rotWithShape="1">
            <a:gsLst>
              <a:gs pos="0">
                <a:srgbClr val="66FFFF"/>
              </a:gs>
              <a:gs pos="100000">
                <a:srgbClr val="00CCFF"/>
              </a:gs>
            </a:gsLst>
            <a:path path="circle">
              <a:fillToRect l="100000" t="100000"/>
            </a:path>
            <a:tileRect r="-100000" b="-10000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normAutofit/>
          </a:bodyPr>
          <a:lstStyle>
            <a:lvl1pPr algn="l">
              <a:defRPr sz="4000"/>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BE793A7-DDBD-4716-A717-E637CDA3800B}" type="datetimeFigureOut">
              <a:rPr lang="zh-CN" altLang="en-US" smtClean="0"/>
              <a:t>2016/7/26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AD31BE0-91E3-4B4F-9E4A-07069766F80E}" type="slidenum">
              <a:rPr lang="zh-CN" altLang="en-US" smtClean="0"/>
              <a:t>‹#›</a:t>
            </a:fld>
            <a:endParaRPr lang="zh-CN" altLang="en-US"/>
          </a:p>
        </p:txBody>
      </p:sp>
    </p:spTree>
    <p:extLst>
      <p:ext uri="{BB962C8B-B14F-4D97-AF65-F5344CB8AC3E}">
        <p14:creationId xmlns:p14="http://schemas.microsoft.com/office/powerpoint/2010/main" val="75358675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BE793A7-DDBD-4716-A717-E637CDA3800B}" type="datetimeFigureOut">
              <a:rPr lang="zh-CN" altLang="en-US" smtClean="0"/>
              <a:t>2016/7/26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AD31BE0-91E3-4B4F-9E4A-07069766F80E}" type="slidenum">
              <a:rPr lang="zh-CN" altLang="en-US" smtClean="0"/>
              <a:t>‹#›</a:t>
            </a:fld>
            <a:endParaRPr lang="zh-CN" altLang="en-US"/>
          </a:p>
        </p:txBody>
      </p:sp>
    </p:spTree>
    <p:extLst>
      <p:ext uri="{BB962C8B-B14F-4D97-AF65-F5344CB8AC3E}">
        <p14:creationId xmlns:p14="http://schemas.microsoft.com/office/powerpoint/2010/main" val="42713595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BE793A7-DDBD-4716-A717-E637CDA3800B}" type="datetimeFigureOut">
              <a:rPr lang="zh-CN" altLang="en-US" smtClean="0"/>
              <a:t>2016/7/26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D31BE0-91E3-4B4F-9E4A-07069766F80E}" type="slidenum">
              <a:rPr lang="zh-CN" altLang="en-US" smtClean="0"/>
              <a:t>‹#›</a:t>
            </a:fld>
            <a:endParaRPr lang="zh-CN" altLang="en-US"/>
          </a:p>
        </p:txBody>
      </p:sp>
    </p:spTree>
    <p:extLst>
      <p:ext uri="{BB962C8B-B14F-4D97-AF65-F5344CB8AC3E}">
        <p14:creationId xmlns:p14="http://schemas.microsoft.com/office/powerpoint/2010/main" val="20971538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BE793A7-DDBD-4716-A717-E637CDA3800B}" type="datetimeFigureOut">
              <a:rPr lang="zh-CN" altLang="en-US" smtClean="0"/>
              <a:t>2016/7/26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D31BE0-91E3-4B4F-9E4A-07069766F80E}" type="slidenum">
              <a:rPr lang="zh-CN" altLang="en-US" smtClean="0"/>
              <a:t>‹#›</a:t>
            </a:fld>
            <a:endParaRPr lang="zh-CN" altLang="en-US"/>
          </a:p>
        </p:txBody>
      </p:sp>
    </p:spTree>
    <p:extLst>
      <p:ext uri="{BB962C8B-B14F-4D97-AF65-F5344CB8AC3E}">
        <p14:creationId xmlns:p14="http://schemas.microsoft.com/office/powerpoint/2010/main" val="7457717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smGrid">
          <a:fgClr>
            <a:srgbClr val="0156B3"/>
          </a:fgClr>
          <a:bgClr>
            <a:srgbClr val="0D7CC3"/>
          </a:bgClr>
        </a:pattFill>
        <a:effectLst/>
      </p:bgPr>
    </p:bg>
    <p:spTree>
      <p:nvGrpSpPr>
        <p:cNvPr id="1" name=""/>
        <p:cNvGrpSpPr/>
        <p:nvPr/>
      </p:nvGrpSpPr>
      <p:grpSpPr>
        <a:xfrm>
          <a:off x="0" y="0"/>
          <a:ext cx="0" cy="0"/>
          <a:chOff x="0" y="0"/>
          <a:chExt cx="0" cy="0"/>
        </a:xfrm>
      </p:grpSpPr>
      <p:sp>
        <p:nvSpPr>
          <p:cNvPr id="7" name="矩形 6"/>
          <p:cNvSpPr/>
          <p:nvPr userDrawn="1"/>
        </p:nvSpPr>
        <p:spPr>
          <a:xfrm>
            <a:off x="0" y="0"/>
            <a:ext cx="9144000" cy="6858000"/>
          </a:xfrm>
          <a:prstGeom prst="rect">
            <a:avLst/>
          </a:prstGeom>
          <a:gradFill flip="none" rotWithShape="1">
            <a:gsLst>
              <a:gs pos="54000">
                <a:srgbClr val="01428A">
                  <a:alpha val="85000"/>
                </a:srgbClr>
              </a:gs>
              <a:gs pos="32000">
                <a:srgbClr val="0156B3">
                  <a:alpha val="65000"/>
                </a:srgbClr>
              </a:gs>
              <a:gs pos="10000">
                <a:srgbClr val="0675BD"/>
              </a:gs>
              <a:gs pos="100000">
                <a:srgbClr val="000019"/>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E793A7-DDBD-4716-A717-E637CDA3800B}" type="datetimeFigureOut">
              <a:rPr lang="zh-CN" altLang="en-US" smtClean="0"/>
              <a:t>2016/7/26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D31BE0-91E3-4B4F-9E4A-07069766F80E}" type="slidenum">
              <a:rPr lang="zh-CN" altLang="en-US" smtClean="0"/>
              <a:t>‹#›</a:t>
            </a:fld>
            <a:endParaRPr lang="zh-CN" altLang="en-US"/>
          </a:p>
        </p:txBody>
      </p:sp>
    </p:spTree>
    <p:extLst>
      <p:ext uri="{BB962C8B-B14F-4D97-AF65-F5344CB8AC3E}">
        <p14:creationId xmlns:p14="http://schemas.microsoft.com/office/powerpoint/2010/main" val="2632656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slideLayout" Target="../slideLayouts/slideLayout7.xml"/><Relationship Id="rId1" Type="http://schemas.openxmlformats.org/officeDocument/2006/relationships/tags" Target="../tags/tag4.xml"/><Relationship Id="rId4" Type="http://schemas.openxmlformats.org/officeDocument/2006/relationships/image" Target="../media/image15.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5.jpeg"/><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3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5.jpe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12" Type="http://schemas.openxmlformats.org/officeDocument/2006/relationships/image" Target="../media/image15.png"/><Relationship Id="rId2" Type="http://schemas.openxmlformats.org/officeDocument/2006/relationships/slideLayout" Target="../slideLayouts/slideLayout6.xml"/><Relationship Id="rId1" Type="http://schemas.openxmlformats.org/officeDocument/2006/relationships/tags" Target="../tags/tag7.xml"/><Relationship Id="rId6" Type="http://schemas.openxmlformats.org/officeDocument/2006/relationships/image" Target="../media/image29.png"/><Relationship Id="rId11" Type="http://schemas.openxmlformats.org/officeDocument/2006/relationships/image" Target="../media/image34.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s>
</file>

<file path=ppt/slides/_rels/slide4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xml"/></Relationships>
</file>

<file path=ppt/slides/_rels/slide44.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slideLayout" Target="../slideLayouts/slideLayout7.xml"/><Relationship Id="rId1" Type="http://schemas.openxmlformats.org/officeDocument/2006/relationships/tags" Target="../tags/tag9.xml"/></Relationships>
</file>

<file path=ppt/slides/_rels/slide4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g"/><Relationship Id="rId1" Type="http://schemas.openxmlformats.org/officeDocument/2006/relationships/slideLayout" Target="../slideLayouts/slideLayout7.xm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pattFill prst="smGrid">
          <a:fgClr>
            <a:srgbClr val="0156B3"/>
          </a:fgClr>
          <a:bgClr>
            <a:srgbClr val="0675BD"/>
          </a:bgClr>
        </a:patt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804434" y="2204864"/>
            <a:ext cx="7588488" cy="1179562"/>
          </a:xfrm>
        </p:spPr>
        <p:txBody>
          <a:bodyPr>
            <a:noAutofit/>
          </a:bodyPr>
          <a:lstStyle/>
          <a:p>
            <a:r>
              <a:rPr lang="zh-CN" altLang="en-US" sz="7200" b="1" dirty="0" smtClean="0">
                <a:solidFill>
                  <a:schemeClr val="bg1"/>
                </a:solidFill>
                <a:effectLst>
                  <a:outerShdw blurRad="63500" algn="ctr" rotWithShape="0">
                    <a:schemeClr val="bg1"/>
                  </a:outerShdw>
                </a:effectLst>
              </a:rPr>
              <a:t>地理信息技术</a:t>
            </a:r>
            <a:endParaRPr lang="zh-CN" altLang="en-US" sz="7200" b="1" dirty="0">
              <a:solidFill>
                <a:schemeClr val="bg1"/>
              </a:solidFill>
              <a:effectLst>
                <a:outerShdw blurRad="63500" algn="ctr" rotWithShape="0">
                  <a:schemeClr val="bg1"/>
                </a:outerShdw>
              </a:effectLst>
            </a:endParaRPr>
          </a:p>
        </p:txBody>
      </p:sp>
      <p:sp>
        <p:nvSpPr>
          <p:cNvPr id="3" name="副标题 2"/>
          <p:cNvSpPr>
            <a:spLocks noGrp="1"/>
          </p:cNvSpPr>
          <p:nvPr>
            <p:ph type="subTitle" idx="1"/>
          </p:nvPr>
        </p:nvSpPr>
        <p:spPr>
          <a:xfrm>
            <a:off x="827584" y="3573016"/>
            <a:ext cx="7546494" cy="648072"/>
          </a:xfrm>
        </p:spPr>
        <p:txBody>
          <a:bodyPr>
            <a:noAutofit/>
          </a:bodyPr>
          <a:lstStyle/>
          <a:p>
            <a:r>
              <a:rPr lang="zh-CN" altLang="en-US" sz="4000" dirty="0">
                <a:effectLst>
                  <a:outerShdw blurRad="63500" algn="ctr" rotWithShape="0">
                    <a:schemeClr val="bg1"/>
                  </a:outerShdw>
                </a:effectLst>
                <a:latin typeface="+mj-lt"/>
                <a:ea typeface="+mj-ea"/>
                <a:cs typeface="+mj-cs"/>
              </a:rPr>
              <a:t>在区域地理环境研究中的应用</a:t>
            </a:r>
          </a:p>
        </p:txBody>
      </p:sp>
      <p:grpSp>
        <p:nvGrpSpPr>
          <p:cNvPr id="271" name="组合 270"/>
          <p:cNvGrpSpPr/>
          <p:nvPr/>
        </p:nvGrpSpPr>
        <p:grpSpPr>
          <a:xfrm>
            <a:off x="107504" y="2987796"/>
            <a:ext cx="8100392" cy="657228"/>
            <a:chOff x="624922" y="2627756"/>
            <a:chExt cx="8100392" cy="657228"/>
          </a:xfrm>
        </p:grpSpPr>
        <p:sp>
          <p:nvSpPr>
            <p:cNvPr id="269" name="矩形 268"/>
            <p:cNvSpPr/>
            <p:nvPr/>
          </p:nvSpPr>
          <p:spPr>
            <a:xfrm>
              <a:off x="624922" y="2897311"/>
              <a:ext cx="8100392" cy="60644"/>
            </a:xfrm>
            <a:prstGeom prst="rect">
              <a:avLst/>
            </a:prstGeom>
            <a:gradFill flip="none" rotWithShape="1">
              <a:gsLst>
                <a:gs pos="0">
                  <a:schemeClr val="bg1">
                    <a:alpha val="80000"/>
                  </a:schemeClr>
                </a:gs>
                <a:gs pos="100000">
                  <a:schemeClr val="tx1">
                    <a:alpha val="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0" name="椭圆 269"/>
            <p:cNvSpPr/>
            <p:nvPr/>
          </p:nvSpPr>
          <p:spPr>
            <a:xfrm>
              <a:off x="3241506" y="2627756"/>
              <a:ext cx="657228" cy="657228"/>
            </a:xfrm>
            <a:prstGeom prst="ellipse">
              <a:avLst/>
            </a:prstGeom>
            <a:gradFill flip="none" rotWithShape="1">
              <a:gsLst>
                <a:gs pos="0">
                  <a:schemeClr val="bg1">
                    <a:alpha val="80000"/>
                  </a:schemeClr>
                </a:gs>
                <a:gs pos="61000">
                  <a:schemeClr val="tx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925228" y="937054"/>
            <a:ext cx="7319180" cy="4364154"/>
            <a:chOff x="925228" y="937054"/>
            <a:chExt cx="7319180" cy="4364154"/>
          </a:xfrm>
        </p:grpSpPr>
        <p:grpSp>
          <p:nvGrpSpPr>
            <p:cNvPr id="6" name="Group 248"/>
            <p:cNvGrpSpPr>
              <a:grpSpLocks/>
            </p:cNvGrpSpPr>
            <p:nvPr>
              <p:custDataLst>
                <p:tags r:id="rId2"/>
              </p:custDataLst>
            </p:nvPr>
          </p:nvGrpSpPr>
          <p:grpSpPr bwMode="auto">
            <a:xfrm>
              <a:off x="925228" y="1554094"/>
              <a:ext cx="7319180" cy="3747114"/>
              <a:chOff x="1556" y="1661"/>
              <a:chExt cx="4066" cy="2204"/>
            </a:xfrm>
            <a:solidFill>
              <a:schemeClr val="bg1">
                <a:alpha val="20000"/>
              </a:schemeClr>
            </a:solidFill>
            <a:effectLst/>
          </p:grpSpPr>
          <p:grpSp>
            <p:nvGrpSpPr>
              <p:cNvPr id="7" name="Group 249"/>
              <p:cNvGrpSpPr>
                <a:grpSpLocks/>
              </p:cNvGrpSpPr>
              <p:nvPr/>
            </p:nvGrpSpPr>
            <p:grpSpPr bwMode="auto">
              <a:xfrm>
                <a:off x="3926" y="1661"/>
                <a:ext cx="1696" cy="2204"/>
                <a:chOff x="1136" y="1661"/>
                <a:chExt cx="1696" cy="2204"/>
              </a:xfrm>
              <a:grpFill/>
            </p:grpSpPr>
            <p:sp>
              <p:nvSpPr>
                <p:cNvPr id="186" name="Freeform 250"/>
                <p:cNvSpPr>
                  <a:spLocks/>
                </p:cNvSpPr>
                <p:nvPr/>
              </p:nvSpPr>
              <p:spPr bwMode="auto">
                <a:xfrm>
                  <a:off x="2233" y="2849"/>
                  <a:ext cx="16" cy="5"/>
                </a:xfrm>
                <a:custGeom>
                  <a:avLst/>
                  <a:gdLst>
                    <a:gd name="T0" fmla="*/ 0 w 54"/>
                    <a:gd name="T1" fmla="*/ 0 h 19"/>
                    <a:gd name="T2" fmla="*/ 0 w 54"/>
                    <a:gd name="T3" fmla="*/ 0 h 19"/>
                    <a:gd name="T4" fmla="*/ 1 w 54"/>
                    <a:gd name="T5" fmla="*/ 0 h 19"/>
                    <a:gd name="T6" fmla="*/ 0 w 54"/>
                    <a:gd name="T7" fmla="*/ 0 h 19"/>
                    <a:gd name="T8" fmla="*/ 0 60000 65536"/>
                    <a:gd name="T9" fmla="*/ 0 60000 65536"/>
                    <a:gd name="T10" fmla="*/ 0 60000 65536"/>
                    <a:gd name="T11" fmla="*/ 0 60000 65536"/>
                    <a:gd name="T12" fmla="*/ 0 w 54"/>
                    <a:gd name="T13" fmla="*/ 0 h 19"/>
                    <a:gd name="T14" fmla="*/ 54 w 54"/>
                    <a:gd name="T15" fmla="*/ 19 h 19"/>
                  </a:gdLst>
                  <a:ahLst/>
                  <a:cxnLst>
                    <a:cxn ang="T8">
                      <a:pos x="T0" y="T1"/>
                    </a:cxn>
                    <a:cxn ang="T9">
                      <a:pos x="T2" y="T3"/>
                    </a:cxn>
                    <a:cxn ang="T10">
                      <a:pos x="T4" y="T5"/>
                    </a:cxn>
                    <a:cxn ang="T11">
                      <a:pos x="T6" y="T7"/>
                    </a:cxn>
                  </a:cxnLst>
                  <a:rect l="T12" t="T13" r="T14" b="T15"/>
                  <a:pathLst>
                    <a:path w="54" h="19">
                      <a:moveTo>
                        <a:pt x="0" y="0"/>
                      </a:moveTo>
                      <a:lnTo>
                        <a:pt x="3" y="19"/>
                      </a:lnTo>
                      <a:lnTo>
                        <a:pt x="54" y="10"/>
                      </a:lnTo>
                      <a:lnTo>
                        <a:pt x="0" y="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87" name="Freeform 251"/>
                <p:cNvSpPr>
                  <a:spLocks/>
                </p:cNvSpPr>
                <p:nvPr/>
              </p:nvSpPr>
              <p:spPr bwMode="auto">
                <a:xfrm>
                  <a:off x="2166" y="3361"/>
                  <a:ext cx="214" cy="446"/>
                </a:xfrm>
                <a:custGeom>
                  <a:avLst/>
                  <a:gdLst>
                    <a:gd name="T0" fmla="*/ 0 w 750"/>
                    <a:gd name="T1" fmla="*/ 33 h 1564"/>
                    <a:gd name="T2" fmla="*/ 0 w 750"/>
                    <a:gd name="T3" fmla="*/ 34 h 1564"/>
                    <a:gd name="T4" fmla="*/ 1 w 750"/>
                    <a:gd name="T5" fmla="*/ 34 h 1564"/>
                    <a:gd name="T6" fmla="*/ 1 w 750"/>
                    <a:gd name="T7" fmla="*/ 36 h 1564"/>
                    <a:gd name="T8" fmla="*/ 4 w 750"/>
                    <a:gd name="T9" fmla="*/ 36 h 1564"/>
                    <a:gd name="T10" fmla="*/ 3 w 750"/>
                    <a:gd name="T11" fmla="*/ 35 h 1564"/>
                    <a:gd name="T12" fmla="*/ 4 w 750"/>
                    <a:gd name="T13" fmla="*/ 33 h 1564"/>
                    <a:gd name="T14" fmla="*/ 5 w 750"/>
                    <a:gd name="T15" fmla="*/ 33 h 1564"/>
                    <a:gd name="T16" fmla="*/ 7 w 750"/>
                    <a:gd name="T17" fmla="*/ 30 h 1564"/>
                    <a:gd name="T18" fmla="*/ 5 w 750"/>
                    <a:gd name="T19" fmla="*/ 28 h 1564"/>
                    <a:gd name="T20" fmla="*/ 7 w 750"/>
                    <a:gd name="T21" fmla="*/ 27 h 1564"/>
                    <a:gd name="T22" fmla="*/ 7 w 750"/>
                    <a:gd name="T23" fmla="*/ 25 h 1564"/>
                    <a:gd name="T24" fmla="*/ 8 w 750"/>
                    <a:gd name="T25" fmla="*/ 24 h 1564"/>
                    <a:gd name="T26" fmla="*/ 7 w 750"/>
                    <a:gd name="T27" fmla="*/ 24 h 1564"/>
                    <a:gd name="T28" fmla="*/ 9 w 750"/>
                    <a:gd name="T29" fmla="*/ 24 h 1564"/>
                    <a:gd name="T30" fmla="*/ 9 w 750"/>
                    <a:gd name="T31" fmla="*/ 23 h 1564"/>
                    <a:gd name="T32" fmla="*/ 8 w 750"/>
                    <a:gd name="T33" fmla="*/ 24 h 1564"/>
                    <a:gd name="T34" fmla="*/ 7 w 750"/>
                    <a:gd name="T35" fmla="*/ 23 h 1564"/>
                    <a:gd name="T36" fmla="*/ 7 w 750"/>
                    <a:gd name="T37" fmla="*/ 22 h 1564"/>
                    <a:gd name="T38" fmla="*/ 10 w 750"/>
                    <a:gd name="T39" fmla="*/ 22 h 1564"/>
                    <a:gd name="T40" fmla="*/ 10 w 750"/>
                    <a:gd name="T41" fmla="*/ 19 h 1564"/>
                    <a:gd name="T42" fmla="*/ 14 w 750"/>
                    <a:gd name="T43" fmla="*/ 19 h 1564"/>
                    <a:gd name="T44" fmla="*/ 15 w 750"/>
                    <a:gd name="T45" fmla="*/ 17 h 1564"/>
                    <a:gd name="T46" fmla="*/ 13 w 750"/>
                    <a:gd name="T47" fmla="*/ 13 h 1564"/>
                    <a:gd name="T48" fmla="*/ 14 w 750"/>
                    <a:gd name="T49" fmla="*/ 9 h 1564"/>
                    <a:gd name="T50" fmla="*/ 17 w 750"/>
                    <a:gd name="T51" fmla="*/ 6 h 1564"/>
                    <a:gd name="T52" fmla="*/ 17 w 750"/>
                    <a:gd name="T53" fmla="*/ 4 h 1564"/>
                    <a:gd name="T54" fmla="*/ 17 w 750"/>
                    <a:gd name="T55" fmla="*/ 4 h 1564"/>
                    <a:gd name="T56" fmla="*/ 16 w 750"/>
                    <a:gd name="T57" fmla="*/ 6 h 1564"/>
                    <a:gd name="T58" fmla="*/ 13 w 750"/>
                    <a:gd name="T59" fmla="*/ 6 h 1564"/>
                    <a:gd name="T60" fmla="*/ 14 w 750"/>
                    <a:gd name="T61" fmla="*/ 4 h 1564"/>
                    <a:gd name="T62" fmla="*/ 10 w 750"/>
                    <a:gd name="T63" fmla="*/ 1 h 1564"/>
                    <a:gd name="T64" fmla="*/ 8 w 750"/>
                    <a:gd name="T65" fmla="*/ 0 h 1564"/>
                    <a:gd name="T66" fmla="*/ 8 w 750"/>
                    <a:gd name="T67" fmla="*/ 1 h 1564"/>
                    <a:gd name="T68" fmla="*/ 7 w 750"/>
                    <a:gd name="T69" fmla="*/ 0 h 1564"/>
                    <a:gd name="T70" fmla="*/ 5 w 750"/>
                    <a:gd name="T71" fmla="*/ 1 h 1564"/>
                    <a:gd name="T72" fmla="*/ 5 w 750"/>
                    <a:gd name="T73" fmla="*/ 3 h 1564"/>
                    <a:gd name="T74" fmla="*/ 4 w 750"/>
                    <a:gd name="T75" fmla="*/ 3 h 1564"/>
                    <a:gd name="T76" fmla="*/ 4 w 750"/>
                    <a:gd name="T77" fmla="*/ 5 h 1564"/>
                    <a:gd name="T78" fmla="*/ 3 w 750"/>
                    <a:gd name="T79" fmla="*/ 7 h 1564"/>
                    <a:gd name="T80" fmla="*/ 3 w 750"/>
                    <a:gd name="T81" fmla="*/ 11 h 1564"/>
                    <a:gd name="T82" fmla="*/ 3 w 750"/>
                    <a:gd name="T83" fmla="*/ 14 h 1564"/>
                    <a:gd name="T84" fmla="*/ 2 w 750"/>
                    <a:gd name="T85" fmla="*/ 17 h 1564"/>
                    <a:gd name="T86" fmla="*/ 1 w 750"/>
                    <a:gd name="T87" fmla="*/ 24 h 1564"/>
                    <a:gd name="T88" fmla="*/ 2 w 750"/>
                    <a:gd name="T89" fmla="*/ 26 h 1564"/>
                    <a:gd name="T90" fmla="*/ 1 w 750"/>
                    <a:gd name="T91" fmla="*/ 27 h 1564"/>
                    <a:gd name="T92" fmla="*/ 1 w 750"/>
                    <a:gd name="T93" fmla="*/ 29 h 1564"/>
                    <a:gd name="T94" fmla="*/ 0 w 750"/>
                    <a:gd name="T95" fmla="*/ 33 h 156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750"/>
                    <a:gd name="T145" fmla="*/ 0 h 1564"/>
                    <a:gd name="T146" fmla="*/ 750 w 750"/>
                    <a:gd name="T147" fmla="*/ 1564 h 156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750" h="1564">
                      <a:moveTo>
                        <a:pt x="0" y="1446"/>
                      </a:moveTo>
                      <a:lnTo>
                        <a:pt x="7" y="1480"/>
                      </a:lnTo>
                      <a:lnTo>
                        <a:pt x="38" y="1467"/>
                      </a:lnTo>
                      <a:lnTo>
                        <a:pt x="52" y="1546"/>
                      </a:lnTo>
                      <a:lnTo>
                        <a:pt x="188" y="1564"/>
                      </a:lnTo>
                      <a:lnTo>
                        <a:pt x="152" y="1523"/>
                      </a:lnTo>
                      <a:lnTo>
                        <a:pt x="181" y="1418"/>
                      </a:lnTo>
                      <a:lnTo>
                        <a:pt x="206" y="1438"/>
                      </a:lnTo>
                      <a:lnTo>
                        <a:pt x="290" y="1288"/>
                      </a:lnTo>
                      <a:lnTo>
                        <a:pt x="226" y="1205"/>
                      </a:lnTo>
                      <a:lnTo>
                        <a:pt x="299" y="1154"/>
                      </a:lnTo>
                      <a:lnTo>
                        <a:pt x="311" y="1077"/>
                      </a:lnTo>
                      <a:lnTo>
                        <a:pt x="345" y="1044"/>
                      </a:lnTo>
                      <a:lnTo>
                        <a:pt x="317" y="1030"/>
                      </a:lnTo>
                      <a:lnTo>
                        <a:pt x="374" y="1030"/>
                      </a:lnTo>
                      <a:lnTo>
                        <a:pt x="368" y="992"/>
                      </a:lnTo>
                      <a:lnTo>
                        <a:pt x="341" y="1019"/>
                      </a:lnTo>
                      <a:lnTo>
                        <a:pt x="317" y="990"/>
                      </a:lnTo>
                      <a:lnTo>
                        <a:pt x="313" y="932"/>
                      </a:lnTo>
                      <a:lnTo>
                        <a:pt x="415" y="939"/>
                      </a:lnTo>
                      <a:lnTo>
                        <a:pt x="425" y="824"/>
                      </a:lnTo>
                      <a:lnTo>
                        <a:pt x="587" y="806"/>
                      </a:lnTo>
                      <a:lnTo>
                        <a:pt x="634" y="725"/>
                      </a:lnTo>
                      <a:lnTo>
                        <a:pt x="570" y="582"/>
                      </a:lnTo>
                      <a:lnTo>
                        <a:pt x="601" y="398"/>
                      </a:lnTo>
                      <a:lnTo>
                        <a:pt x="750" y="249"/>
                      </a:lnTo>
                      <a:lnTo>
                        <a:pt x="744" y="181"/>
                      </a:lnTo>
                      <a:lnTo>
                        <a:pt x="718" y="179"/>
                      </a:lnTo>
                      <a:lnTo>
                        <a:pt x="676" y="261"/>
                      </a:lnTo>
                      <a:lnTo>
                        <a:pt x="572" y="255"/>
                      </a:lnTo>
                      <a:lnTo>
                        <a:pt x="593" y="165"/>
                      </a:lnTo>
                      <a:lnTo>
                        <a:pt x="413" y="25"/>
                      </a:lnTo>
                      <a:lnTo>
                        <a:pt x="350" y="14"/>
                      </a:lnTo>
                      <a:lnTo>
                        <a:pt x="344" y="42"/>
                      </a:lnTo>
                      <a:lnTo>
                        <a:pt x="276" y="0"/>
                      </a:lnTo>
                      <a:lnTo>
                        <a:pt x="234" y="52"/>
                      </a:lnTo>
                      <a:lnTo>
                        <a:pt x="229" y="107"/>
                      </a:lnTo>
                      <a:lnTo>
                        <a:pt x="187" y="130"/>
                      </a:lnTo>
                      <a:lnTo>
                        <a:pt x="188" y="238"/>
                      </a:lnTo>
                      <a:lnTo>
                        <a:pt x="143" y="299"/>
                      </a:lnTo>
                      <a:lnTo>
                        <a:pt x="109" y="451"/>
                      </a:lnTo>
                      <a:lnTo>
                        <a:pt x="135" y="594"/>
                      </a:lnTo>
                      <a:lnTo>
                        <a:pt x="85" y="716"/>
                      </a:lnTo>
                      <a:lnTo>
                        <a:pt x="52" y="1021"/>
                      </a:lnTo>
                      <a:lnTo>
                        <a:pt x="79" y="1132"/>
                      </a:lnTo>
                      <a:lnTo>
                        <a:pt x="54" y="1142"/>
                      </a:lnTo>
                      <a:lnTo>
                        <a:pt x="65" y="1241"/>
                      </a:lnTo>
                      <a:lnTo>
                        <a:pt x="0" y="1446"/>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88" name="Freeform 252"/>
                <p:cNvSpPr>
                  <a:spLocks/>
                </p:cNvSpPr>
                <p:nvPr/>
              </p:nvSpPr>
              <p:spPr bwMode="auto">
                <a:xfrm>
                  <a:off x="2218" y="3814"/>
                  <a:ext cx="37" cy="37"/>
                </a:xfrm>
                <a:custGeom>
                  <a:avLst/>
                  <a:gdLst>
                    <a:gd name="T0" fmla="*/ 0 w 132"/>
                    <a:gd name="T1" fmla="*/ 0 h 134"/>
                    <a:gd name="T2" fmla="*/ 0 w 132"/>
                    <a:gd name="T3" fmla="*/ 3 h 134"/>
                    <a:gd name="T4" fmla="*/ 3 w 132"/>
                    <a:gd name="T5" fmla="*/ 2 h 134"/>
                    <a:gd name="T6" fmla="*/ 1 w 132"/>
                    <a:gd name="T7" fmla="*/ 1 h 134"/>
                    <a:gd name="T8" fmla="*/ 0 w 132"/>
                    <a:gd name="T9" fmla="*/ 0 h 134"/>
                    <a:gd name="T10" fmla="*/ 0 60000 65536"/>
                    <a:gd name="T11" fmla="*/ 0 60000 65536"/>
                    <a:gd name="T12" fmla="*/ 0 60000 65536"/>
                    <a:gd name="T13" fmla="*/ 0 60000 65536"/>
                    <a:gd name="T14" fmla="*/ 0 60000 65536"/>
                    <a:gd name="T15" fmla="*/ 0 w 132"/>
                    <a:gd name="T16" fmla="*/ 0 h 134"/>
                    <a:gd name="T17" fmla="*/ 132 w 132"/>
                    <a:gd name="T18" fmla="*/ 134 h 134"/>
                  </a:gdLst>
                  <a:ahLst/>
                  <a:cxnLst>
                    <a:cxn ang="T10">
                      <a:pos x="T0" y="T1"/>
                    </a:cxn>
                    <a:cxn ang="T11">
                      <a:pos x="T2" y="T3"/>
                    </a:cxn>
                    <a:cxn ang="T12">
                      <a:pos x="T4" y="T5"/>
                    </a:cxn>
                    <a:cxn ang="T13">
                      <a:pos x="T6" y="T7"/>
                    </a:cxn>
                    <a:cxn ang="T14">
                      <a:pos x="T8" y="T9"/>
                    </a:cxn>
                  </a:cxnLst>
                  <a:rect l="T15" t="T16" r="T17" b="T18"/>
                  <a:pathLst>
                    <a:path w="132" h="134">
                      <a:moveTo>
                        <a:pt x="0" y="0"/>
                      </a:moveTo>
                      <a:lnTo>
                        <a:pt x="2" y="134"/>
                      </a:lnTo>
                      <a:lnTo>
                        <a:pt x="132" y="119"/>
                      </a:lnTo>
                      <a:lnTo>
                        <a:pt x="29" y="64"/>
                      </a:lnTo>
                      <a:lnTo>
                        <a:pt x="0" y="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89" name="Freeform 253"/>
                <p:cNvSpPr>
                  <a:spLocks/>
                </p:cNvSpPr>
                <p:nvPr/>
              </p:nvSpPr>
              <p:spPr bwMode="auto">
                <a:xfrm>
                  <a:off x="2207" y="3204"/>
                  <a:ext cx="129" cy="172"/>
                </a:xfrm>
                <a:custGeom>
                  <a:avLst/>
                  <a:gdLst>
                    <a:gd name="T0" fmla="*/ 0 w 454"/>
                    <a:gd name="T1" fmla="*/ 1 h 601"/>
                    <a:gd name="T2" fmla="*/ 1 w 454"/>
                    <a:gd name="T3" fmla="*/ 3 h 601"/>
                    <a:gd name="T4" fmla="*/ 0 w 454"/>
                    <a:gd name="T5" fmla="*/ 6 h 601"/>
                    <a:gd name="T6" fmla="*/ 1 w 454"/>
                    <a:gd name="T7" fmla="*/ 7 h 601"/>
                    <a:gd name="T8" fmla="*/ 1 w 454"/>
                    <a:gd name="T9" fmla="*/ 7 h 601"/>
                    <a:gd name="T10" fmla="*/ 0 w 454"/>
                    <a:gd name="T11" fmla="*/ 8 h 601"/>
                    <a:gd name="T12" fmla="*/ 1 w 454"/>
                    <a:gd name="T13" fmla="*/ 10 h 601"/>
                    <a:gd name="T14" fmla="*/ 1 w 454"/>
                    <a:gd name="T15" fmla="*/ 14 h 601"/>
                    <a:gd name="T16" fmla="*/ 2 w 454"/>
                    <a:gd name="T17" fmla="*/ 14 h 601"/>
                    <a:gd name="T18" fmla="*/ 3 w 454"/>
                    <a:gd name="T19" fmla="*/ 13 h 601"/>
                    <a:gd name="T20" fmla="*/ 5 w 454"/>
                    <a:gd name="T21" fmla="*/ 14 h 601"/>
                    <a:gd name="T22" fmla="*/ 5 w 454"/>
                    <a:gd name="T23" fmla="*/ 13 h 601"/>
                    <a:gd name="T24" fmla="*/ 6 w 454"/>
                    <a:gd name="T25" fmla="*/ 13 h 601"/>
                    <a:gd name="T26" fmla="*/ 7 w 454"/>
                    <a:gd name="T27" fmla="*/ 11 h 601"/>
                    <a:gd name="T28" fmla="*/ 9 w 454"/>
                    <a:gd name="T29" fmla="*/ 10 h 601"/>
                    <a:gd name="T30" fmla="*/ 10 w 454"/>
                    <a:gd name="T31" fmla="*/ 11 h 601"/>
                    <a:gd name="T32" fmla="*/ 11 w 454"/>
                    <a:gd name="T33" fmla="*/ 9 h 601"/>
                    <a:gd name="T34" fmla="*/ 10 w 454"/>
                    <a:gd name="T35" fmla="*/ 7 h 601"/>
                    <a:gd name="T36" fmla="*/ 9 w 454"/>
                    <a:gd name="T37" fmla="*/ 7 h 601"/>
                    <a:gd name="T38" fmla="*/ 8 w 454"/>
                    <a:gd name="T39" fmla="*/ 4 h 601"/>
                    <a:gd name="T40" fmla="*/ 4 w 454"/>
                    <a:gd name="T41" fmla="*/ 2 h 601"/>
                    <a:gd name="T42" fmla="*/ 4 w 454"/>
                    <a:gd name="T43" fmla="*/ 0 h 601"/>
                    <a:gd name="T44" fmla="*/ 1 w 454"/>
                    <a:gd name="T45" fmla="*/ 1 h 601"/>
                    <a:gd name="T46" fmla="*/ 0 w 454"/>
                    <a:gd name="T47" fmla="*/ 1 h 60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54"/>
                    <a:gd name="T73" fmla="*/ 0 h 601"/>
                    <a:gd name="T74" fmla="*/ 454 w 454"/>
                    <a:gd name="T75" fmla="*/ 601 h 60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54" h="601">
                      <a:moveTo>
                        <a:pt x="0" y="61"/>
                      </a:moveTo>
                      <a:lnTo>
                        <a:pt x="32" y="123"/>
                      </a:lnTo>
                      <a:lnTo>
                        <a:pt x="11" y="262"/>
                      </a:lnTo>
                      <a:lnTo>
                        <a:pt x="32" y="277"/>
                      </a:lnTo>
                      <a:lnTo>
                        <a:pt x="24" y="295"/>
                      </a:lnTo>
                      <a:lnTo>
                        <a:pt x="2" y="352"/>
                      </a:lnTo>
                      <a:lnTo>
                        <a:pt x="42" y="433"/>
                      </a:lnTo>
                      <a:lnTo>
                        <a:pt x="65" y="598"/>
                      </a:lnTo>
                      <a:lnTo>
                        <a:pt x="93" y="601"/>
                      </a:lnTo>
                      <a:lnTo>
                        <a:pt x="135" y="549"/>
                      </a:lnTo>
                      <a:lnTo>
                        <a:pt x="203" y="591"/>
                      </a:lnTo>
                      <a:lnTo>
                        <a:pt x="209" y="563"/>
                      </a:lnTo>
                      <a:lnTo>
                        <a:pt x="272" y="574"/>
                      </a:lnTo>
                      <a:lnTo>
                        <a:pt x="293" y="456"/>
                      </a:lnTo>
                      <a:lnTo>
                        <a:pt x="406" y="433"/>
                      </a:lnTo>
                      <a:lnTo>
                        <a:pt x="441" y="472"/>
                      </a:lnTo>
                      <a:lnTo>
                        <a:pt x="454" y="381"/>
                      </a:lnTo>
                      <a:lnTo>
                        <a:pt x="431" y="302"/>
                      </a:lnTo>
                      <a:lnTo>
                        <a:pt x="366" y="298"/>
                      </a:lnTo>
                      <a:lnTo>
                        <a:pt x="342" y="180"/>
                      </a:lnTo>
                      <a:lnTo>
                        <a:pt x="170" y="100"/>
                      </a:lnTo>
                      <a:lnTo>
                        <a:pt x="159" y="0"/>
                      </a:lnTo>
                      <a:lnTo>
                        <a:pt x="46" y="65"/>
                      </a:lnTo>
                      <a:lnTo>
                        <a:pt x="0" y="61"/>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90" name="Freeform 254"/>
                <p:cNvSpPr>
                  <a:spLocks/>
                </p:cNvSpPr>
                <p:nvPr/>
              </p:nvSpPr>
              <p:spPr bwMode="auto">
                <a:xfrm>
                  <a:off x="2161" y="3019"/>
                  <a:ext cx="424" cy="504"/>
                </a:xfrm>
                <a:custGeom>
                  <a:avLst/>
                  <a:gdLst>
                    <a:gd name="T0" fmla="*/ 1 w 1487"/>
                    <a:gd name="T1" fmla="*/ 15 h 1768"/>
                    <a:gd name="T2" fmla="*/ 3 w 1487"/>
                    <a:gd name="T3" fmla="*/ 15 h 1768"/>
                    <a:gd name="T4" fmla="*/ 4 w 1487"/>
                    <a:gd name="T5" fmla="*/ 17 h 1768"/>
                    <a:gd name="T6" fmla="*/ 7 w 1487"/>
                    <a:gd name="T7" fmla="*/ 15 h 1768"/>
                    <a:gd name="T8" fmla="*/ 11 w 1487"/>
                    <a:gd name="T9" fmla="*/ 19 h 1768"/>
                    <a:gd name="T10" fmla="*/ 14 w 1487"/>
                    <a:gd name="T11" fmla="*/ 22 h 1768"/>
                    <a:gd name="T12" fmla="*/ 14 w 1487"/>
                    <a:gd name="T13" fmla="*/ 26 h 1768"/>
                    <a:gd name="T14" fmla="*/ 16 w 1487"/>
                    <a:gd name="T15" fmla="*/ 29 h 1768"/>
                    <a:gd name="T16" fmla="*/ 17 w 1487"/>
                    <a:gd name="T17" fmla="*/ 30 h 1768"/>
                    <a:gd name="T18" fmla="*/ 18 w 1487"/>
                    <a:gd name="T19" fmla="*/ 32 h 1768"/>
                    <a:gd name="T20" fmla="*/ 14 w 1487"/>
                    <a:gd name="T21" fmla="*/ 37 h 1768"/>
                    <a:gd name="T22" fmla="*/ 18 w 1487"/>
                    <a:gd name="T23" fmla="*/ 39 h 1768"/>
                    <a:gd name="T24" fmla="*/ 18 w 1487"/>
                    <a:gd name="T25" fmla="*/ 41 h 1768"/>
                    <a:gd name="T26" fmla="*/ 23 w 1487"/>
                    <a:gd name="T27" fmla="*/ 32 h 1768"/>
                    <a:gd name="T28" fmla="*/ 28 w 1487"/>
                    <a:gd name="T29" fmla="*/ 29 h 1768"/>
                    <a:gd name="T30" fmla="*/ 31 w 1487"/>
                    <a:gd name="T31" fmla="*/ 23 h 1768"/>
                    <a:gd name="T32" fmla="*/ 34 w 1487"/>
                    <a:gd name="T33" fmla="*/ 15 h 1768"/>
                    <a:gd name="T34" fmla="*/ 34 w 1487"/>
                    <a:gd name="T35" fmla="*/ 11 h 1768"/>
                    <a:gd name="T36" fmla="*/ 30 w 1487"/>
                    <a:gd name="T37" fmla="*/ 8 h 1768"/>
                    <a:gd name="T38" fmla="*/ 26 w 1487"/>
                    <a:gd name="T39" fmla="*/ 7 h 1768"/>
                    <a:gd name="T40" fmla="*/ 23 w 1487"/>
                    <a:gd name="T41" fmla="*/ 6 h 1768"/>
                    <a:gd name="T42" fmla="*/ 22 w 1487"/>
                    <a:gd name="T43" fmla="*/ 7 h 1768"/>
                    <a:gd name="T44" fmla="*/ 21 w 1487"/>
                    <a:gd name="T45" fmla="*/ 7 h 1768"/>
                    <a:gd name="T46" fmla="*/ 21 w 1487"/>
                    <a:gd name="T47" fmla="*/ 4 h 1768"/>
                    <a:gd name="T48" fmla="*/ 19 w 1487"/>
                    <a:gd name="T49" fmla="*/ 3 h 1768"/>
                    <a:gd name="T50" fmla="*/ 15 w 1487"/>
                    <a:gd name="T51" fmla="*/ 3 h 1768"/>
                    <a:gd name="T52" fmla="*/ 12 w 1487"/>
                    <a:gd name="T53" fmla="*/ 3 h 1768"/>
                    <a:gd name="T54" fmla="*/ 12 w 1487"/>
                    <a:gd name="T55" fmla="*/ 0 h 1768"/>
                    <a:gd name="T56" fmla="*/ 8 w 1487"/>
                    <a:gd name="T57" fmla="*/ 1 h 1768"/>
                    <a:gd name="T58" fmla="*/ 9 w 1487"/>
                    <a:gd name="T59" fmla="*/ 3 h 1768"/>
                    <a:gd name="T60" fmla="*/ 6 w 1487"/>
                    <a:gd name="T61" fmla="*/ 4 h 1768"/>
                    <a:gd name="T62" fmla="*/ 4 w 1487"/>
                    <a:gd name="T63" fmla="*/ 4 h 1768"/>
                    <a:gd name="T64" fmla="*/ 3 w 1487"/>
                    <a:gd name="T65" fmla="*/ 5 h 1768"/>
                    <a:gd name="T66" fmla="*/ 3 w 1487"/>
                    <a:gd name="T67" fmla="*/ 9 h 1768"/>
                    <a:gd name="T68" fmla="*/ 0 w 1487"/>
                    <a:gd name="T69" fmla="*/ 13 h 176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87"/>
                    <a:gd name="T106" fmla="*/ 0 h 1768"/>
                    <a:gd name="T107" fmla="*/ 1487 w 1487"/>
                    <a:gd name="T108" fmla="*/ 1768 h 176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87" h="1768">
                      <a:moveTo>
                        <a:pt x="0" y="559"/>
                      </a:moveTo>
                      <a:lnTo>
                        <a:pt x="31" y="642"/>
                      </a:lnTo>
                      <a:lnTo>
                        <a:pt x="82" y="670"/>
                      </a:lnTo>
                      <a:lnTo>
                        <a:pt x="125" y="637"/>
                      </a:lnTo>
                      <a:lnTo>
                        <a:pt x="125" y="712"/>
                      </a:lnTo>
                      <a:lnTo>
                        <a:pt x="157" y="712"/>
                      </a:lnTo>
                      <a:lnTo>
                        <a:pt x="203" y="716"/>
                      </a:lnTo>
                      <a:lnTo>
                        <a:pt x="316" y="651"/>
                      </a:lnTo>
                      <a:lnTo>
                        <a:pt x="327" y="751"/>
                      </a:lnTo>
                      <a:lnTo>
                        <a:pt x="499" y="831"/>
                      </a:lnTo>
                      <a:lnTo>
                        <a:pt x="523" y="949"/>
                      </a:lnTo>
                      <a:lnTo>
                        <a:pt x="588" y="953"/>
                      </a:lnTo>
                      <a:lnTo>
                        <a:pt x="611" y="1032"/>
                      </a:lnTo>
                      <a:lnTo>
                        <a:pt x="598" y="1123"/>
                      </a:lnTo>
                      <a:lnTo>
                        <a:pt x="606" y="1214"/>
                      </a:lnTo>
                      <a:lnTo>
                        <a:pt x="689" y="1227"/>
                      </a:lnTo>
                      <a:lnTo>
                        <a:pt x="699" y="1289"/>
                      </a:lnTo>
                      <a:lnTo>
                        <a:pt x="740" y="1302"/>
                      </a:lnTo>
                      <a:lnTo>
                        <a:pt x="734" y="1379"/>
                      </a:lnTo>
                      <a:lnTo>
                        <a:pt x="760" y="1381"/>
                      </a:lnTo>
                      <a:lnTo>
                        <a:pt x="766" y="1449"/>
                      </a:lnTo>
                      <a:lnTo>
                        <a:pt x="617" y="1598"/>
                      </a:lnTo>
                      <a:lnTo>
                        <a:pt x="648" y="1590"/>
                      </a:lnTo>
                      <a:lnTo>
                        <a:pt x="760" y="1684"/>
                      </a:lnTo>
                      <a:lnTo>
                        <a:pt x="785" y="1721"/>
                      </a:lnTo>
                      <a:lnTo>
                        <a:pt x="775" y="1768"/>
                      </a:lnTo>
                      <a:lnTo>
                        <a:pt x="959" y="1503"/>
                      </a:lnTo>
                      <a:lnTo>
                        <a:pt x="969" y="1372"/>
                      </a:lnTo>
                      <a:lnTo>
                        <a:pt x="1112" y="1252"/>
                      </a:lnTo>
                      <a:lnTo>
                        <a:pt x="1205" y="1252"/>
                      </a:lnTo>
                      <a:lnTo>
                        <a:pt x="1245" y="1210"/>
                      </a:lnTo>
                      <a:lnTo>
                        <a:pt x="1320" y="1009"/>
                      </a:lnTo>
                      <a:lnTo>
                        <a:pt x="1330" y="811"/>
                      </a:lnTo>
                      <a:lnTo>
                        <a:pt x="1473" y="623"/>
                      </a:lnTo>
                      <a:lnTo>
                        <a:pt x="1487" y="541"/>
                      </a:lnTo>
                      <a:lnTo>
                        <a:pt x="1465" y="459"/>
                      </a:lnTo>
                      <a:lnTo>
                        <a:pt x="1406" y="449"/>
                      </a:lnTo>
                      <a:lnTo>
                        <a:pt x="1309" y="363"/>
                      </a:lnTo>
                      <a:lnTo>
                        <a:pt x="1120" y="347"/>
                      </a:lnTo>
                      <a:lnTo>
                        <a:pt x="1105" y="295"/>
                      </a:lnTo>
                      <a:lnTo>
                        <a:pt x="1019" y="256"/>
                      </a:lnTo>
                      <a:lnTo>
                        <a:pt x="983" y="257"/>
                      </a:lnTo>
                      <a:lnTo>
                        <a:pt x="932" y="336"/>
                      </a:lnTo>
                      <a:lnTo>
                        <a:pt x="931" y="309"/>
                      </a:lnTo>
                      <a:lnTo>
                        <a:pt x="852" y="321"/>
                      </a:lnTo>
                      <a:lnTo>
                        <a:pt x="886" y="307"/>
                      </a:lnTo>
                      <a:lnTo>
                        <a:pt x="854" y="245"/>
                      </a:lnTo>
                      <a:lnTo>
                        <a:pt x="914" y="160"/>
                      </a:lnTo>
                      <a:lnTo>
                        <a:pt x="851" y="50"/>
                      </a:lnTo>
                      <a:lnTo>
                        <a:pt x="796" y="137"/>
                      </a:lnTo>
                      <a:lnTo>
                        <a:pt x="744" y="132"/>
                      </a:lnTo>
                      <a:lnTo>
                        <a:pt x="660" y="144"/>
                      </a:lnTo>
                      <a:lnTo>
                        <a:pt x="554" y="161"/>
                      </a:lnTo>
                      <a:lnTo>
                        <a:pt x="531" y="115"/>
                      </a:lnTo>
                      <a:lnTo>
                        <a:pt x="538" y="31"/>
                      </a:lnTo>
                      <a:lnTo>
                        <a:pt x="509" y="0"/>
                      </a:lnTo>
                      <a:lnTo>
                        <a:pt x="409" y="53"/>
                      </a:lnTo>
                      <a:lnTo>
                        <a:pt x="347" y="37"/>
                      </a:lnTo>
                      <a:lnTo>
                        <a:pt x="363" y="122"/>
                      </a:lnTo>
                      <a:lnTo>
                        <a:pt x="401" y="133"/>
                      </a:lnTo>
                      <a:lnTo>
                        <a:pt x="306" y="192"/>
                      </a:lnTo>
                      <a:lnTo>
                        <a:pt x="265" y="171"/>
                      </a:lnTo>
                      <a:lnTo>
                        <a:pt x="243" y="141"/>
                      </a:lnTo>
                      <a:lnTo>
                        <a:pt x="155" y="157"/>
                      </a:lnTo>
                      <a:lnTo>
                        <a:pt x="181" y="202"/>
                      </a:lnTo>
                      <a:lnTo>
                        <a:pt x="144" y="205"/>
                      </a:lnTo>
                      <a:lnTo>
                        <a:pt x="165" y="284"/>
                      </a:lnTo>
                      <a:lnTo>
                        <a:pt x="148" y="410"/>
                      </a:lnTo>
                      <a:lnTo>
                        <a:pt x="51" y="458"/>
                      </a:lnTo>
                      <a:lnTo>
                        <a:pt x="0" y="559"/>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91" name="Freeform 255"/>
                <p:cNvSpPr>
                  <a:spLocks/>
                </p:cNvSpPr>
                <p:nvPr/>
              </p:nvSpPr>
              <p:spPr bwMode="auto">
                <a:xfrm>
                  <a:off x="1995" y="2849"/>
                  <a:ext cx="8" cy="33"/>
                </a:xfrm>
                <a:custGeom>
                  <a:avLst/>
                  <a:gdLst>
                    <a:gd name="T0" fmla="*/ 0 w 31"/>
                    <a:gd name="T1" fmla="*/ 1 h 115"/>
                    <a:gd name="T2" fmla="*/ 0 w 31"/>
                    <a:gd name="T3" fmla="*/ 3 h 115"/>
                    <a:gd name="T4" fmla="*/ 1 w 31"/>
                    <a:gd name="T5" fmla="*/ 0 h 115"/>
                    <a:gd name="T6" fmla="*/ 0 w 31"/>
                    <a:gd name="T7" fmla="*/ 1 h 115"/>
                    <a:gd name="T8" fmla="*/ 0 60000 65536"/>
                    <a:gd name="T9" fmla="*/ 0 60000 65536"/>
                    <a:gd name="T10" fmla="*/ 0 60000 65536"/>
                    <a:gd name="T11" fmla="*/ 0 60000 65536"/>
                    <a:gd name="T12" fmla="*/ 0 w 31"/>
                    <a:gd name="T13" fmla="*/ 0 h 115"/>
                    <a:gd name="T14" fmla="*/ 31 w 31"/>
                    <a:gd name="T15" fmla="*/ 115 h 115"/>
                  </a:gdLst>
                  <a:ahLst/>
                  <a:cxnLst>
                    <a:cxn ang="T8">
                      <a:pos x="T0" y="T1"/>
                    </a:cxn>
                    <a:cxn ang="T9">
                      <a:pos x="T2" y="T3"/>
                    </a:cxn>
                    <a:cxn ang="T10">
                      <a:pos x="T4" y="T5"/>
                    </a:cxn>
                    <a:cxn ang="T11">
                      <a:pos x="T6" y="T7"/>
                    </a:cxn>
                  </a:cxnLst>
                  <a:rect l="T12" t="T13" r="T14" b="T15"/>
                  <a:pathLst>
                    <a:path w="31" h="115">
                      <a:moveTo>
                        <a:pt x="0" y="25"/>
                      </a:moveTo>
                      <a:lnTo>
                        <a:pt x="11" y="115"/>
                      </a:lnTo>
                      <a:lnTo>
                        <a:pt x="31" y="0"/>
                      </a:lnTo>
                      <a:lnTo>
                        <a:pt x="0" y="2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92" name="Freeform 256"/>
                <p:cNvSpPr>
                  <a:spLocks/>
                </p:cNvSpPr>
                <p:nvPr/>
              </p:nvSpPr>
              <p:spPr bwMode="auto">
                <a:xfrm>
                  <a:off x="1430" y="1975"/>
                  <a:ext cx="929" cy="549"/>
                </a:xfrm>
                <a:custGeom>
                  <a:avLst/>
                  <a:gdLst>
                    <a:gd name="T0" fmla="*/ 6 w 3259"/>
                    <a:gd name="T1" fmla="*/ 5 h 1930"/>
                    <a:gd name="T2" fmla="*/ 9 w 3259"/>
                    <a:gd name="T3" fmla="*/ 5 h 1930"/>
                    <a:gd name="T4" fmla="*/ 13 w 3259"/>
                    <a:gd name="T5" fmla="*/ 5 h 1930"/>
                    <a:gd name="T6" fmla="*/ 21 w 3259"/>
                    <a:gd name="T7" fmla="*/ 5 h 1930"/>
                    <a:gd name="T8" fmla="*/ 23 w 3259"/>
                    <a:gd name="T9" fmla="*/ 7 h 1930"/>
                    <a:gd name="T10" fmla="*/ 30 w 3259"/>
                    <a:gd name="T11" fmla="*/ 9 h 1930"/>
                    <a:gd name="T12" fmla="*/ 29 w 3259"/>
                    <a:gd name="T13" fmla="*/ 7 h 1930"/>
                    <a:gd name="T14" fmla="*/ 34 w 3259"/>
                    <a:gd name="T15" fmla="*/ 8 h 1930"/>
                    <a:gd name="T16" fmla="*/ 39 w 3259"/>
                    <a:gd name="T17" fmla="*/ 7 h 1930"/>
                    <a:gd name="T18" fmla="*/ 39 w 3259"/>
                    <a:gd name="T19" fmla="*/ 7 h 1930"/>
                    <a:gd name="T20" fmla="*/ 40 w 3259"/>
                    <a:gd name="T21" fmla="*/ 7 h 1930"/>
                    <a:gd name="T22" fmla="*/ 42 w 3259"/>
                    <a:gd name="T23" fmla="*/ 5 h 1930"/>
                    <a:gd name="T24" fmla="*/ 40 w 3259"/>
                    <a:gd name="T25" fmla="*/ 0 h 1930"/>
                    <a:gd name="T26" fmla="*/ 43 w 3259"/>
                    <a:gd name="T27" fmla="*/ 3 h 1930"/>
                    <a:gd name="T28" fmla="*/ 44 w 3259"/>
                    <a:gd name="T29" fmla="*/ 5 h 1930"/>
                    <a:gd name="T30" fmla="*/ 47 w 3259"/>
                    <a:gd name="T31" fmla="*/ 7 h 1930"/>
                    <a:gd name="T32" fmla="*/ 49 w 3259"/>
                    <a:gd name="T33" fmla="*/ 6 h 1930"/>
                    <a:gd name="T34" fmla="*/ 53 w 3259"/>
                    <a:gd name="T35" fmla="*/ 5 h 1930"/>
                    <a:gd name="T36" fmla="*/ 53 w 3259"/>
                    <a:gd name="T37" fmla="*/ 9 h 1930"/>
                    <a:gd name="T38" fmla="*/ 48 w 3259"/>
                    <a:gd name="T39" fmla="*/ 10 h 1930"/>
                    <a:gd name="T40" fmla="*/ 46 w 3259"/>
                    <a:gd name="T41" fmla="*/ 12 h 1930"/>
                    <a:gd name="T42" fmla="*/ 44 w 3259"/>
                    <a:gd name="T43" fmla="*/ 15 h 1930"/>
                    <a:gd name="T44" fmla="*/ 43 w 3259"/>
                    <a:gd name="T45" fmla="*/ 16 h 1930"/>
                    <a:gd name="T46" fmla="*/ 41 w 3259"/>
                    <a:gd name="T47" fmla="*/ 18 h 1930"/>
                    <a:gd name="T48" fmla="*/ 43 w 3259"/>
                    <a:gd name="T49" fmla="*/ 24 h 1930"/>
                    <a:gd name="T50" fmla="*/ 49 w 3259"/>
                    <a:gd name="T51" fmla="*/ 28 h 1930"/>
                    <a:gd name="T52" fmla="*/ 52 w 3259"/>
                    <a:gd name="T53" fmla="*/ 31 h 1930"/>
                    <a:gd name="T54" fmla="*/ 54 w 3259"/>
                    <a:gd name="T55" fmla="*/ 33 h 1930"/>
                    <a:gd name="T56" fmla="*/ 57 w 3259"/>
                    <a:gd name="T57" fmla="*/ 26 h 1930"/>
                    <a:gd name="T58" fmla="*/ 56 w 3259"/>
                    <a:gd name="T59" fmla="*/ 21 h 1930"/>
                    <a:gd name="T60" fmla="*/ 56 w 3259"/>
                    <a:gd name="T61" fmla="*/ 18 h 1930"/>
                    <a:gd name="T62" fmla="*/ 59 w 3259"/>
                    <a:gd name="T63" fmla="*/ 16 h 1930"/>
                    <a:gd name="T64" fmla="*/ 63 w 3259"/>
                    <a:gd name="T65" fmla="*/ 20 h 1930"/>
                    <a:gd name="T66" fmla="*/ 62 w 3259"/>
                    <a:gd name="T67" fmla="*/ 22 h 1930"/>
                    <a:gd name="T68" fmla="*/ 65 w 3259"/>
                    <a:gd name="T69" fmla="*/ 22 h 1930"/>
                    <a:gd name="T70" fmla="*/ 67 w 3259"/>
                    <a:gd name="T71" fmla="*/ 21 h 1930"/>
                    <a:gd name="T72" fmla="*/ 68 w 3259"/>
                    <a:gd name="T73" fmla="*/ 22 h 1930"/>
                    <a:gd name="T74" fmla="*/ 69 w 3259"/>
                    <a:gd name="T75" fmla="*/ 22 h 1930"/>
                    <a:gd name="T76" fmla="*/ 70 w 3259"/>
                    <a:gd name="T77" fmla="*/ 24 h 1930"/>
                    <a:gd name="T78" fmla="*/ 70 w 3259"/>
                    <a:gd name="T79" fmla="*/ 26 h 1930"/>
                    <a:gd name="T80" fmla="*/ 74 w 3259"/>
                    <a:gd name="T81" fmla="*/ 28 h 1930"/>
                    <a:gd name="T82" fmla="*/ 74 w 3259"/>
                    <a:gd name="T83" fmla="*/ 30 h 1930"/>
                    <a:gd name="T84" fmla="*/ 76 w 3259"/>
                    <a:gd name="T85" fmla="*/ 31 h 1930"/>
                    <a:gd name="T86" fmla="*/ 62 w 3259"/>
                    <a:gd name="T87" fmla="*/ 38 h 1930"/>
                    <a:gd name="T88" fmla="*/ 66 w 3259"/>
                    <a:gd name="T89" fmla="*/ 37 h 1930"/>
                    <a:gd name="T90" fmla="*/ 70 w 3259"/>
                    <a:gd name="T91" fmla="*/ 40 h 1930"/>
                    <a:gd name="T92" fmla="*/ 71 w 3259"/>
                    <a:gd name="T93" fmla="*/ 40 h 1930"/>
                    <a:gd name="T94" fmla="*/ 69 w 3259"/>
                    <a:gd name="T95" fmla="*/ 40 h 1930"/>
                    <a:gd name="T96" fmla="*/ 65 w 3259"/>
                    <a:gd name="T97" fmla="*/ 40 h 1930"/>
                    <a:gd name="T98" fmla="*/ 58 w 3259"/>
                    <a:gd name="T99" fmla="*/ 41 h 1930"/>
                    <a:gd name="T100" fmla="*/ 55 w 3259"/>
                    <a:gd name="T101" fmla="*/ 43 h 1930"/>
                    <a:gd name="T102" fmla="*/ 52 w 3259"/>
                    <a:gd name="T103" fmla="*/ 43 h 1930"/>
                    <a:gd name="T104" fmla="*/ 54 w 3259"/>
                    <a:gd name="T105" fmla="*/ 41 h 1930"/>
                    <a:gd name="T106" fmla="*/ 50 w 3259"/>
                    <a:gd name="T107" fmla="*/ 37 h 1930"/>
                    <a:gd name="T108" fmla="*/ 48 w 3259"/>
                    <a:gd name="T109" fmla="*/ 36 h 1930"/>
                    <a:gd name="T110" fmla="*/ 41 w 3259"/>
                    <a:gd name="T111" fmla="*/ 35 h 1930"/>
                    <a:gd name="T112" fmla="*/ 15 w 3259"/>
                    <a:gd name="T113" fmla="*/ 34 h 1930"/>
                    <a:gd name="T114" fmla="*/ 11 w 3259"/>
                    <a:gd name="T115" fmla="*/ 31 h 1930"/>
                    <a:gd name="T116" fmla="*/ 10 w 3259"/>
                    <a:gd name="T117" fmla="*/ 26 h 1930"/>
                    <a:gd name="T118" fmla="*/ 3 w 3259"/>
                    <a:gd name="T119" fmla="*/ 21 h 193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259"/>
                    <a:gd name="T181" fmla="*/ 0 h 1930"/>
                    <a:gd name="T182" fmla="*/ 3259 w 3259"/>
                    <a:gd name="T183" fmla="*/ 1930 h 193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259" h="1930">
                      <a:moveTo>
                        <a:pt x="0" y="855"/>
                      </a:moveTo>
                      <a:lnTo>
                        <a:pt x="0" y="178"/>
                      </a:lnTo>
                      <a:lnTo>
                        <a:pt x="260" y="266"/>
                      </a:lnTo>
                      <a:lnTo>
                        <a:pt x="243" y="231"/>
                      </a:lnTo>
                      <a:lnTo>
                        <a:pt x="271" y="210"/>
                      </a:lnTo>
                      <a:lnTo>
                        <a:pt x="432" y="135"/>
                      </a:lnTo>
                      <a:lnTo>
                        <a:pt x="308" y="226"/>
                      </a:lnTo>
                      <a:lnTo>
                        <a:pt x="377" y="200"/>
                      </a:lnTo>
                      <a:lnTo>
                        <a:pt x="377" y="218"/>
                      </a:lnTo>
                      <a:lnTo>
                        <a:pt x="511" y="137"/>
                      </a:lnTo>
                      <a:lnTo>
                        <a:pt x="493" y="111"/>
                      </a:lnTo>
                      <a:lnTo>
                        <a:pt x="580" y="207"/>
                      </a:lnTo>
                      <a:lnTo>
                        <a:pt x="636" y="151"/>
                      </a:lnTo>
                      <a:lnTo>
                        <a:pt x="630" y="207"/>
                      </a:lnTo>
                      <a:lnTo>
                        <a:pt x="699" y="168"/>
                      </a:lnTo>
                      <a:lnTo>
                        <a:pt x="891" y="235"/>
                      </a:lnTo>
                      <a:lnTo>
                        <a:pt x="981" y="234"/>
                      </a:lnTo>
                      <a:lnTo>
                        <a:pt x="1029" y="275"/>
                      </a:lnTo>
                      <a:lnTo>
                        <a:pt x="972" y="310"/>
                      </a:lnTo>
                      <a:lnTo>
                        <a:pt x="1006" y="323"/>
                      </a:lnTo>
                      <a:lnTo>
                        <a:pt x="1181" y="306"/>
                      </a:lnTo>
                      <a:lnTo>
                        <a:pt x="1255" y="364"/>
                      </a:lnTo>
                      <a:lnTo>
                        <a:pt x="1268" y="402"/>
                      </a:lnTo>
                      <a:lnTo>
                        <a:pt x="1286" y="376"/>
                      </a:lnTo>
                      <a:lnTo>
                        <a:pt x="1255" y="323"/>
                      </a:lnTo>
                      <a:lnTo>
                        <a:pt x="1339" y="260"/>
                      </a:lnTo>
                      <a:lnTo>
                        <a:pt x="1256" y="300"/>
                      </a:lnTo>
                      <a:lnTo>
                        <a:pt x="1231" y="281"/>
                      </a:lnTo>
                      <a:lnTo>
                        <a:pt x="1330" y="234"/>
                      </a:lnTo>
                      <a:lnTo>
                        <a:pt x="1383" y="302"/>
                      </a:lnTo>
                      <a:lnTo>
                        <a:pt x="1441" y="300"/>
                      </a:lnTo>
                      <a:lnTo>
                        <a:pt x="1474" y="331"/>
                      </a:lnTo>
                      <a:lnTo>
                        <a:pt x="1628" y="323"/>
                      </a:lnTo>
                      <a:lnTo>
                        <a:pt x="1622" y="302"/>
                      </a:lnTo>
                      <a:lnTo>
                        <a:pt x="1668" y="342"/>
                      </a:lnTo>
                      <a:lnTo>
                        <a:pt x="1674" y="310"/>
                      </a:lnTo>
                      <a:lnTo>
                        <a:pt x="1639" y="321"/>
                      </a:lnTo>
                      <a:lnTo>
                        <a:pt x="1614" y="279"/>
                      </a:lnTo>
                      <a:lnTo>
                        <a:pt x="1672" y="275"/>
                      </a:lnTo>
                      <a:lnTo>
                        <a:pt x="1691" y="306"/>
                      </a:lnTo>
                      <a:lnTo>
                        <a:pt x="1714" y="296"/>
                      </a:lnTo>
                      <a:lnTo>
                        <a:pt x="1706" y="345"/>
                      </a:lnTo>
                      <a:lnTo>
                        <a:pt x="1746" y="369"/>
                      </a:lnTo>
                      <a:lnTo>
                        <a:pt x="1734" y="302"/>
                      </a:lnTo>
                      <a:lnTo>
                        <a:pt x="1810" y="262"/>
                      </a:lnTo>
                      <a:lnTo>
                        <a:pt x="1790" y="231"/>
                      </a:lnTo>
                      <a:lnTo>
                        <a:pt x="1768" y="253"/>
                      </a:lnTo>
                      <a:lnTo>
                        <a:pt x="1808" y="196"/>
                      </a:lnTo>
                      <a:lnTo>
                        <a:pt x="1696" y="154"/>
                      </a:lnTo>
                      <a:lnTo>
                        <a:pt x="1707" y="55"/>
                      </a:lnTo>
                      <a:lnTo>
                        <a:pt x="1734" y="57"/>
                      </a:lnTo>
                      <a:lnTo>
                        <a:pt x="1752" y="0"/>
                      </a:lnTo>
                      <a:lnTo>
                        <a:pt x="1832" y="55"/>
                      </a:lnTo>
                      <a:lnTo>
                        <a:pt x="1834" y="92"/>
                      </a:lnTo>
                      <a:lnTo>
                        <a:pt x="1891" y="143"/>
                      </a:lnTo>
                      <a:lnTo>
                        <a:pt x="1853" y="142"/>
                      </a:lnTo>
                      <a:lnTo>
                        <a:pt x="1869" y="160"/>
                      </a:lnTo>
                      <a:lnTo>
                        <a:pt x="1847" y="181"/>
                      </a:lnTo>
                      <a:lnTo>
                        <a:pt x="1913" y="196"/>
                      </a:lnTo>
                      <a:lnTo>
                        <a:pt x="1896" y="207"/>
                      </a:lnTo>
                      <a:lnTo>
                        <a:pt x="1935" y="291"/>
                      </a:lnTo>
                      <a:lnTo>
                        <a:pt x="1971" y="216"/>
                      </a:lnTo>
                      <a:lnTo>
                        <a:pt x="2017" y="243"/>
                      </a:lnTo>
                      <a:lnTo>
                        <a:pt x="2029" y="295"/>
                      </a:lnTo>
                      <a:lnTo>
                        <a:pt x="2007" y="310"/>
                      </a:lnTo>
                      <a:lnTo>
                        <a:pt x="2051" y="369"/>
                      </a:lnTo>
                      <a:lnTo>
                        <a:pt x="2077" y="356"/>
                      </a:lnTo>
                      <a:lnTo>
                        <a:pt x="2112" y="261"/>
                      </a:lnTo>
                      <a:lnTo>
                        <a:pt x="2152" y="252"/>
                      </a:lnTo>
                      <a:lnTo>
                        <a:pt x="2122" y="172"/>
                      </a:lnTo>
                      <a:lnTo>
                        <a:pt x="2229" y="180"/>
                      </a:lnTo>
                      <a:lnTo>
                        <a:pt x="2276" y="226"/>
                      </a:lnTo>
                      <a:lnTo>
                        <a:pt x="2258" y="249"/>
                      </a:lnTo>
                      <a:lnTo>
                        <a:pt x="2280" y="261"/>
                      </a:lnTo>
                      <a:lnTo>
                        <a:pt x="2230" y="276"/>
                      </a:lnTo>
                      <a:lnTo>
                        <a:pt x="2274" y="379"/>
                      </a:lnTo>
                      <a:lnTo>
                        <a:pt x="2203" y="431"/>
                      </a:lnTo>
                      <a:lnTo>
                        <a:pt x="2176" y="408"/>
                      </a:lnTo>
                      <a:lnTo>
                        <a:pt x="2186" y="444"/>
                      </a:lnTo>
                      <a:lnTo>
                        <a:pt x="2078" y="419"/>
                      </a:lnTo>
                      <a:lnTo>
                        <a:pt x="2101" y="453"/>
                      </a:lnTo>
                      <a:lnTo>
                        <a:pt x="2060" y="504"/>
                      </a:lnTo>
                      <a:lnTo>
                        <a:pt x="1945" y="464"/>
                      </a:lnTo>
                      <a:lnTo>
                        <a:pt x="1987" y="507"/>
                      </a:lnTo>
                      <a:lnTo>
                        <a:pt x="2067" y="515"/>
                      </a:lnTo>
                      <a:lnTo>
                        <a:pt x="2012" y="599"/>
                      </a:lnTo>
                      <a:lnTo>
                        <a:pt x="1953" y="595"/>
                      </a:lnTo>
                      <a:lnTo>
                        <a:pt x="1924" y="640"/>
                      </a:lnTo>
                      <a:lnTo>
                        <a:pt x="1818" y="603"/>
                      </a:lnTo>
                      <a:lnTo>
                        <a:pt x="1913" y="640"/>
                      </a:lnTo>
                      <a:lnTo>
                        <a:pt x="1928" y="675"/>
                      </a:lnTo>
                      <a:lnTo>
                        <a:pt x="1853" y="688"/>
                      </a:lnTo>
                      <a:lnTo>
                        <a:pt x="1869" y="698"/>
                      </a:lnTo>
                      <a:lnTo>
                        <a:pt x="1848" y="701"/>
                      </a:lnTo>
                      <a:lnTo>
                        <a:pt x="1848" y="736"/>
                      </a:lnTo>
                      <a:lnTo>
                        <a:pt x="1769" y="783"/>
                      </a:lnTo>
                      <a:lnTo>
                        <a:pt x="1757" y="937"/>
                      </a:lnTo>
                      <a:lnTo>
                        <a:pt x="1785" y="973"/>
                      </a:lnTo>
                      <a:lnTo>
                        <a:pt x="1826" y="952"/>
                      </a:lnTo>
                      <a:lnTo>
                        <a:pt x="1846" y="1070"/>
                      </a:lnTo>
                      <a:lnTo>
                        <a:pt x="1905" y="1047"/>
                      </a:lnTo>
                      <a:lnTo>
                        <a:pt x="1978" y="1079"/>
                      </a:lnTo>
                      <a:lnTo>
                        <a:pt x="2123" y="1166"/>
                      </a:lnTo>
                      <a:lnTo>
                        <a:pt x="2112" y="1200"/>
                      </a:lnTo>
                      <a:lnTo>
                        <a:pt x="2128" y="1175"/>
                      </a:lnTo>
                      <a:lnTo>
                        <a:pt x="2238" y="1184"/>
                      </a:lnTo>
                      <a:lnTo>
                        <a:pt x="2238" y="1311"/>
                      </a:lnTo>
                      <a:lnTo>
                        <a:pt x="2271" y="1355"/>
                      </a:lnTo>
                      <a:lnTo>
                        <a:pt x="2248" y="1365"/>
                      </a:lnTo>
                      <a:lnTo>
                        <a:pt x="2302" y="1388"/>
                      </a:lnTo>
                      <a:lnTo>
                        <a:pt x="2287" y="1428"/>
                      </a:lnTo>
                      <a:lnTo>
                        <a:pt x="2341" y="1426"/>
                      </a:lnTo>
                      <a:lnTo>
                        <a:pt x="2412" y="1358"/>
                      </a:lnTo>
                      <a:lnTo>
                        <a:pt x="2379" y="1342"/>
                      </a:lnTo>
                      <a:lnTo>
                        <a:pt x="2341" y="1219"/>
                      </a:lnTo>
                      <a:lnTo>
                        <a:pt x="2474" y="1112"/>
                      </a:lnTo>
                      <a:lnTo>
                        <a:pt x="2456" y="1112"/>
                      </a:lnTo>
                      <a:lnTo>
                        <a:pt x="2424" y="985"/>
                      </a:lnTo>
                      <a:lnTo>
                        <a:pt x="2375" y="952"/>
                      </a:lnTo>
                      <a:lnTo>
                        <a:pt x="2440" y="899"/>
                      </a:lnTo>
                      <a:lnTo>
                        <a:pt x="2418" y="871"/>
                      </a:lnTo>
                      <a:lnTo>
                        <a:pt x="2426" y="825"/>
                      </a:lnTo>
                      <a:lnTo>
                        <a:pt x="2401" y="818"/>
                      </a:lnTo>
                      <a:lnTo>
                        <a:pt x="2426" y="772"/>
                      </a:lnTo>
                      <a:lnTo>
                        <a:pt x="2397" y="741"/>
                      </a:lnTo>
                      <a:lnTo>
                        <a:pt x="2416" y="702"/>
                      </a:lnTo>
                      <a:lnTo>
                        <a:pt x="2516" y="729"/>
                      </a:lnTo>
                      <a:lnTo>
                        <a:pt x="2563" y="706"/>
                      </a:lnTo>
                      <a:lnTo>
                        <a:pt x="2652" y="772"/>
                      </a:lnTo>
                      <a:lnTo>
                        <a:pt x="2652" y="799"/>
                      </a:lnTo>
                      <a:lnTo>
                        <a:pt x="2726" y="803"/>
                      </a:lnTo>
                      <a:lnTo>
                        <a:pt x="2733" y="867"/>
                      </a:lnTo>
                      <a:lnTo>
                        <a:pt x="2666" y="870"/>
                      </a:lnTo>
                      <a:lnTo>
                        <a:pt x="2724" y="881"/>
                      </a:lnTo>
                      <a:lnTo>
                        <a:pt x="2743" y="918"/>
                      </a:lnTo>
                      <a:lnTo>
                        <a:pt x="2681" y="974"/>
                      </a:lnTo>
                      <a:lnTo>
                        <a:pt x="2770" y="947"/>
                      </a:lnTo>
                      <a:lnTo>
                        <a:pt x="2775" y="994"/>
                      </a:lnTo>
                      <a:lnTo>
                        <a:pt x="2736" y="1013"/>
                      </a:lnTo>
                      <a:lnTo>
                        <a:pt x="2792" y="964"/>
                      </a:lnTo>
                      <a:lnTo>
                        <a:pt x="2797" y="996"/>
                      </a:lnTo>
                      <a:lnTo>
                        <a:pt x="2849" y="950"/>
                      </a:lnTo>
                      <a:lnTo>
                        <a:pt x="2860" y="974"/>
                      </a:lnTo>
                      <a:lnTo>
                        <a:pt x="2894" y="906"/>
                      </a:lnTo>
                      <a:lnTo>
                        <a:pt x="2880" y="893"/>
                      </a:lnTo>
                      <a:lnTo>
                        <a:pt x="2922" y="855"/>
                      </a:lnTo>
                      <a:lnTo>
                        <a:pt x="2969" y="927"/>
                      </a:lnTo>
                      <a:lnTo>
                        <a:pt x="2928" y="943"/>
                      </a:lnTo>
                      <a:lnTo>
                        <a:pt x="2974" y="935"/>
                      </a:lnTo>
                      <a:lnTo>
                        <a:pt x="2989" y="963"/>
                      </a:lnTo>
                      <a:lnTo>
                        <a:pt x="2959" y="973"/>
                      </a:lnTo>
                      <a:lnTo>
                        <a:pt x="2997" y="978"/>
                      </a:lnTo>
                      <a:lnTo>
                        <a:pt x="2974" y="998"/>
                      </a:lnTo>
                      <a:lnTo>
                        <a:pt x="2998" y="994"/>
                      </a:lnTo>
                      <a:lnTo>
                        <a:pt x="3019" y="1024"/>
                      </a:lnTo>
                      <a:lnTo>
                        <a:pt x="3006" y="1040"/>
                      </a:lnTo>
                      <a:lnTo>
                        <a:pt x="3042" y="1066"/>
                      </a:lnTo>
                      <a:lnTo>
                        <a:pt x="2983" y="1092"/>
                      </a:lnTo>
                      <a:lnTo>
                        <a:pt x="3025" y="1092"/>
                      </a:lnTo>
                      <a:lnTo>
                        <a:pt x="3017" y="1116"/>
                      </a:lnTo>
                      <a:lnTo>
                        <a:pt x="3082" y="1140"/>
                      </a:lnTo>
                      <a:lnTo>
                        <a:pt x="3104" y="1198"/>
                      </a:lnTo>
                      <a:lnTo>
                        <a:pt x="3130" y="1177"/>
                      </a:lnTo>
                      <a:lnTo>
                        <a:pt x="3193" y="1216"/>
                      </a:lnTo>
                      <a:lnTo>
                        <a:pt x="3053" y="1267"/>
                      </a:lnTo>
                      <a:lnTo>
                        <a:pt x="3082" y="1296"/>
                      </a:lnTo>
                      <a:lnTo>
                        <a:pt x="3199" y="1238"/>
                      </a:lnTo>
                      <a:lnTo>
                        <a:pt x="3199" y="1286"/>
                      </a:lnTo>
                      <a:lnTo>
                        <a:pt x="3255" y="1278"/>
                      </a:lnTo>
                      <a:lnTo>
                        <a:pt x="3259" y="1301"/>
                      </a:lnTo>
                      <a:lnTo>
                        <a:pt x="3235" y="1301"/>
                      </a:lnTo>
                      <a:lnTo>
                        <a:pt x="3259" y="1361"/>
                      </a:lnTo>
                      <a:lnTo>
                        <a:pt x="3092" y="1473"/>
                      </a:lnTo>
                      <a:lnTo>
                        <a:pt x="2857" y="1473"/>
                      </a:lnTo>
                      <a:lnTo>
                        <a:pt x="2754" y="1551"/>
                      </a:lnTo>
                      <a:lnTo>
                        <a:pt x="2671" y="1665"/>
                      </a:lnTo>
                      <a:lnTo>
                        <a:pt x="2754" y="1577"/>
                      </a:lnTo>
                      <a:lnTo>
                        <a:pt x="2882" y="1528"/>
                      </a:lnTo>
                      <a:lnTo>
                        <a:pt x="2928" y="1566"/>
                      </a:lnTo>
                      <a:lnTo>
                        <a:pt x="2844" y="1599"/>
                      </a:lnTo>
                      <a:lnTo>
                        <a:pt x="2914" y="1614"/>
                      </a:lnTo>
                      <a:lnTo>
                        <a:pt x="2894" y="1649"/>
                      </a:lnTo>
                      <a:lnTo>
                        <a:pt x="2945" y="1714"/>
                      </a:lnTo>
                      <a:lnTo>
                        <a:pt x="3046" y="1737"/>
                      </a:lnTo>
                      <a:lnTo>
                        <a:pt x="3076" y="1656"/>
                      </a:lnTo>
                      <a:lnTo>
                        <a:pt x="3076" y="1707"/>
                      </a:lnTo>
                      <a:lnTo>
                        <a:pt x="3098" y="1700"/>
                      </a:lnTo>
                      <a:lnTo>
                        <a:pt x="3052" y="1750"/>
                      </a:lnTo>
                      <a:lnTo>
                        <a:pt x="2934" y="1785"/>
                      </a:lnTo>
                      <a:lnTo>
                        <a:pt x="2890" y="1848"/>
                      </a:lnTo>
                      <a:lnTo>
                        <a:pt x="2860" y="1794"/>
                      </a:lnTo>
                      <a:lnTo>
                        <a:pt x="2973" y="1746"/>
                      </a:lnTo>
                      <a:lnTo>
                        <a:pt x="2914" y="1749"/>
                      </a:lnTo>
                      <a:lnTo>
                        <a:pt x="2922" y="1714"/>
                      </a:lnTo>
                      <a:lnTo>
                        <a:pt x="2826" y="1753"/>
                      </a:lnTo>
                      <a:lnTo>
                        <a:pt x="2797" y="1729"/>
                      </a:lnTo>
                      <a:lnTo>
                        <a:pt x="2797" y="1656"/>
                      </a:lnTo>
                      <a:lnTo>
                        <a:pt x="2735" y="1634"/>
                      </a:lnTo>
                      <a:lnTo>
                        <a:pt x="2687" y="1750"/>
                      </a:lnTo>
                      <a:lnTo>
                        <a:pt x="2493" y="1794"/>
                      </a:lnTo>
                      <a:lnTo>
                        <a:pt x="2358" y="1838"/>
                      </a:lnTo>
                      <a:lnTo>
                        <a:pt x="2339" y="1860"/>
                      </a:lnTo>
                      <a:lnTo>
                        <a:pt x="2366" y="1865"/>
                      </a:lnTo>
                      <a:lnTo>
                        <a:pt x="2373" y="1883"/>
                      </a:lnTo>
                      <a:lnTo>
                        <a:pt x="2210" y="1930"/>
                      </a:lnTo>
                      <a:lnTo>
                        <a:pt x="2218" y="1907"/>
                      </a:lnTo>
                      <a:lnTo>
                        <a:pt x="2230" y="1892"/>
                      </a:lnTo>
                      <a:lnTo>
                        <a:pt x="2237" y="1871"/>
                      </a:lnTo>
                      <a:lnTo>
                        <a:pt x="2263" y="1853"/>
                      </a:lnTo>
                      <a:lnTo>
                        <a:pt x="2265" y="1750"/>
                      </a:lnTo>
                      <a:lnTo>
                        <a:pt x="2296" y="1785"/>
                      </a:lnTo>
                      <a:lnTo>
                        <a:pt x="2342" y="1772"/>
                      </a:lnTo>
                      <a:lnTo>
                        <a:pt x="2300" y="1714"/>
                      </a:lnTo>
                      <a:lnTo>
                        <a:pt x="2162" y="1684"/>
                      </a:lnTo>
                      <a:lnTo>
                        <a:pt x="2155" y="1684"/>
                      </a:lnTo>
                      <a:lnTo>
                        <a:pt x="2139" y="1602"/>
                      </a:lnTo>
                      <a:lnTo>
                        <a:pt x="2112" y="1607"/>
                      </a:lnTo>
                      <a:lnTo>
                        <a:pt x="2088" y="1560"/>
                      </a:lnTo>
                      <a:lnTo>
                        <a:pt x="2060" y="1557"/>
                      </a:lnTo>
                      <a:lnTo>
                        <a:pt x="2060" y="1584"/>
                      </a:lnTo>
                      <a:lnTo>
                        <a:pt x="2020" y="1545"/>
                      </a:lnTo>
                      <a:lnTo>
                        <a:pt x="1956" y="1602"/>
                      </a:lnTo>
                      <a:lnTo>
                        <a:pt x="1773" y="1560"/>
                      </a:lnTo>
                      <a:lnTo>
                        <a:pt x="1753" y="1520"/>
                      </a:lnTo>
                      <a:lnTo>
                        <a:pt x="1752" y="1546"/>
                      </a:lnTo>
                      <a:lnTo>
                        <a:pt x="698" y="1546"/>
                      </a:lnTo>
                      <a:lnTo>
                        <a:pt x="682" y="1501"/>
                      </a:lnTo>
                      <a:lnTo>
                        <a:pt x="626" y="1488"/>
                      </a:lnTo>
                      <a:lnTo>
                        <a:pt x="629" y="1459"/>
                      </a:lnTo>
                      <a:lnTo>
                        <a:pt x="511" y="1422"/>
                      </a:lnTo>
                      <a:lnTo>
                        <a:pt x="525" y="1400"/>
                      </a:lnTo>
                      <a:lnTo>
                        <a:pt x="496" y="1346"/>
                      </a:lnTo>
                      <a:lnTo>
                        <a:pt x="466" y="1342"/>
                      </a:lnTo>
                      <a:lnTo>
                        <a:pt x="403" y="1225"/>
                      </a:lnTo>
                      <a:lnTo>
                        <a:pt x="415" y="1189"/>
                      </a:lnTo>
                      <a:lnTo>
                        <a:pt x="418" y="1127"/>
                      </a:lnTo>
                      <a:lnTo>
                        <a:pt x="347" y="1092"/>
                      </a:lnTo>
                      <a:lnTo>
                        <a:pt x="210" y="887"/>
                      </a:lnTo>
                      <a:lnTo>
                        <a:pt x="135" y="945"/>
                      </a:lnTo>
                      <a:lnTo>
                        <a:pt x="112" y="917"/>
                      </a:lnTo>
                      <a:lnTo>
                        <a:pt x="107" y="912"/>
                      </a:lnTo>
                      <a:lnTo>
                        <a:pt x="72" y="855"/>
                      </a:lnTo>
                      <a:lnTo>
                        <a:pt x="0" y="85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93" name="Freeform 257"/>
                <p:cNvSpPr>
                  <a:spLocks/>
                </p:cNvSpPr>
                <p:nvPr/>
              </p:nvSpPr>
              <p:spPr bwMode="auto">
                <a:xfrm>
                  <a:off x="1569" y="2386"/>
                  <a:ext cx="54" cy="36"/>
                </a:xfrm>
                <a:custGeom>
                  <a:avLst/>
                  <a:gdLst>
                    <a:gd name="T0" fmla="*/ 0 w 191"/>
                    <a:gd name="T1" fmla="*/ 0 h 128"/>
                    <a:gd name="T2" fmla="*/ 2 w 191"/>
                    <a:gd name="T3" fmla="*/ 1 h 128"/>
                    <a:gd name="T4" fmla="*/ 4 w 191"/>
                    <a:gd name="T5" fmla="*/ 3 h 128"/>
                    <a:gd name="T6" fmla="*/ 3 w 191"/>
                    <a:gd name="T7" fmla="*/ 3 h 128"/>
                    <a:gd name="T8" fmla="*/ 0 w 191"/>
                    <a:gd name="T9" fmla="*/ 0 h 128"/>
                    <a:gd name="T10" fmla="*/ 0 60000 65536"/>
                    <a:gd name="T11" fmla="*/ 0 60000 65536"/>
                    <a:gd name="T12" fmla="*/ 0 60000 65536"/>
                    <a:gd name="T13" fmla="*/ 0 60000 65536"/>
                    <a:gd name="T14" fmla="*/ 0 60000 65536"/>
                    <a:gd name="T15" fmla="*/ 0 w 191"/>
                    <a:gd name="T16" fmla="*/ 0 h 128"/>
                    <a:gd name="T17" fmla="*/ 191 w 191"/>
                    <a:gd name="T18" fmla="*/ 128 h 128"/>
                  </a:gdLst>
                  <a:ahLst/>
                  <a:cxnLst>
                    <a:cxn ang="T10">
                      <a:pos x="T0" y="T1"/>
                    </a:cxn>
                    <a:cxn ang="T11">
                      <a:pos x="T2" y="T3"/>
                    </a:cxn>
                    <a:cxn ang="T12">
                      <a:pos x="T4" y="T5"/>
                    </a:cxn>
                    <a:cxn ang="T13">
                      <a:pos x="T6" y="T7"/>
                    </a:cxn>
                    <a:cxn ang="T14">
                      <a:pos x="T8" y="T9"/>
                    </a:cxn>
                  </a:cxnLst>
                  <a:rect l="T15" t="T16" r="T17" b="T18"/>
                  <a:pathLst>
                    <a:path w="191" h="128">
                      <a:moveTo>
                        <a:pt x="0" y="0"/>
                      </a:moveTo>
                      <a:lnTo>
                        <a:pt x="103" y="27"/>
                      </a:lnTo>
                      <a:lnTo>
                        <a:pt x="191" y="128"/>
                      </a:lnTo>
                      <a:lnTo>
                        <a:pt x="140" y="109"/>
                      </a:lnTo>
                      <a:lnTo>
                        <a:pt x="0" y="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94" name="Freeform 258"/>
                <p:cNvSpPr>
                  <a:spLocks/>
                </p:cNvSpPr>
                <p:nvPr/>
              </p:nvSpPr>
              <p:spPr bwMode="auto">
                <a:xfrm>
                  <a:off x="1594" y="1911"/>
                  <a:ext cx="114" cy="83"/>
                </a:xfrm>
                <a:custGeom>
                  <a:avLst/>
                  <a:gdLst>
                    <a:gd name="T0" fmla="*/ 0 w 399"/>
                    <a:gd name="T1" fmla="*/ 5 h 289"/>
                    <a:gd name="T2" fmla="*/ 0 w 399"/>
                    <a:gd name="T3" fmla="*/ 4 h 289"/>
                    <a:gd name="T4" fmla="*/ 2 w 399"/>
                    <a:gd name="T5" fmla="*/ 1 h 289"/>
                    <a:gd name="T6" fmla="*/ 1 w 399"/>
                    <a:gd name="T7" fmla="*/ 0 h 289"/>
                    <a:gd name="T8" fmla="*/ 4 w 399"/>
                    <a:gd name="T9" fmla="*/ 0 h 289"/>
                    <a:gd name="T10" fmla="*/ 6 w 399"/>
                    <a:gd name="T11" fmla="*/ 1 h 289"/>
                    <a:gd name="T12" fmla="*/ 7 w 399"/>
                    <a:gd name="T13" fmla="*/ 1 h 289"/>
                    <a:gd name="T14" fmla="*/ 9 w 399"/>
                    <a:gd name="T15" fmla="*/ 2 h 289"/>
                    <a:gd name="T16" fmla="*/ 5 w 399"/>
                    <a:gd name="T17" fmla="*/ 5 h 289"/>
                    <a:gd name="T18" fmla="*/ 5 w 399"/>
                    <a:gd name="T19" fmla="*/ 6 h 289"/>
                    <a:gd name="T20" fmla="*/ 3 w 399"/>
                    <a:gd name="T21" fmla="*/ 7 h 289"/>
                    <a:gd name="T22" fmla="*/ 2 w 399"/>
                    <a:gd name="T23" fmla="*/ 6 h 289"/>
                    <a:gd name="T24" fmla="*/ 0 w 399"/>
                    <a:gd name="T25" fmla="*/ 5 h 28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99"/>
                    <a:gd name="T40" fmla="*/ 0 h 289"/>
                    <a:gd name="T41" fmla="*/ 399 w 399"/>
                    <a:gd name="T42" fmla="*/ 289 h 28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99" h="289">
                      <a:moveTo>
                        <a:pt x="0" y="220"/>
                      </a:moveTo>
                      <a:lnTo>
                        <a:pt x="15" y="182"/>
                      </a:lnTo>
                      <a:lnTo>
                        <a:pt x="76" y="63"/>
                      </a:lnTo>
                      <a:lnTo>
                        <a:pt x="47" y="11"/>
                      </a:lnTo>
                      <a:lnTo>
                        <a:pt x="171" y="0"/>
                      </a:lnTo>
                      <a:lnTo>
                        <a:pt x="257" y="48"/>
                      </a:lnTo>
                      <a:lnTo>
                        <a:pt x="312" y="21"/>
                      </a:lnTo>
                      <a:lnTo>
                        <a:pt x="399" y="88"/>
                      </a:lnTo>
                      <a:lnTo>
                        <a:pt x="217" y="195"/>
                      </a:lnTo>
                      <a:lnTo>
                        <a:pt x="200" y="259"/>
                      </a:lnTo>
                      <a:lnTo>
                        <a:pt x="112" y="289"/>
                      </a:lnTo>
                      <a:lnTo>
                        <a:pt x="70" y="239"/>
                      </a:lnTo>
                      <a:lnTo>
                        <a:pt x="0" y="22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95" name="Freeform 259"/>
                <p:cNvSpPr>
                  <a:spLocks/>
                </p:cNvSpPr>
                <p:nvPr/>
              </p:nvSpPr>
              <p:spPr bwMode="auto">
                <a:xfrm>
                  <a:off x="1628" y="1835"/>
                  <a:ext cx="79" cy="46"/>
                </a:xfrm>
                <a:custGeom>
                  <a:avLst/>
                  <a:gdLst>
                    <a:gd name="T0" fmla="*/ 0 w 279"/>
                    <a:gd name="T1" fmla="*/ 3 h 161"/>
                    <a:gd name="T2" fmla="*/ 1 w 279"/>
                    <a:gd name="T3" fmla="*/ 3 h 161"/>
                    <a:gd name="T4" fmla="*/ 2 w 279"/>
                    <a:gd name="T5" fmla="*/ 3 h 161"/>
                    <a:gd name="T6" fmla="*/ 2 w 279"/>
                    <a:gd name="T7" fmla="*/ 4 h 161"/>
                    <a:gd name="T8" fmla="*/ 3 w 279"/>
                    <a:gd name="T9" fmla="*/ 3 h 161"/>
                    <a:gd name="T10" fmla="*/ 3 w 279"/>
                    <a:gd name="T11" fmla="*/ 3 h 161"/>
                    <a:gd name="T12" fmla="*/ 3 w 279"/>
                    <a:gd name="T13" fmla="*/ 3 h 161"/>
                    <a:gd name="T14" fmla="*/ 4 w 279"/>
                    <a:gd name="T15" fmla="*/ 2 h 161"/>
                    <a:gd name="T16" fmla="*/ 4 w 279"/>
                    <a:gd name="T17" fmla="*/ 1 h 161"/>
                    <a:gd name="T18" fmla="*/ 5 w 279"/>
                    <a:gd name="T19" fmla="*/ 3 h 161"/>
                    <a:gd name="T20" fmla="*/ 6 w 279"/>
                    <a:gd name="T21" fmla="*/ 2 h 161"/>
                    <a:gd name="T22" fmla="*/ 5 w 279"/>
                    <a:gd name="T23" fmla="*/ 1 h 161"/>
                    <a:gd name="T24" fmla="*/ 6 w 279"/>
                    <a:gd name="T25" fmla="*/ 1 h 161"/>
                    <a:gd name="T26" fmla="*/ 5 w 279"/>
                    <a:gd name="T27" fmla="*/ 0 h 161"/>
                    <a:gd name="T28" fmla="*/ 3 w 279"/>
                    <a:gd name="T29" fmla="*/ 1 h 161"/>
                    <a:gd name="T30" fmla="*/ 0 w 279"/>
                    <a:gd name="T31" fmla="*/ 3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79"/>
                    <a:gd name="T49" fmla="*/ 0 h 161"/>
                    <a:gd name="T50" fmla="*/ 279 w 279"/>
                    <a:gd name="T51" fmla="*/ 161 h 1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79" h="161">
                      <a:moveTo>
                        <a:pt x="0" y="125"/>
                      </a:moveTo>
                      <a:lnTo>
                        <a:pt x="62" y="148"/>
                      </a:lnTo>
                      <a:lnTo>
                        <a:pt x="78" y="122"/>
                      </a:lnTo>
                      <a:lnTo>
                        <a:pt x="93" y="161"/>
                      </a:lnTo>
                      <a:lnTo>
                        <a:pt x="122" y="146"/>
                      </a:lnTo>
                      <a:lnTo>
                        <a:pt x="116" y="108"/>
                      </a:lnTo>
                      <a:lnTo>
                        <a:pt x="147" y="130"/>
                      </a:lnTo>
                      <a:lnTo>
                        <a:pt x="164" y="72"/>
                      </a:lnTo>
                      <a:lnTo>
                        <a:pt x="189" y="67"/>
                      </a:lnTo>
                      <a:lnTo>
                        <a:pt x="198" y="121"/>
                      </a:lnTo>
                      <a:lnTo>
                        <a:pt x="258" y="80"/>
                      </a:lnTo>
                      <a:lnTo>
                        <a:pt x="241" y="33"/>
                      </a:lnTo>
                      <a:lnTo>
                        <a:pt x="279" y="23"/>
                      </a:lnTo>
                      <a:lnTo>
                        <a:pt x="240" y="0"/>
                      </a:lnTo>
                      <a:lnTo>
                        <a:pt x="136" y="23"/>
                      </a:lnTo>
                      <a:lnTo>
                        <a:pt x="0" y="12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96" name="Freeform 260"/>
                <p:cNvSpPr>
                  <a:spLocks/>
                </p:cNvSpPr>
                <p:nvPr/>
              </p:nvSpPr>
              <p:spPr bwMode="auto">
                <a:xfrm>
                  <a:off x="1670" y="1941"/>
                  <a:ext cx="195" cy="112"/>
                </a:xfrm>
                <a:custGeom>
                  <a:avLst/>
                  <a:gdLst>
                    <a:gd name="T0" fmla="*/ 0 w 688"/>
                    <a:gd name="T1" fmla="*/ 3 h 394"/>
                    <a:gd name="T2" fmla="*/ 1 w 688"/>
                    <a:gd name="T3" fmla="*/ 2 h 394"/>
                    <a:gd name="T4" fmla="*/ 0 w 688"/>
                    <a:gd name="T5" fmla="*/ 2 h 394"/>
                    <a:gd name="T6" fmla="*/ 2 w 688"/>
                    <a:gd name="T7" fmla="*/ 1 h 394"/>
                    <a:gd name="T8" fmla="*/ 4 w 688"/>
                    <a:gd name="T9" fmla="*/ 0 h 394"/>
                    <a:gd name="T10" fmla="*/ 4 w 688"/>
                    <a:gd name="T11" fmla="*/ 1 h 394"/>
                    <a:gd name="T12" fmla="*/ 4 w 688"/>
                    <a:gd name="T13" fmla="*/ 1 h 394"/>
                    <a:gd name="T14" fmla="*/ 5 w 688"/>
                    <a:gd name="T15" fmla="*/ 1 h 394"/>
                    <a:gd name="T16" fmla="*/ 7 w 688"/>
                    <a:gd name="T17" fmla="*/ 1 h 394"/>
                    <a:gd name="T18" fmla="*/ 6 w 688"/>
                    <a:gd name="T19" fmla="*/ 2 h 394"/>
                    <a:gd name="T20" fmla="*/ 8 w 688"/>
                    <a:gd name="T21" fmla="*/ 2 h 394"/>
                    <a:gd name="T22" fmla="*/ 7 w 688"/>
                    <a:gd name="T23" fmla="*/ 1 h 394"/>
                    <a:gd name="T24" fmla="*/ 8 w 688"/>
                    <a:gd name="T25" fmla="*/ 1 h 394"/>
                    <a:gd name="T26" fmla="*/ 9 w 688"/>
                    <a:gd name="T27" fmla="*/ 3 h 394"/>
                    <a:gd name="T28" fmla="*/ 10 w 688"/>
                    <a:gd name="T29" fmla="*/ 3 h 394"/>
                    <a:gd name="T30" fmla="*/ 9 w 688"/>
                    <a:gd name="T31" fmla="*/ 0 h 394"/>
                    <a:gd name="T32" fmla="*/ 10 w 688"/>
                    <a:gd name="T33" fmla="*/ 0 h 394"/>
                    <a:gd name="T34" fmla="*/ 12 w 688"/>
                    <a:gd name="T35" fmla="*/ 1 h 394"/>
                    <a:gd name="T36" fmla="*/ 12 w 688"/>
                    <a:gd name="T37" fmla="*/ 4 h 394"/>
                    <a:gd name="T38" fmla="*/ 16 w 688"/>
                    <a:gd name="T39" fmla="*/ 6 h 394"/>
                    <a:gd name="T40" fmla="*/ 16 w 688"/>
                    <a:gd name="T41" fmla="*/ 7 h 394"/>
                    <a:gd name="T42" fmla="*/ 15 w 688"/>
                    <a:gd name="T43" fmla="*/ 7 h 394"/>
                    <a:gd name="T44" fmla="*/ 14 w 688"/>
                    <a:gd name="T45" fmla="*/ 7 h 394"/>
                    <a:gd name="T46" fmla="*/ 15 w 688"/>
                    <a:gd name="T47" fmla="*/ 8 h 394"/>
                    <a:gd name="T48" fmla="*/ 14 w 688"/>
                    <a:gd name="T49" fmla="*/ 9 h 394"/>
                    <a:gd name="T50" fmla="*/ 12 w 688"/>
                    <a:gd name="T51" fmla="*/ 8 h 394"/>
                    <a:gd name="T52" fmla="*/ 11 w 688"/>
                    <a:gd name="T53" fmla="*/ 7 h 394"/>
                    <a:gd name="T54" fmla="*/ 8 w 688"/>
                    <a:gd name="T55" fmla="*/ 9 h 394"/>
                    <a:gd name="T56" fmla="*/ 5 w 688"/>
                    <a:gd name="T57" fmla="*/ 9 h 394"/>
                    <a:gd name="T58" fmla="*/ 4 w 688"/>
                    <a:gd name="T59" fmla="*/ 8 h 394"/>
                    <a:gd name="T60" fmla="*/ 3 w 688"/>
                    <a:gd name="T61" fmla="*/ 8 h 394"/>
                    <a:gd name="T62" fmla="*/ 1 w 688"/>
                    <a:gd name="T63" fmla="*/ 6 h 394"/>
                    <a:gd name="T64" fmla="*/ 6 w 688"/>
                    <a:gd name="T65" fmla="*/ 6 h 394"/>
                    <a:gd name="T66" fmla="*/ 1 w 688"/>
                    <a:gd name="T67" fmla="*/ 5 h 394"/>
                    <a:gd name="T68" fmla="*/ 1 w 688"/>
                    <a:gd name="T69" fmla="*/ 5 h 394"/>
                    <a:gd name="T70" fmla="*/ 3 w 688"/>
                    <a:gd name="T71" fmla="*/ 4 h 394"/>
                    <a:gd name="T72" fmla="*/ 1 w 688"/>
                    <a:gd name="T73" fmla="*/ 4 h 394"/>
                    <a:gd name="T74" fmla="*/ 1 w 688"/>
                    <a:gd name="T75" fmla="*/ 3 h 394"/>
                    <a:gd name="T76" fmla="*/ 0 w 688"/>
                    <a:gd name="T77" fmla="*/ 3 h 39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88"/>
                    <a:gd name="T118" fmla="*/ 0 h 394"/>
                    <a:gd name="T119" fmla="*/ 688 w 688"/>
                    <a:gd name="T120" fmla="*/ 394 h 39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88" h="394">
                      <a:moveTo>
                        <a:pt x="0" y="128"/>
                      </a:moveTo>
                      <a:lnTo>
                        <a:pt x="37" y="96"/>
                      </a:lnTo>
                      <a:lnTo>
                        <a:pt x="17" y="80"/>
                      </a:lnTo>
                      <a:lnTo>
                        <a:pt x="101" y="23"/>
                      </a:lnTo>
                      <a:lnTo>
                        <a:pt x="168" y="0"/>
                      </a:lnTo>
                      <a:lnTo>
                        <a:pt x="189" y="40"/>
                      </a:lnTo>
                      <a:lnTo>
                        <a:pt x="166" y="65"/>
                      </a:lnTo>
                      <a:lnTo>
                        <a:pt x="226" y="32"/>
                      </a:lnTo>
                      <a:lnTo>
                        <a:pt x="296" y="59"/>
                      </a:lnTo>
                      <a:lnTo>
                        <a:pt x="268" y="88"/>
                      </a:lnTo>
                      <a:lnTo>
                        <a:pt x="349" y="69"/>
                      </a:lnTo>
                      <a:lnTo>
                        <a:pt x="326" y="35"/>
                      </a:lnTo>
                      <a:lnTo>
                        <a:pt x="356" y="39"/>
                      </a:lnTo>
                      <a:lnTo>
                        <a:pt x="416" y="146"/>
                      </a:lnTo>
                      <a:lnTo>
                        <a:pt x="439" y="120"/>
                      </a:lnTo>
                      <a:lnTo>
                        <a:pt x="414" y="4"/>
                      </a:lnTo>
                      <a:lnTo>
                        <a:pt x="466" y="5"/>
                      </a:lnTo>
                      <a:lnTo>
                        <a:pt x="521" y="47"/>
                      </a:lnTo>
                      <a:lnTo>
                        <a:pt x="552" y="191"/>
                      </a:lnTo>
                      <a:lnTo>
                        <a:pt x="688" y="261"/>
                      </a:lnTo>
                      <a:lnTo>
                        <a:pt x="686" y="299"/>
                      </a:lnTo>
                      <a:lnTo>
                        <a:pt x="651" y="283"/>
                      </a:lnTo>
                      <a:lnTo>
                        <a:pt x="609" y="308"/>
                      </a:lnTo>
                      <a:lnTo>
                        <a:pt x="665" y="341"/>
                      </a:lnTo>
                      <a:lnTo>
                        <a:pt x="612" y="371"/>
                      </a:lnTo>
                      <a:lnTo>
                        <a:pt x="525" y="354"/>
                      </a:lnTo>
                      <a:lnTo>
                        <a:pt x="476" y="315"/>
                      </a:lnTo>
                      <a:lnTo>
                        <a:pt x="359" y="380"/>
                      </a:lnTo>
                      <a:lnTo>
                        <a:pt x="218" y="394"/>
                      </a:lnTo>
                      <a:lnTo>
                        <a:pt x="189" y="333"/>
                      </a:lnTo>
                      <a:lnTo>
                        <a:pt x="111" y="329"/>
                      </a:lnTo>
                      <a:lnTo>
                        <a:pt x="60" y="274"/>
                      </a:lnTo>
                      <a:lnTo>
                        <a:pt x="263" y="242"/>
                      </a:lnTo>
                      <a:lnTo>
                        <a:pt x="53" y="226"/>
                      </a:lnTo>
                      <a:lnTo>
                        <a:pt x="28" y="192"/>
                      </a:lnTo>
                      <a:lnTo>
                        <a:pt x="134" y="157"/>
                      </a:lnTo>
                      <a:lnTo>
                        <a:pt x="37" y="164"/>
                      </a:lnTo>
                      <a:lnTo>
                        <a:pt x="42" y="146"/>
                      </a:lnTo>
                      <a:lnTo>
                        <a:pt x="0" y="128"/>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97" name="Freeform 261"/>
                <p:cNvSpPr>
                  <a:spLocks/>
                </p:cNvSpPr>
                <p:nvPr/>
              </p:nvSpPr>
              <p:spPr bwMode="auto">
                <a:xfrm>
                  <a:off x="1683" y="1853"/>
                  <a:ext cx="134" cy="62"/>
                </a:xfrm>
                <a:custGeom>
                  <a:avLst/>
                  <a:gdLst>
                    <a:gd name="T0" fmla="*/ 0 w 468"/>
                    <a:gd name="T1" fmla="*/ 3 h 217"/>
                    <a:gd name="T2" fmla="*/ 0 w 468"/>
                    <a:gd name="T3" fmla="*/ 3 h 217"/>
                    <a:gd name="T4" fmla="*/ 2 w 468"/>
                    <a:gd name="T5" fmla="*/ 3 h 217"/>
                    <a:gd name="T6" fmla="*/ 0 w 468"/>
                    <a:gd name="T7" fmla="*/ 3 h 217"/>
                    <a:gd name="T8" fmla="*/ 3 w 468"/>
                    <a:gd name="T9" fmla="*/ 2 h 217"/>
                    <a:gd name="T10" fmla="*/ 1 w 468"/>
                    <a:gd name="T11" fmla="*/ 2 h 217"/>
                    <a:gd name="T12" fmla="*/ 1 w 468"/>
                    <a:gd name="T13" fmla="*/ 1 h 217"/>
                    <a:gd name="T14" fmla="*/ 3 w 468"/>
                    <a:gd name="T15" fmla="*/ 1 h 217"/>
                    <a:gd name="T16" fmla="*/ 1 w 468"/>
                    <a:gd name="T17" fmla="*/ 1 h 217"/>
                    <a:gd name="T18" fmla="*/ 3 w 468"/>
                    <a:gd name="T19" fmla="*/ 1 h 217"/>
                    <a:gd name="T20" fmla="*/ 5 w 468"/>
                    <a:gd name="T21" fmla="*/ 1 h 217"/>
                    <a:gd name="T22" fmla="*/ 6 w 468"/>
                    <a:gd name="T23" fmla="*/ 3 h 217"/>
                    <a:gd name="T24" fmla="*/ 8 w 468"/>
                    <a:gd name="T25" fmla="*/ 3 h 217"/>
                    <a:gd name="T26" fmla="*/ 7 w 468"/>
                    <a:gd name="T27" fmla="*/ 2 h 217"/>
                    <a:gd name="T28" fmla="*/ 7 w 468"/>
                    <a:gd name="T29" fmla="*/ 1 h 217"/>
                    <a:gd name="T30" fmla="*/ 7 w 468"/>
                    <a:gd name="T31" fmla="*/ 1 h 217"/>
                    <a:gd name="T32" fmla="*/ 8 w 468"/>
                    <a:gd name="T33" fmla="*/ 0 h 217"/>
                    <a:gd name="T34" fmla="*/ 9 w 468"/>
                    <a:gd name="T35" fmla="*/ 1 h 217"/>
                    <a:gd name="T36" fmla="*/ 8 w 468"/>
                    <a:gd name="T37" fmla="*/ 2 h 217"/>
                    <a:gd name="T38" fmla="*/ 9 w 468"/>
                    <a:gd name="T39" fmla="*/ 2 h 217"/>
                    <a:gd name="T40" fmla="*/ 9 w 468"/>
                    <a:gd name="T41" fmla="*/ 2 h 217"/>
                    <a:gd name="T42" fmla="*/ 10 w 468"/>
                    <a:gd name="T43" fmla="*/ 3 h 217"/>
                    <a:gd name="T44" fmla="*/ 10 w 468"/>
                    <a:gd name="T45" fmla="*/ 2 h 217"/>
                    <a:gd name="T46" fmla="*/ 11 w 468"/>
                    <a:gd name="T47" fmla="*/ 3 h 217"/>
                    <a:gd name="T48" fmla="*/ 11 w 468"/>
                    <a:gd name="T49" fmla="*/ 4 h 217"/>
                    <a:gd name="T50" fmla="*/ 8 w 468"/>
                    <a:gd name="T51" fmla="*/ 4 h 217"/>
                    <a:gd name="T52" fmla="*/ 5 w 468"/>
                    <a:gd name="T53" fmla="*/ 5 h 217"/>
                    <a:gd name="T54" fmla="*/ 3 w 468"/>
                    <a:gd name="T55" fmla="*/ 4 h 217"/>
                    <a:gd name="T56" fmla="*/ 6 w 468"/>
                    <a:gd name="T57" fmla="*/ 3 h 217"/>
                    <a:gd name="T58" fmla="*/ 3 w 468"/>
                    <a:gd name="T59" fmla="*/ 4 h 217"/>
                    <a:gd name="T60" fmla="*/ 4 w 468"/>
                    <a:gd name="T61" fmla="*/ 3 h 217"/>
                    <a:gd name="T62" fmla="*/ 3 w 468"/>
                    <a:gd name="T63" fmla="*/ 4 h 217"/>
                    <a:gd name="T64" fmla="*/ 1 w 468"/>
                    <a:gd name="T65" fmla="*/ 4 h 217"/>
                    <a:gd name="T66" fmla="*/ 0 w 468"/>
                    <a:gd name="T67" fmla="*/ 3 h 21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68"/>
                    <a:gd name="T103" fmla="*/ 0 h 217"/>
                    <a:gd name="T104" fmla="*/ 468 w 468"/>
                    <a:gd name="T105" fmla="*/ 217 h 21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68" h="217">
                      <a:moveTo>
                        <a:pt x="0" y="143"/>
                      </a:moveTo>
                      <a:lnTo>
                        <a:pt x="18" y="125"/>
                      </a:lnTo>
                      <a:lnTo>
                        <a:pt x="100" y="105"/>
                      </a:lnTo>
                      <a:lnTo>
                        <a:pt x="18" y="109"/>
                      </a:lnTo>
                      <a:lnTo>
                        <a:pt x="113" y="88"/>
                      </a:lnTo>
                      <a:lnTo>
                        <a:pt x="36" y="88"/>
                      </a:lnTo>
                      <a:lnTo>
                        <a:pt x="44" y="64"/>
                      </a:lnTo>
                      <a:lnTo>
                        <a:pt x="115" y="63"/>
                      </a:lnTo>
                      <a:lnTo>
                        <a:pt x="64" y="57"/>
                      </a:lnTo>
                      <a:lnTo>
                        <a:pt x="106" y="36"/>
                      </a:lnTo>
                      <a:lnTo>
                        <a:pt x="200" y="63"/>
                      </a:lnTo>
                      <a:lnTo>
                        <a:pt x="247" y="117"/>
                      </a:lnTo>
                      <a:lnTo>
                        <a:pt x="334" y="120"/>
                      </a:lnTo>
                      <a:lnTo>
                        <a:pt x="300" y="88"/>
                      </a:lnTo>
                      <a:lnTo>
                        <a:pt x="317" y="65"/>
                      </a:lnTo>
                      <a:lnTo>
                        <a:pt x="280" y="40"/>
                      </a:lnTo>
                      <a:lnTo>
                        <a:pt x="342" y="0"/>
                      </a:lnTo>
                      <a:lnTo>
                        <a:pt x="366" y="48"/>
                      </a:lnTo>
                      <a:lnTo>
                        <a:pt x="349" y="69"/>
                      </a:lnTo>
                      <a:lnTo>
                        <a:pt x="384" y="76"/>
                      </a:lnTo>
                      <a:lnTo>
                        <a:pt x="369" y="99"/>
                      </a:lnTo>
                      <a:lnTo>
                        <a:pt x="414" y="107"/>
                      </a:lnTo>
                      <a:lnTo>
                        <a:pt x="439" y="75"/>
                      </a:lnTo>
                      <a:lnTo>
                        <a:pt x="468" y="111"/>
                      </a:lnTo>
                      <a:lnTo>
                        <a:pt x="446" y="161"/>
                      </a:lnTo>
                      <a:lnTo>
                        <a:pt x="344" y="157"/>
                      </a:lnTo>
                      <a:lnTo>
                        <a:pt x="191" y="217"/>
                      </a:lnTo>
                      <a:lnTo>
                        <a:pt x="129" y="187"/>
                      </a:lnTo>
                      <a:lnTo>
                        <a:pt x="259" y="137"/>
                      </a:lnTo>
                      <a:lnTo>
                        <a:pt x="146" y="167"/>
                      </a:lnTo>
                      <a:lnTo>
                        <a:pt x="165" y="128"/>
                      </a:lnTo>
                      <a:lnTo>
                        <a:pt x="108" y="170"/>
                      </a:lnTo>
                      <a:lnTo>
                        <a:pt x="44" y="157"/>
                      </a:lnTo>
                      <a:lnTo>
                        <a:pt x="0" y="143"/>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98" name="Freeform 262"/>
                <p:cNvSpPr>
                  <a:spLocks/>
                </p:cNvSpPr>
                <p:nvPr/>
              </p:nvSpPr>
              <p:spPr bwMode="auto">
                <a:xfrm>
                  <a:off x="1817" y="1788"/>
                  <a:ext cx="69" cy="38"/>
                </a:xfrm>
                <a:custGeom>
                  <a:avLst/>
                  <a:gdLst>
                    <a:gd name="T0" fmla="*/ 0 w 244"/>
                    <a:gd name="T1" fmla="*/ 0 h 134"/>
                    <a:gd name="T2" fmla="*/ 1 w 244"/>
                    <a:gd name="T3" fmla="*/ 1 h 134"/>
                    <a:gd name="T4" fmla="*/ 2 w 244"/>
                    <a:gd name="T5" fmla="*/ 1 h 134"/>
                    <a:gd name="T6" fmla="*/ 1 w 244"/>
                    <a:gd name="T7" fmla="*/ 1 h 134"/>
                    <a:gd name="T8" fmla="*/ 2 w 244"/>
                    <a:gd name="T9" fmla="*/ 2 h 134"/>
                    <a:gd name="T10" fmla="*/ 1 w 244"/>
                    <a:gd name="T11" fmla="*/ 2 h 134"/>
                    <a:gd name="T12" fmla="*/ 2 w 244"/>
                    <a:gd name="T13" fmla="*/ 2 h 134"/>
                    <a:gd name="T14" fmla="*/ 6 w 244"/>
                    <a:gd name="T15" fmla="*/ 3 h 134"/>
                    <a:gd name="T16" fmla="*/ 5 w 244"/>
                    <a:gd name="T17" fmla="*/ 1 h 134"/>
                    <a:gd name="T18" fmla="*/ 3 w 244"/>
                    <a:gd name="T19" fmla="*/ 0 h 134"/>
                    <a:gd name="T20" fmla="*/ 2 w 244"/>
                    <a:gd name="T21" fmla="*/ 1 h 134"/>
                    <a:gd name="T22" fmla="*/ 2 w 244"/>
                    <a:gd name="T23" fmla="*/ 0 h 134"/>
                    <a:gd name="T24" fmla="*/ 0 w 244"/>
                    <a:gd name="T25" fmla="*/ 0 h 13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44"/>
                    <a:gd name="T40" fmla="*/ 0 h 134"/>
                    <a:gd name="T41" fmla="*/ 244 w 244"/>
                    <a:gd name="T42" fmla="*/ 134 h 13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44" h="134">
                      <a:moveTo>
                        <a:pt x="0" y="0"/>
                      </a:moveTo>
                      <a:lnTo>
                        <a:pt x="22" y="48"/>
                      </a:lnTo>
                      <a:lnTo>
                        <a:pt x="79" y="48"/>
                      </a:lnTo>
                      <a:lnTo>
                        <a:pt x="59" y="60"/>
                      </a:lnTo>
                      <a:lnTo>
                        <a:pt x="75" y="76"/>
                      </a:lnTo>
                      <a:lnTo>
                        <a:pt x="23" y="83"/>
                      </a:lnTo>
                      <a:lnTo>
                        <a:pt x="107" y="100"/>
                      </a:lnTo>
                      <a:lnTo>
                        <a:pt x="244" y="134"/>
                      </a:lnTo>
                      <a:lnTo>
                        <a:pt x="221" y="58"/>
                      </a:lnTo>
                      <a:lnTo>
                        <a:pt x="123" y="11"/>
                      </a:lnTo>
                      <a:lnTo>
                        <a:pt x="93" y="31"/>
                      </a:lnTo>
                      <a:lnTo>
                        <a:pt x="85" y="0"/>
                      </a:lnTo>
                      <a:lnTo>
                        <a:pt x="0" y="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99" name="Freeform 263"/>
                <p:cNvSpPr>
                  <a:spLocks/>
                </p:cNvSpPr>
                <p:nvPr/>
              </p:nvSpPr>
              <p:spPr bwMode="auto">
                <a:xfrm>
                  <a:off x="1848" y="1861"/>
                  <a:ext cx="56" cy="39"/>
                </a:xfrm>
                <a:custGeom>
                  <a:avLst/>
                  <a:gdLst>
                    <a:gd name="T0" fmla="*/ 0 w 195"/>
                    <a:gd name="T1" fmla="*/ 2 h 137"/>
                    <a:gd name="T2" fmla="*/ 1 w 195"/>
                    <a:gd name="T3" fmla="*/ 1 h 137"/>
                    <a:gd name="T4" fmla="*/ 1 w 195"/>
                    <a:gd name="T5" fmla="*/ 1 h 137"/>
                    <a:gd name="T6" fmla="*/ 0 w 195"/>
                    <a:gd name="T7" fmla="*/ 1 h 137"/>
                    <a:gd name="T8" fmla="*/ 1 w 195"/>
                    <a:gd name="T9" fmla="*/ 0 h 137"/>
                    <a:gd name="T10" fmla="*/ 2 w 195"/>
                    <a:gd name="T11" fmla="*/ 1 h 137"/>
                    <a:gd name="T12" fmla="*/ 1 w 195"/>
                    <a:gd name="T13" fmla="*/ 0 h 137"/>
                    <a:gd name="T14" fmla="*/ 4 w 195"/>
                    <a:gd name="T15" fmla="*/ 0 h 137"/>
                    <a:gd name="T16" fmla="*/ 5 w 195"/>
                    <a:gd name="T17" fmla="*/ 2 h 137"/>
                    <a:gd name="T18" fmla="*/ 4 w 195"/>
                    <a:gd name="T19" fmla="*/ 2 h 137"/>
                    <a:gd name="T20" fmla="*/ 4 w 195"/>
                    <a:gd name="T21" fmla="*/ 3 h 137"/>
                    <a:gd name="T22" fmla="*/ 2 w 195"/>
                    <a:gd name="T23" fmla="*/ 3 h 137"/>
                    <a:gd name="T24" fmla="*/ 2 w 195"/>
                    <a:gd name="T25" fmla="*/ 3 h 137"/>
                    <a:gd name="T26" fmla="*/ 2 w 195"/>
                    <a:gd name="T27" fmla="*/ 2 h 137"/>
                    <a:gd name="T28" fmla="*/ 3 w 195"/>
                    <a:gd name="T29" fmla="*/ 2 h 137"/>
                    <a:gd name="T30" fmla="*/ 0 w 195"/>
                    <a:gd name="T31" fmla="*/ 2 h 13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5"/>
                    <a:gd name="T49" fmla="*/ 0 h 137"/>
                    <a:gd name="T50" fmla="*/ 195 w 195"/>
                    <a:gd name="T51" fmla="*/ 137 h 13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5" h="137">
                      <a:moveTo>
                        <a:pt x="0" y="90"/>
                      </a:moveTo>
                      <a:lnTo>
                        <a:pt x="23" y="58"/>
                      </a:lnTo>
                      <a:lnTo>
                        <a:pt x="58" y="64"/>
                      </a:lnTo>
                      <a:lnTo>
                        <a:pt x="11" y="30"/>
                      </a:lnTo>
                      <a:lnTo>
                        <a:pt x="24" y="10"/>
                      </a:lnTo>
                      <a:lnTo>
                        <a:pt x="99" y="54"/>
                      </a:lnTo>
                      <a:lnTo>
                        <a:pt x="57" y="7"/>
                      </a:lnTo>
                      <a:lnTo>
                        <a:pt x="175" y="0"/>
                      </a:lnTo>
                      <a:lnTo>
                        <a:pt x="195" y="100"/>
                      </a:lnTo>
                      <a:lnTo>
                        <a:pt x="171" y="83"/>
                      </a:lnTo>
                      <a:lnTo>
                        <a:pt x="170" y="137"/>
                      </a:lnTo>
                      <a:lnTo>
                        <a:pt x="76" y="131"/>
                      </a:lnTo>
                      <a:lnTo>
                        <a:pt x="92" y="117"/>
                      </a:lnTo>
                      <a:lnTo>
                        <a:pt x="69" y="98"/>
                      </a:lnTo>
                      <a:lnTo>
                        <a:pt x="138" y="69"/>
                      </a:lnTo>
                      <a:lnTo>
                        <a:pt x="0" y="9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00" name="Freeform 264"/>
                <p:cNvSpPr>
                  <a:spLocks/>
                </p:cNvSpPr>
                <p:nvPr/>
              </p:nvSpPr>
              <p:spPr bwMode="auto">
                <a:xfrm>
                  <a:off x="1849" y="1929"/>
                  <a:ext cx="65" cy="61"/>
                </a:xfrm>
                <a:custGeom>
                  <a:avLst/>
                  <a:gdLst>
                    <a:gd name="T0" fmla="*/ 0 w 228"/>
                    <a:gd name="T1" fmla="*/ 3 h 214"/>
                    <a:gd name="T2" fmla="*/ 0 w 228"/>
                    <a:gd name="T3" fmla="*/ 2 h 214"/>
                    <a:gd name="T4" fmla="*/ 2 w 228"/>
                    <a:gd name="T5" fmla="*/ 2 h 214"/>
                    <a:gd name="T6" fmla="*/ 2 w 228"/>
                    <a:gd name="T7" fmla="*/ 1 h 214"/>
                    <a:gd name="T8" fmla="*/ 2 w 228"/>
                    <a:gd name="T9" fmla="*/ 1 h 214"/>
                    <a:gd name="T10" fmla="*/ 1 w 228"/>
                    <a:gd name="T11" fmla="*/ 1 h 214"/>
                    <a:gd name="T12" fmla="*/ 2 w 228"/>
                    <a:gd name="T13" fmla="*/ 1 h 214"/>
                    <a:gd name="T14" fmla="*/ 1 w 228"/>
                    <a:gd name="T15" fmla="*/ 0 h 214"/>
                    <a:gd name="T16" fmla="*/ 5 w 228"/>
                    <a:gd name="T17" fmla="*/ 0 h 214"/>
                    <a:gd name="T18" fmla="*/ 5 w 228"/>
                    <a:gd name="T19" fmla="*/ 1 h 214"/>
                    <a:gd name="T20" fmla="*/ 4 w 228"/>
                    <a:gd name="T21" fmla="*/ 2 h 214"/>
                    <a:gd name="T22" fmla="*/ 5 w 228"/>
                    <a:gd name="T23" fmla="*/ 2 h 214"/>
                    <a:gd name="T24" fmla="*/ 5 w 228"/>
                    <a:gd name="T25" fmla="*/ 4 h 214"/>
                    <a:gd name="T26" fmla="*/ 3 w 228"/>
                    <a:gd name="T27" fmla="*/ 5 h 214"/>
                    <a:gd name="T28" fmla="*/ 2 w 228"/>
                    <a:gd name="T29" fmla="*/ 4 h 214"/>
                    <a:gd name="T30" fmla="*/ 0 w 228"/>
                    <a:gd name="T31" fmla="*/ 3 h 21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8"/>
                    <a:gd name="T49" fmla="*/ 0 h 214"/>
                    <a:gd name="T50" fmla="*/ 228 w 228"/>
                    <a:gd name="T51" fmla="*/ 214 h 21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8" h="214">
                      <a:moveTo>
                        <a:pt x="0" y="107"/>
                      </a:moveTo>
                      <a:lnTo>
                        <a:pt x="14" y="80"/>
                      </a:lnTo>
                      <a:lnTo>
                        <a:pt x="87" y="95"/>
                      </a:lnTo>
                      <a:lnTo>
                        <a:pt x="77" y="62"/>
                      </a:lnTo>
                      <a:lnTo>
                        <a:pt x="95" y="64"/>
                      </a:lnTo>
                      <a:lnTo>
                        <a:pt x="45" y="45"/>
                      </a:lnTo>
                      <a:lnTo>
                        <a:pt x="72" y="35"/>
                      </a:lnTo>
                      <a:lnTo>
                        <a:pt x="47" y="18"/>
                      </a:lnTo>
                      <a:lnTo>
                        <a:pt x="196" y="0"/>
                      </a:lnTo>
                      <a:lnTo>
                        <a:pt x="200" y="46"/>
                      </a:lnTo>
                      <a:lnTo>
                        <a:pt x="155" y="84"/>
                      </a:lnTo>
                      <a:lnTo>
                        <a:pt x="219" y="95"/>
                      </a:lnTo>
                      <a:lnTo>
                        <a:pt x="228" y="173"/>
                      </a:lnTo>
                      <a:lnTo>
                        <a:pt x="132" y="214"/>
                      </a:lnTo>
                      <a:lnTo>
                        <a:pt x="87" y="154"/>
                      </a:lnTo>
                      <a:lnTo>
                        <a:pt x="0" y="107"/>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01" name="Freeform 265"/>
                <p:cNvSpPr>
                  <a:spLocks/>
                </p:cNvSpPr>
                <p:nvPr/>
              </p:nvSpPr>
              <p:spPr bwMode="auto">
                <a:xfrm>
                  <a:off x="1895" y="1798"/>
                  <a:ext cx="39" cy="31"/>
                </a:xfrm>
                <a:custGeom>
                  <a:avLst/>
                  <a:gdLst>
                    <a:gd name="T0" fmla="*/ 0 w 136"/>
                    <a:gd name="T1" fmla="*/ 0 h 109"/>
                    <a:gd name="T2" fmla="*/ 0 w 136"/>
                    <a:gd name="T3" fmla="*/ 1 h 109"/>
                    <a:gd name="T4" fmla="*/ 1 w 136"/>
                    <a:gd name="T5" fmla="*/ 2 h 109"/>
                    <a:gd name="T6" fmla="*/ 1 w 136"/>
                    <a:gd name="T7" fmla="*/ 2 h 109"/>
                    <a:gd name="T8" fmla="*/ 1 w 136"/>
                    <a:gd name="T9" fmla="*/ 3 h 109"/>
                    <a:gd name="T10" fmla="*/ 3 w 136"/>
                    <a:gd name="T11" fmla="*/ 2 h 109"/>
                    <a:gd name="T12" fmla="*/ 3 w 136"/>
                    <a:gd name="T13" fmla="*/ 1 h 109"/>
                    <a:gd name="T14" fmla="*/ 0 w 136"/>
                    <a:gd name="T15" fmla="*/ 0 h 109"/>
                    <a:gd name="T16" fmla="*/ 0 60000 65536"/>
                    <a:gd name="T17" fmla="*/ 0 60000 65536"/>
                    <a:gd name="T18" fmla="*/ 0 60000 65536"/>
                    <a:gd name="T19" fmla="*/ 0 60000 65536"/>
                    <a:gd name="T20" fmla="*/ 0 60000 65536"/>
                    <a:gd name="T21" fmla="*/ 0 60000 65536"/>
                    <a:gd name="T22" fmla="*/ 0 60000 65536"/>
                    <a:gd name="T23" fmla="*/ 0 60000 65536"/>
                    <a:gd name="T24" fmla="*/ 0 w 136"/>
                    <a:gd name="T25" fmla="*/ 0 h 109"/>
                    <a:gd name="T26" fmla="*/ 136 w 136"/>
                    <a:gd name="T27" fmla="*/ 109 h 10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6" h="109">
                      <a:moveTo>
                        <a:pt x="0" y="0"/>
                      </a:moveTo>
                      <a:lnTo>
                        <a:pt x="18" y="65"/>
                      </a:lnTo>
                      <a:lnTo>
                        <a:pt x="59" y="71"/>
                      </a:lnTo>
                      <a:lnTo>
                        <a:pt x="23" y="79"/>
                      </a:lnTo>
                      <a:lnTo>
                        <a:pt x="42" y="109"/>
                      </a:lnTo>
                      <a:lnTo>
                        <a:pt x="127" y="91"/>
                      </a:lnTo>
                      <a:lnTo>
                        <a:pt x="136" y="54"/>
                      </a:lnTo>
                      <a:lnTo>
                        <a:pt x="0" y="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02" name="Freeform 266"/>
                <p:cNvSpPr>
                  <a:spLocks/>
                </p:cNvSpPr>
                <p:nvPr/>
              </p:nvSpPr>
              <p:spPr bwMode="auto">
                <a:xfrm>
                  <a:off x="1909" y="1846"/>
                  <a:ext cx="188" cy="69"/>
                </a:xfrm>
                <a:custGeom>
                  <a:avLst/>
                  <a:gdLst>
                    <a:gd name="T0" fmla="*/ 0 w 659"/>
                    <a:gd name="T1" fmla="*/ 1 h 241"/>
                    <a:gd name="T2" fmla="*/ 1 w 659"/>
                    <a:gd name="T3" fmla="*/ 0 h 241"/>
                    <a:gd name="T4" fmla="*/ 2 w 659"/>
                    <a:gd name="T5" fmla="*/ 0 h 241"/>
                    <a:gd name="T6" fmla="*/ 3 w 659"/>
                    <a:gd name="T7" fmla="*/ 1 h 241"/>
                    <a:gd name="T8" fmla="*/ 3 w 659"/>
                    <a:gd name="T9" fmla="*/ 1 h 241"/>
                    <a:gd name="T10" fmla="*/ 5 w 659"/>
                    <a:gd name="T11" fmla="*/ 1 h 241"/>
                    <a:gd name="T12" fmla="*/ 6 w 659"/>
                    <a:gd name="T13" fmla="*/ 1 h 241"/>
                    <a:gd name="T14" fmla="*/ 5 w 659"/>
                    <a:gd name="T15" fmla="*/ 1 h 241"/>
                    <a:gd name="T16" fmla="*/ 7 w 659"/>
                    <a:gd name="T17" fmla="*/ 2 h 241"/>
                    <a:gd name="T18" fmla="*/ 5 w 659"/>
                    <a:gd name="T19" fmla="*/ 2 h 241"/>
                    <a:gd name="T20" fmla="*/ 6 w 659"/>
                    <a:gd name="T21" fmla="*/ 3 h 241"/>
                    <a:gd name="T22" fmla="*/ 5 w 659"/>
                    <a:gd name="T23" fmla="*/ 3 h 241"/>
                    <a:gd name="T24" fmla="*/ 6 w 659"/>
                    <a:gd name="T25" fmla="*/ 3 h 241"/>
                    <a:gd name="T26" fmla="*/ 7 w 659"/>
                    <a:gd name="T27" fmla="*/ 4 h 241"/>
                    <a:gd name="T28" fmla="*/ 7 w 659"/>
                    <a:gd name="T29" fmla="*/ 3 h 241"/>
                    <a:gd name="T30" fmla="*/ 10 w 659"/>
                    <a:gd name="T31" fmla="*/ 4 h 241"/>
                    <a:gd name="T32" fmla="*/ 13 w 659"/>
                    <a:gd name="T33" fmla="*/ 3 h 241"/>
                    <a:gd name="T34" fmla="*/ 15 w 659"/>
                    <a:gd name="T35" fmla="*/ 4 h 241"/>
                    <a:gd name="T36" fmla="*/ 15 w 659"/>
                    <a:gd name="T37" fmla="*/ 5 h 241"/>
                    <a:gd name="T38" fmla="*/ 15 w 659"/>
                    <a:gd name="T39" fmla="*/ 5 h 241"/>
                    <a:gd name="T40" fmla="*/ 13 w 659"/>
                    <a:gd name="T41" fmla="*/ 6 h 241"/>
                    <a:gd name="T42" fmla="*/ 12 w 659"/>
                    <a:gd name="T43" fmla="*/ 5 h 241"/>
                    <a:gd name="T44" fmla="*/ 12 w 659"/>
                    <a:gd name="T45" fmla="*/ 5 h 241"/>
                    <a:gd name="T46" fmla="*/ 11 w 659"/>
                    <a:gd name="T47" fmla="*/ 5 h 241"/>
                    <a:gd name="T48" fmla="*/ 8 w 659"/>
                    <a:gd name="T49" fmla="*/ 6 h 241"/>
                    <a:gd name="T50" fmla="*/ 7 w 659"/>
                    <a:gd name="T51" fmla="*/ 5 h 241"/>
                    <a:gd name="T52" fmla="*/ 6 w 659"/>
                    <a:gd name="T53" fmla="*/ 5 h 241"/>
                    <a:gd name="T54" fmla="*/ 5 w 659"/>
                    <a:gd name="T55" fmla="*/ 5 h 241"/>
                    <a:gd name="T56" fmla="*/ 5 w 659"/>
                    <a:gd name="T57" fmla="*/ 5 h 241"/>
                    <a:gd name="T58" fmla="*/ 3 w 659"/>
                    <a:gd name="T59" fmla="*/ 2 h 241"/>
                    <a:gd name="T60" fmla="*/ 2 w 659"/>
                    <a:gd name="T61" fmla="*/ 2 h 241"/>
                    <a:gd name="T62" fmla="*/ 0 w 659"/>
                    <a:gd name="T63" fmla="*/ 1 h 24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59"/>
                    <a:gd name="T97" fmla="*/ 0 h 241"/>
                    <a:gd name="T98" fmla="*/ 659 w 659"/>
                    <a:gd name="T99" fmla="*/ 241 h 24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59" h="241">
                      <a:moveTo>
                        <a:pt x="0" y="38"/>
                      </a:moveTo>
                      <a:lnTo>
                        <a:pt x="41" y="0"/>
                      </a:lnTo>
                      <a:lnTo>
                        <a:pt x="97" y="19"/>
                      </a:lnTo>
                      <a:lnTo>
                        <a:pt x="137" y="38"/>
                      </a:lnTo>
                      <a:lnTo>
                        <a:pt x="126" y="65"/>
                      </a:lnTo>
                      <a:lnTo>
                        <a:pt x="200" y="42"/>
                      </a:lnTo>
                      <a:lnTo>
                        <a:pt x="250" y="65"/>
                      </a:lnTo>
                      <a:lnTo>
                        <a:pt x="209" y="65"/>
                      </a:lnTo>
                      <a:lnTo>
                        <a:pt x="293" y="84"/>
                      </a:lnTo>
                      <a:lnTo>
                        <a:pt x="200" y="92"/>
                      </a:lnTo>
                      <a:lnTo>
                        <a:pt x="250" y="108"/>
                      </a:lnTo>
                      <a:lnTo>
                        <a:pt x="214" y="126"/>
                      </a:lnTo>
                      <a:lnTo>
                        <a:pt x="260" y="112"/>
                      </a:lnTo>
                      <a:lnTo>
                        <a:pt x="301" y="158"/>
                      </a:lnTo>
                      <a:lnTo>
                        <a:pt x="310" y="135"/>
                      </a:lnTo>
                      <a:lnTo>
                        <a:pt x="430" y="158"/>
                      </a:lnTo>
                      <a:lnTo>
                        <a:pt x="555" y="114"/>
                      </a:lnTo>
                      <a:lnTo>
                        <a:pt x="659" y="167"/>
                      </a:lnTo>
                      <a:lnTo>
                        <a:pt x="626" y="191"/>
                      </a:lnTo>
                      <a:lnTo>
                        <a:pt x="635" y="231"/>
                      </a:lnTo>
                      <a:lnTo>
                        <a:pt x="576" y="241"/>
                      </a:lnTo>
                      <a:lnTo>
                        <a:pt x="509" y="203"/>
                      </a:lnTo>
                      <a:lnTo>
                        <a:pt x="509" y="231"/>
                      </a:lnTo>
                      <a:lnTo>
                        <a:pt x="473" y="238"/>
                      </a:lnTo>
                      <a:lnTo>
                        <a:pt x="325" y="241"/>
                      </a:lnTo>
                      <a:lnTo>
                        <a:pt x="310" y="207"/>
                      </a:lnTo>
                      <a:lnTo>
                        <a:pt x="274" y="238"/>
                      </a:lnTo>
                      <a:lnTo>
                        <a:pt x="227" y="207"/>
                      </a:lnTo>
                      <a:lnTo>
                        <a:pt x="197" y="229"/>
                      </a:lnTo>
                      <a:lnTo>
                        <a:pt x="141" y="72"/>
                      </a:lnTo>
                      <a:lnTo>
                        <a:pt x="75" y="87"/>
                      </a:lnTo>
                      <a:lnTo>
                        <a:pt x="0" y="38"/>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03" name="Freeform 267"/>
                <p:cNvSpPr>
                  <a:spLocks/>
                </p:cNvSpPr>
                <p:nvPr/>
              </p:nvSpPr>
              <p:spPr bwMode="auto">
                <a:xfrm>
                  <a:off x="1917" y="1728"/>
                  <a:ext cx="121" cy="92"/>
                </a:xfrm>
                <a:custGeom>
                  <a:avLst/>
                  <a:gdLst>
                    <a:gd name="T0" fmla="*/ 0 w 428"/>
                    <a:gd name="T1" fmla="*/ 2 h 323"/>
                    <a:gd name="T2" fmla="*/ 2 w 428"/>
                    <a:gd name="T3" fmla="*/ 2 h 323"/>
                    <a:gd name="T4" fmla="*/ 1 w 428"/>
                    <a:gd name="T5" fmla="*/ 1 h 323"/>
                    <a:gd name="T6" fmla="*/ 3 w 428"/>
                    <a:gd name="T7" fmla="*/ 1 h 323"/>
                    <a:gd name="T8" fmla="*/ 1 w 428"/>
                    <a:gd name="T9" fmla="*/ 0 h 323"/>
                    <a:gd name="T10" fmla="*/ 4 w 428"/>
                    <a:gd name="T11" fmla="*/ 1 h 323"/>
                    <a:gd name="T12" fmla="*/ 5 w 428"/>
                    <a:gd name="T13" fmla="*/ 2 h 323"/>
                    <a:gd name="T14" fmla="*/ 6 w 428"/>
                    <a:gd name="T15" fmla="*/ 2 h 323"/>
                    <a:gd name="T16" fmla="*/ 7 w 428"/>
                    <a:gd name="T17" fmla="*/ 3 h 323"/>
                    <a:gd name="T18" fmla="*/ 7 w 428"/>
                    <a:gd name="T19" fmla="*/ 2 h 323"/>
                    <a:gd name="T20" fmla="*/ 8 w 428"/>
                    <a:gd name="T21" fmla="*/ 2 h 323"/>
                    <a:gd name="T22" fmla="*/ 7 w 428"/>
                    <a:gd name="T23" fmla="*/ 3 h 323"/>
                    <a:gd name="T24" fmla="*/ 8 w 428"/>
                    <a:gd name="T25" fmla="*/ 3 h 323"/>
                    <a:gd name="T26" fmla="*/ 8 w 428"/>
                    <a:gd name="T27" fmla="*/ 4 h 323"/>
                    <a:gd name="T28" fmla="*/ 9 w 428"/>
                    <a:gd name="T29" fmla="*/ 4 h 323"/>
                    <a:gd name="T30" fmla="*/ 10 w 428"/>
                    <a:gd name="T31" fmla="*/ 5 h 323"/>
                    <a:gd name="T32" fmla="*/ 8 w 428"/>
                    <a:gd name="T33" fmla="*/ 5 h 323"/>
                    <a:gd name="T34" fmla="*/ 7 w 428"/>
                    <a:gd name="T35" fmla="*/ 6 h 323"/>
                    <a:gd name="T36" fmla="*/ 7 w 428"/>
                    <a:gd name="T37" fmla="*/ 5 h 323"/>
                    <a:gd name="T38" fmla="*/ 7 w 428"/>
                    <a:gd name="T39" fmla="*/ 7 h 323"/>
                    <a:gd name="T40" fmla="*/ 5 w 428"/>
                    <a:gd name="T41" fmla="*/ 6 h 323"/>
                    <a:gd name="T42" fmla="*/ 6 w 428"/>
                    <a:gd name="T43" fmla="*/ 7 h 323"/>
                    <a:gd name="T44" fmla="*/ 4 w 428"/>
                    <a:gd name="T45" fmla="*/ 7 h 323"/>
                    <a:gd name="T46" fmla="*/ 3 w 428"/>
                    <a:gd name="T47" fmla="*/ 7 h 323"/>
                    <a:gd name="T48" fmla="*/ 4 w 428"/>
                    <a:gd name="T49" fmla="*/ 7 h 323"/>
                    <a:gd name="T50" fmla="*/ 3 w 428"/>
                    <a:gd name="T51" fmla="*/ 7 h 323"/>
                    <a:gd name="T52" fmla="*/ 3 w 428"/>
                    <a:gd name="T53" fmla="*/ 6 h 323"/>
                    <a:gd name="T54" fmla="*/ 3 w 428"/>
                    <a:gd name="T55" fmla="*/ 6 h 323"/>
                    <a:gd name="T56" fmla="*/ 2 w 428"/>
                    <a:gd name="T57" fmla="*/ 5 h 323"/>
                    <a:gd name="T58" fmla="*/ 5 w 428"/>
                    <a:gd name="T59" fmla="*/ 5 h 323"/>
                    <a:gd name="T60" fmla="*/ 1 w 428"/>
                    <a:gd name="T61" fmla="*/ 5 h 323"/>
                    <a:gd name="T62" fmla="*/ 1 w 428"/>
                    <a:gd name="T63" fmla="*/ 4 h 323"/>
                    <a:gd name="T64" fmla="*/ 2 w 428"/>
                    <a:gd name="T65" fmla="*/ 4 h 323"/>
                    <a:gd name="T66" fmla="*/ 0 w 428"/>
                    <a:gd name="T67" fmla="*/ 3 h 323"/>
                    <a:gd name="T68" fmla="*/ 1 w 428"/>
                    <a:gd name="T69" fmla="*/ 3 h 323"/>
                    <a:gd name="T70" fmla="*/ 0 w 428"/>
                    <a:gd name="T71" fmla="*/ 3 h 323"/>
                    <a:gd name="T72" fmla="*/ 2 w 428"/>
                    <a:gd name="T73" fmla="*/ 3 h 323"/>
                    <a:gd name="T74" fmla="*/ 0 w 428"/>
                    <a:gd name="T75" fmla="*/ 2 h 32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28"/>
                    <a:gd name="T115" fmla="*/ 0 h 323"/>
                    <a:gd name="T116" fmla="*/ 428 w 428"/>
                    <a:gd name="T117" fmla="*/ 323 h 32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28" h="323">
                      <a:moveTo>
                        <a:pt x="0" y="103"/>
                      </a:moveTo>
                      <a:lnTo>
                        <a:pt x="103" y="84"/>
                      </a:lnTo>
                      <a:lnTo>
                        <a:pt x="52" y="39"/>
                      </a:lnTo>
                      <a:lnTo>
                        <a:pt x="140" y="20"/>
                      </a:lnTo>
                      <a:lnTo>
                        <a:pt x="67" y="0"/>
                      </a:lnTo>
                      <a:lnTo>
                        <a:pt x="184" y="25"/>
                      </a:lnTo>
                      <a:lnTo>
                        <a:pt x="217" y="85"/>
                      </a:lnTo>
                      <a:lnTo>
                        <a:pt x="277" y="87"/>
                      </a:lnTo>
                      <a:lnTo>
                        <a:pt x="299" y="130"/>
                      </a:lnTo>
                      <a:lnTo>
                        <a:pt x="305" y="100"/>
                      </a:lnTo>
                      <a:lnTo>
                        <a:pt x="332" y="103"/>
                      </a:lnTo>
                      <a:lnTo>
                        <a:pt x="320" y="130"/>
                      </a:lnTo>
                      <a:lnTo>
                        <a:pt x="354" y="150"/>
                      </a:lnTo>
                      <a:lnTo>
                        <a:pt x="332" y="177"/>
                      </a:lnTo>
                      <a:lnTo>
                        <a:pt x="401" y="175"/>
                      </a:lnTo>
                      <a:lnTo>
                        <a:pt x="428" y="217"/>
                      </a:lnTo>
                      <a:lnTo>
                        <a:pt x="350" y="230"/>
                      </a:lnTo>
                      <a:lnTo>
                        <a:pt x="327" y="271"/>
                      </a:lnTo>
                      <a:lnTo>
                        <a:pt x="310" y="229"/>
                      </a:lnTo>
                      <a:lnTo>
                        <a:pt x="290" y="322"/>
                      </a:lnTo>
                      <a:lnTo>
                        <a:pt x="237" y="273"/>
                      </a:lnTo>
                      <a:lnTo>
                        <a:pt x="265" y="323"/>
                      </a:lnTo>
                      <a:lnTo>
                        <a:pt x="162" y="317"/>
                      </a:lnTo>
                      <a:lnTo>
                        <a:pt x="133" y="290"/>
                      </a:lnTo>
                      <a:lnTo>
                        <a:pt x="180" y="287"/>
                      </a:lnTo>
                      <a:lnTo>
                        <a:pt x="129" y="277"/>
                      </a:lnTo>
                      <a:lnTo>
                        <a:pt x="113" y="263"/>
                      </a:lnTo>
                      <a:lnTo>
                        <a:pt x="140" y="261"/>
                      </a:lnTo>
                      <a:lnTo>
                        <a:pt x="100" y="240"/>
                      </a:lnTo>
                      <a:lnTo>
                        <a:pt x="235" y="211"/>
                      </a:lnTo>
                      <a:lnTo>
                        <a:pt x="67" y="217"/>
                      </a:lnTo>
                      <a:lnTo>
                        <a:pt x="39" y="184"/>
                      </a:lnTo>
                      <a:lnTo>
                        <a:pt x="100" y="171"/>
                      </a:lnTo>
                      <a:lnTo>
                        <a:pt x="7" y="150"/>
                      </a:lnTo>
                      <a:lnTo>
                        <a:pt x="27" y="148"/>
                      </a:lnTo>
                      <a:lnTo>
                        <a:pt x="3" y="127"/>
                      </a:lnTo>
                      <a:lnTo>
                        <a:pt x="103" y="127"/>
                      </a:lnTo>
                      <a:lnTo>
                        <a:pt x="0" y="103"/>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04" name="Freeform 268"/>
                <p:cNvSpPr>
                  <a:spLocks/>
                </p:cNvSpPr>
                <p:nvPr/>
              </p:nvSpPr>
              <p:spPr bwMode="auto">
                <a:xfrm>
                  <a:off x="1917" y="1886"/>
                  <a:ext cx="29" cy="24"/>
                </a:xfrm>
                <a:custGeom>
                  <a:avLst/>
                  <a:gdLst>
                    <a:gd name="T0" fmla="*/ 0 w 103"/>
                    <a:gd name="T1" fmla="*/ 1 h 82"/>
                    <a:gd name="T2" fmla="*/ 0 w 103"/>
                    <a:gd name="T3" fmla="*/ 0 h 82"/>
                    <a:gd name="T4" fmla="*/ 2 w 103"/>
                    <a:gd name="T5" fmla="*/ 0 h 82"/>
                    <a:gd name="T6" fmla="*/ 2 w 103"/>
                    <a:gd name="T7" fmla="*/ 2 h 82"/>
                    <a:gd name="T8" fmla="*/ 0 w 103"/>
                    <a:gd name="T9" fmla="*/ 1 h 82"/>
                    <a:gd name="T10" fmla="*/ 0 60000 65536"/>
                    <a:gd name="T11" fmla="*/ 0 60000 65536"/>
                    <a:gd name="T12" fmla="*/ 0 60000 65536"/>
                    <a:gd name="T13" fmla="*/ 0 60000 65536"/>
                    <a:gd name="T14" fmla="*/ 0 60000 65536"/>
                    <a:gd name="T15" fmla="*/ 0 w 103"/>
                    <a:gd name="T16" fmla="*/ 0 h 82"/>
                    <a:gd name="T17" fmla="*/ 103 w 103"/>
                    <a:gd name="T18" fmla="*/ 82 h 82"/>
                  </a:gdLst>
                  <a:ahLst/>
                  <a:cxnLst>
                    <a:cxn ang="T10">
                      <a:pos x="T0" y="T1"/>
                    </a:cxn>
                    <a:cxn ang="T11">
                      <a:pos x="T2" y="T3"/>
                    </a:cxn>
                    <a:cxn ang="T12">
                      <a:pos x="T4" y="T5"/>
                    </a:cxn>
                    <a:cxn ang="T13">
                      <a:pos x="T6" y="T7"/>
                    </a:cxn>
                    <a:cxn ang="T14">
                      <a:pos x="T8" y="T9"/>
                    </a:cxn>
                  </a:cxnLst>
                  <a:rect l="T15" t="T16" r="T17" b="T18"/>
                  <a:pathLst>
                    <a:path w="103" h="82">
                      <a:moveTo>
                        <a:pt x="0" y="55"/>
                      </a:moveTo>
                      <a:lnTo>
                        <a:pt x="18" y="0"/>
                      </a:lnTo>
                      <a:lnTo>
                        <a:pt x="86" y="16"/>
                      </a:lnTo>
                      <a:lnTo>
                        <a:pt x="103" y="82"/>
                      </a:lnTo>
                      <a:lnTo>
                        <a:pt x="0" y="5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05" name="Freeform 269"/>
                <p:cNvSpPr>
                  <a:spLocks/>
                </p:cNvSpPr>
                <p:nvPr/>
              </p:nvSpPr>
              <p:spPr bwMode="auto">
                <a:xfrm>
                  <a:off x="1918" y="1829"/>
                  <a:ext cx="32" cy="8"/>
                </a:xfrm>
                <a:custGeom>
                  <a:avLst/>
                  <a:gdLst>
                    <a:gd name="T0" fmla="*/ 0 w 116"/>
                    <a:gd name="T1" fmla="*/ 0 h 29"/>
                    <a:gd name="T2" fmla="*/ 1 w 116"/>
                    <a:gd name="T3" fmla="*/ 1 h 29"/>
                    <a:gd name="T4" fmla="*/ 2 w 116"/>
                    <a:gd name="T5" fmla="*/ 0 h 29"/>
                    <a:gd name="T6" fmla="*/ 1 w 116"/>
                    <a:gd name="T7" fmla="*/ 0 h 29"/>
                    <a:gd name="T8" fmla="*/ 0 w 116"/>
                    <a:gd name="T9" fmla="*/ 0 h 29"/>
                    <a:gd name="T10" fmla="*/ 0 60000 65536"/>
                    <a:gd name="T11" fmla="*/ 0 60000 65536"/>
                    <a:gd name="T12" fmla="*/ 0 60000 65536"/>
                    <a:gd name="T13" fmla="*/ 0 60000 65536"/>
                    <a:gd name="T14" fmla="*/ 0 60000 65536"/>
                    <a:gd name="T15" fmla="*/ 0 w 116"/>
                    <a:gd name="T16" fmla="*/ 0 h 29"/>
                    <a:gd name="T17" fmla="*/ 116 w 116"/>
                    <a:gd name="T18" fmla="*/ 29 h 29"/>
                  </a:gdLst>
                  <a:ahLst/>
                  <a:cxnLst>
                    <a:cxn ang="T10">
                      <a:pos x="T0" y="T1"/>
                    </a:cxn>
                    <a:cxn ang="T11">
                      <a:pos x="T2" y="T3"/>
                    </a:cxn>
                    <a:cxn ang="T12">
                      <a:pos x="T4" y="T5"/>
                    </a:cxn>
                    <a:cxn ang="T13">
                      <a:pos x="T6" y="T7"/>
                    </a:cxn>
                    <a:cxn ang="T14">
                      <a:pos x="T8" y="T9"/>
                    </a:cxn>
                  </a:cxnLst>
                  <a:rect l="T15" t="T16" r="T17" b="T18"/>
                  <a:pathLst>
                    <a:path w="116" h="29">
                      <a:moveTo>
                        <a:pt x="0" y="12"/>
                      </a:moveTo>
                      <a:lnTo>
                        <a:pt x="26" y="29"/>
                      </a:lnTo>
                      <a:lnTo>
                        <a:pt x="116" y="12"/>
                      </a:lnTo>
                      <a:lnTo>
                        <a:pt x="31" y="0"/>
                      </a:lnTo>
                      <a:lnTo>
                        <a:pt x="0" y="12"/>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06" name="Freeform 270"/>
                <p:cNvSpPr>
                  <a:spLocks/>
                </p:cNvSpPr>
                <p:nvPr/>
              </p:nvSpPr>
              <p:spPr bwMode="auto">
                <a:xfrm>
                  <a:off x="1924" y="1925"/>
                  <a:ext cx="58" cy="50"/>
                </a:xfrm>
                <a:custGeom>
                  <a:avLst/>
                  <a:gdLst>
                    <a:gd name="T0" fmla="*/ 0 w 204"/>
                    <a:gd name="T1" fmla="*/ 1 h 172"/>
                    <a:gd name="T2" fmla="*/ 0 w 204"/>
                    <a:gd name="T3" fmla="*/ 3 h 172"/>
                    <a:gd name="T4" fmla="*/ 1 w 204"/>
                    <a:gd name="T5" fmla="*/ 3 h 172"/>
                    <a:gd name="T6" fmla="*/ 1 w 204"/>
                    <a:gd name="T7" fmla="*/ 4 h 172"/>
                    <a:gd name="T8" fmla="*/ 1 w 204"/>
                    <a:gd name="T9" fmla="*/ 4 h 172"/>
                    <a:gd name="T10" fmla="*/ 2 w 204"/>
                    <a:gd name="T11" fmla="*/ 3 h 172"/>
                    <a:gd name="T12" fmla="*/ 1 w 204"/>
                    <a:gd name="T13" fmla="*/ 3 h 172"/>
                    <a:gd name="T14" fmla="*/ 3 w 204"/>
                    <a:gd name="T15" fmla="*/ 3 h 172"/>
                    <a:gd name="T16" fmla="*/ 5 w 204"/>
                    <a:gd name="T17" fmla="*/ 0 h 172"/>
                    <a:gd name="T18" fmla="*/ 0 w 204"/>
                    <a:gd name="T19" fmla="*/ 0 h 172"/>
                    <a:gd name="T20" fmla="*/ 1 w 204"/>
                    <a:gd name="T21" fmla="*/ 1 h 172"/>
                    <a:gd name="T22" fmla="*/ 0 w 204"/>
                    <a:gd name="T23" fmla="*/ 1 h 17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4"/>
                    <a:gd name="T37" fmla="*/ 0 h 172"/>
                    <a:gd name="T38" fmla="*/ 204 w 204"/>
                    <a:gd name="T39" fmla="*/ 172 h 17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4" h="172">
                      <a:moveTo>
                        <a:pt x="0" y="30"/>
                      </a:moveTo>
                      <a:lnTo>
                        <a:pt x="3" y="107"/>
                      </a:lnTo>
                      <a:lnTo>
                        <a:pt x="28" y="123"/>
                      </a:lnTo>
                      <a:lnTo>
                        <a:pt x="21" y="168"/>
                      </a:lnTo>
                      <a:lnTo>
                        <a:pt x="48" y="172"/>
                      </a:lnTo>
                      <a:lnTo>
                        <a:pt x="81" y="134"/>
                      </a:lnTo>
                      <a:lnTo>
                        <a:pt x="48" y="107"/>
                      </a:lnTo>
                      <a:lnTo>
                        <a:pt x="131" y="107"/>
                      </a:lnTo>
                      <a:lnTo>
                        <a:pt x="204" y="12"/>
                      </a:lnTo>
                      <a:lnTo>
                        <a:pt x="15" y="0"/>
                      </a:lnTo>
                      <a:lnTo>
                        <a:pt x="38" y="31"/>
                      </a:lnTo>
                      <a:lnTo>
                        <a:pt x="0" y="3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07" name="Freeform 271"/>
                <p:cNvSpPr>
                  <a:spLocks/>
                </p:cNvSpPr>
                <p:nvPr/>
              </p:nvSpPr>
              <p:spPr bwMode="auto">
                <a:xfrm>
                  <a:off x="1963" y="1674"/>
                  <a:ext cx="334" cy="198"/>
                </a:xfrm>
                <a:custGeom>
                  <a:avLst/>
                  <a:gdLst>
                    <a:gd name="T0" fmla="*/ 1 w 1173"/>
                    <a:gd name="T1" fmla="*/ 4 h 695"/>
                    <a:gd name="T2" fmla="*/ 3 w 1173"/>
                    <a:gd name="T3" fmla="*/ 5 h 695"/>
                    <a:gd name="T4" fmla="*/ 7 w 1173"/>
                    <a:gd name="T5" fmla="*/ 5 h 695"/>
                    <a:gd name="T6" fmla="*/ 6 w 1173"/>
                    <a:gd name="T7" fmla="*/ 5 h 695"/>
                    <a:gd name="T8" fmla="*/ 5 w 1173"/>
                    <a:gd name="T9" fmla="*/ 6 h 695"/>
                    <a:gd name="T10" fmla="*/ 7 w 1173"/>
                    <a:gd name="T11" fmla="*/ 6 h 695"/>
                    <a:gd name="T12" fmla="*/ 11 w 1173"/>
                    <a:gd name="T13" fmla="*/ 5 h 695"/>
                    <a:gd name="T14" fmla="*/ 15 w 1173"/>
                    <a:gd name="T15" fmla="*/ 5 h 695"/>
                    <a:gd name="T16" fmla="*/ 11 w 1173"/>
                    <a:gd name="T17" fmla="*/ 8 h 695"/>
                    <a:gd name="T18" fmla="*/ 5 w 1173"/>
                    <a:gd name="T19" fmla="*/ 7 h 695"/>
                    <a:gd name="T20" fmla="*/ 5 w 1173"/>
                    <a:gd name="T21" fmla="*/ 8 h 695"/>
                    <a:gd name="T22" fmla="*/ 9 w 1173"/>
                    <a:gd name="T23" fmla="*/ 10 h 695"/>
                    <a:gd name="T24" fmla="*/ 6 w 1173"/>
                    <a:gd name="T25" fmla="*/ 10 h 695"/>
                    <a:gd name="T26" fmla="*/ 5 w 1173"/>
                    <a:gd name="T27" fmla="*/ 11 h 695"/>
                    <a:gd name="T28" fmla="*/ 7 w 1173"/>
                    <a:gd name="T29" fmla="*/ 11 h 695"/>
                    <a:gd name="T30" fmla="*/ 5 w 1173"/>
                    <a:gd name="T31" fmla="*/ 12 h 695"/>
                    <a:gd name="T32" fmla="*/ 6 w 1173"/>
                    <a:gd name="T33" fmla="*/ 13 h 695"/>
                    <a:gd name="T34" fmla="*/ 7 w 1173"/>
                    <a:gd name="T35" fmla="*/ 14 h 695"/>
                    <a:gd name="T36" fmla="*/ 5 w 1173"/>
                    <a:gd name="T37" fmla="*/ 14 h 695"/>
                    <a:gd name="T38" fmla="*/ 3 w 1173"/>
                    <a:gd name="T39" fmla="*/ 15 h 695"/>
                    <a:gd name="T40" fmla="*/ 6 w 1173"/>
                    <a:gd name="T41" fmla="*/ 16 h 695"/>
                    <a:gd name="T42" fmla="*/ 7 w 1173"/>
                    <a:gd name="T43" fmla="*/ 15 h 695"/>
                    <a:gd name="T44" fmla="*/ 9 w 1173"/>
                    <a:gd name="T45" fmla="*/ 15 h 695"/>
                    <a:gd name="T46" fmla="*/ 10 w 1173"/>
                    <a:gd name="T47" fmla="*/ 16 h 695"/>
                    <a:gd name="T48" fmla="*/ 11 w 1173"/>
                    <a:gd name="T49" fmla="*/ 15 h 695"/>
                    <a:gd name="T50" fmla="*/ 12 w 1173"/>
                    <a:gd name="T51" fmla="*/ 14 h 695"/>
                    <a:gd name="T52" fmla="*/ 14 w 1173"/>
                    <a:gd name="T53" fmla="*/ 12 h 695"/>
                    <a:gd name="T54" fmla="*/ 15 w 1173"/>
                    <a:gd name="T55" fmla="*/ 11 h 695"/>
                    <a:gd name="T56" fmla="*/ 15 w 1173"/>
                    <a:gd name="T57" fmla="*/ 10 h 695"/>
                    <a:gd name="T58" fmla="*/ 13 w 1173"/>
                    <a:gd name="T59" fmla="*/ 10 h 695"/>
                    <a:gd name="T60" fmla="*/ 13 w 1173"/>
                    <a:gd name="T61" fmla="*/ 9 h 695"/>
                    <a:gd name="T62" fmla="*/ 18 w 1173"/>
                    <a:gd name="T63" fmla="*/ 8 h 695"/>
                    <a:gd name="T64" fmla="*/ 19 w 1173"/>
                    <a:gd name="T65" fmla="*/ 7 h 695"/>
                    <a:gd name="T66" fmla="*/ 24 w 1173"/>
                    <a:gd name="T67" fmla="*/ 4 h 695"/>
                    <a:gd name="T68" fmla="*/ 20 w 1173"/>
                    <a:gd name="T69" fmla="*/ 4 h 695"/>
                    <a:gd name="T70" fmla="*/ 27 w 1173"/>
                    <a:gd name="T71" fmla="*/ 3 h 695"/>
                    <a:gd name="T72" fmla="*/ 25 w 1173"/>
                    <a:gd name="T73" fmla="*/ 1 h 695"/>
                    <a:gd name="T74" fmla="*/ 16 w 1173"/>
                    <a:gd name="T75" fmla="*/ 0 h 695"/>
                    <a:gd name="T76" fmla="*/ 15 w 1173"/>
                    <a:gd name="T77" fmla="*/ 0 h 695"/>
                    <a:gd name="T78" fmla="*/ 13 w 1173"/>
                    <a:gd name="T79" fmla="*/ 2 h 695"/>
                    <a:gd name="T80" fmla="*/ 10 w 1173"/>
                    <a:gd name="T81" fmla="*/ 1 h 695"/>
                    <a:gd name="T82" fmla="*/ 8 w 1173"/>
                    <a:gd name="T83" fmla="*/ 1 h 695"/>
                    <a:gd name="T84" fmla="*/ 9 w 1173"/>
                    <a:gd name="T85" fmla="*/ 3 h 695"/>
                    <a:gd name="T86" fmla="*/ 6 w 1173"/>
                    <a:gd name="T87" fmla="*/ 3 h 69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73"/>
                    <a:gd name="T133" fmla="*/ 0 h 695"/>
                    <a:gd name="T134" fmla="*/ 1173 w 1173"/>
                    <a:gd name="T135" fmla="*/ 695 h 69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73" h="695">
                      <a:moveTo>
                        <a:pt x="0" y="165"/>
                      </a:moveTo>
                      <a:lnTo>
                        <a:pt x="104" y="165"/>
                      </a:lnTo>
                      <a:lnTo>
                        <a:pt x="67" y="189"/>
                      </a:lnTo>
                      <a:lnTo>
                        <a:pt x="211" y="170"/>
                      </a:lnTo>
                      <a:lnTo>
                        <a:pt x="87" y="189"/>
                      </a:lnTo>
                      <a:lnTo>
                        <a:pt x="126" y="201"/>
                      </a:lnTo>
                      <a:lnTo>
                        <a:pt x="84" y="204"/>
                      </a:lnTo>
                      <a:lnTo>
                        <a:pt x="102" y="223"/>
                      </a:lnTo>
                      <a:lnTo>
                        <a:pt x="287" y="195"/>
                      </a:lnTo>
                      <a:lnTo>
                        <a:pt x="104" y="238"/>
                      </a:lnTo>
                      <a:lnTo>
                        <a:pt x="183" y="272"/>
                      </a:lnTo>
                      <a:lnTo>
                        <a:pt x="255" y="222"/>
                      </a:lnTo>
                      <a:lnTo>
                        <a:pt x="379" y="214"/>
                      </a:lnTo>
                      <a:lnTo>
                        <a:pt x="249" y="232"/>
                      </a:lnTo>
                      <a:lnTo>
                        <a:pt x="219" y="272"/>
                      </a:lnTo>
                      <a:lnTo>
                        <a:pt x="294" y="276"/>
                      </a:lnTo>
                      <a:lnTo>
                        <a:pt x="379" y="237"/>
                      </a:lnTo>
                      <a:lnTo>
                        <a:pt x="322" y="273"/>
                      </a:lnTo>
                      <a:lnTo>
                        <a:pt x="379" y="273"/>
                      </a:lnTo>
                      <a:lnTo>
                        <a:pt x="467" y="246"/>
                      </a:lnTo>
                      <a:lnTo>
                        <a:pt x="456" y="205"/>
                      </a:lnTo>
                      <a:lnTo>
                        <a:pt x="551" y="176"/>
                      </a:lnTo>
                      <a:lnTo>
                        <a:pt x="481" y="241"/>
                      </a:lnTo>
                      <a:lnTo>
                        <a:pt x="631" y="228"/>
                      </a:lnTo>
                      <a:lnTo>
                        <a:pt x="328" y="293"/>
                      </a:lnTo>
                      <a:lnTo>
                        <a:pt x="396" y="360"/>
                      </a:lnTo>
                      <a:lnTo>
                        <a:pt x="458" y="360"/>
                      </a:lnTo>
                      <a:lnTo>
                        <a:pt x="427" y="373"/>
                      </a:lnTo>
                      <a:lnTo>
                        <a:pt x="307" y="304"/>
                      </a:lnTo>
                      <a:lnTo>
                        <a:pt x="209" y="293"/>
                      </a:lnTo>
                      <a:lnTo>
                        <a:pt x="207" y="322"/>
                      </a:lnTo>
                      <a:lnTo>
                        <a:pt x="253" y="337"/>
                      </a:lnTo>
                      <a:lnTo>
                        <a:pt x="208" y="346"/>
                      </a:lnTo>
                      <a:lnTo>
                        <a:pt x="328" y="423"/>
                      </a:lnTo>
                      <a:lnTo>
                        <a:pt x="279" y="426"/>
                      </a:lnTo>
                      <a:lnTo>
                        <a:pt x="399" y="431"/>
                      </a:lnTo>
                      <a:lnTo>
                        <a:pt x="332" y="448"/>
                      </a:lnTo>
                      <a:lnTo>
                        <a:pt x="368" y="473"/>
                      </a:lnTo>
                      <a:lnTo>
                        <a:pt x="260" y="434"/>
                      </a:lnTo>
                      <a:lnTo>
                        <a:pt x="198" y="450"/>
                      </a:lnTo>
                      <a:lnTo>
                        <a:pt x="172" y="512"/>
                      </a:lnTo>
                      <a:lnTo>
                        <a:pt x="235" y="491"/>
                      </a:lnTo>
                      <a:lnTo>
                        <a:pt x="222" y="514"/>
                      </a:lnTo>
                      <a:lnTo>
                        <a:pt x="245" y="514"/>
                      </a:lnTo>
                      <a:lnTo>
                        <a:pt x="283" y="466"/>
                      </a:lnTo>
                      <a:lnTo>
                        <a:pt x="269" y="506"/>
                      </a:lnTo>
                      <a:lnTo>
                        <a:pt x="304" y="511"/>
                      </a:lnTo>
                      <a:lnTo>
                        <a:pt x="239" y="530"/>
                      </a:lnTo>
                      <a:lnTo>
                        <a:pt x="279" y="531"/>
                      </a:lnTo>
                      <a:lnTo>
                        <a:pt x="245" y="542"/>
                      </a:lnTo>
                      <a:lnTo>
                        <a:pt x="273" y="568"/>
                      </a:lnTo>
                      <a:lnTo>
                        <a:pt x="322" y="568"/>
                      </a:lnTo>
                      <a:lnTo>
                        <a:pt x="368" y="521"/>
                      </a:lnTo>
                      <a:lnTo>
                        <a:pt x="287" y="590"/>
                      </a:lnTo>
                      <a:lnTo>
                        <a:pt x="208" y="535"/>
                      </a:lnTo>
                      <a:lnTo>
                        <a:pt x="143" y="545"/>
                      </a:lnTo>
                      <a:lnTo>
                        <a:pt x="199" y="602"/>
                      </a:lnTo>
                      <a:lnTo>
                        <a:pt x="102" y="632"/>
                      </a:lnTo>
                      <a:lnTo>
                        <a:pt x="112" y="673"/>
                      </a:lnTo>
                      <a:lnTo>
                        <a:pt x="129" y="637"/>
                      </a:lnTo>
                      <a:lnTo>
                        <a:pt x="134" y="673"/>
                      </a:lnTo>
                      <a:lnTo>
                        <a:pt x="200" y="656"/>
                      </a:lnTo>
                      <a:lnTo>
                        <a:pt x="249" y="690"/>
                      </a:lnTo>
                      <a:lnTo>
                        <a:pt x="284" y="687"/>
                      </a:lnTo>
                      <a:lnTo>
                        <a:pt x="259" y="660"/>
                      </a:lnTo>
                      <a:lnTo>
                        <a:pt x="328" y="668"/>
                      </a:lnTo>
                      <a:lnTo>
                        <a:pt x="322" y="642"/>
                      </a:lnTo>
                      <a:lnTo>
                        <a:pt x="352" y="673"/>
                      </a:lnTo>
                      <a:lnTo>
                        <a:pt x="371" y="667"/>
                      </a:lnTo>
                      <a:lnTo>
                        <a:pt x="360" y="648"/>
                      </a:lnTo>
                      <a:lnTo>
                        <a:pt x="417" y="667"/>
                      </a:lnTo>
                      <a:lnTo>
                        <a:pt x="418" y="695"/>
                      </a:lnTo>
                      <a:lnTo>
                        <a:pt x="517" y="667"/>
                      </a:lnTo>
                      <a:lnTo>
                        <a:pt x="536" y="627"/>
                      </a:lnTo>
                      <a:lnTo>
                        <a:pt x="489" y="637"/>
                      </a:lnTo>
                      <a:lnTo>
                        <a:pt x="489" y="598"/>
                      </a:lnTo>
                      <a:lnTo>
                        <a:pt x="379" y="596"/>
                      </a:lnTo>
                      <a:lnTo>
                        <a:pt x="526" y="588"/>
                      </a:lnTo>
                      <a:lnTo>
                        <a:pt x="549" y="560"/>
                      </a:lnTo>
                      <a:lnTo>
                        <a:pt x="526" y="526"/>
                      </a:lnTo>
                      <a:lnTo>
                        <a:pt x="610" y="530"/>
                      </a:lnTo>
                      <a:lnTo>
                        <a:pt x="628" y="514"/>
                      </a:lnTo>
                      <a:lnTo>
                        <a:pt x="571" y="506"/>
                      </a:lnTo>
                      <a:lnTo>
                        <a:pt x="647" y="500"/>
                      </a:lnTo>
                      <a:lnTo>
                        <a:pt x="597" y="477"/>
                      </a:lnTo>
                      <a:lnTo>
                        <a:pt x="656" y="462"/>
                      </a:lnTo>
                      <a:lnTo>
                        <a:pt x="653" y="444"/>
                      </a:lnTo>
                      <a:lnTo>
                        <a:pt x="543" y="434"/>
                      </a:lnTo>
                      <a:lnTo>
                        <a:pt x="605" y="418"/>
                      </a:lnTo>
                      <a:lnTo>
                        <a:pt x="541" y="414"/>
                      </a:lnTo>
                      <a:lnTo>
                        <a:pt x="656" y="426"/>
                      </a:lnTo>
                      <a:lnTo>
                        <a:pt x="660" y="407"/>
                      </a:lnTo>
                      <a:lnTo>
                        <a:pt x="541" y="400"/>
                      </a:lnTo>
                      <a:lnTo>
                        <a:pt x="700" y="373"/>
                      </a:lnTo>
                      <a:lnTo>
                        <a:pt x="654" y="349"/>
                      </a:lnTo>
                      <a:lnTo>
                        <a:pt x="774" y="360"/>
                      </a:lnTo>
                      <a:lnTo>
                        <a:pt x="808" y="322"/>
                      </a:lnTo>
                      <a:lnTo>
                        <a:pt x="751" y="319"/>
                      </a:lnTo>
                      <a:lnTo>
                        <a:pt x="825" y="316"/>
                      </a:lnTo>
                      <a:lnTo>
                        <a:pt x="817" y="287"/>
                      </a:lnTo>
                      <a:lnTo>
                        <a:pt x="853" y="293"/>
                      </a:lnTo>
                      <a:lnTo>
                        <a:pt x="1050" y="178"/>
                      </a:lnTo>
                      <a:lnTo>
                        <a:pt x="833" y="220"/>
                      </a:lnTo>
                      <a:lnTo>
                        <a:pt x="952" y="170"/>
                      </a:lnTo>
                      <a:lnTo>
                        <a:pt x="879" y="176"/>
                      </a:lnTo>
                      <a:lnTo>
                        <a:pt x="863" y="153"/>
                      </a:lnTo>
                      <a:lnTo>
                        <a:pt x="998" y="165"/>
                      </a:lnTo>
                      <a:lnTo>
                        <a:pt x="1173" y="107"/>
                      </a:lnTo>
                      <a:lnTo>
                        <a:pt x="1171" y="78"/>
                      </a:lnTo>
                      <a:lnTo>
                        <a:pt x="1099" y="78"/>
                      </a:lnTo>
                      <a:lnTo>
                        <a:pt x="1082" y="28"/>
                      </a:lnTo>
                      <a:lnTo>
                        <a:pt x="879" y="51"/>
                      </a:lnTo>
                      <a:lnTo>
                        <a:pt x="964" y="19"/>
                      </a:lnTo>
                      <a:lnTo>
                        <a:pt x="699" y="0"/>
                      </a:lnTo>
                      <a:lnTo>
                        <a:pt x="677" y="24"/>
                      </a:lnTo>
                      <a:lnTo>
                        <a:pt x="698" y="36"/>
                      </a:lnTo>
                      <a:lnTo>
                        <a:pt x="647" y="13"/>
                      </a:lnTo>
                      <a:lnTo>
                        <a:pt x="528" y="15"/>
                      </a:lnTo>
                      <a:lnTo>
                        <a:pt x="613" y="62"/>
                      </a:lnTo>
                      <a:lnTo>
                        <a:pt x="582" y="78"/>
                      </a:lnTo>
                      <a:lnTo>
                        <a:pt x="541" y="27"/>
                      </a:lnTo>
                      <a:lnTo>
                        <a:pt x="430" y="23"/>
                      </a:lnTo>
                      <a:lnTo>
                        <a:pt x="451" y="44"/>
                      </a:lnTo>
                      <a:lnTo>
                        <a:pt x="369" y="36"/>
                      </a:lnTo>
                      <a:lnTo>
                        <a:pt x="411" y="70"/>
                      </a:lnTo>
                      <a:lnTo>
                        <a:pt x="343" y="50"/>
                      </a:lnTo>
                      <a:lnTo>
                        <a:pt x="366" y="70"/>
                      </a:lnTo>
                      <a:lnTo>
                        <a:pt x="326" y="78"/>
                      </a:lnTo>
                      <a:lnTo>
                        <a:pt x="411" y="123"/>
                      </a:lnTo>
                      <a:lnTo>
                        <a:pt x="227" y="72"/>
                      </a:lnTo>
                      <a:lnTo>
                        <a:pt x="182" y="108"/>
                      </a:lnTo>
                      <a:lnTo>
                        <a:pt x="254" y="126"/>
                      </a:lnTo>
                      <a:lnTo>
                        <a:pt x="134" y="112"/>
                      </a:lnTo>
                      <a:lnTo>
                        <a:pt x="0" y="16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08" name="Freeform 272"/>
                <p:cNvSpPr>
                  <a:spLocks/>
                </p:cNvSpPr>
                <p:nvPr/>
              </p:nvSpPr>
              <p:spPr bwMode="auto">
                <a:xfrm>
                  <a:off x="1984" y="1930"/>
                  <a:ext cx="312" cy="257"/>
                </a:xfrm>
                <a:custGeom>
                  <a:avLst/>
                  <a:gdLst>
                    <a:gd name="T0" fmla="*/ 0 w 1094"/>
                    <a:gd name="T1" fmla="*/ 2 h 902"/>
                    <a:gd name="T2" fmla="*/ 3 w 1094"/>
                    <a:gd name="T3" fmla="*/ 0 h 902"/>
                    <a:gd name="T4" fmla="*/ 3 w 1094"/>
                    <a:gd name="T5" fmla="*/ 2 h 902"/>
                    <a:gd name="T6" fmla="*/ 4 w 1094"/>
                    <a:gd name="T7" fmla="*/ 5 h 902"/>
                    <a:gd name="T8" fmla="*/ 5 w 1094"/>
                    <a:gd name="T9" fmla="*/ 5 h 902"/>
                    <a:gd name="T10" fmla="*/ 4 w 1094"/>
                    <a:gd name="T11" fmla="*/ 4 h 902"/>
                    <a:gd name="T12" fmla="*/ 4 w 1094"/>
                    <a:gd name="T13" fmla="*/ 2 h 902"/>
                    <a:gd name="T14" fmla="*/ 4 w 1094"/>
                    <a:gd name="T15" fmla="*/ 1 h 902"/>
                    <a:gd name="T16" fmla="*/ 4 w 1094"/>
                    <a:gd name="T17" fmla="*/ 1 h 902"/>
                    <a:gd name="T18" fmla="*/ 7 w 1094"/>
                    <a:gd name="T19" fmla="*/ 0 h 902"/>
                    <a:gd name="T20" fmla="*/ 8 w 1094"/>
                    <a:gd name="T21" fmla="*/ 1 h 902"/>
                    <a:gd name="T22" fmla="*/ 8 w 1094"/>
                    <a:gd name="T23" fmla="*/ 4 h 902"/>
                    <a:gd name="T24" fmla="*/ 10 w 1094"/>
                    <a:gd name="T25" fmla="*/ 3 h 902"/>
                    <a:gd name="T26" fmla="*/ 13 w 1094"/>
                    <a:gd name="T27" fmla="*/ 3 h 902"/>
                    <a:gd name="T28" fmla="*/ 13 w 1094"/>
                    <a:gd name="T29" fmla="*/ 4 h 902"/>
                    <a:gd name="T30" fmla="*/ 14 w 1094"/>
                    <a:gd name="T31" fmla="*/ 5 h 902"/>
                    <a:gd name="T32" fmla="*/ 15 w 1094"/>
                    <a:gd name="T33" fmla="*/ 4 h 902"/>
                    <a:gd name="T34" fmla="*/ 17 w 1094"/>
                    <a:gd name="T35" fmla="*/ 5 h 902"/>
                    <a:gd name="T36" fmla="*/ 17 w 1094"/>
                    <a:gd name="T37" fmla="*/ 5 h 902"/>
                    <a:gd name="T38" fmla="*/ 18 w 1094"/>
                    <a:gd name="T39" fmla="*/ 6 h 902"/>
                    <a:gd name="T40" fmla="*/ 19 w 1094"/>
                    <a:gd name="T41" fmla="*/ 6 h 902"/>
                    <a:gd name="T42" fmla="*/ 19 w 1094"/>
                    <a:gd name="T43" fmla="*/ 7 h 902"/>
                    <a:gd name="T44" fmla="*/ 19 w 1094"/>
                    <a:gd name="T45" fmla="*/ 7 h 902"/>
                    <a:gd name="T46" fmla="*/ 19 w 1094"/>
                    <a:gd name="T47" fmla="*/ 8 h 902"/>
                    <a:gd name="T48" fmla="*/ 19 w 1094"/>
                    <a:gd name="T49" fmla="*/ 9 h 902"/>
                    <a:gd name="T50" fmla="*/ 19 w 1094"/>
                    <a:gd name="T51" fmla="*/ 10 h 902"/>
                    <a:gd name="T52" fmla="*/ 23 w 1094"/>
                    <a:gd name="T53" fmla="*/ 11 h 902"/>
                    <a:gd name="T54" fmla="*/ 24 w 1094"/>
                    <a:gd name="T55" fmla="*/ 12 h 902"/>
                    <a:gd name="T56" fmla="*/ 25 w 1094"/>
                    <a:gd name="T57" fmla="*/ 13 h 902"/>
                    <a:gd name="T58" fmla="*/ 25 w 1094"/>
                    <a:gd name="T59" fmla="*/ 14 h 902"/>
                    <a:gd name="T60" fmla="*/ 25 w 1094"/>
                    <a:gd name="T61" fmla="*/ 15 h 902"/>
                    <a:gd name="T62" fmla="*/ 23 w 1094"/>
                    <a:gd name="T63" fmla="*/ 16 h 902"/>
                    <a:gd name="T64" fmla="*/ 19 w 1094"/>
                    <a:gd name="T65" fmla="*/ 14 h 902"/>
                    <a:gd name="T66" fmla="*/ 20 w 1094"/>
                    <a:gd name="T67" fmla="*/ 15 h 902"/>
                    <a:gd name="T68" fmla="*/ 21 w 1094"/>
                    <a:gd name="T69" fmla="*/ 16 h 902"/>
                    <a:gd name="T70" fmla="*/ 22 w 1094"/>
                    <a:gd name="T71" fmla="*/ 17 h 902"/>
                    <a:gd name="T72" fmla="*/ 23 w 1094"/>
                    <a:gd name="T73" fmla="*/ 20 h 902"/>
                    <a:gd name="T74" fmla="*/ 21 w 1094"/>
                    <a:gd name="T75" fmla="*/ 21 h 902"/>
                    <a:gd name="T76" fmla="*/ 16 w 1094"/>
                    <a:gd name="T77" fmla="*/ 18 h 902"/>
                    <a:gd name="T78" fmla="*/ 15 w 1094"/>
                    <a:gd name="T79" fmla="*/ 18 h 902"/>
                    <a:gd name="T80" fmla="*/ 14 w 1094"/>
                    <a:gd name="T81" fmla="*/ 16 h 902"/>
                    <a:gd name="T82" fmla="*/ 13 w 1094"/>
                    <a:gd name="T83" fmla="*/ 17 h 902"/>
                    <a:gd name="T84" fmla="*/ 11 w 1094"/>
                    <a:gd name="T85" fmla="*/ 17 h 902"/>
                    <a:gd name="T86" fmla="*/ 15 w 1094"/>
                    <a:gd name="T87" fmla="*/ 15 h 902"/>
                    <a:gd name="T88" fmla="*/ 16 w 1094"/>
                    <a:gd name="T89" fmla="*/ 12 h 902"/>
                    <a:gd name="T90" fmla="*/ 13 w 1094"/>
                    <a:gd name="T91" fmla="*/ 9 h 902"/>
                    <a:gd name="T92" fmla="*/ 12 w 1094"/>
                    <a:gd name="T93" fmla="*/ 10 h 902"/>
                    <a:gd name="T94" fmla="*/ 13 w 1094"/>
                    <a:gd name="T95" fmla="*/ 9 h 902"/>
                    <a:gd name="T96" fmla="*/ 11 w 1094"/>
                    <a:gd name="T97" fmla="*/ 7 h 902"/>
                    <a:gd name="T98" fmla="*/ 10 w 1094"/>
                    <a:gd name="T99" fmla="*/ 7 h 902"/>
                    <a:gd name="T100" fmla="*/ 8 w 1094"/>
                    <a:gd name="T101" fmla="*/ 8 h 902"/>
                    <a:gd name="T102" fmla="*/ 1 w 1094"/>
                    <a:gd name="T103" fmla="*/ 5 h 902"/>
                    <a:gd name="T104" fmla="*/ 0 w 1094"/>
                    <a:gd name="T105" fmla="*/ 5 h 90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094"/>
                    <a:gd name="T160" fmla="*/ 0 h 902"/>
                    <a:gd name="T161" fmla="*/ 1094 w 1094"/>
                    <a:gd name="T162" fmla="*/ 902 h 90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094" h="902">
                      <a:moveTo>
                        <a:pt x="0" y="202"/>
                      </a:moveTo>
                      <a:lnTo>
                        <a:pt x="9" y="103"/>
                      </a:lnTo>
                      <a:lnTo>
                        <a:pt x="54" y="31"/>
                      </a:lnTo>
                      <a:lnTo>
                        <a:pt x="130" y="0"/>
                      </a:lnTo>
                      <a:lnTo>
                        <a:pt x="191" y="14"/>
                      </a:lnTo>
                      <a:lnTo>
                        <a:pt x="125" y="103"/>
                      </a:lnTo>
                      <a:lnTo>
                        <a:pt x="144" y="158"/>
                      </a:lnTo>
                      <a:lnTo>
                        <a:pt x="191" y="212"/>
                      </a:lnTo>
                      <a:lnTo>
                        <a:pt x="130" y="231"/>
                      </a:lnTo>
                      <a:lnTo>
                        <a:pt x="195" y="230"/>
                      </a:lnTo>
                      <a:lnTo>
                        <a:pt x="204" y="184"/>
                      </a:lnTo>
                      <a:lnTo>
                        <a:pt x="155" y="156"/>
                      </a:lnTo>
                      <a:lnTo>
                        <a:pt x="195" y="123"/>
                      </a:lnTo>
                      <a:lnTo>
                        <a:pt x="166" y="78"/>
                      </a:lnTo>
                      <a:lnTo>
                        <a:pt x="229" y="89"/>
                      </a:lnTo>
                      <a:lnTo>
                        <a:pt x="170" y="68"/>
                      </a:lnTo>
                      <a:lnTo>
                        <a:pt x="236" y="73"/>
                      </a:lnTo>
                      <a:lnTo>
                        <a:pt x="190" y="42"/>
                      </a:lnTo>
                      <a:lnTo>
                        <a:pt x="242" y="43"/>
                      </a:lnTo>
                      <a:lnTo>
                        <a:pt x="279" y="14"/>
                      </a:lnTo>
                      <a:lnTo>
                        <a:pt x="324" y="11"/>
                      </a:lnTo>
                      <a:lnTo>
                        <a:pt x="326" y="51"/>
                      </a:lnTo>
                      <a:lnTo>
                        <a:pt x="358" y="68"/>
                      </a:lnTo>
                      <a:lnTo>
                        <a:pt x="348" y="158"/>
                      </a:lnTo>
                      <a:lnTo>
                        <a:pt x="392" y="115"/>
                      </a:lnTo>
                      <a:lnTo>
                        <a:pt x="414" y="134"/>
                      </a:lnTo>
                      <a:lnTo>
                        <a:pt x="476" y="91"/>
                      </a:lnTo>
                      <a:lnTo>
                        <a:pt x="564" y="115"/>
                      </a:lnTo>
                      <a:lnTo>
                        <a:pt x="603" y="158"/>
                      </a:lnTo>
                      <a:lnTo>
                        <a:pt x="575" y="184"/>
                      </a:lnTo>
                      <a:lnTo>
                        <a:pt x="630" y="173"/>
                      </a:lnTo>
                      <a:lnTo>
                        <a:pt x="614" y="199"/>
                      </a:lnTo>
                      <a:lnTo>
                        <a:pt x="646" y="212"/>
                      </a:lnTo>
                      <a:lnTo>
                        <a:pt x="671" y="180"/>
                      </a:lnTo>
                      <a:lnTo>
                        <a:pt x="711" y="196"/>
                      </a:lnTo>
                      <a:lnTo>
                        <a:pt x="724" y="222"/>
                      </a:lnTo>
                      <a:lnTo>
                        <a:pt x="690" y="230"/>
                      </a:lnTo>
                      <a:lnTo>
                        <a:pt x="742" y="230"/>
                      </a:lnTo>
                      <a:lnTo>
                        <a:pt x="733" y="265"/>
                      </a:lnTo>
                      <a:lnTo>
                        <a:pt x="772" y="246"/>
                      </a:lnTo>
                      <a:lnTo>
                        <a:pt x="748" y="276"/>
                      </a:lnTo>
                      <a:lnTo>
                        <a:pt x="826" y="268"/>
                      </a:lnTo>
                      <a:lnTo>
                        <a:pt x="782" y="299"/>
                      </a:lnTo>
                      <a:lnTo>
                        <a:pt x="820" y="299"/>
                      </a:lnTo>
                      <a:lnTo>
                        <a:pt x="804" y="321"/>
                      </a:lnTo>
                      <a:lnTo>
                        <a:pt x="838" y="291"/>
                      </a:lnTo>
                      <a:lnTo>
                        <a:pt x="874" y="322"/>
                      </a:lnTo>
                      <a:lnTo>
                        <a:pt x="810" y="348"/>
                      </a:lnTo>
                      <a:lnTo>
                        <a:pt x="900" y="371"/>
                      </a:lnTo>
                      <a:lnTo>
                        <a:pt x="825" y="379"/>
                      </a:lnTo>
                      <a:lnTo>
                        <a:pt x="853" y="391"/>
                      </a:lnTo>
                      <a:lnTo>
                        <a:pt x="829" y="419"/>
                      </a:lnTo>
                      <a:lnTo>
                        <a:pt x="921" y="473"/>
                      </a:lnTo>
                      <a:lnTo>
                        <a:pt x="968" y="464"/>
                      </a:lnTo>
                      <a:lnTo>
                        <a:pt x="986" y="529"/>
                      </a:lnTo>
                      <a:lnTo>
                        <a:pt x="1031" y="523"/>
                      </a:lnTo>
                      <a:lnTo>
                        <a:pt x="1029" y="551"/>
                      </a:lnTo>
                      <a:lnTo>
                        <a:pt x="1094" y="565"/>
                      </a:lnTo>
                      <a:lnTo>
                        <a:pt x="1086" y="599"/>
                      </a:lnTo>
                      <a:lnTo>
                        <a:pt x="1053" y="594"/>
                      </a:lnTo>
                      <a:lnTo>
                        <a:pt x="1068" y="614"/>
                      </a:lnTo>
                      <a:lnTo>
                        <a:pt x="1052" y="647"/>
                      </a:lnTo>
                      <a:lnTo>
                        <a:pt x="1020" y="632"/>
                      </a:lnTo>
                      <a:lnTo>
                        <a:pt x="1013" y="697"/>
                      </a:lnTo>
                      <a:lnTo>
                        <a:pt x="888" y="578"/>
                      </a:lnTo>
                      <a:lnTo>
                        <a:pt x="842" y="588"/>
                      </a:lnTo>
                      <a:lnTo>
                        <a:pt x="874" y="618"/>
                      </a:lnTo>
                      <a:lnTo>
                        <a:pt x="849" y="647"/>
                      </a:lnTo>
                      <a:lnTo>
                        <a:pt x="868" y="645"/>
                      </a:lnTo>
                      <a:lnTo>
                        <a:pt x="895" y="703"/>
                      </a:lnTo>
                      <a:lnTo>
                        <a:pt x="956" y="717"/>
                      </a:lnTo>
                      <a:lnTo>
                        <a:pt x="950" y="751"/>
                      </a:lnTo>
                      <a:lnTo>
                        <a:pt x="983" y="778"/>
                      </a:lnTo>
                      <a:lnTo>
                        <a:pt x="969" y="858"/>
                      </a:lnTo>
                      <a:lnTo>
                        <a:pt x="810" y="775"/>
                      </a:lnTo>
                      <a:lnTo>
                        <a:pt x="916" y="902"/>
                      </a:lnTo>
                      <a:lnTo>
                        <a:pt x="719" y="832"/>
                      </a:lnTo>
                      <a:lnTo>
                        <a:pt x="691" y="789"/>
                      </a:lnTo>
                      <a:lnTo>
                        <a:pt x="718" y="785"/>
                      </a:lnTo>
                      <a:lnTo>
                        <a:pt x="654" y="762"/>
                      </a:lnTo>
                      <a:lnTo>
                        <a:pt x="635" y="713"/>
                      </a:lnTo>
                      <a:lnTo>
                        <a:pt x="584" y="697"/>
                      </a:lnTo>
                      <a:lnTo>
                        <a:pt x="581" y="729"/>
                      </a:lnTo>
                      <a:lnTo>
                        <a:pt x="553" y="713"/>
                      </a:lnTo>
                      <a:lnTo>
                        <a:pt x="512" y="744"/>
                      </a:lnTo>
                      <a:lnTo>
                        <a:pt x="457" y="713"/>
                      </a:lnTo>
                      <a:lnTo>
                        <a:pt x="483" y="657"/>
                      </a:lnTo>
                      <a:lnTo>
                        <a:pt x="630" y="657"/>
                      </a:lnTo>
                      <a:lnTo>
                        <a:pt x="594" y="602"/>
                      </a:lnTo>
                      <a:lnTo>
                        <a:pt x="677" y="523"/>
                      </a:lnTo>
                      <a:lnTo>
                        <a:pt x="619" y="417"/>
                      </a:lnTo>
                      <a:lnTo>
                        <a:pt x="578" y="407"/>
                      </a:lnTo>
                      <a:lnTo>
                        <a:pt x="602" y="391"/>
                      </a:lnTo>
                      <a:lnTo>
                        <a:pt x="513" y="418"/>
                      </a:lnTo>
                      <a:lnTo>
                        <a:pt x="512" y="388"/>
                      </a:lnTo>
                      <a:lnTo>
                        <a:pt x="544" y="371"/>
                      </a:lnTo>
                      <a:lnTo>
                        <a:pt x="477" y="329"/>
                      </a:lnTo>
                      <a:lnTo>
                        <a:pt x="476" y="298"/>
                      </a:lnTo>
                      <a:lnTo>
                        <a:pt x="412" y="280"/>
                      </a:lnTo>
                      <a:lnTo>
                        <a:pt x="428" y="325"/>
                      </a:lnTo>
                      <a:lnTo>
                        <a:pt x="321" y="308"/>
                      </a:lnTo>
                      <a:lnTo>
                        <a:pt x="350" y="334"/>
                      </a:lnTo>
                      <a:lnTo>
                        <a:pt x="71" y="289"/>
                      </a:lnTo>
                      <a:lnTo>
                        <a:pt x="22" y="230"/>
                      </a:lnTo>
                      <a:lnTo>
                        <a:pt x="111" y="233"/>
                      </a:lnTo>
                      <a:lnTo>
                        <a:pt x="0" y="202"/>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09" name="Freeform 273"/>
                <p:cNvSpPr>
                  <a:spLocks/>
                </p:cNvSpPr>
                <p:nvPr/>
              </p:nvSpPr>
              <p:spPr bwMode="auto">
                <a:xfrm>
                  <a:off x="2016" y="2107"/>
                  <a:ext cx="72" cy="56"/>
                </a:xfrm>
                <a:custGeom>
                  <a:avLst/>
                  <a:gdLst>
                    <a:gd name="T0" fmla="*/ 0 w 254"/>
                    <a:gd name="T1" fmla="*/ 4 h 197"/>
                    <a:gd name="T2" fmla="*/ 1 w 254"/>
                    <a:gd name="T3" fmla="*/ 3 h 197"/>
                    <a:gd name="T4" fmla="*/ 1 w 254"/>
                    <a:gd name="T5" fmla="*/ 0 h 197"/>
                    <a:gd name="T6" fmla="*/ 2 w 254"/>
                    <a:gd name="T7" fmla="*/ 1 h 197"/>
                    <a:gd name="T8" fmla="*/ 3 w 254"/>
                    <a:gd name="T9" fmla="*/ 1 h 197"/>
                    <a:gd name="T10" fmla="*/ 6 w 254"/>
                    <a:gd name="T11" fmla="*/ 3 h 197"/>
                    <a:gd name="T12" fmla="*/ 5 w 254"/>
                    <a:gd name="T13" fmla="*/ 4 h 197"/>
                    <a:gd name="T14" fmla="*/ 3 w 254"/>
                    <a:gd name="T15" fmla="*/ 3 h 197"/>
                    <a:gd name="T16" fmla="*/ 2 w 254"/>
                    <a:gd name="T17" fmla="*/ 5 h 197"/>
                    <a:gd name="T18" fmla="*/ 1 w 254"/>
                    <a:gd name="T19" fmla="*/ 3 h 197"/>
                    <a:gd name="T20" fmla="*/ 0 w 254"/>
                    <a:gd name="T21" fmla="*/ 4 h 19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54"/>
                    <a:gd name="T34" fmla="*/ 0 h 197"/>
                    <a:gd name="T35" fmla="*/ 254 w 254"/>
                    <a:gd name="T36" fmla="*/ 197 h 19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54" h="197">
                      <a:moveTo>
                        <a:pt x="0" y="161"/>
                      </a:moveTo>
                      <a:lnTo>
                        <a:pt x="36" y="123"/>
                      </a:lnTo>
                      <a:lnTo>
                        <a:pt x="59" y="0"/>
                      </a:lnTo>
                      <a:lnTo>
                        <a:pt x="80" y="45"/>
                      </a:lnTo>
                      <a:lnTo>
                        <a:pt x="140" y="55"/>
                      </a:lnTo>
                      <a:lnTo>
                        <a:pt x="254" y="145"/>
                      </a:lnTo>
                      <a:lnTo>
                        <a:pt x="239" y="176"/>
                      </a:lnTo>
                      <a:lnTo>
                        <a:pt x="136" y="134"/>
                      </a:lnTo>
                      <a:lnTo>
                        <a:pt x="73" y="197"/>
                      </a:lnTo>
                      <a:lnTo>
                        <a:pt x="57" y="145"/>
                      </a:lnTo>
                      <a:lnTo>
                        <a:pt x="0" y="161"/>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10" name="Freeform 274"/>
                <p:cNvSpPr>
                  <a:spLocks/>
                </p:cNvSpPr>
                <p:nvPr/>
              </p:nvSpPr>
              <p:spPr bwMode="auto">
                <a:xfrm>
                  <a:off x="2319" y="2371"/>
                  <a:ext cx="72" cy="83"/>
                </a:xfrm>
                <a:custGeom>
                  <a:avLst/>
                  <a:gdLst>
                    <a:gd name="T0" fmla="*/ 0 w 255"/>
                    <a:gd name="T1" fmla="*/ 6 h 286"/>
                    <a:gd name="T2" fmla="*/ 2 w 255"/>
                    <a:gd name="T3" fmla="*/ 0 h 286"/>
                    <a:gd name="T4" fmla="*/ 3 w 255"/>
                    <a:gd name="T5" fmla="*/ 0 h 286"/>
                    <a:gd name="T6" fmla="*/ 2 w 255"/>
                    <a:gd name="T7" fmla="*/ 3 h 286"/>
                    <a:gd name="T8" fmla="*/ 3 w 255"/>
                    <a:gd name="T9" fmla="*/ 2 h 286"/>
                    <a:gd name="T10" fmla="*/ 3 w 255"/>
                    <a:gd name="T11" fmla="*/ 3 h 286"/>
                    <a:gd name="T12" fmla="*/ 5 w 255"/>
                    <a:gd name="T13" fmla="*/ 3 h 286"/>
                    <a:gd name="T14" fmla="*/ 5 w 255"/>
                    <a:gd name="T15" fmla="*/ 4 h 286"/>
                    <a:gd name="T16" fmla="*/ 5 w 255"/>
                    <a:gd name="T17" fmla="*/ 4 h 286"/>
                    <a:gd name="T18" fmla="*/ 5 w 255"/>
                    <a:gd name="T19" fmla="*/ 6 h 286"/>
                    <a:gd name="T20" fmla="*/ 6 w 255"/>
                    <a:gd name="T21" fmla="*/ 5 h 286"/>
                    <a:gd name="T22" fmla="*/ 6 w 255"/>
                    <a:gd name="T23" fmla="*/ 6 h 286"/>
                    <a:gd name="T24" fmla="*/ 5 w 255"/>
                    <a:gd name="T25" fmla="*/ 7 h 286"/>
                    <a:gd name="T26" fmla="*/ 5 w 255"/>
                    <a:gd name="T27" fmla="*/ 6 h 286"/>
                    <a:gd name="T28" fmla="*/ 5 w 255"/>
                    <a:gd name="T29" fmla="*/ 7 h 286"/>
                    <a:gd name="T30" fmla="*/ 5 w 255"/>
                    <a:gd name="T31" fmla="*/ 5 h 286"/>
                    <a:gd name="T32" fmla="*/ 3 w 255"/>
                    <a:gd name="T33" fmla="*/ 7 h 286"/>
                    <a:gd name="T34" fmla="*/ 4 w 255"/>
                    <a:gd name="T35" fmla="*/ 6 h 286"/>
                    <a:gd name="T36" fmla="*/ 3 w 255"/>
                    <a:gd name="T37" fmla="*/ 6 h 286"/>
                    <a:gd name="T38" fmla="*/ 3 w 255"/>
                    <a:gd name="T39" fmla="*/ 5 h 286"/>
                    <a:gd name="T40" fmla="*/ 0 w 255"/>
                    <a:gd name="T41" fmla="*/ 6 h 28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55"/>
                    <a:gd name="T64" fmla="*/ 0 h 286"/>
                    <a:gd name="T65" fmla="*/ 255 w 255"/>
                    <a:gd name="T66" fmla="*/ 286 h 28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55" h="286">
                      <a:moveTo>
                        <a:pt x="0" y="223"/>
                      </a:moveTo>
                      <a:lnTo>
                        <a:pt x="106" y="15"/>
                      </a:lnTo>
                      <a:lnTo>
                        <a:pt x="146" y="0"/>
                      </a:lnTo>
                      <a:lnTo>
                        <a:pt x="97" y="112"/>
                      </a:lnTo>
                      <a:lnTo>
                        <a:pt x="130" y="87"/>
                      </a:lnTo>
                      <a:lnTo>
                        <a:pt x="152" y="135"/>
                      </a:lnTo>
                      <a:lnTo>
                        <a:pt x="219" y="135"/>
                      </a:lnTo>
                      <a:lnTo>
                        <a:pt x="205" y="177"/>
                      </a:lnTo>
                      <a:lnTo>
                        <a:pt x="240" y="173"/>
                      </a:lnTo>
                      <a:lnTo>
                        <a:pt x="214" y="219"/>
                      </a:lnTo>
                      <a:lnTo>
                        <a:pt x="248" y="194"/>
                      </a:lnTo>
                      <a:lnTo>
                        <a:pt x="255" y="237"/>
                      </a:lnTo>
                      <a:lnTo>
                        <a:pt x="222" y="286"/>
                      </a:lnTo>
                      <a:lnTo>
                        <a:pt x="219" y="250"/>
                      </a:lnTo>
                      <a:lnTo>
                        <a:pt x="204" y="269"/>
                      </a:lnTo>
                      <a:lnTo>
                        <a:pt x="204" y="214"/>
                      </a:lnTo>
                      <a:lnTo>
                        <a:pt x="140" y="269"/>
                      </a:lnTo>
                      <a:lnTo>
                        <a:pt x="178" y="233"/>
                      </a:lnTo>
                      <a:lnTo>
                        <a:pt x="123" y="237"/>
                      </a:lnTo>
                      <a:lnTo>
                        <a:pt x="138" y="217"/>
                      </a:lnTo>
                      <a:lnTo>
                        <a:pt x="0" y="223"/>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11" name="Freeform 275"/>
                <p:cNvSpPr>
                  <a:spLocks/>
                </p:cNvSpPr>
                <p:nvPr/>
              </p:nvSpPr>
              <p:spPr bwMode="auto">
                <a:xfrm>
                  <a:off x="2143" y="3305"/>
                  <a:ext cx="90" cy="527"/>
                </a:xfrm>
                <a:custGeom>
                  <a:avLst/>
                  <a:gdLst>
                    <a:gd name="T0" fmla="*/ 0 w 317"/>
                    <a:gd name="T1" fmla="*/ 33 h 1850"/>
                    <a:gd name="T2" fmla="*/ 1 w 317"/>
                    <a:gd name="T3" fmla="*/ 32 h 1850"/>
                    <a:gd name="T4" fmla="*/ 1 w 317"/>
                    <a:gd name="T5" fmla="*/ 33 h 1850"/>
                    <a:gd name="T6" fmla="*/ 3 w 317"/>
                    <a:gd name="T7" fmla="*/ 31 h 1850"/>
                    <a:gd name="T8" fmla="*/ 2 w 317"/>
                    <a:gd name="T9" fmla="*/ 30 h 1850"/>
                    <a:gd name="T10" fmla="*/ 3 w 317"/>
                    <a:gd name="T11" fmla="*/ 27 h 1850"/>
                    <a:gd name="T12" fmla="*/ 1 w 317"/>
                    <a:gd name="T13" fmla="*/ 27 h 1850"/>
                    <a:gd name="T14" fmla="*/ 2 w 317"/>
                    <a:gd name="T15" fmla="*/ 22 h 1850"/>
                    <a:gd name="T16" fmla="*/ 3 w 317"/>
                    <a:gd name="T17" fmla="*/ 17 h 1850"/>
                    <a:gd name="T18" fmla="*/ 3 w 317"/>
                    <a:gd name="T19" fmla="*/ 13 h 1850"/>
                    <a:gd name="T20" fmla="*/ 5 w 317"/>
                    <a:gd name="T21" fmla="*/ 4 h 1850"/>
                    <a:gd name="T22" fmla="*/ 4 w 317"/>
                    <a:gd name="T23" fmla="*/ 1 h 1850"/>
                    <a:gd name="T24" fmla="*/ 5 w 317"/>
                    <a:gd name="T25" fmla="*/ 0 h 1850"/>
                    <a:gd name="T26" fmla="*/ 6 w 317"/>
                    <a:gd name="T27" fmla="*/ 2 h 1850"/>
                    <a:gd name="T28" fmla="*/ 7 w 317"/>
                    <a:gd name="T29" fmla="*/ 6 h 1850"/>
                    <a:gd name="T30" fmla="*/ 7 w 317"/>
                    <a:gd name="T31" fmla="*/ 6 h 1850"/>
                    <a:gd name="T32" fmla="*/ 7 w 317"/>
                    <a:gd name="T33" fmla="*/ 7 h 1850"/>
                    <a:gd name="T34" fmla="*/ 6 w 317"/>
                    <a:gd name="T35" fmla="*/ 7 h 1850"/>
                    <a:gd name="T36" fmla="*/ 6 w 317"/>
                    <a:gd name="T37" fmla="*/ 10 h 1850"/>
                    <a:gd name="T38" fmla="*/ 5 w 317"/>
                    <a:gd name="T39" fmla="*/ 11 h 1850"/>
                    <a:gd name="T40" fmla="*/ 5 w 317"/>
                    <a:gd name="T41" fmla="*/ 15 h 1850"/>
                    <a:gd name="T42" fmla="*/ 5 w 317"/>
                    <a:gd name="T43" fmla="*/ 18 h 1850"/>
                    <a:gd name="T44" fmla="*/ 4 w 317"/>
                    <a:gd name="T45" fmla="*/ 21 h 1850"/>
                    <a:gd name="T46" fmla="*/ 3 w 317"/>
                    <a:gd name="T47" fmla="*/ 28 h 1850"/>
                    <a:gd name="T48" fmla="*/ 4 w 317"/>
                    <a:gd name="T49" fmla="*/ 31 h 1850"/>
                    <a:gd name="T50" fmla="*/ 3 w 317"/>
                    <a:gd name="T51" fmla="*/ 31 h 1850"/>
                    <a:gd name="T52" fmla="*/ 3 w 317"/>
                    <a:gd name="T53" fmla="*/ 33 h 1850"/>
                    <a:gd name="T54" fmla="*/ 2 w 317"/>
                    <a:gd name="T55" fmla="*/ 38 h 1850"/>
                    <a:gd name="T56" fmla="*/ 2 w 317"/>
                    <a:gd name="T57" fmla="*/ 39 h 1850"/>
                    <a:gd name="T58" fmla="*/ 3 w 317"/>
                    <a:gd name="T59" fmla="*/ 38 h 1850"/>
                    <a:gd name="T60" fmla="*/ 3 w 317"/>
                    <a:gd name="T61" fmla="*/ 40 h 1850"/>
                    <a:gd name="T62" fmla="*/ 6 w 317"/>
                    <a:gd name="T63" fmla="*/ 41 h 1850"/>
                    <a:gd name="T64" fmla="*/ 4 w 317"/>
                    <a:gd name="T65" fmla="*/ 41 h 1850"/>
                    <a:gd name="T66" fmla="*/ 4 w 317"/>
                    <a:gd name="T67" fmla="*/ 43 h 1850"/>
                    <a:gd name="T68" fmla="*/ 3 w 317"/>
                    <a:gd name="T69" fmla="*/ 42 h 1850"/>
                    <a:gd name="T70" fmla="*/ 4 w 317"/>
                    <a:gd name="T71" fmla="*/ 42 h 1850"/>
                    <a:gd name="T72" fmla="*/ 3 w 317"/>
                    <a:gd name="T73" fmla="*/ 41 h 1850"/>
                    <a:gd name="T74" fmla="*/ 2 w 317"/>
                    <a:gd name="T75" fmla="*/ 40 h 1850"/>
                    <a:gd name="T76" fmla="*/ 2 w 317"/>
                    <a:gd name="T77" fmla="*/ 40 h 1850"/>
                    <a:gd name="T78" fmla="*/ 1 w 317"/>
                    <a:gd name="T79" fmla="*/ 39 h 1850"/>
                    <a:gd name="T80" fmla="*/ 1 w 317"/>
                    <a:gd name="T81" fmla="*/ 38 h 1850"/>
                    <a:gd name="T82" fmla="*/ 1 w 317"/>
                    <a:gd name="T83" fmla="*/ 38 h 1850"/>
                    <a:gd name="T84" fmla="*/ 1 w 317"/>
                    <a:gd name="T85" fmla="*/ 37 h 1850"/>
                    <a:gd name="T86" fmla="*/ 1 w 317"/>
                    <a:gd name="T87" fmla="*/ 35 h 1850"/>
                    <a:gd name="T88" fmla="*/ 2 w 317"/>
                    <a:gd name="T89" fmla="*/ 35 h 1850"/>
                    <a:gd name="T90" fmla="*/ 1 w 317"/>
                    <a:gd name="T91" fmla="*/ 34 h 1850"/>
                    <a:gd name="T92" fmla="*/ 1 w 317"/>
                    <a:gd name="T93" fmla="*/ 33 h 1850"/>
                    <a:gd name="T94" fmla="*/ 0 w 317"/>
                    <a:gd name="T95" fmla="*/ 33 h 185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17"/>
                    <a:gd name="T145" fmla="*/ 0 h 1850"/>
                    <a:gd name="T146" fmla="*/ 317 w 317"/>
                    <a:gd name="T147" fmla="*/ 1850 h 185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17" h="1850">
                      <a:moveTo>
                        <a:pt x="0" y="1447"/>
                      </a:moveTo>
                      <a:lnTo>
                        <a:pt x="22" y="1397"/>
                      </a:lnTo>
                      <a:lnTo>
                        <a:pt x="68" y="1434"/>
                      </a:lnTo>
                      <a:lnTo>
                        <a:pt x="108" y="1339"/>
                      </a:lnTo>
                      <a:lnTo>
                        <a:pt x="91" y="1302"/>
                      </a:lnTo>
                      <a:lnTo>
                        <a:pt x="124" y="1171"/>
                      </a:lnTo>
                      <a:lnTo>
                        <a:pt x="67" y="1160"/>
                      </a:lnTo>
                      <a:lnTo>
                        <a:pt x="74" y="948"/>
                      </a:lnTo>
                      <a:lnTo>
                        <a:pt x="153" y="726"/>
                      </a:lnTo>
                      <a:lnTo>
                        <a:pt x="152" y="541"/>
                      </a:lnTo>
                      <a:lnTo>
                        <a:pt x="207" y="188"/>
                      </a:lnTo>
                      <a:lnTo>
                        <a:pt x="188" y="32"/>
                      </a:lnTo>
                      <a:lnTo>
                        <a:pt x="226" y="0"/>
                      </a:lnTo>
                      <a:lnTo>
                        <a:pt x="266" y="81"/>
                      </a:lnTo>
                      <a:lnTo>
                        <a:pt x="289" y="246"/>
                      </a:lnTo>
                      <a:lnTo>
                        <a:pt x="317" y="249"/>
                      </a:lnTo>
                      <a:lnTo>
                        <a:pt x="312" y="304"/>
                      </a:lnTo>
                      <a:lnTo>
                        <a:pt x="270" y="327"/>
                      </a:lnTo>
                      <a:lnTo>
                        <a:pt x="271" y="435"/>
                      </a:lnTo>
                      <a:lnTo>
                        <a:pt x="226" y="496"/>
                      </a:lnTo>
                      <a:lnTo>
                        <a:pt x="192" y="648"/>
                      </a:lnTo>
                      <a:lnTo>
                        <a:pt x="218" y="791"/>
                      </a:lnTo>
                      <a:lnTo>
                        <a:pt x="168" y="913"/>
                      </a:lnTo>
                      <a:lnTo>
                        <a:pt x="135" y="1218"/>
                      </a:lnTo>
                      <a:lnTo>
                        <a:pt x="162" y="1329"/>
                      </a:lnTo>
                      <a:lnTo>
                        <a:pt x="137" y="1339"/>
                      </a:lnTo>
                      <a:lnTo>
                        <a:pt x="148" y="1438"/>
                      </a:lnTo>
                      <a:lnTo>
                        <a:pt x="83" y="1643"/>
                      </a:lnTo>
                      <a:lnTo>
                        <a:pt x="90" y="1677"/>
                      </a:lnTo>
                      <a:lnTo>
                        <a:pt x="121" y="1664"/>
                      </a:lnTo>
                      <a:lnTo>
                        <a:pt x="135" y="1743"/>
                      </a:lnTo>
                      <a:lnTo>
                        <a:pt x="271" y="1761"/>
                      </a:lnTo>
                      <a:lnTo>
                        <a:pt x="180" y="1792"/>
                      </a:lnTo>
                      <a:lnTo>
                        <a:pt x="168" y="1850"/>
                      </a:lnTo>
                      <a:lnTo>
                        <a:pt x="129" y="1834"/>
                      </a:lnTo>
                      <a:lnTo>
                        <a:pt x="171" y="1797"/>
                      </a:lnTo>
                      <a:lnTo>
                        <a:pt x="107" y="1780"/>
                      </a:lnTo>
                      <a:lnTo>
                        <a:pt x="98" y="1715"/>
                      </a:lnTo>
                      <a:lnTo>
                        <a:pt x="80" y="1746"/>
                      </a:lnTo>
                      <a:lnTo>
                        <a:pt x="56" y="1685"/>
                      </a:lnTo>
                      <a:lnTo>
                        <a:pt x="68" y="1668"/>
                      </a:lnTo>
                      <a:lnTo>
                        <a:pt x="36" y="1638"/>
                      </a:lnTo>
                      <a:lnTo>
                        <a:pt x="67" y="1607"/>
                      </a:lnTo>
                      <a:lnTo>
                        <a:pt x="38" y="1516"/>
                      </a:lnTo>
                      <a:lnTo>
                        <a:pt x="89" y="1526"/>
                      </a:lnTo>
                      <a:lnTo>
                        <a:pt x="38" y="1478"/>
                      </a:lnTo>
                      <a:lnTo>
                        <a:pt x="51" y="1446"/>
                      </a:lnTo>
                      <a:lnTo>
                        <a:pt x="0" y="1447"/>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12" name="Freeform 276"/>
                <p:cNvSpPr>
                  <a:spLocks/>
                </p:cNvSpPr>
                <p:nvPr/>
              </p:nvSpPr>
              <p:spPr bwMode="auto">
                <a:xfrm>
                  <a:off x="2147" y="3748"/>
                  <a:ext cx="7" cy="20"/>
                </a:xfrm>
                <a:custGeom>
                  <a:avLst/>
                  <a:gdLst>
                    <a:gd name="T0" fmla="*/ 0 w 23"/>
                    <a:gd name="T1" fmla="*/ 1 h 69"/>
                    <a:gd name="T2" fmla="*/ 0 w 23"/>
                    <a:gd name="T3" fmla="*/ 0 h 69"/>
                    <a:gd name="T4" fmla="*/ 1 w 23"/>
                    <a:gd name="T5" fmla="*/ 2 h 69"/>
                    <a:gd name="T6" fmla="*/ 0 w 23"/>
                    <a:gd name="T7" fmla="*/ 1 h 69"/>
                    <a:gd name="T8" fmla="*/ 0 60000 65536"/>
                    <a:gd name="T9" fmla="*/ 0 60000 65536"/>
                    <a:gd name="T10" fmla="*/ 0 60000 65536"/>
                    <a:gd name="T11" fmla="*/ 0 60000 65536"/>
                    <a:gd name="T12" fmla="*/ 0 w 23"/>
                    <a:gd name="T13" fmla="*/ 0 h 69"/>
                    <a:gd name="T14" fmla="*/ 23 w 23"/>
                    <a:gd name="T15" fmla="*/ 69 h 69"/>
                  </a:gdLst>
                  <a:ahLst/>
                  <a:cxnLst>
                    <a:cxn ang="T8">
                      <a:pos x="T0" y="T1"/>
                    </a:cxn>
                    <a:cxn ang="T9">
                      <a:pos x="T2" y="T3"/>
                    </a:cxn>
                    <a:cxn ang="T10">
                      <a:pos x="T4" y="T5"/>
                    </a:cxn>
                    <a:cxn ang="T11">
                      <a:pos x="T6" y="T7"/>
                    </a:cxn>
                  </a:cxnLst>
                  <a:rect l="T12" t="T13" r="T14" b="T15"/>
                  <a:pathLst>
                    <a:path w="23" h="69">
                      <a:moveTo>
                        <a:pt x="0" y="31"/>
                      </a:moveTo>
                      <a:lnTo>
                        <a:pt x="7" y="0"/>
                      </a:lnTo>
                      <a:lnTo>
                        <a:pt x="23" y="69"/>
                      </a:lnTo>
                      <a:lnTo>
                        <a:pt x="0" y="31"/>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13" name="Freeform 277"/>
                <p:cNvSpPr>
                  <a:spLocks/>
                </p:cNvSpPr>
                <p:nvPr/>
              </p:nvSpPr>
              <p:spPr bwMode="auto">
                <a:xfrm>
                  <a:off x="2155" y="3641"/>
                  <a:ext cx="6" cy="24"/>
                </a:xfrm>
                <a:custGeom>
                  <a:avLst/>
                  <a:gdLst>
                    <a:gd name="T0" fmla="*/ 0 w 23"/>
                    <a:gd name="T1" fmla="*/ 2 h 85"/>
                    <a:gd name="T2" fmla="*/ 1 w 23"/>
                    <a:gd name="T3" fmla="*/ 0 h 85"/>
                    <a:gd name="T4" fmla="*/ 1 w 23"/>
                    <a:gd name="T5" fmla="*/ 2 h 85"/>
                    <a:gd name="T6" fmla="*/ 0 w 23"/>
                    <a:gd name="T7" fmla="*/ 2 h 85"/>
                    <a:gd name="T8" fmla="*/ 0 60000 65536"/>
                    <a:gd name="T9" fmla="*/ 0 60000 65536"/>
                    <a:gd name="T10" fmla="*/ 0 60000 65536"/>
                    <a:gd name="T11" fmla="*/ 0 60000 65536"/>
                    <a:gd name="T12" fmla="*/ 0 w 23"/>
                    <a:gd name="T13" fmla="*/ 0 h 85"/>
                    <a:gd name="T14" fmla="*/ 23 w 23"/>
                    <a:gd name="T15" fmla="*/ 85 h 85"/>
                  </a:gdLst>
                  <a:ahLst/>
                  <a:cxnLst>
                    <a:cxn ang="T8">
                      <a:pos x="T0" y="T1"/>
                    </a:cxn>
                    <a:cxn ang="T9">
                      <a:pos x="T2" y="T3"/>
                    </a:cxn>
                    <a:cxn ang="T10">
                      <a:pos x="T4" y="T5"/>
                    </a:cxn>
                    <a:cxn ang="T11">
                      <a:pos x="T6" y="T7"/>
                    </a:cxn>
                  </a:cxnLst>
                  <a:rect l="T12" t="T13" r="T14" b="T15"/>
                  <a:pathLst>
                    <a:path w="23" h="85">
                      <a:moveTo>
                        <a:pt x="0" y="75"/>
                      </a:moveTo>
                      <a:lnTo>
                        <a:pt x="23" y="0"/>
                      </a:lnTo>
                      <a:lnTo>
                        <a:pt x="23" y="85"/>
                      </a:lnTo>
                      <a:lnTo>
                        <a:pt x="0" y="7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14" name="Freeform 278"/>
                <p:cNvSpPr>
                  <a:spLocks/>
                </p:cNvSpPr>
                <p:nvPr/>
              </p:nvSpPr>
              <p:spPr bwMode="auto">
                <a:xfrm>
                  <a:off x="2162" y="3826"/>
                  <a:ext cx="15" cy="11"/>
                </a:xfrm>
                <a:custGeom>
                  <a:avLst/>
                  <a:gdLst>
                    <a:gd name="T0" fmla="*/ 0 w 51"/>
                    <a:gd name="T1" fmla="*/ 0 h 39"/>
                    <a:gd name="T2" fmla="*/ 1 w 51"/>
                    <a:gd name="T3" fmla="*/ 0 h 39"/>
                    <a:gd name="T4" fmla="*/ 1 w 51"/>
                    <a:gd name="T5" fmla="*/ 1 h 39"/>
                    <a:gd name="T6" fmla="*/ 0 w 51"/>
                    <a:gd name="T7" fmla="*/ 0 h 39"/>
                    <a:gd name="T8" fmla="*/ 0 60000 65536"/>
                    <a:gd name="T9" fmla="*/ 0 60000 65536"/>
                    <a:gd name="T10" fmla="*/ 0 60000 65536"/>
                    <a:gd name="T11" fmla="*/ 0 60000 65536"/>
                    <a:gd name="T12" fmla="*/ 0 w 51"/>
                    <a:gd name="T13" fmla="*/ 0 h 39"/>
                    <a:gd name="T14" fmla="*/ 51 w 51"/>
                    <a:gd name="T15" fmla="*/ 39 h 39"/>
                  </a:gdLst>
                  <a:ahLst/>
                  <a:cxnLst>
                    <a:cxn ang="T8">
                      <a:pos x="T0" y="T1"/>
                    </a:cxn>
                    <a:cxn ang="T9">
                      <a:pos x="T2" y="T3"/>
                    </a:cxn>
                    <a:cxn ang="T10">
                      <a:pos x="T4" y="T5"/>
                    </a:cxn>
                    <a:cxn ang="T11">
                      <a:pos x="T6" y="T7"/>
                    </a:cxn>
                  </a:cxnLst>
                  <a:rect l="T12" t="T13" r="T14" b="T15"/>
                  <a:pathLst>
                    <a:path w="51" h="39">
                      <a:moveTo>
                        <a:pt x="0" y="0"/>
                      </a:moveTo>
                      <a:lnTo>
                        <a:pt x="49" y="9"/>
                      </a:lnTo>
                      <a:lnTo>
                        <a:pt x="51" y="39"/>
                      </a:lnTo>
                      <a:lnTo>
                        <a:pt x="0" y="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15" name="Freeform 279"/>
                <p:cNvSpPr>
                  <a:spLocks/>
                </p:cNvSpPr>
                <p:nvPr/>
              </p:nvSpPr>
              <p:spPr bwMode="auto">
                <a:xfrm>
                  <a:off x="2165" y="3802"/>
                  <a:ext cx="21" cy="25"/>
                </a:xfrm>
                <a:custGeom>
                  <a:avLst/>
                  <a:gdLst>
                    <a:gd name="T0" fmla="*/ 0 w 75"/>
                    <a:gd name="T1" fmla="*/ 0 h 88"/>
                    <a:gd name="T2" fmla="*/ 1 w 75"/>
                    <a:gd name="T3" fmla="*/ 0 h 88"/>
                    <a:gd name="T4" fmla="*/ 0 w 75"/>
                    <a:gd name="T5" fmla="*/ 1 h 88"/>
                    <a:gd name="T6" fmla="*/ 2 w 75"/>
                    <a:gd name="T7" fmla="*/ 1 h 88"/>
                    <a:gd name="T8" fmla="*/ 1 w 75"/>
                    <a:gd name="T9" fmla="*/ 2 h 88"/>
                    <a:gd name="T10" fmla="*/ 0 w 75"/>
                    <a:gd name="T11" fmla="*/ 0 h 88"/>
                    <a:gd name="T12" fmla="*/ 0 60000 65536"/>
                    <a:gd name="T13" fmla="*/ 0 60000 65536"/>
                    <a:gd name="T14" fmla="*/ 0 60000 65536"/>
                    <a:gd name="T15" fmla="*/ 0 60000 65536"/>
                    <a:gd name="T16" fmla="*/ 0 60000 65536"/>
                    <a:gd name="T17" fmla="*/ 0 60000 65536"/>
                    <a:gd name="T18" fmla="*/ 0 w 75"/>
                    <a:gd name="T19" fmla="*/ 0 h 88"/>
                    <a:gd name="T20" fmla="*/ 75 w 75"/>
                    <a:gd name="T21" fmla="*/ 88 h 88"/>
                  </a:gdLst>
                  <a:ahLst/>
                  <a:cxnLst>
                    <a:cxn ang="T12">
                      <a:pos x="T0" y="T1"/>
                    </a:cxn>
                    <a:cxn ang="T13">
                      <a:pos x="T2" y="T3"/>
                    </a:cxn>
                    <a:cxn ang="T14">
                      <a:pos x="T4" y="T5"/>
                    </a:cxn>
                    <a:cxn ang="T15">
                      <a:pos x="T6" y="T7"/>
                    </a:cxn>
                    <a:cxn ang="T16">
                      <a:pos x="T8" y="T9"/>
                    </a:cxn>
                    <a:cxn ang="T17">
                      <a:pos x="T10" y="T11"/>
                    </a:cxn>
                  </a:cxnLst>
                  <a:rect l="T18" t="T19" r="T20" b="T21"/>
                  <a:pathLst>
                    <a:path w="75" h="88">
                      <a:moveTo>
                        <a:pt x="0" y="15"/>
                      </a:moveTo>
                      <a:lnTo>
                        <a:pt x="21" y="0"/>
                      </a:lnTo>
                      <a:lnTo>
                        <a:pt x="19" y="42"/>
                      </a:lnTo>
                      <a:lnTo>
                        <a:pt x="75" y="57"/>
                      </a:lnTo>
                      <a:lnTo>
                        <a:pt x="39" y="88"/>
                      </a:lnTo>
                      <a:lnTo>
                        <a:pt x="0" y="1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16" name="Freeform 280"/>
                <p:cNvSpPr>
                  <a:spLocks/>
                </p:cNvSpPr>
                <p:nvPr/>
              </p:nvSpPr>
              <p:spPr bwMode="auto">
                <a:xfrm>
                  <a:off x="2181" y="3834"/>
                  <a:ext cx="11" cy="7"/>
                </a:xfrm>
                <a:custGeom>
                  <a:avLst/>
                  <a:gdLst>
                    <a:gd name="T0" fmla="*/ 0 w 40"/>
                    <a:gd name="T1" fmla="*/ 1 h 23"/>
                    <a:gd name="T2" fmla="*/ 0 w 40"/>
                    <a:gd name="T3" fmla="*/ 0 h 23"/>
                    <a:gd name="T4" fmla="*/ 1 w 40"/>
                    <a:gd name="T5" fmla="*/ 1 h 23"/>
                    <a:gd name="T6" fmla="*/ 0 w 40"/>
                    <a:gd name="T7" fmla="*/ 1 h 23"/>
                    <a:gd name="T8" fmla="*/ 0 60000 65536"/>
                    <a:gd name="T9" fmla="*/ 0 60000 65536"/>
                    <a:gd name="T10" fmla="*/ 0 60000 65536"/>
                    <a:gd name="T11" fmla="*/ 0 60000 65536"/>
                    <a:gd name="T12" fmla="*/ 0 w 40"/>
                    <a:gd name="T13" fmla="*/ 0 h 23"/>
                    <a:gd name="T14" fmla="*/ 40 w 40"/>
                    <a:gd name="T15" fmla="*/ 23 h 23"/>
                  </a:gdLst>
                  <a:ahLst/>
                  <a:cxnLst>
                    <a:cxn ang="T8">
                      <a:pos x="T0" y="T1"/>
                    </a:cxn>
                    <a:cxn ang="T9">
                      <a:pos x="T2" y="T3"/>
                    </a:cxn>
                    <a:cxn ang="T10">
                      <a:pos x="T4" y="T5"/>
                    </a:cxn>
                    <a:cxn ang="T11">
                      <a:pos x="T6" y="T7"/>
                    </a:cxn>
                  </a:cxnLst>
                  <a:rect l="T12" t="T13" r="T14" b="T15"/>
                  <a:pathLst>
                    <a:path w="40" h="23">
                      <a:moveTo>
                        <a:pt x="0" y="17"/>
                      </a:moveTo>
                      <a:lnTo>
                        <a:pt x="11" y="0"/>
                      </a:lnTo>
                      <a:lnTo>
                        <a:pt x="40" y="23"/>
                      </a:lnTo>
                      <a:lnTo>
                        <a:pt x="0" y="17"/>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17" name="Freeform 281"/>
                <p:cNvSpPr>
                  <a:spLocks/>
                </p:cNvSpPr>
                <p:nvPr/>
              </p:nvSpPr>
              <p:spPr bwMode="auto">
                <a:xfrm>
                  <a:off x="2189" y="3814"/>
                  <a:ext cx="30" cy="37"/>
                </a:xfrm>
                <a:custGeom>
                  <a:avLst/>
                  <a:gdLst>
                    <a:gd name="T0" fmla="*/ 0 w 104"/>
                    <a:gd name="T1" fmla="*/ 2 h 134"/>
                    <a:gd name="T2" fmla="*/ 0 w 104"/>
                    <a:gd name="T3" fmla="*/ 2 h 134"/>
                    <a:gd name="T4" fmla="*/ 2 w 104"/>
                    <a:gd name="T5" fmla="*/ 2 h 134"/>
                    <a:gd name="T6" fmla="*/ 1 w 104"/>
                    <a:gd name="T7" fmla="*/ 1 h 134"/>
                    <a:gd name="T8" fmla="*/ 2 w 104"/>
                    <a:gd name="T9" fmla="*/ 1 h 134"/>
                    <a:gd name="T10" fmla="*/ 1 w 104"/>
                    <a:gd name="T11" fmla="*/ 1 h 134"/>
                    <a:gd name="T12" fmla="*/ 1 w 104"/>
                    <a:gd name="T13" fmla="*/ 0 h 134"/>
                    <a:gd name="T14" fmla="*/ 2 w 104"/>
                    <a:gd name="T15" fmla="*/ 0 h 134"/>
                    <a:gd name="T16" fmla="*/ 3 w 104"/>
                    <a:gd name="T17" fmla="*/ 3 h 134"/>
                    <a:gd name="T18" fmla="*/ 0 w 104"/>
                    <a:gd name="T19" fmla="*/ 2 h 1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4"/>
                    <a:gd name="T31" fmla="*/ 0 h 134"/>
                    <a:gd name="T32" fmla="*/ 104 w 104"/>
                    <a:gd name="T33" fmla="*/ 134 h 13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4" h="134">
                      <a:moveTo>
                        <a:pt x="0" y="108"/>
                      </a:moveTo>
                      <a:lnTo>
                        <a:pt x="15" y="88"/>
                      </a:lnTo>
                      <a:lnTo>
                        <a:pt x="73" y="100"/>
                      </a:lnTo>
                      <a:lnTo>
                        <a:pt x="47" y="65"/>
                      </a:lnTo>
                      <a:lnTo>
                        <a:pt x="74" y="44"/>
                      </a:lnTo>
                      <a:lnTo>
                        <a:pt x="32" y="40"/>
                      </a:lnTo>
                      <a:lnTo>
                        <a:pt x="32" y="7"/>
                      </a:lnTo>
                      <a:lnTo>
                        <a:pt x="102" y="0"/>
                      </a:lnTo>
                      <a:lnTo>
                        <a:pt x="104" y="134"/>
                      </a:lnTo>
                      <a:lnTo>
                        <a:pt x="0" y="108"/>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18" name="Freeform 282"/>
                <p:cNvSpPr>
                  <a:spLocks/>
                </p:cNvSpPr>
                <p:nvPr/>
              </p:nvSpPr>
              <p:spPr bwMode="auto">
                <a:xfrm>
                  <a:off x="2204" y="3857"/>
                  <a:ext cx="22" cy="8"/>
                </a:xfrm>
                <a:custGeom>
                  <a:avLst/>
                  <a:gdLst>
                    <a:gd name="T0" fmla="*/ 0 w 78"/>
                    <a:gd name="T1" fmla="*/ 0 h 28"/>
                    <a:gd name="T2" fmla="*/ 2 w 78"/>
                    <a:gd name="T3" fmla="*/ 0 h 28"/>
                    <a:gd name="T4" fmla="*/ 2 w 78"/>
                    <a:gd name="T5" fmla="*/ 1 h 28"/>
                    <a:gd name="T6" fmla="*/ 0 w 78"/>
                    <a:gd name="T7" fmla="*/ 0 h 28"/>
                    <a:gd name="T8" fmla="*/ 0 60000 65536"/>
                    <a:gd name="T9" fmla="*/ 0 60000 65536"/>
                    <a:gd name="T10" fmla="*/ 0 60000 65536"/>
                    <a:gd name="T11" fmla="*/ 0 60000 65536"/>
                    <a:gd name="T12" fmla="*/ 0 w 78"/>
                    <a:gd name="T13" fmla="*/ 0 h 28"/>
                    <a:gd name="T14" fmla="*/ 78 w 78"/>
                    <a:gd name="T15" fmla="*/ 28 h 28"/>
                  </a:gdLst>
                  <a:ahLst/>
                  <a:cxnLst>
                    <a:cxn ang="T8">
                      <a:pos x="T0" y="T1"/>
                    </a:cxn>
                    <a:cxn ang="T9">
                      <a:pos x="T2" y="T3"/>
                    </a:cxn>
                    <a:cxn ang="T10">
                      <a:pos x="T4" y="T5"/>
                    </a:cxn>
                    <a:cxn ang="T11">
                      <a:pos x="T6" y="T7"/>
                    </a:cxn>
                  </a:cxnLst>
                  <a:rect l="T12" t="T13" r="T14" b="T15"/>
                  <a:pathLst>
                    <a:path w="78" h="28">
                      <a:moveTo>
                        <a:pt x="0" y="0"/>
                      </a:moveTo>
                      <a:lnTo>
                        <a:pt x="71" y="7"/>
                      </a:lnTo>
                      <a:lnTo>
                        <a:pt x="78" y="28"/>
                      </a:lnTo>
                      <a:lnTo>
                        <a:pt x="0" y="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19" name="Freeform 283"/>
                <p:cNvSpPr>
                  <a:spLocks/>
                </p:cNvSpPr>
                <p:nvPr/>
              </p:nvSpPr>
              <p:spPr bwMode="auto">
                <a:xfrm>
                  <a:off x="2225" y="3852"/>
                  <a:ext cx="11" cy="5"/>
                </a:xfrm>
                <a:custGeom>
                  <a:avLst/>
                  <a:gdLst>
                    <a:gd name="T0" fmla="*/ 0 w 37"/>
                    <a:gd name="T1" fmla="*/ 0 h 18"/>
                    <a:gd name="T2" fmla="*/ 0 w 37"/>
                    <a:gd name="T3" fmla="*/ 0 h 18"/>
                    <a:gd name="T4" fmla="*/ 1 w 37"/>
                    <a:gd name="T5" fmla="*/ 0 h 18"/>
                    <a:gd name="T6" fmla="*/ 0 w 37"/>
                    <a:gd name="T7" fmla="*/ 0 h 18"/>
                    <a:gd name="T8" fmla="*/ 0 60000 65536"/>
                    <a:gd name="T9" fmla="*/ 0 60000 65536"/>
                    <a:gd name="T10" fmla="*/ 0 60000 65536"/>
                    <a:gd name="T11" fmla="*/ 0 60000 65536"/>
                    <a:gd name="T12" fmla="*/ 0 w 37"/>
                    <a:gd name="T13" fmla="*/ 0 h 18"/>
                    <a:gd name="T14" fmla="*/ 37 w 37"/>
                    <a:gd name="T15" fmla="*/ 18 h 18"/>
                  </a:gdLst>
                  <a:ahLst/>
                  <a:cxnLst>
                    <a:cxn ang="T8">
                      <a:pos x="T0" y="T1"/>
                    </a:cxn>
                    <a:cxn ang="T9">
                      <a:pos x="T2" y="T3"/>
                    </a:cxn>
                    <a:cxn ang="T10">
                      <a:pos x="T4" y="T5"/>
                    </a:cxn>
                    <a:cxn ang="T11">
                      <a:pos x="T6" y="T7"/>
                    </a:cxn>
                  </a:cxnLst>
                  <a:rect l="T12" t="T13" r="T14" b="T15"/>
                  <a:pathLst>
                    <a:path w="37" h="18">
                      <a:moveTo>
                        <a:pt x="0" y="18"/>
                      </a:moveTo>
                      <a:lnTo>
                        <a:pt x="8" y="0"/>
                      </a:lnTo>
                      <a:lnTo>
                        <a:pt x="37" y="18"/>
                      </a:lnTo>
                      <a:lnTo>
                        <a:pt x="0" y="18"/>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20" name="Freeform 284"/>
                <p:cNvSpPr>
                  <a:spLocks/>
                </p:cNvSpPr>
                <p:nvPr/>
              </p:nvSpPr>
              <p:spPr bwMode="auto">
                <a:xfrm>
                  <a:off x="2107" y="2928"/>
                  <a:ext cx="130" cy="208"/>
                </a:xfrm>
                <a:custGeom>
                  <a:avLst/>
                  <a:gdLst>
                    <a:gd name="T0" fmla="*/ 0 w 459"/>
                    <a:gd name="T1" fmla="*/ 11 h 730"/>
                    <a:gd name="T2" fmla="*/ 1 w 459"/>
                    <a:gd name="T3" fmla="*/ 13 h 730"/>
                    <a:gd name="T4" fmla="*/ 3 w 459"/>
                    <a:gd name="T5" fmla="*/ 13 h 730"/>
                    <a:gd name="T6" fmla="*/ 5 w 459"/>
                    <a:gd name="T7" fmla="*/ 15 h 730"/>
                    <a:gd name="T8" fmla="*/ 7 w 459"/>
                    <a:gd name="T9" fmla="*/ 15 h 730"/>
                    <a:gd name="T10" fmla="*/ 7 w 459"/>
                    <a:gd name="T11" fmla="*/ 17 h 730"/>
                    <a:gd name="T12" fmla="*/ 8 w 459"/>
                    <a:gd name="T13" fmla="*/ 17 h 730"/>
                    <a:gd name="T14" fmla="*/ 8 w 459"/>
                    <a:gd name="T15" fmla="*/ 14 h 730"/>
                    <a:gd name="T16" fmla="*/ 8 w 459"/>
                    <a:gd name="T17" fmla="*/ 12 h 730"/>
                    <a:gd name="T18" fmla="*/ 8 w 459"/>
                    <a:gd name="T19" fmla="*/ 12 h 730"/>
                    <a:gd name="T20" fmla="*/ 8 w 459"/>
                    <a:gd name="T21" fmla="*/ 11 h 730"/>
                    <a:gd name="T22" fmla="*/ 10 w 459"/>
                    <a:gd name="T23" fmla="*/ 11 h 730"/>
                    <a:gd name="T24" fmla="*/ 10 w 459"/>
                    <a:gd name="T25" fmla="*/ 11 h 730"/>
                    <a:gd name="T26" fmla="*/ 10 w 459"/>
                    <a:gd name="T27" fmla="*/ 10 h 730"/>
                    <a:gd name="T28" fmla="*/ 10 w 459"/>
                    <a:gd name="T29" fmla="*/ 6 h 730"/>
                    <a:gd name="T30" fmla="*/ 8 w 459"/>
                    <a:gd name="T31" fmla="*/ 7 h 730"/>
                    <a:gd name="T32" fmla="*/ 8 w 459"/>
                    <a:gd name="T33" fmla="*/ 6 h 730"/>
                    <a:gd name="T34" fmla="*/ 6 w 459"/>
                    <a:gd name="T35" fmla="*/ 5 h 730"/>
                    <a:gd name="T36" fmla="*/ 5 w 459"/>
                    <a:gd name="T37" fmla="*/ 3 h 730"/>
                    <a:gd name="T38" fmla="*/ 7 w 459"/>
                    <a:gd name="T39" fmla="*/ 1 h 730"/>
                    <a:gd name="T40" fmla="*/ 6 w 459"/>
                    <a:gd name="T41" fmla="*/ 0 h 730"/>
                    <a:gd name="T42" fmla="*/ 3 w 459"/>
                    <a:gd name="T43" fmla="*/ 1 h 730"/>
                    <a:gd name="T44" fmla="*/ 2 w 459"/>
                    <a:gd name="T45" fmla="*/ 5 h 730"/>
                    <a:gd name="T46" fmla="*/ 1 w 459"/>
                    <a:gd name="T47" fmla="*/ 4 h 730"/>
                    <a:gd name="T48" fmla="*/ 1 w 459"/>
                    <a:gd name="T49" fmla="*/ 5 h 730"/>
                    <a:gd name="T50" fmla="*/ 1 w 459"/>
                    <a:gd name="T51" fmla="*/ 9 h 730"/>
                    <a:gd name="T52" fmla="*/ 2 w 459"/>
                    <a:gd name="T53" fmla="*/ 9 h 730"/>
                    <a:gd name="T54" fmla="*/ 0 w 459"/>
                    <a:gd name="T55" fmla="*/ 11 h 73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59"/>
                    <a:gd name="T85" fmla="*/ 0 h 730"/>
                    <a:gd name="T86" fmla="*/ 459 w 459"/>
                    <a:gd name="T87" fmla="*/ 730 h 73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59" h="730">
                      <a:moveTo>
                        <a:pt x="0" y="488"/>
                      </a:moveTo>
                      <a:lnTo>
                        <a:pt x="56" y="540"/>
                      </a:lnTo>
                      <a:lnTo>
                        <a:pt x="138" y="552"/>
                      </a:lnTo>
                      <a:lnTo>
                        <a:pt x="220" y="653"/>
                      </a:lnTo>
                      <a:lnTo>
                        <a:pt x="330" y="663"/>
                      </a:lnTo>
                      <a:lnTo>
                        <a:pt x="314" y="713"/>
                      </a:lnTo>
                      <a:lnTo>
                        <a:pt x="342" y="730"/>
                      </a:lnTo>
                      <a:lnTo>
                        <a:pt x="359" y="604"/>
                      </a:lnTo>
                      <a:lnTo>
                        <a:pt x="338" y="525"/>
                      </a:lnTo>
                      <a:lnTo>
                        <a:pt x="375" y="522"/>
                      </a:lnTo>
                      <a:lnTo>
                        <a:pt x="349" y="477"/>
                      </a:lnTo>
                      <a:lnTo>
                        <a:pt x="437" y="461"/>
                      </a:lnTo>
                      <a:lnTo>
                        <a:pt x="459" y="491"/>
                      </a:lnTo>
                      <a:lnTo>
                        <a:pt x="424" y="427"/>
                      </a:lnTo>
                      <a:lnTo>
                        <a:pt x="436" y="274"/>
                      </a:lnTo>
                      <a:lnTo>
                        <a:pt x="362" y="280"/>
                      </a:lnTo>
                      <a:lnTo>
                        <a:pt x="338" y="242"/>
                      </a:lnTo>
                      <a:lnTo>
                        <a:pt x="264" y="231"/>
                      </a:lnTo>
                      <a:lnTo>
                        <a:pt x="216" y="143"/>
                      </a:lnTo>
                      <a:lnTo>
                        <a:pt x="289" y="27"/>
                      </a:lnTo>
                      <a:lnTo>
                        <a:pt x="279" y="0"/>
                      </a:lnTo>
                      <a:lnTo>
                        <a:pt x="148" y="63"/>
                      </a:lnTo>
                      <a:lnTo>
                        <a:pt x="78" y="195"/>
                      </a:lnTo>
                      <a:lnTo>
                        <a:pt x="54" y="165"/>
                      </a:lnTo>
                      <a:lnTo>
                        <a:pt x="39" y="228"/>
                      </a:lnTo>
                      <a:lnTo>
                        <a:pt x="54" y="373"/>
                      </a:lnTo>
                      <a:lnTo>
                        <a:pt x="71" y="373"/>
                      </a:lnTo>
                      <a:lnTo>
                        <a:pt x="0" y="488"/>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21" name="Freeform 285"/>
                <p:cNvSpPr>
                  <a:spLocks/>
                </p:cNvSpPr>
                <p:nvPr/>
              </p:nvSpPr>
              <p:spPr bwMode="auto">
                <a:xfrm>
                  <a:off x="2032" y="2945"/>
                  <a:ext cx="34" cy="34"/>
                </a:xfrm>
                <a:custGeom>
                  <a:avLst/>
                  <a:gdLst>
                    <a:gd name="T0" fmla="*/ 0 w 118"/>
                    <a:gd name="T1" fmla="*/ 0 h 118"/>
                    <a:gd name="T2" fmla="*/ 0 w 118"/>
                    <a:gd name="T3" fmla="*/ 1 h 118"/>
                    <a:gd name="T4" fmla="*/ 1 w 118"/>
                    <a:gd name="T5" fmla="*/ 1 h 118"/>
                    <a:gd name="T6" fmla="*/ 2 w 118"/>
                    <a:gd name="T7" fmla="*/ 3 h 118"/>
                    <a:gd name="T8" fmla="*/ 3 w 118"/>
                    <a:gd name="T9" fmla="*/ 1 h 118"/>
                    <a:gd name="T10" fmla="*/ 2 w 118"/>
                    <a:gd name="T11" fmla="*/ 0 h 118"/>
                    <a:gd name="T12" fmla="*/ 0 w 118"/>
                    <a:gd name="T13" fmla="*/ 0 h 118"/>
                    <a:gd name="T14" fmla="*/ 0 60000 65536"/>
                    <a:gd name="T15" fmla="*/ 0 60000 65536"/>
                    <a:gd name="T16" fmla="*/ 0 60000 65536"/>
                    <a:gd name="T17" fmla="*/ 0 60000 65536"/>
                    <a:gd name="T18" fmla="*/ 0 60000 65536"/>
                    <a:gd name="T19" fmla="*/ 0 60000 65536"/>
                    <a:gd name="T20" fmla="*/ 0 60000 65536"/>
                    <a:gd name="T21" fmla="*/ 0 w 118"/>
                    <a:gd name="T22" fmla="*/ 0 h 118"/>
                    <a:gd name="T23" fmla="*/ 118 w 118"/>
                    <a:gd name="T24" fmla="*/ 118 h 1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8" h="118">
                      <a:moveTo>
                        <a:pt x="0" y="0"/>
                      </a:moveTo>
                      <a:lnTo>
                        <a:pt x="1" y="46"/>
                      </a:lnTo>
                      <a:lnTo>
                        <a:pt x="26" y="39"/>
                      </a:lnTo>
                      <a:lnTo>
                        <a:pt x="100" y="118"/>
                      </a:lnTo>
                      <a:lnTo>
                        <a:pt x="118" y="58"/>
                      </a:lnTo>
                      <a:lnTo>
                        <a:pt x="79" y="4"/>
                      </a:lnTo>
                      <a:lnTo>
                        <a:pt x="0" y="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22" name="Freeform 286"/>
                <p:cNvSpPr>
                  <a:spLocks/>
                </p:cNvSpPr>
                <p:nvPr/>
              </p:nvSpPr>
              <p:spPr bwMode="auto">
                <a:xfrm>
                  <a:off x="2040" y="2789"/>
                  <a:ext cx="117" cy="42"/>
                </a:xfrm>
                <a:custGeom>
                  <a:avLst/>
                  <a:gdLst>
                    <a:gd name="T0" fmla="*/ 0 w 412"/>
                    <a:gd name="T1" fmla="*/ 1 h 149"/>
                    <a:gd name="T2" fmla="*/ 1 w 412"/>
                    <a:gd name="T3" fmla="*/ 0 h 149"/>
                    <a:gd name="T4" fmla="*/ 4 w 412"/>
                    <a:gd name="T5" fmla="*/ 0 h 149"/>
                    <a:gd name="T6" fmla="*/ 9 w 412"/>
                    <a:gd name="T7" fmla="*/ 3 h 149"/>
                    <a:gd name="T8" fmla="*/ 6 w 412"/>
                    <a:gd name="T9" fmla="*/ 3 h 149"/>
                    <a:gd name="T10" fmla="*/ 7 w 412"/>
                    <a:gd name="T11" fmla="*/ 3 h 149"/>
                    <a:gd name="T12" fmla="*/ 5 w 412"/>
                    <a:gd name="T13" fmla="*/ 2 h 149"/>
                    <a:gd name="T14" fmla="*/ 3 w 412"/>
                    <a:gd name="T15" fmla="*/ 1 h 149"/>
                    <a:gd name="T16" fmla="*/ 3 w 412"/>
                    <a:gd name="T17" fmla="*/ 1 h 149"/>
                    <a:gd name="T18" fmla="*/ 0 w 412"/>
                    <a:gd name="T19" fmla="*/ 1 h 14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12"/>
                    <a:gd name="T31" fmla="*/ 0 h 149"/>
                    <a:gd name="T32" fmla="*/ 412 w 412"/>
                    <a:gd name="T33" fmla="*/ 149 h 14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12" h="149">
                      <a:moveTo>
                        <a:pt x="0" y="58"/>
                      </a:moveTo>
                      <a:lnTo>
                        <a:pt x="56" y="7"/>
                      </a:lnTo>
                      <a:lnTo>
                        <a:pt x="161" y="0"/>
                      </a:lnTo>
                      <a:lnTo>
                        <a:pt x="412" y="127"/>
                      </a:lnTo>
                      <a:lnTo>
                        <a:pt x="279" y="149"/>
                      </a:lnTo>
                      <a:lnTo>
                        <a:pt x="301" y="120"/>
                      </a:lnTo>
                      <a:lnTo>
                        <a:pt x="236" y="72"/>
                      </a:lnTo>
                      <a:lnTo>
                        <a:pt x="115" y="43"/>
                      </a:lnTo>
                      <a:lnTo>
                        <a:pt x="119" y="24"/>
                      </a:lnTo>
                      <a:lnTo>
                        <a:pt x="0" y="58"/>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23" name="Freeform 287"/>
                <p:cNvSpPr>
                  <a:spLocks/>
                </p:cNvSpPr>
                <p:nvPr/>
              </p:nvSpPr>
              <p:spPr bwMode="auto">
                <a:xfrm>
                  <a:off x="2184" y="2831"/>
                  <a:ext cx="35" cy="23"/>
                </a:xfrm>
                <a:custGeom>
                  <a:avLst/>
                  <a:gdLst>
                    <a:gd name="T0" fmla="*/ 0 w 127"/>
                    <a:gd name="T1" fmla="*/ 0 h 82"/>
                    <a:gd name="T2" fmla="*/ 0 w 127"/>
                    <a:gd name="T3" fmla="*/ 2 h 82"/>
                    <a:gd name="T4" fmla="*/ 3 w 127"/>
                    <a:gd name="T5" fmla="*/ 1 h 82"/>
                    <a:gd name="T6" fmla="*/ 2 w 127"/>
                    <a:gd name="T7" fmla="*/ 0 h 82"/>
                    <a:gd name="T8" fmla="*/ 0 w 127"/>
                    <a:gd name="T9" fmla="*/ 0 h 82"/>
                    <a:gd name="T10" fmla="*/ 0 60000 65536"/>
                    <a:gd name="T11" fmla="*/ 0 60000 65536"/>
                    <a:gd name="T12" fmla="*/ 0 60000 65536"/>
                    <a:gd name="T13" fmla="*/ 0 60000 65536"/>
                    <a:gd name="T14" fmla="*/ 0 60000 65536"/>
                    <a:gd name="T15" fmla="*/ 0 w 127"/>
                    <a:gd name="T16" fmla="*/ 0 h 82"/>
                    <a:gd name="T17" fmla="*/ 127 w 127"/>
                    <a:gd name="T18" fmla="*/ 82 h 82"/>
                  </a:gdLst>
                  <a:ahLst/>
                  <a:cxnLst>
                    <a:cxn ang="T10">
                      <a:pos x="T0" y="T1"/>
                    </a:cxn>
                    <a:cxn ang="T11">
                      <a:pos x="T2" y="T3"/>
                    </a:cxn>
                    <a:cxn ang="T12">
                      <a:pos x="T4" y="T5"/>
                    </a:cxn>
                    <a:cxn ang="T13">
                      <a:pos x="T6" y="T7"/>
                    </a:cxn>
                    <a:cxn ang="T14">
                      <a:pos x="T8" y="T9"/>
                    </a:cxn>
                  </a:cxnLst>
                  <a:rect l="T15" t="T16" r="T17" b="T18"/>
                  <a:pathLst>
                    <a:path w="127" h="82">
                      <a:moveTo>
                        <a:pt x="0" y="0"/>
                      </a:moveTo>
                      <a:lnTo>
                        <a:pt x="0" y="82"/>
                      </a:lnTo>
                      <a:lnTo>
                        <a:pt x="127" y="58"/>
                      </a:lnTo>
                      <a:lnTo>
                        <a:pt x="72" y="9"/>
                      </a:lnTo>
                      <a:lnTo>
                        <a:pt x="0" y="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24" name="Freeform 288"/>
                <p:cNvSpPr>
                  <a:spLocks/>
                </p:cNvSpPr>
                <p:nvPr/>
              </p:nvSpPr>
              <p:spPr bwMode="auto">
                <a:xfrm>
                  <a:off x="2085" y="3066"/>
                  <a:ext cx="61" cy="79"/>
                </a:xfrm>
                <a:custGeom>
                  <a:avLst/>
                  <a:gdLst>
                    <a:gd name="T0" fmla="*/ 0 w 212"/>
                    <a:gd name="T1" fmla="*/ 3 h 275"/>
                    <a:gd name="T2" fmla="*/ 0 w 212"/>
                    <a:gd name="T3" fmla="*/ 4 h 275"/>
                    <a:gd name="T4" fmla="*/ 1 w 212"/>
                    <a:gd name="T5" fmla="*/ 4 h 275"/>
                    <a:gd name="T6" fmla="*/ 0 w 212"/>
                    <a:gd name="T7" fmla="*/ 5 h 275"/>
                    <a:gd name="T8" fmla="*/ 0 w 212"/>
                    <a:gd name="T9" fmla="*/ 6 h 275"/>
                    <a:gd name="T10" fmla="*/ 1 w 212"/>
                    <a:gd name="T11" fmla="*/ 7 h 275"/>
                    <a:gd name="T12" fmla="*/ 3 w 212"/>
                    <a:gd name="T13" fmla="*/ 5 h 275"/>
                    <a:gd name="T14" fmla="*/ 5 w 212"/>
                    <a:gd name="T15" fmla="*/ 3 h 275"/>
                    <a:gd name="T16" fmla="*/ 5 w 212"/>
                    <a:gd name="T17" fmla="*/ 1 h 275"/>
                    <a:gd name="T18" fmla="*/ 3 w 212"/>
                    <a:gd name="T19" fmla="*/ 1 h 275"/>
                    <a:gd name="T20" fmla="*/ 2 w 212"/>
                    <a:gd name="T21" fmla="*/ 0 h 275"/>
                    <a:gd name="T22" fmla="*/ 1 w 212"/>
                    <a:gd name="T23" fmla="*/ 1 h 275"/>
                    <a:gd name="T24" fmla="*/ 0 w 212"/>
                    <a:gd name="T25" fmla="*/ 3 h 27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12"/>
                    <a:gd name="T40" fmla="*/ 0 h 275"/>
                    <a:gd name="T41" fmla="*/ 212 w 212"/>
                    <a:gd name="T42" fmla="*/ 275 h 27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12" h="275">
                      <a:moveTo>
                        <a:pt x="0" y="106"/>
                      </a:moveTo>
                      <a:lnTo>
                        <a:pt x="1" y="160"/>
                      </a:lnTo>
                      <a:lnTo>
                        <a:pt x="42" y="175"/>
                      </a:lnTo>
                      <a:lnTo>
                        <a:pt x="18" y="215"/>
                      </a:lnTo>
                      <a:lnTo>
                        <a:pt x="12" y="263"/>
                      </a:lnTo>
                      <a:lnTo>
                        <a:pt x="62" y="275"/>
                      </a:lnTo>
                      <a:lnTo>
                        <a:pt x="107" y="196"/>
                      </a:lnTo>
                      <a:lnTo>
                        <a:pt x="194" y="139"/>
                      </a:lnTo>
                      <a:lnTo>
                        <a:pt x="212" y="64"/>
                      </a:lnTo>
                      <a:lnTo>
                        <a:pt x="130" y="52"/>
                      </a:lnTo>
                      <a:lnTo>
                        <a:pt x="74" y="0"/>
                      </a:lnTo>
                      <a:lnTo>
                        <a:pt x="28" y="26"/>
                      </a:lnTo>
                      <a:lnTo>
                        <a:pt x="0" y="106"/>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25" name="Freeform 289"/>
                <p:cNvSpPr>
                  <a:spLocks/>
                </p:cNvSpPr>
                <p:nvPr/>
              </p:nvSpPr>
              <p:spPr bwMode="auto">
                <a:xfrm>
                  <a:off x="1984" y="2901"/>
                  <a:ext cx="26" cy="13"/>
                </a:xfrm>
                <a:custGeom>
                  <a:avLst/>
                  <a:gdLst>
                    <a:gd name="T0" fmla="*/ 0 w 89"/>
                    <a:gd name="T1" fmla="*/ 1 h 44"/>
                    <a:gd name="T2" fmla="*/ 1 w 89"/>
                    <a:gd name="T3" fmla="*/ 0 h 44"/>
                    <a:gd name="T4" fmla="*/ 2 w 89"/>
                    <a:gd name="T5" fmla="*/ 1 h 44"/>
                    <a:gd name="T6" fmla="*/ 0 w 89"/>
                    <a:gd name="T7" fmla="*/ 1 h 44"/>
                    <a:gd name="T8" fmla="*/ 0 60000 65536"/>
                    <a:gd name="T9" fmla="*/ 0 60000 65536"/>
                    <a:gd name="T10" fmla="*/ 0 60000 65536"/>
                    <a:gd name="T11" fmla="*/ 0 60000 65536"/>
                    <a:gd name="T12" fmla="*/ 0 w 89"/>
                    <a:gd name="T13" fmla="*/ 0 h 44"/>
                    <a:gd name="T14" fmla="*/ 89 w 89"/>
                    <a:gd name="T15" fmla="*/ 44 h 44"/>
                  </a:gdLst>
                  <a:ahLst/>
                  <a:cxnLst>
                    <a:cxn ang="T8">
                      <a:pos x="T0" y="T1"/>
                    </a:cxn>
                    <a:cxn ang="T9">
                      <a:pos x="T2" y="T3"/>
                    </a:cxn>
                    <a:cxn ang="T10">
                      <a:pos x="T4" y="T5"/>
                    </a:cxn>
                    <a:cxn ang="T11">
                      <a:pos x="T6" y="T7"/>
                    </a:cxn>
                  </a:cxnLst>
                  <a:rect l="T12" t="T13" r="T14" b="T15"/>
                  <a:pathLst>
                    <a:path w="89" h="44">
                      <a:moveTo>
                        <a:pt x="0" y="32"/>
                      </a:moveTo>
                      <a:lnTo>
                        <a:pt x="27" y="0"/>
                      </a:lnTo>
                      <a:lnTo>
                        <a:pt x="89" y="44"/>
                      </a:lnTo>
                      <a:lnTo>
                        <a:pt x="0" y="32"/>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26" name="Freeform 290"/>
                <p:cNvSpPr>
                  <a:spLocks/>
                </p:cNvSpPr>
                <p:nvPr/>
              </p:nvSpPr>
              <p:spPr bwMode="auto">
                <a:xfrm>
                  <a:off x="2302" y="3791"/>
                  <a:ext cx="17" cy="12"/>
                </a:xfrm>
                <a:custGeom>
                  <a:avLst/>
                  <a:gdLst>
                    <a:gd name="T0" fmla="*/ 0 w 59"/>
                    <a:gd name="T1" fmla="*/ 1 h 41"/>
                    <a:gd name="T2" fmla="*/ 1 w 59"/>
                    <a:gd name="T3" fmla="*/ 1 h 41"/>
                    <a:gd name="T4" fmla="*/ 0 w 59"/>
                    <a:gd name="T5" fmla="*/ 0 h 41"/>
                    <a:gd name="T6" fmla="*/ 1 w 59"/>
                    <a:gd name="T7" fmla="*/ 0 h 41"/>
                    <a:gd name="T8" fmla="*/ 0 w 59"/>
                    <a:gd name="T9" fmla="*/ 1 h 41"/>
                    <a:gd name="T10" fmla="*/ 0 60000 65536"/>
                    <a:gd name="T11" fmla="*/ 0 60000 65536"/>
                    <a:gd name="T12" fmla="*/ 0 60000 65536"/>
                    <a:gd name="T13" fmla="*/ 0 60000 65536"/>
                    <a:gd name="T14" fmla="*/ 0 60000 65536"/>
                    <a:gd name="T15" fmla="*/ 0 w 59"/>
                    <a:gd name="T16" fmla="*/ 0 h 41"/>
                    <a:gd name="T17" fmla="*/ 59 w 59"/>
                    <a:gd name="T18" fmla="*/ 41 h 41"/>
                  </a:gdLst>
                  <a:ahLst/>
                  <a:cxnLst>
                    <a:cxn ang="T10">
                      <a:pos x="T0" y="T1"/>
                    </a:cxn>
                    <a:cxn ang="T11">
                      <a:pos x="T2" y="T3"/>
                    </a:cxn>
                    <a:cxn ang="T12">
                      <a:pos x="T4" y="T5"/>
                    </a:cxn>
                    <a:cxn ang="T13">
                      <a:pos x="T6" y="T7"/>
                    </a:cxn>
                    <a:cxn ang="T14">
                      <a:pos x="T8" y="T9"/>
                    </a:cxn>
                  </a:cxnLst>
                  <a:rect l="T15" t="T16" r="T17" b="T18"/>
                  <a:pathLst>
                    <a:path w="59" h="41">
                      <a:moveTo>
                        <a:pt x="0" y="41"/>
                      </a:moveTo>
                      <a:lnTo>
                        <a:pt x="32" y="19"/>
                      </a:lnTo>
                      <a:lnTo>
                        <a:pt x="19" y="0"/>
                      </a:lnTo>
                      <a:lnTo>
                        <a:pt x="59" y="6"/>
                      </a:lnTo>
                      <a:lnTo>
                        <a:pt x="0" y="41"/>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27" name="Freeform 291"/>
                <p:cNvSpPr>
                  <a:spLocks/>
                </p:cNvSpPr>
                <p:nvPr/>
              </p:nvSpPr>
              <p:spPr bwMode="auto">
                <a:xfrm>
                  <a:off x="2315" y="3791"/>
                  <a:ext cx="19" cy="12"/>
                </a:xfrm>
                <a:custGeom>
                  <a:avLst/>
                  <a:gdLst>
                    <a:gd name="T0" fmla="*/ 0 w 68"/>
                    <a:gd name="T1" fmla="*/ 1 h 47"/>
                    <a:gd name="T2" fmla="*/ 1 w 68"/>
                    <a:gd name="T3" fmla="*/ 0 h 47"/>
                    <a:gd name="T4" fmla="*/ 1 w 68"/>
                    <a:gd name="T5" fmla="*/ 0 h 47"/>
                    <a:gd name="T6" fmla="*/ 0 w 68"/>
                    <a:gd name="T7" fmla="*/ 1 h 47"/>
                    <a:gd name="T8" fmla="*/ 0 60000 65536"/>
                    <a:gd name="T9" fmla="*/ 0 60000 65536"/>
                    <a:gd name="T10" fmla="*/ 0 60000 65536"/>
                    <a:gd name="T11" fmla="*/ 0 60000 65536"/>
                    <a:gd name="T12" fmla="*/ 0 w 68"/>
                    <a:gd name="T13" fmla="*/ 0 h 47"/>
                    <a:gd name="T14" fmla="*/ 68 w 68"/>
                    <a:gd name="T15" fmla="*/ 47 h 47"/>
                  </a:gdLst>
                  <a:ahLst/>
                  <a:cxnLst>
                    <a:cxn ang="T8">
                      <a:pos x="T0" y="T1"/>
                    </a:cxn>
                    <a:cxn ang="T9">
                      <a:pos x="T2" y="T3"/>
                    </a:cxn>
                    <a:cxn ang="T10">
                      <a:pos x="T4" y="T5"/>
                    </a:cxn>
                    <a:cxn ang="T11">
                      <a:pos x="T6" y="T7"/>
                    </a:cxn>
                  </a:cxnLst>
                  <a:rect l="T12" t="T13" r="T14" b="T15"/>
                  <a:pathLst>
                    <a:path w="68" h="47">
                      <a:moveTo>
                        <a:pt x="0" y="47"/>
                      </a:moveTo>
                      <a:lnTo>
                        <a:pt x="34" y="0"/>
                      </a:lnTo>
                      <a:lnTo>
                        <a:pt x="68" y="16"/>
                      </a:lnTo>
                      <a:lnTo>
                        <a:pt x="0" y="47"/>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28" name="Freeform 292"/>
                <p:cNvSpPr>
                  <a:spLocks/>
                </p:cNvSpPr>
                <p:nvPr/>
              </p:nvSpPr>
              <p:spPr bwMode="auto">
                <a:xfrm>
                  <a:off x="2373" y="3014"/>
                  <a:ext cx="31" cy="44"/>
                </a:xfrm>
                <a:custGeom>
                  <a:avLst/>
                  <a:gdLst>
                    <a:gd name="T0" fmla="*/ 0 w 107"/>
                    <a:gd name="T1" fmla="*/ 3 h 154"/>
                    <a:gd name="T2" fmla="*/ 0 w 107"/>
                    <a:gd name="T3" fmla="*/ 0 h 154"/>
                    <a:gd name="T4" fmla="*/ 3 w 107"/>
                    <a:gd name="T5" fmla="*/ 1 h 154"/>
                    <a:gd name="T6" fmla="*/ 1 w 107"/>
                    <a:gd name="T7" fmla="*/ 4 h 154"/>
                    <a:gd name="T8" fmla="*/ 0 w 107"/>
                    <a:gd name="T9" fmla="*/ 3 h 154"/>
                    <a:gd name="T10" fmla="*/ 0 60000 65536"/>
                    <a:gd name="T11" fmla="*/ 0 60000 65536"/>
                    <a:gd name="T12" fmla="*/ 0 60000 65536"/>
                    <a:gd name="T13" fmla="*/ 0 60000 65536"/>
                    <a:gd name="T14" fmla="*/ 0 60000 65536"/>
                    <a:gd name="T15" fmla="*/ 0 w 107"/>
                    <a:gd name="T16" fmla="*/ 0 h 154"/>
                    <a:gd name="T17" fmla="*/ 107 w 107"/>
                    <a:gd name="T18" fmla="*/ 154 h 154"/>
                  </a:gdLst>
                  <a:ahLst/>
                  <a:cxnLst>
                    <a:cxn ang="T10">
                      <a:pos x="T0" y="T1"/>
                    </a:cxn>
                    <a:cxn ang="T11">
                      <a:pos x="T2" y="T3"/>
                    </a:cxn>
                    <a:cxn ang="T12">
                      <a:pos x="T4" y="T5"/>
                    </a:cxn>
                    <a:cxn ang="T13">
                      <a:pos x="T6" y="T7"/>
                    </a:cxn>
                    <a:cxn ang="T14">
                      <a:pos x="T8" y="T9"/>
                    </a:cxn>
                  </a:cxnLst>
                  <a:rect l="T15" t="T16" r="T17" b="T18"/>
                  <a:pathLst>
                    <a:path w="107" h="154">
                      <a:moveTo>
                        <a:pt x="0" y="149"/>
                      </a:moveTo>
                      <a:lnTo>
                        <a:pt x="13" y="0"/>
                      </a:lnTo>
                      <a:lnTo>
                        <a:pt x="107" y="67"/>
                      </a:lnTo>
                      <a:lnTo>
                        <a:pt x="52" y="154"/>
                      </a:lnTo>
                      <a:lnTo>
                        <a:pt x="0" y="149"/>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29" name="Freeform 293"/>
                <p:cNvSpPr>
                  <a:spLocks/>
                </p:cNvSpPr>
                <p:nvPr/>
              </p:nvSpPr>
              <p:spPr bwMode="auto">
                <a:xfrm>
                  <a:off x="2171" y="1661"/>
                  <a:ext cx="661" cy="560"/>
                </a:xfrm>
                <a:custGeom>
                  <a:avLst/>
                  <a:gdLst>
                    <a:gd name="T0" fmla="*/ 6 w 2319"/>
                    <a:gd name="T1" fmla="*/ 11 h 1964"/>
                    <a:gd name="T2" fmla="*/ 7 w 2319"/>
                    <a:gd name="T3" fmla="*/ 9 h 1964"/>
                    <a:gd name="T4" fmla="*/ 5 w 2319"/>
                    <a:gd name="T5" fmla="*/ 8 h 1964"/>
                    <a:gd name="T6" fmla="*/ 10 w 2319"/>
                    <a:gd name="T7" fmla="*/ 4 h 1964"/>
                    <a:gd name="T8" fmla="*/ 15 w 2319"/>
                    <a:gd name="T9" fmla="*/ 3 h 1964"/>
                    <a:gd name="T10" fmla="*/ 20 w 2319"/>
                    <a:gd name="T11" fmla="*/ 5 h 1964"/>
                    <a:gd name="T12" fmla="*/ 19 w 2319"/>
                    <a:gd name="T13" fmla="*/ 3 h 1964"/>
                    <a:gd name="T14" fmla="*/ 25 w 2319"/>
                    <a:gd name="T15" fmla="*/ 4 h 1964"/>
                    <a:gd name="T16" fmla="*/ 29 w 2319"/>
                    <a:gd name="T17" fmla="*/ 3 h 1964"/>
                    <a:gd name="T18" fmla="*/ 24 w 2319"/>
                    <a:gd name="T19" fmla="*/ 1 h 1964"/>
                    <a:gd name="T20" fmla="*/ 29 w 2319"/>
                    <a:gd name="T21" fmla="*/ 2 h 1964"/>
                    <a:gd name="T22" fmla="*/ 29 w 2319"/>
                    <a:gd name="T23" fmla="*/ 0 h 1964"/>
                    <a:gd name="T24" fmla="*/ 40 w 2319"/>
                    <a:gd name="T25" fmla="*/ 1 h 1964"/>
                    <a:gd name="T26" fmla="*/ 41 w 2319"/>
                    <a:gd name="T27" fmla="*/ 1 h 1964"/>
                    <a:gd name="T28" fmla="*/ 45 w 2319"/>
                    <a:gd name="T29" fmla="*/ 3 h 1964"/>
                    <a:gd name="T30" fmla="*/ 34 w 2319"/>
                    <a:gd name="T31" fmla="*/ 4 h 1964"/>
                    <a:gd name="T32" fmla="*/ 40 w 2319"/>
                    <a:gd name="T33" fmla="*/ 5 h 1964"/>
                    <a:gd name="T34" fmla="*/ 46 w 2319"/>
                    <a:gd name="T35" fmla="*/ 5 h 1964"/>
                    <a:gd name="T36" fmla="*/ 51 w 2319"/>
                    <a:gd name="T37" fmla="*/ 4 h 1964"/>
                    <a:gd name="T38" fmla="*/ 46 w 2319"/>
                    <a:gd name="T39" fmla="*/ 7 h 1964"/>
                    <a:gd name="T40" fmla="*/ 49 w 2319"/>
                    <a:gd name="T41" fmla="*/ 9 h 1964"/>
                    <a:gd name="T42" fmla="*/ 46 w 2319"/>
                    <a:gd name="T43" fmla="*/ 11 h 1964"/>
                    <a:gd name="T44" fmla="*/ 46 w 2319"/>
                    <a:gd name="T45" fmla="*/ 14 h 1964"/>
                    <a:gd name="T46" fmla="*/ 45 w 2319"/>
                    <a:gd name="T47" fmla="*/ 15 h 1964"/>
                    <a:gd name="T48" fmla="*/ 47 w 2319"/>
                    <a:gd name="T49" fmla="*/ 17 h 1964"/>
                    <a:gd name="T50" fmla="*/ 45 w 2319"/>
                    <a:gd name="T51" fmla="*/ 19 h 1964"/>
                    <a:gd name="T52" fmla="*/ 46 w 2319"/>
                    <a:gd name="T53" fmla="*/ 20 h 1964"/>
                    <a:gd name="T54" fmla="*/ 46 w 2319"/>
                    <a:gd name="T55" fmla="*/ 22 h 1964"/>
                    <a:gd name="T56" fmla="*/ 41 w 2319"/>
                    <a:gd name="T57" fmla="*/ 23 h 1964"/>
                    <a:gd name="T58" fmla="*/ 42 w 2319"/>
                    <a:gd name="T59" fmla="*/ 25 h 1964"/>
                    <a:gd name="T60" fmla="*/ 45 w 2319"/>
                    <a:gd name="T61" fmla="*/ 26 h 1964"/>
                    <a:gd name="T62" fmla="*/ 44 w 2319"/>
                    <a:gd name="T63" fmla="*/ 28 h 1964"/>
                    <a:gd name="T64" fmla="*/ 40 w 2319"/>
                    <a:gd name="T65" fmla="*/ 26 h 1964"/>
                    <a:gd name="T66" fmla="*/ 41 w 2319"/>
                    <a:gd name="T67" fmla="*/ 29 h 1964"/>
                    <a:gd name="T68" fmla="*/ 41 w 2319"/>
                    <a:gd name="T69" fmla="*/ 32 h 1964"/>
                    <a:gd name="T70" fmla="*/ 36 w 2319"/>
                    <a:gd name="T71" fmla="*/ 33 h 1964"/>
                    <a:gd name="T72" fmla="*/ 32 w 2319"/>
                    <a:gd name="T73" fmla="*/ 36 h 1964"/>
                    <a:gd name="T74" fmla="*/ 31 w 2319"/>
                    <a:gd name="T75" fmla="*/ 36 h 1964"/>
                    <a:gd name="T76" fmla="*/ 28 w 2319"/>
                    <a:gd name="T77" fmla="*/ 38 h 1964"/>
                    <a:gd name="T78" fmla="*/ 28 w 2319"/>
                    <a:gd name="T79" fmla="*/ 40 h 1964"/>
                    <a:gd name="T80" fmla="*/ 28 w 2319"/>
                    <a:gd name="T81" fmla="*/ 41 h 1964"/>
                    <a:gd name="T82" fmla="*/ 26 w 2319"/>
                    <a:gd name="T83" fmla="*/ 45 h 1964"/>
                    <a:gd name="T84" fmla="*/ 22 w 2319"/>
                    <a:gd name="T85" fmla="*/ 44 h 1964"/>
                    <a:gd name="T86" fmla="*/ 21 w 2319"/>
                    <a:gd name="T87" fmla="*/ 43 h 1964"/>
                    <a:gd name="T88" fmla="*/ 19 w 2319"/>
                    <a:gd name="T89" fmla="*/ 39 h 1964"/>
                    <a:gd name="T90" fmla="*/ 19 w 2319"/>
                    <a:gd name="T91" fmla="*/ 37 h 1964"/>
                    <a:gd name="T92" fmla="*/ 18 w 2319"/>
                    <a:gd name="T93" fmla="*/ 33 h 1964"/>
                    <a:gd name="T94" fmla="*/ 18 w 2319"/>
                    <a:gd name="T95" fmla="*/ 32 h 1964"/>
                    <a:gd name="T96" fmla="*/ 18 w 2319"/>
                    <a:gd name="T97" fmla="*/ 29 h 1964"/>
                    <a:gd name="T98" fmla="*/ 20 w 2319"/>
                    <a:gd name="T99" fmla="*/ 28 h 1964"/>
                    <a:gd name="T100" fmla="*/ 19 w 2319"/>
                    <a:gd name="T101" fmla="*/ 27 h 1964"/>
                    <a:gd name="T102" fmla="*/ 17 w 2319"/>
                    <a:gd name="T103" fmla="*/ 27 h 1964"/>
                    <a:gd name="T104" fmla="*/ 15 w 2319"/>
                    <a:gd name="T105" fmla="*/ 25 h 1964"/>
                    <a:gd name="T106" fmla="*/ 14 w 2319"/>
                    <a:gd name="T107" fmla="*/ 21 h 1964"/>
                    <a:gd name="T108" fmla="*/ 11 w 2319"/>
                    <a:gd name="T109" fmla="*/ 17 h 1964"/>
                    <a:gd name="T110" fmla="*/ 6 w 2319"/>
                    <a:gd name="T111" fmla="*/ 18 h 1964"/>
                    <a:gd name="T112" fmla="*/ 1 w 2319"/>
                    <a:gd name="T113" fmla="*/ 15 h 1964"/>
                    <a:gd name="T114" fmla="*/ 6 w 2319"/>
                    <a:gd name="T115" fmla="*/ 14 h 196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319"/>
                    <a:gd name="T175" fmla="*/ 0 h 1964"/>
                    <a:gd name="T176" fmla="*/ 2319 w 2319"/>
                    <a:gd name="T177" fmla="*/ 1964 h 196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319" h="1964">
                      <a:moveTo>
                        <a:pt x="0" y="551"/>
                      </a:moveTo>
                      <a:lnTo>
                        <a:pt x="13" y="521"/>
                      </a:lnTo>
                      <a:lnTo>
                        <a:pt x="162" y="463"/>
                      </a:lnTo>
                      <a:lnTo>
                        <a:pt x="261" y="463"/>
                      </a:lnTo>
                      <a:lnTo>
                        <a:pt x="315" y="418"/>
                      </a:lnTo>
                      <a:lnTo>
                        <a:pt x="296" y="405"/>
                      </a:lnTo>
                      <a:lnTo>
                        <a:pt x="329" y="390"/>
                      </a:lnTo>
                      <a:lnTo>
                        <a:pt x="302" y="380"/>
                      </a:lnTo>
                      <a:lnTo>
                        <a:pt x="354" y="363"/>
                      </a:lnTo>
                      <a:lnTo>
                        <a:pt x="335" y="346"/>
                      </a:lnTo>
                      <a:lnTo>
                        <a:pt x="267" y="376"/>
                      </a:lnTo>
                      <a:lnTo>
                        <a:pt x="200" y="338"/>
                      </a:lnTo>
                      <a:lnTo>
                        <a:pt x="284" y="317"/>
                      </a:lnTo>
                      <a:lnTo>
                        <a:pt x="332" y="254"/>
                      </a:lnTo>
                      <a:lnTo>
                        <a:pt x="437" y="250"/>
                      </a:lnTo>
                      <a:lnTo>
                        <a:pt x="432" y="185"/>
                      </a:lnTo>
                      <a:lnTo>
                        <a:pt x="507" y="184"/>
                      </a:lnTo>
                      <a:lnTo>
                        <a:pt x="586" y="230"/>
                      </a:lnTo>
                      <a:lnTo>
                        <a:pt x="493" y="168"/>
                      </a:lnTo>
                      <a:lnTo>
                        <a:pt x="669" y="126"/>
                      </a:lnTo>
                      <a:lnTo>
                        <a:pt x="713" y="156"/>
                      </a:lnTo>
                      <a:lnTo>
                        <a:pt x="719" y="214"/>
                      </a:lnTo>
                      <a:lnTo>
                        <a:pt x="740" y="165"/>
                      </a:lnTo>
                      <a:lnTo>
                        <a:pt x="854" y="199"/>
                      </a:lnTo>
                      <a:lnTo>
                        <a:pt x="814" y="172"/>
                      </a:lnTo>
                      <a:lnTo>
                        <a:pt x="868" y="176"/>
                      </a:lnTo>
                      <a:lnTo>
                        <a:pt x="821" y="142"/>
                      </a:lnTo>
                      <a:lnTo>
                        <a:pt x="808" y="115"/>
                      </a:lnTo>
                      <a:lnTo>
                        <a:pt x="832" y="108"/>
                      </a:lnTo>
                      <a:lnTo>
                        <a:pt x="1056" y="192"/>
                      </a:lnTo>
                      <a:lnTo>
                        <a:pt x="1039" y="165"/>
                      </a:lnTo>
                      <a:lnTo>
                        <a:pt x="1086" y="161"/>
                      </a:lnTo>
                      <a:lnTo>
                        <a:pt x="1056" y="137"/>
                      </a:lnTo>
                      <a:lnTo>
                        <a:pt x="1132" y="142"/>
                      </a:lnTo>
                      <a:lnTo>
                        <a:pt x="1012" y="81"/>
                      </a:lnTo>
                      <a:lnTo>
                        <a:pt x="1228" y="115"/>
                      </a:lnTo>
                      <a:lnTo>
                        <a:pt x="1181" y="80"/>
                      </a:lnTo>
                      <a:lnTo>
                        <a:pt x="1054" y="73"/>
                      </a:lnTo>
                      <a:lnTo>
                        <a:pt x="1096" y="71"/>
                      </a:lnTo>
                      <a:lnTo>
                        <a:pt x="1017" y="42"/>
                      </a:lnTo>
                      <a:lnTo>
                        <a:pt x="1110" y="48"/>
                      </a:lnTo>
                      <a:lnTo>
                        <a:pt x="1073" y="35"/>
                      </a:lnTo>
                      <a:lnTo>
                        <a:pt x="1112" y="26"/>
                      </a:lnTo>
                      <a:lnTo>
                        <a:pt x="1272" y="81"/>
                      </a:lnTo>
                      <a:lnTo>
                        <a:pt x="1253" y="61"/>
                      </a:lnTo>
                      <a:lnTo>
                        <a:pt x="1326" y="42"/>
                      </a:lnTo>
                      <a:lnTo>
                        <a:pt x="1264" y="35"/>
                      </a:lnTo>
                      <a:lnTo>
                        <a:pt x="1262" y="8"/>
                      </a:lnTo>
                      <a:lnTo>
                        <a:pt x="1303" y="0"/>
                      </a:lnTo>
                      <a:lnTo>
                        <a:pt x="1732" y="10"/>
                      </a:lnTo>
                      <a:lnTo>
                        <a:pt x="1762" y="25"/>
                      </a:lnTo>
                      <a:lnTo>
                        <a:pt x="1746" y="35"/>
                      </a:lnTo>
                      <a:lnTo>
                        <a:pt x="1462" y="38"/>
                      </a:lnTo>
                      <a:lnTo>
                        <a:pt x="1495" y="54"/>
                      </a:lnTo>
                      <a:lnTo>
                        <a:pt x="1384" y="71"/>
                      </a:lnTo>
                      <a:lnTo>
                        <a:pt x="1789" y="42"/>
                      </a:lnTo>
                      <a:lnTo>
                        <a:pt x="1802" y="68"/>
                      </a:lnTo>
                      <a:lnTo>
                        <a:pt x="1746" y="83"/>
                      </a:lnTo>
                      <a:lnTo>
                        <a:pt x="1842" y="72"/>
                      </a:lnTo>
                      <a:lnTo>
                        <a:pt x="1951" y="104"/>
                      </a:lnTo>
                      <a:lnTo>
                        <a:pt x="1789" y="156"/>
                      </a:lnTo>
                      <a:lnTo>
                        <a:pt x="1529" y="152"/>
                      </a:lnTo>
                      <a:lnTo>
                        <a:pt x="1591" y="161"/>
                      </a:lnTo>
                      <a:lnTo>
                        <a:pt x="1482" y="184"/>
                      </a:lnTo>
                      <a:lnTo>
                        <a:pt x="1482" y="207"/>
                      </a:lnTo>
                      <a:lnTo>
                        <a:pt x="1767" y="168"/>
                      </a:lnTo>
                      <a:lnTo>
                        <a:pt x="1790" y="185"/>
                      </a:lnTo>
                      <a:lnTo>
                        <a:pt x="1732" y="223"/>
                      </a:lnTo>
                      <a:lnTo>
                        <a:pt x="1912" y="161"/>
                      </a:lnTo>
                      <a:lnTo>
                        <a:pt x="1923" y="221"/>
                      </a:lnTo>
                      <a:lnTo>
                        <a:pt x="1833" y="328"/>
                      </a:lnTo>
                      <a:lnTo>
                        <a:pt x="2009" y="204"/>
                      </a:lnTo>
                      <a:lnTo>
                        <a:pt x="2006" y="223"/>
                      </a:lnTo>
                      <a:lnTo>
                        <a:pt x="2090" y="222"/>
                      </a:lnTo>
                      <a:lnTo>
                        <a:pt x="2116" y="184"/>
                      </a:lnTo>
                      <a:lnTo>
                        <a:pt x="2206" y="176"/>
                      </a:lnTo>
                      <a:lnTo>
                        <a:pt x="2319" y="211"/>
                      </a:lnTo>
                      <a:lnTo>
                        <a:pt x="2207" y="265"/>
                      </a:lnTo>
                      <a:lnTo>
                        <a:pt x="2214" y="286"/>
                      </a:lnTo>
                      <a:lnTo>
                        <a:pt x="1963" y="317"/>
                      </a:lnTo>
                      <a:lnTo>
                        <a:pt x="2166" y="319"/>
                      </a:lnTo>
                      <a:lnTo>
                        <a:pt x="2002" y="364"/>
                      </a:lnTo>
                      <a:lnTo>
                        <a:pt x="2013" y="394"/>
                      </a:lnTo>
                      <a:lnTo>
                        <a:pt x="2122" y="364"/>
                      </a:lnTo>
                      <a:lnTo>
                        <a:pt x="2043" y="405"/>
                      </a:lnTo>
                      <a:lnTo>
                        <a:pt x="2033" y="459"/>
                      </a:lnTo>
                      <a:lnTo>
                        <a:pt x="2056" y="445"/>
                      </a:lnTo>
                      <a:lnTo>
                        <a:pt x="1981" y="493"/>
                      </a:lnTo>
                      <a:lnTo>
                        <a:pt x="1954" y="593"/>
                      </a:lnTo>
                      <a:lnTo>
                        <a:pt x="1996" y="571"/>
                      </a:lnTo>
                      <a:lnTo>
                        <a:pt x="2050" y="593"/>
                      </a:lnTo>
                      <a:lnTo>
                        <a:pt x="1998" y="593"/>
                      </a:lnTo>
                      <a:lnTo>
                        <a:pt x="1998" y="622"/>
                      </a:lnTo>
                      <a:lnTo>
                        <a:pt x="2088" y="635"/>
                      </a:lnTo>
                      <a:lnTo>
                        <a:pt x="2090" y="672"/>
                      </a:lnTo>
                      <a:lnTo>
                        <a:pt x="1959" y="664"/>
                      </a:lnTo>
                      <a:lnTo>
                        <a:pt x="1996" y="682"/>
                      </a:lnTo>
                      <a:lnTo>
                        <a:pt x="1919" y="693"/>
                      </a:lnTo>
                      <a:lnTo>
                        <a:pt x="1959" y="732"/>
                      </a:lnTo>
                      <a:lnTo>
                        <a:pt x="2027" y="735"/>
                      </a:lnTo>
                      <a:lnTo>
                        <a:pt x="1986" y="758"/>
                      </a:lnTo>
                      <a:lnTo>
                        <a:pt x="2039" y="779"/>
                      </a:lnTo>
                      <a:lnTo>
                        <a:pt x="2037" y="829"/>
                      </a:lnTo>
                      <a:lnTo>
                        <a:pt x="1941" y="800"/>
                      </a:lnTo>
                      <a:lnTo>
                        <a:pt x="1997" y="827"/>
                      </a:lnTo>
                      <a:lnTo>
                        <a:pt x="1961" y="844"/>
                      </a:lnTo>
                      <a:lnTo>
                        <a:pt x="1996" y="842"/>
                      </a:lnTo>
                      <a:lnTo>
                        <a:pt x="1986" y="874"/>
                      </a:lnTo>
                      <a:lnTo>
                        <a:pt x="2054" y="890"/>
                      </a:lnTo>
                      <a:lnTo>
                        <a:pt x="1947" y="881"/>
                      </a:lnTo>
                      <a:lnTo>
                        <a:pt x="1923" y="900"/>
                      </a:lnTo>
                      <a:lnTo>
                        <a:pt x="2009" y="942"/>
                      </a:lnTo>
                      <a:lnTo>
                        <a:pt x="1997" y="974"/>
                      </a:lnTo>
                      <a:lnTo>
                        <a:pt x="1926" y="994"/>
                      </a:lnTo>
                      <a:lnTo>
                        <a:pt x="1861" y="947"/>
                      </a:lnTo>
                      <a:lnTo>
                        <a:pt x="1758" y="986"/>
                      </a:lnTo>
                      <a:lnTo>
                        <a:pt x="1830" y="1013"/>
                      </a:lnTo>
                      <a:lnTo>
                        <a:pt x="1762" y="1038"/>
                      </a:lnTo>
                      <a:lnTo>
                        <a:pt x="1837" y="1040"/>
                      </a:lnTo>
                      <a:lnTo>
                        <a:pt x="1813" y="1090"/>
                      </a:lnTo>
                      <a:lnTo>
                        <a:pt x="1842" y="1061"/>
                      </a:lnTo>
                      <a:lnTo>
                        <a:pt x="1923" y="1101"/>
                      </a:lnTo>
                      <a:lnTo>
                        <a:pt x="1897" y="1135"/>
                      </a:lnTo>
                      <a:lnTo>
                        <a:pt x="1947" y="1122"/>
                      </a:lnTo>
                      <a:lnTo>
                        <a:pt x="1923" y="1155"/>
                      </a:lnTo>
                      <a:lnTo>
                        <a:pt x="1957" y="1139"/>
                      </a:lnTo>
                      <a:lnTo>
                        <a:pt x="1961" y="1223"/>
                      </a:lnTo>
                      <a:lnTo>
                        <a:pt x="1923" y="1192"/>
                      </a:lnTo>
                      <a:lnTo>
                        <a:pt x="1923" y="1223"/>
                      </a:lnTo>
                      <a:lnTo>
                        <a:pt x="1889" y="1220"/>
                      </a:lnTo>
                      <a:lnTo>
                        <a:pt x="1842" y="1151"/>
                      </a:lnTo>
                      <a:lnTo>
                        <a:pt x="1732" y="1113"/>
                      </a:lnTo>
                      <a:lnTo>
                        <a:pt x="1808" y="1158"/>
                      </a:lnTo>
                      <a:lnTo>
                        <a:pt x="1706" y="1182"/>
                      </a:lnTo>
                      <a:lnTo>
                        <a:pt x="1678" y="1223"/>
                      </a:lnTo>
                      <a:lnTo>
                        <a:pt x="1774" y="1232"/>
                      </a:lnTo>
                      <a:lnTo>
                        <a:pt x="1692" y="1255"/>
                      </a:lnTo>
                      <a:lnTo>
                        <a:pt x="1814" y="1227"/>
                      </a:lnTo>
                      <a:lnTo>
                        <a:pt x="1932" y="1264"/>
                      </a:lnTo>
                      <a:lnTo>
                        <a:pt x="1779" y="1360"/>
                      </a:lnTo>
                      <a:lnTo>
                        <a:pt x="1631" y="1402"/>
                      </a:lnTo>
                      <a:lnTo>
                        <a:pt x="1579" y="1406"/>
                      </a:lnTo>
                      <a:lnTo>
                        <a:pt x="1543" y="1361"/>
                      </a:lnTo>
                      <a:lnTo>
                        <a:pt x="1559" y="1406"/>
                      </a:lnTo>
                      <a:lnTo>
                        <a:pt x="1516" y="1431"/>
                      </a:lnTo>
                      <a:lnTo>
                        <a:pt x="1462" y="1535"/>
                      </a:lnTo>
                      <a:lnTo>
                        <a:pt x="1417" y="1531"/>
                      </a:lnTo>
                      <a:lnTo>
                        <a:pt x="1407" y="1564"/>
                      </a:lnTo>
                      <a:lnTo>
                        <a:pt x="1365" y="1571"/>
                      </a:lnTo>
                      <a:lnTo>
                        <a:pt x="1339" y="1557"/>
                      </a:lnTo>
                      <a:lnTo>
                        <a:pt x="1372" y="1537"/>
                      </a:lnTo>
                      <a:lnTo>
                        <a:pt x="1338" y="1531"/>
                      </a:lnTo>
                      <a:lnTo>
                        <a:pt x="1324" y="1587"/>
                      </a:lnTo>
                      <a:lnTo>
                        <a:pt x="1251" y="1591"/>
                      </a:lnTo>
                      <a:lnTo>
                        <a:pt x="1253" y="1634"/>
                      </a:lnTo>
                      <a:lnTo>
                        <a:pt x="1213" y="1637"/>
                      </a:lnTo>
                      <a:lnTo>
                        <a:pt x="1247" y="1672"/>
                      </a:lnTo>
                      <a:lnTo>
                        <a:pt x="1199" y="1680"/>
                      </a:lnTo>
                      <a:lnTo>
                        <a:pt x="1236" y="1717"/>
                      </a:lnTo>
                      <a:lnTo>
                        <a:pt x="1204" y="1717"/>
                      </a:lnTo>
                      <a:lnTo>
                        <a:pt x="1230" y="1726"/>
                      </a:lnTo>
                      <a:lnTo>
                        <a:pt x="1204" y="1768"/>
                      </a:lnTo>
                      <a:lnTo>
                        <a:pt x="1181" y="1761"/>
                      </a:lnTo>
                      <a:lnTo>
                        <a:pt x="1199" y="1779"/>
                      </a:lnTo>
                      <a:lnTo>
                        <a:pt x="1152" y="1797"/>
                      </a:lnTo>
                      <a:lnTo>
                        <a:pt x="1181" y="1856"/>
                      </a:lnTo>
                      <a:lnTo>
                        <a:pt x="1152" y="1935"/>
                      </a:lnTo>
                      <a:lnTo>
                        <a:pt x="1118" y="1936"/>
                      </a:lnTo>
                      <a:lnTo>
                        <a:pt x="1143" y="1964"/>
                      </a:lnTo>
                      <a:lnTo>
                        <a:pt x="1065" y="1964"/>
                      </a:lnTo>
                      <a:lnTo>
                        <a:pt x="1056" y="1910"/>
                      </a:lnTo>
                      <a:lnTo>
                        <a:pt x="945" y="1918"/>
                      </a:lnTo>
                      <a:lnTo>
                        <a:pt x="973" y="1903"/>
                      </a:lnTo>
                      <a:lnTo>
                        <a:pt x="917" y="1883"/>
                      </a:lnTo>
                      <a:lnTo>
                        <a:pt x="941" y="1874"/>
                      </a:lnTo>
                      <a:lnTo>
                        <a:pt x="901" y="1874"/>
                      </a:lnTo>
                      <a:lnTo>
                        <a:pt x="918" y="1832"/>
                      </a:lnTo>
                      <a:lnTo>
                        <a:pt x="892" y="1840"/>
                      </a:lnTo>
                      <a:lnTo>
                        <a:pt x="821" y="1726"/>
                      </a:lnTo>
                      <a:lnTo>
                        <a:pt x="821" y="1694"/>
                      </a:lnTo>
                      <a:lnTo>
                        <a:pt x="877" y="1656"/>
                      </a:lnTo>
                      <a:lnTo>
                        <a:pt x="854" y="1645"/>
                      </a:lnTo>
                      <a:lnTo>
                        <a:pt x="798" y="1687"/>
                      </a:lnTo>
                      <a:lnTo>
                        <a:pt x="798" y="1602"/>
                      </a:lnTo>
                      <a:lnTo>
                        <a:pt x="747" y="1557"/>
                      </a:lnTo>
                      <a:lnTo>
                        <a:pt x="763" y="1492"/>
                      </a:lnTo>
                      <a:lnTo>
                        <a:pt x="729" y="1466"/>
                      </a:lnTo>
                      <a:lnTo>
                        <a:pt x="774" y="1410"/>
                      </a:lnTo>
                      <a:lnTo>
                        <a:pt x="747" y="1402"/>
                      </a:lnTo>
                      <a:lnTo>
                        <a:pt x="839" y="1402"/>
                      </a:lnTo>
                      <a:lnTo>
                        <a:pt x="830" y="1379"/>
                      </a:lnTo>
                      <a:lnTo>
                        <a:pt x="769" y="1381"/>
                      </a:lnTo>
                      <a:lnTo>
                        <a:pt x="861" y="1331"/>
                      </a:lnTo>
                      <a:lnTo>
                        <a:pt x="839" y="1314"/>
                      </a:lnTo>
                      <a:lnTo>
                        <a:pt x="861" y="1255"/>
                      </a:lnTo>
                      <a:lnTo>
                        <a:pt x="785" y="1254"/>
                      </a:lnTo>
                      <a:lnTo>
                        <a:pt x="703" y="1207"/>
                      </a:lnTo>
                      <a:lnTo>
                        <a:pt x="854" y="1232"/>
                      </a:lnTo>
                      <a:lnTo>
                        <a:pt x="828" y="1211"/>
                      </a:lnTo>
                      <a:lnTo>
                        <a:pt x="854" y="1203"/>
                      </a:lnTo>
                      <a:lnTo>
                        <a:pt x="793" y="1168"/>
                      </a:lnTo>
                      <a:lnTo>
                        <a:pt x="814" y="1151"/>
                      </a:lnTo>
                      <a:lnTo>
                        <a:pt x="782" y="1163"/>
                      </a:lnTo>
                      <a:lnTo>
                        <a:pt x="804" y="1142"/>
                      </a:lnTo>
                      <a:lnTo>
                        <a:pt x="765" y="1145"/>
                      </a:lnTo>
                      <a:lnTo>
                        <a:pt x="808" y="1126"/>
                      </a:lnTo>
                      <a:lnTo>
                        <a:pt x="740" y="1099"/>
                      </a:lnTo>
                      <a:lnTo>
                        <a:pt x="726" y="1142"/>
                      </a:lnTo>
                      <a:lnTo>
                        <a:pt x="669" y="1145"/>
                      </a:lnTo>
                      <a:lnTo>
                        <a:pt x="659" y="1126"/>
                      </a:lnTo>
                      <a:lnTo>
                        <a:pt x="698" y="1099"/>
                      </a:lnTo>
                      <a:lnTo>
                        <a:pt x="667" y="1099"/>
                      </a:lnTo>
                      <a:lnTo>
                        <a:pt x="703" y="1023"/>
                      </a:lnTo>
                      <a:lnTo>
                        <a:pt x="661" y="1011"/>
                      </a:lnTo>
                      <a:lnTo>
                        <a:pt x="680" y="978"/>
                      </a:lnTo>
                      <a:lnTo>
                        <a:pt x="618" y="889"/>
                      </a:lnTo>
                      <a:lnTo>
                        <a:pt x="637" y="888"/>
                      </a:lnTo>
                      <a:lnTo>
                        <a:pt x="554" y="808"/>
                      </a:lnTo>
                      <a:lnTo>
                        <a:pt x="554" y="779"/>
                      </a:lnTo>
                      <a:lnTo>
                        <a:pt x="461" y="741"/>
                      </a:lnTo>
                      <a:lnTo>
                        <a:pt x="376" y="720"/>
                      </a:lnTo>
                      <a:lnTo>
                        <a:pt x="293" y="756"/>
                      </a:lnTo>
                      <a:lnTo>
                        <a:pt x="230" y="732"/>
                      </a:lnTo>
                      <a:lnTo>
                        <a:pt x="254" y="762"/>
                      </a:lnTo>
                      <a:lnTo>
                        <a:pt x="188" y="748"/>
                      </a:lnTo>
                      <a:lnTo>
                        <a:pt x="128" y="718"/>
                      </a:lnTo>
                      <a:lnTo>
                        <a:pt x="188" y="693"/>
                      </a:lnTo>
                      <a:lnTo>
                        <a:pt x="57" y="664"/>
                      </a:lnTo>
                      <a:lnTo>
                        <a:pt x="105" y="639"/>
                      </a:lnTo>
                      <a:lnTo>
                        <a:pt x="261" y="647"/>
                      </a:lnTo>
                      <a:lnTo>
                        <a:pt x="275" y="637"/>
                      </a:lnTo>
                      <a:lnTo>
                        <a:pt x="251" y="620"/>
                      </a:lnTo>
                      <a:lnTo>
                        <a:pt x="274" y="605"/>
                      </a:lnTo>
                      <a:lnTo>
                        <a:pt x="138" y="616"/>
                      </a:lnTo>
                      <a:lnTo>
                        <a:pt x="0" y="551"/>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30" name="Freeform 294"/>
                <p:cNvSpPr>
                  <a:spLocks/>
                </p:cNvSpPr>
                <p:nvPr/>
              </p:nvSpPr>
              <p:spPr bwMode="auto">
                <a:xfrm>
                  <a:off x="1960" y="2856"/>
                  <a:ext cx="43" cy="55"/>
                </a:xfrm>
                <a:custGeom>
                  <a:avLst/>
                  <a:gdLst>
                    <a:gd name="T0" fmla="*/ 0 w 154"/>
                    <a:gd name="T1" fmla="*/ 4 h 190"/>
                    <a:gd name="T2" fmla="*/ 1 w 154"/>
                    <a:gd name="T3" fmla="*/ 2 h 190"/>
                    <a:gd name="T4" fmla="*/ 2 w 154"/>
                    <a:gd name="T5" fmla="*/ 2 h 190"/>
                    <a:gd name="T6" fmla="*/ 1 w 154"/>
                    <a:gd name="T7" fmla="*/ 1 h 190"/>
                    <a:gd name="T8" fmla="*/ 3 w 154"/>
                    <a:gd name="T9" fmla="*/ 0 h 190"/>
                    <a:gd name="T10" fmla="*/ 3 w 154"/>
                    <a:gd name="T11" fmla="*/ 2 h 190"/>
                    <a:gd name="T12" fmla="*/ 3 w 154"/>
                    <a:gd name="T13" fmla="*/ 2 h 190"/>
                    <a:gd name="T14" fmla="*/ 3 w 154"/>
                    <a:gd name="T15" fmla="*/ 4 h 190"/>
                    <a:gd name="T16" fmla="*/ 2 w 154"/>
                    <a:gd name="T17" fmla="*/ 5 h 190"/>
                    <a:gd name="T18" fmla="*/ 0 w 154"/>
                    <a:gd name="T19" fmla="*/ 4 h 19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4"/>
                    <a:gd name="T31" fmla="*/ 0 h 190"/>
                    <a:gd name="T32" fmla="*/ 154 w 154"/>
                    <a:gd name="T33" fmla="*/ 190 h 19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4" h="190">
                      <a:moveTo>
                        <a:pt x="0" y="154"/>
                      </a:moveTo>
                      <a:lnTo>
                        <a:pt x="35" y="83"/>
                      </a:lnTo>
                      <a:lnTo>
                        <a:pt x="74" y="82"/>
                      </a:lnTo>
                      <a:lnTo>
                        <a:pt x="33" y="24"/>
                      </a:lnTo>
                      <a:lnTo>
                        <a:pt x="123" y="0"/>
                      </a:lnTo>
                      <a:lnTo>
                        <a:pt x="134" y="90"/>
                      </a:lnTo>
                      <a:lnTo>
                        <a:pt x="154" y="98"/>
                      </a:lnTo>
                      <a:lnTo>
                        <a:pt x="114" y="158"/>
                      </a:lnTo>
                      <a:lnTo>
                        <a:pt x="87" y="190"/>
                      </a:lnTo>
                      <a:lnTo>
                        <a:pt x="0" y="154"/>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31" name="Freeform 295"/>
                <p:cNvSpPr>
                  <a:spLocks/>
                </p:cNvSpPr>
                <p:nvPr/>
              </p:nvSpPr>
              <p:spPr bwMode="auto">
                <a:xfrm>
                  <a:off x="2298" y="2979"/>
                  <a:ext cx="51" cy="86"/>
                </a:xfrm>
                <a:custGeom>
                  <a:avLst/>
                  <a:gdLst>
                    <a:gd name="T0" fmla="*/ 0 w 181"/>
                    <a:gd name="T1" fmla="*/ 2 h 301"/>
                    <a:gd name="T2" fmla="*/ 1 w 181"/>
                    <a:gd name="T3" fmla="*/ 3 h 301"/>
                    <a:gd name="T4" fmla="*/ 1 w 181"/>
                    <a:gd name="T5" fmla="*/ 4 h 301"/>
                    <a:gd name="T6" fmla="*/ 1 w 181"/>
                    <a:gd name="T7" fmla="*/ 6 h 301"/>
                    <a:gd name="T8" fmla="*/ 2 w 181"/>
                    <a:gd name="T9" fmla="*/ 7 h 301"/>
                    <a:gd name="T10" fmla="*/ 4 w 181"/>
                    <a:gd name="T11" fmla="*/ 7 h 301"/>
                    <a:gd name="T12" fmla="*/ 3 w 181"/>
                    <a:gd name="T13" fmla="*/ 4 h 301"/>
                    <a:gd name="T14" fmla="*/ 4 w 181"/>
                    <a:gd name="T15" fmla="*/ 3 h 301"/>
                    <a:gd name="T16" fmla="*/ 1 w 181"/>
                    <a:gd name="T17" fmla="*/ 0 h 301"/>
                    <a:gd name="T18" fmla="*/ 1 w 181"/>
                    <a:gd name="T19" fmla="*/ 1 h 301"/>
                    <a:gd name="T20" fmla="*/ 1 w 181"/>
                    <a:gd name="T21" fmla="*/ 1 h 301"/>
                    <a:gd name="T22" fmla="*/ 0 w 181"/>
                    <a:gd name="T23" fmla="*/ 2 h 30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81"/>
                    <a:gd name="T37" fmla="*/ 0 h 301"/>
                    <a:gd name="T38" fmla="*/ 181 w 181"/>
                    <a:gd name="T39" fmla="*/ 301 h 30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81" h="301">
                      <a:moveTo>
                        <a:pt x="0" y="100"/>
                      </a:moveTo>
                      <a:lnTo>
                        <a:pt x="30" y="140"/>
                      </a:lnTo>
                      <a:lnTo>
                        <a:pt x="59" y="171"/>
                      </a:lnTo>
                      <a:lnTo>
                        <a:pt x="52" y="255"/>
                      </a:lnTo>
                      <a:lnTo>
                        <a:pt x="75" y="301"/>
                      </a:lnTo>
                      <a:lnTo>
                        <a:pt x="181" y="284"/>
                      </a:lnTo>
                      <a:lnTo>
                        <a:pt x="119" y="190"/>
                      </a:lnTo>
                      <a:lnTo>
                        <a:pt x="163" y="111"/>
                      </a:lnTo>
                      <a:lnTo>
                        <a:pt x="53" y="0"/>
                      </a:lnTo>
                      <a:lnTo>
                        <a:pt x="20" y="32"/>
                      </a:lnTo>
                      <a:lnTo>
                        <a:pt x="34" y="61"/>
                      </a:lnTo>
                      <a:lnTo>
                        <a:pt x="0" y="10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32" name="Freeform 296"/>
                <p:cNvSpPr>
                  <a:spLocks/>
                </p:cNvSpPr>
                <p:nvPr/>
              </p:nvSpPr>
              <p:spPr bwMode="auto">
                <a:xfrm>
                  <a:off x="2155" y="2831"/>
                  <a:ext cx="29" cy="23"/>
                </a:xfrm>
                <a:custGeom>
                  <a:avLst/>
                  <a:gdLst>
                    <a:gd name="T0" fmla="*/ 0 w 99"/>
                    <a:gd name="T1" fmla="*/ 1 h 82"/>
                    <a:gd name="T2" fmla="*/ 2 w 99"/>
                    <a:gd name="T3" fmla="*/ 1 h 82"/>
                    <a:gd name="T4" fmla="*/ 1 w 99"/>
                    <a:gd name="T5" fmla="*/ 0 h 82"/>
                    <a:gd name="T6" fmla="*/ 2 w 99"/>
                    <a:gd name="T7" fmla="*/ 0 h 82"/>
                    <a:gd name="T8" fmla="*/ 2 w 99"/>
                    <a:gd name="T9" fmla="*/ 2 h 82"/>
                    <a:gd name="T10" fmla="*/ 0 w 99"/>
                    <a:gd name="T11" fmla="*/ 1 h 82"/>
                    <a:gd name="T12" fmla="*/ 0 60000 65536"/>
                    <a:gd name="T13" fmla="*/ 0 60000 65536"/>
                    <a:gd name="T14" fmla="*/ 0 60000 65536"/>
                    <a:gd name="T15" fmla="*/ 0 60000 65536"/>
                    <a:gd name="T16" fmla="*/ 0 60000 65536"/>
                    <a:gd name="T17" fmla="*/ 0 60000 65536"/>
                    <a:gd name="T18" fmla="*/ 0 w 99"/>
                    <a:gd name="T19" fmla="*/ 0 h 82"/>
                    <a:gd name="T20" fmla="*/ 99 w 99"/>
                    <a:gd name="T21" fmla="*/ 82 h 82"/>
                  </a:gdLst>
                  <a:ahLst/>
                  <a:cxnLst>
                    <a:cxn ang="T12">
                      <a:pos x="T0" y="T1"/>
                    </a:cxn>
                    <a:cxn ang="T13">
                      <a:pos x="T2" y="T3"/>
                    </a:cxn>
                    <a:cxn ang="T14">
                      <a:pos x="T4" y="T5"/>
                    </a:cxn>
                    <a:cxn ang="T15">
                      <a:pos x="T6" y="T7"/>
                    </a:cxn>
                    <a:cxn ang="T16">
                      <a:pos x="T8" y="T9"/>
                    </a:cxn>
                    <a:cxn ang="T17">
                      <a:pos x="T10" y="T11"/>
                    </a:cxn>
                  </a:cxnLst>
                  <a:rect l="T18" t="T19" r="T20" b="T21"/>
                  <a:pathLst>
                    <a:path w="99" h="82">
                      <a:moveTo>
                        <a:pt x="0" y="63"/>
                      </a:moveTo>
                      <a:lnTo>
                        <a:pt x="74" y="60"/>
                      </a:lnTo>
                      <a:lnTo>
                        <a:pt x="37" y="6"/>
                      </a:lnTo>
                      <a:lnTo>
                        <a:pt x="99" y="0"/>
                      </a:lnTo>
                      <a:lnTo>
                        <a:pt x="99" y="82"/>
                      </a:lnTo>
                      <a:lnTo>
                        <a:pt x="0" y="63"/>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33" name="Freeform 297"/>
                <p:cNvSpPr>
                  <a:spLocks/>
                </p:cNvSpPr>
                <p:nvPr/>
              </p:nvSpPr>
              <p:spPr bwMode="auto">
                <a:xfrm>
                  <a:off x="1992" y="2882"/>
                  <a:ext cx="66" cy="38"/>
                </a:xfrm>
                <a:custGeom>
                  <a:avLst/>
                  <a:gdLst>
                    <a:gd name="T0" fmla="*/ 0 w 231"/>
                    <a:gd name="T1" fmla="*/ 1 h 133"/>
                    <a:gd name="T2" fmla="*/ 1 w 231"/>
                    <a:gd name="T3" fmla="*/ 0 h 133"/>
                    <a:gd name="T4" fmla="*/ 4 w 231"/>
                    <a:gd name="T5" fmla="*/ 0 h 133"/>
                    <a:gd name="T6" fmla="*/ 5 w 231"/>
                    <a:gd name="T7" fmla="*/ 1 h 133"/>
                    <a:gd name="T8" fmla="*/ 4 w 231"/>
                    <a:gd name="T9" fmla="*/ 1 h 133"/>
                    <a:gd name="T10" fmla="*/ 2 w 231"/>
                    <a:gd name="T11" fmla="*/ 3 h 133"/>
                    <a:gd name="T12" fmla="*/ 1 w 231"/>
                    <a:gd name="T13" fmla="*/ 3 h 133"/>
                    <a:gd name="T14" fmla="*/ 0 w 231"/>
                    <a:gd name="T15" fmla="*/ 1 h 133"/>
                    <a:gd name="T16" fmla="*/ 0 60000 65536"/>
                    <a:gd name="T17" fmla="*/ 0 60000 65536"/>
                    <a:gd name="T18" fmla="*/ 0 60000 65536"/>
                    <a:gd name="T19" fmla="*/ 0 60000 65536"/>
                    <a:gd name="T20" fmla="*/ 0 60000 65536"/>
                    <a:gd name="T21" fmla="*/ 0 60000 65536"/>
                    <a:gd name="T22" fmla="*/ 0 60000 65536"/>
                    <a:gd name="T23" fmla="*/ 0 60000 65536"/>
                    <a:gd name="T24" fmla="*/ 0 w 231"/>
                    <a:gd name="T25" fmla="*/ 0 h 133"/>
                    <a:gd name="T26" fmla="*/ 231 w 231"/>
                    <a:gd name="T27" fmla="*/ 133 h 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1" h="133">
                      <a:moveTo>
                        <a:pt x="0" y="68"/>
                      </a:moveTo>
                      <a:lnTo>
                        <a:pt x="40" y="8"/>
                      </a:lnTo>
                      <a:lnTo>
                        <a:pt x="163" y="0"/>
                      </a:lnTo>
                      <a:lnTo>
                        <a:pt x="231" y="42"/>
                      </a:lnTo>
                      <a:lnTo>
                        <a:pt x="176" y="52"/>
                      </a:lnTo>
                      <a:lnTo>
                        <a:pt x="79" y="133"/>
                      </a:lnTo>
                      <a:lnTo>
                        <a:pt x="62" y="112"/>
                      </a:lnTo>
                      <a:lnTo>
                        <a:pt x="0" y="68"/>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34" name="Freeform 298"/>
                <p:cNvSpPr>
                  <a:spLocks/>
                </p:cNvSpPr>
                <p:nvPr/>
              </p:nvSpPr>
              <p:spPr bwMode="auto">
                <a:xfrm>
                  <a:off x="2697" y="2094"/>
                  <a:ext cx="120" cy="65"/>
                </a:xfrm>
                <a:custGeom>
                  <a:avLst/>
                  <a:gdLst>
                    <a:gd name="T0" fmla="*/ 0 w 420"/>
                    <a:gd name="T1" fmla="*/ 2 h 223"/>
                    <a:gd name="T2" fmla="*/ 1 w 420"/>
                    <a:gd name="T3" fmla="*/ 2 h 223"/>
                    <a:gd name="T4" fmla="*/ 0 w 420"/>
                    <a:gd name="T5" fmla="*/ 1 h 223"/>
                    <a:gd name="T6" fmla="*/ 1 w 420"/>
                    <a:gd name="T7" fmla="*/ 1 h 223"/>
                    <a:gd name="T8" fmla="*/ 1 w 420"/>
                    <a:gd name="T9" fmla="*/ 1 h 223"/>
                    <a:gd name="T10" fmla="*/ 2 w 420"/>
                    <a:gd name="T11" fmla="*/ 1 h 223"/>
                    <a:gd name="T12" fmla="*/ 1 w 420"/>
                    <a:gd name="T13" fmla="*/ 0 h 223"/>
                    <a:gd name="T14" fmla="*/ 3 w 420"/>
                    <a:gd name="T15" fmla="*/ 1 h 223"/>
                    <a:gd name="T16" fmla="*/ 3 w 420"/>
                    <a:gd name="T17" fmla="*/ 2 h 223"/>
                    <a:gd name="T18" fmla="*/ 4 w 420"/>
                    <a:gd name="T19" fmla="*/ 1 h 223"/>
                    <a:gd name="T20" fmla="*/ 5 w 420"/>
                    <a:gd name="T21" fmla="*/ 1 h 223"/>
                    <a:gd name="T22" fmla="*/ 5 w 420"/>
                    <a:gd name="T23" fmla="*/ 1 h 223"/>
                    <a:gd name="T24" fmla="*/ 6 w 420"/>
                    <a:gd name="T25" fmla="*/ 1 h 223"/>
                    <a:gd name="T26" fmla="*/ 5 w 420"/>
                    <a:gd name="T27" fmla="*/ 1 h 223"/>
                    <a:gd name="T28" fmla="*/ 7 w 420"/>
                    <a:gd name="T29" fmla="*/ 1 h 223"/>
                    <a:gd name="T30" fmla="*/ 7 w 420"/>
                    <a:gd name="T31" fmla="*/ 0 h 223"/>
                    <a:gd name="T32" fmla="*/ 8 w 420"/>
                    <a:gd name="T33" fmla="*/ 1 h 223"/>
                    <a:gd name="T34" fmla="*/ 9 w 420"/>
                    <a:gd name="T35" fmla="*/ 0 h 223"/>
                    <a:gd name="T36" fmla="*/ 8 w 420"/>
                    <a:gd name="T37" fmla="*/ 1 h 223"/>
                    <a:gd name="T38" fmla="*/ 10 w 420"/>
                    <a:gd name="T39" fmla="*/ 3 h 223"/>
                    <a:gd name="T40" fmla="*/ 9 w 420"/>
                    <a:gd name="T41" fmla="*/ 4 h 223"/>
                    <a:gd name="T42" fmla="*/ 5 w 420"/>
                    <a:gd name="T43" fmla="*/ 6 h 223"/>
                    <a:gd name="T44" fmla="*/ 2 w 420"/>
                    <a:gd name="T45" fmla="*/ 5 h 223"/>
                    <a:gd name="T46" fmla="*/ 3 w 420"/>
                    <a:gd name="T47" fmla="*/ 3 h 223"/>
                    <a:gd name="T48" fmla="*/ 1 w 420"/>
                    <a:gd name="T49" fmla="*/ 3 h 223"/>
                    <a:gd name="T50" fmla="*/ 3 w 420"/>
                    <a:gd name="T51" fmla="*/ 3 h 223"/>
                    <a:gd name="T52" fmla="*/ 2 w 420"/>
                    <a:gd name="T53" fmla="*/ 2 h 223"/>
                    <a:gd name="T54" fmla="*/ 3 w 420"/>
                    <a:gd name="T55" fmla="*/ 2 h 223"/>
                    <a:gd name="T56" fmla="*/ 0 w 420"/>
                    <a:gd name="T57" fmla="*/ 2 h 22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20"/>
                    <a:gd name="T88" fmla="*/ 0 h 223"/>
                    <a:gd name="T89" fmla="*/ 420 w 420"/>
                    <a:gd name="T90" fmla="*/ 223 h 22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20" h="223">
                      <a:moveTo>
                        <a:pt x="0" y="79"/>
                      </a:moveTo>
                      <a:lnTo>
                        <a:pt x="29" y="69"/>
                      </a:lnTo>
                      <a:lnTo>
                        <a:pt x="12" y="50"/>
                      </a:lnTo>
                      <a:lnTo>
                        <a:pt x="47" y="62"/>
                      </a:lnTo>
                      <a:lnTo>
                        <a:pt x="31" y="24"/>
                      </a:lnTo>
                      <a:lnTo>
                        <a:pt x="73" y="46"/>
                      </a:lnTo>
                      <a:lnTo>
                        <a:pt x="52" y="2"/>
                      </a:lnTo>
                      <a:lnTo>
                        <a:pt x="116" y="36"/>
                      </a:lnTo>
                      <a:lnTo>
                        <a:pt x="124" y="94"/>
                      </a:lnTo>
                      <a:lnTo>
                        <a:pt x="159" y="31"/>
                      </a:lnTo>
                      <a:lnTo>
                        <a:pt x="193" y="54"/>
                      </a:lnTo>
                      <a:lnTo>
                        <a:pt x="220" y="23"/>
                      </a:lnTo>
                      <a:lnTo>
                        <a:pt x="245" y="63"/>
                      </a:lnTo>
                      <a:lnTo>
                        <a:pt x="238" y="24"/>
                      </a:lnTo>
                      <a:lnTo>
                        <a:pt x="305" y="24"/>
                      </a:lnTo>
                      <a:lnTo>
                        <a:pt x="316" y="0"/>
                      </a:lnTo>
                      <a:lnTo>
                        <a:pt x="346" y="23"/>
                      </a:lnTo>
                      <a:lnTo>
                        <a:pt x="383" y="14"/>
                      </a:lnTo>
                      <a:lnTo>
                        <a:pt x="356" y="31"/>
                      </a:lnTo>
                      <a:lnTo>
                        <a:pt x="420" y="102"/>
                      </a:lnTo>
                      <a:lnTo>
                        <a:pt x="364" y="165"/>
                      </a:lnTo>
                      <a:lnTo>
                        <a:pt x="209" y="223"/>
                      </a:lnTo>
                      <a:lnTo>
                        <a:pt x="70" y="196"/>
                      </a:lnTo>
                      <a:lnTo>
                        <a:pt x="107" y="139"/>
                      </a:lnTo>
                      <a:lnTo>
                        <a:pt x="23" y="119"/>
                      </a:lnTo>
                      <a:lnTo>
                        <a:pt x="104" y="113"/>
                      </a:lnTo>
                      <a:lnTo>
                        <a:pt x="73" y="97"/>
                      </a:lnTo>
                      <a:lnTo>
                        <a:pt x="105" y="79"/>
                      </a:lnTo>
                      <a:lnTo>
                        <a:pt x="0" y="79"/>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35" name="Freeform 299"/>
                <p:cNvSpPr>
                  <a:spLocks/>
                </p:cNvSpPr>
                <p:nvPr/>
              </p:nvSpPr>
              <p:spPr bwMode="auto">
                <a:xfrm>
                  <a:off x="1691" y="2659"/>
                  <a:ext cx="328" cy="242"/>
                </a:xfrm>
                <a:custGeom>
                  <a:avLst/>
                  <a:gdLst>
                    <a:gd name="T0" fmla="*/ 0 w 1151"/>
                    <a:gd name="T1" fmla="*/ 0 h 847"/>
                    <a:gd name="T2" fmla="*/ 1 w 1151"/>
                    <a:gd name="T3" fmla="*/ 3 h 847"/>
                    <a:gd name="T4" fmla="*/ 3 w 1151"/>
                    <a:gd name="T5" fmla="*/ 5 h 847"/>
                    <a:gd name="T6" fmla="*/ 3 w 1151"/>
                    <a:gd name="T7" fmla="*/ 5 h 847"/>
                    <a:gd name="T8" fmla="*/ 2 w 1151"/>
                    <a:gd name="T9" fmla="*/ 6 h 847"/>
                    <a:gd name="T10" fmla="*/ 3 w 1151"/>
                    <a:gd name="T11" fmla="*/ 7 h 847"/>
                    <a:gd name="T12" fmla="*/ 4 w 1151"/>
                    <a:gd name="T13" fmla="*/ 8 h 847"/>
                    <a:gd name="T14" fmla="*/ 4 w 1151"/>
                    <a:gd name="T15" fmla="*/ 9 h 847"/>
                    <a:gd name="T16" fmla="*/ 6 w 1151"/>
                    <a:gd name="T17" fmla="*/ 11 h 847"/>
                    <a:gd name="T18" fmla="*/ 7 w 1151"/>
                    <a:gd name="T19" fmla="*/ 10 h 847"/>
                    <a:gd name="T20" fmla="*/ 2 w 1151"/>
                    <a:gd name="T21" fmla="*/ 3 h 847"/>
                    <a:gd name="T22" fmla="*/ 2 w 1151"/>
                    <a:gd name="T23" fmla="*/ 1 h 847"/>
                    <a:gd name="T24" fmla="*/ 3 w 1151"/>
                    <a:gd name="T25" fmla="*/ 1 h 847"/>
                    <a:gd name="T26" fmla="*/ 5 w 1151"/>
                    <a:gd name="T27" fmla="*/ 5 h 847"/>
                    <a:gd name="T28" fmla="*/ 7 w 1151"/>
                    <a:gd name="T29" fmla="*/ 7 h 847"/>
                    <a:gd name="T30" fmla="*/ 7 w 1151"/>
                    <a:gd name="T31" fmla="*/ 8 h 847"/>
                    <a:gd name="T32" fmla="*/ 10 w 1151"/>
                    <a:gd name="T33" fmla="*/ 11 h 847"/>
                    <a:gd name="T34" fmla="*/ 11 w 1151"/>
                    <a:gd name="T35" fmla="*/ 13 h 847"/>
                    <a:gd name="T36" fmla="*/ 10 w 1151"/>
                    <a:gd name="T37" fmla="*/ 14 h 847"/>
                    <a:gd name="T38" fmla="*/ 11 w 1151"/>
                    <a:gd name="T39" fmla="*/ 15 h 847"/>
                    <a:gd name="T40" fmla="*/ 17 w 1151"/>
                    <a:gd name="T41" fmla="*/ 18 h 847"/>
                    <a:gd name="T42" fmla="*/ 20 w 1151"/>
                    <a:gd name="T43" fmla="*/ 18 h 847"/>
                    <a:gd name="T44" fmla="*/ 22 w 1151"/>
                    <a:gd name="T45" fmla="*/ 20 h 847"/>
                    <a:gd name="T46" fmla="*/ 23 w 1151"/>
                    <a:gd name="T47" fmla="*/ 18 h 847"/>
                    <a:gd name="T48" fmla="*/ 23 w 1151"/>
                    <a:gd name="T49" fmla="*/ 18 h 847"/>
                    <a:gd name="T50" fmla="*/ 23 w 1151"/>
                    <a:gd name="T51" fmla="*/ 17 h 847"/>
                    <a:gd name="T52" fmla="*/ 25 w 1151"/>
                    <a:gd name="T53" fmla="*/ 16 h 847"/>
                    <a:gd name="T54" fmla="*/ 25 w 1151"/>
                    <a:gd name="T55" fmla="*/ 16 h 847"/>
                    <a:gd name="T56" fmla="*/ 25 w 1151"/>
                    <a:gd name="T57" fmla="*/ 15 h 847"/>
                    <a:gd name="T58" fmla="*/ 26 w 1151"/>
                    <a:gd name="T59" fmla="*/ 16 h 847"/>
                    <a:gd name="T60" fmla="*/ 27 w 1151"/>
                    <a:gd name="T61" fmla="*/ 13 h 847"/>
                    <a:gd name="T62" fmla="*/ 25 w 1151"/>
                    <a:gd name="T63" fmla="*/ 12 h 847"/>
                    <a:gd name="T64" fmla="*/ 24 w 1151"/>
                    <a:gd name="T65" fmla="*/ 13 h 847"/>
                    <a:gd name="T66" fmla="*/ 23 w 1151"/>
                    <a:gd name="T67" fmla="*/ 16 h 847"/>
                    <a:gd name="T68" fmla="*/ 20 w 1151"/>
                    <a:gd name="T69" fmla="*/ 16 h 847"/>
                    <a:gd name="T70" fmla="*/ 19 w 1151"/>
                    <a:gd name="T71" fmla="*/ 15 h 847"/>
                    <a:gd name="T72" fmla="*/ 17 w 1151"/>
                    <a:gd name="T73" fmla="*/ 12 h 847"/>
                    <a:gd name="T74" fmla="*/ 17 w 1151"/>
                    <a:gd name="T75" fmla="*/ 9 h 847"/>
                    <a:gd name="T76" fmla="*/ 18 w 1151"/>
                    <a:gd name="T77" fmla="*/ 8 h 847"/>
                    <a:gd name="T78" fmla="*/ 16 w 1151"/>
                    <a:gd name="T79" fmla="*/ 7 h 847"/>
                    <a:gd name="T80" fmla="*/ 14 w 1151"/>
                    <a:gd name="T81" fmla="*/ 3 h 847"/>
                    <a:gd name="T82" fmla="*/ 12 w 1151"/>
                    <a:gd name="T83" fmla="*/ 4 h 847"/>
                    <a:gd name="T84" fmla="*/ 9 w 1151"/>
                    <a:gd name="T85" fmla="*/ 1 h 847"/>
                    <a:gd name="T86" fmla="*/ 5 w 1151"/>
                    <a:gd name="T87" fmla="*/ 2 h 847"/>
                    <a:gd name="T88" fmla="*/ 2 w 1151"/>
                    <a:gd name="T89" fmla="*/ 0 h 847"/>
                    <a:gd name="T90" fmla="*/ 0 w 1151"/>
                    <a:gd name="T91" fmla="*/ 0 h 84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151"/>
                    <a:gd name="T139" fmla="*/ 0 h 847"/>
                    <a:gd name="T140" fmla="*/ 1151 w 1151"/>
                    <a:gd name="T141" fmla="*/ 847 h 84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151" h="847">
                      <a:moveTo>
                        <a:pt x="0" y="9"/>
                      </a:moveTo>
                      <a:lnTo>
                        <a:pt x="55" y="141"/>
                      </a:lnTo>
                      <a:lnTo>
                        <a:pt x="118" y="202"/>
                      </a:lnTo>
                      <a:lnTo>
                        <a:pt x="112" y="238"/>
                      </a:lnTo>
                      <a:lnTo>
                        <a:pt x="80" y="246"/>
                      </a:lnTo>
                      <a:lnTo>
                        <a:pt x="152" y="275"/>
                      </a:lnTo>
                      <a:lnTo>
                        <a:pt x="191" y="334"/>
                      </a:lnTo>
                      <a:lnTo>
                        <a:pt x="190" y="384"/>
                      </a:lnTo>
                      <a:lnTo>
                        <a:pt x="272" y="468"/>
                      </a:lnTo>
                      <a:lnTo>
                        <a:pt x="289" y="438"/>
                      </a:lnTo>
                      <a:lnTo>
                        <a:pt x="97" y="120"/>
                      </a:lnTo>
                      <a:lnTo>
                        <a:pt x="85" y="35"/>
                      </a:lnTo>
                      <a:lnTo>
                        <a:pt x="128" y="58"/>
                      </a:lnTo>
                      <a:lnTo>
                        <a:pt x="196" y="196"/>
                      </a:lnTo>
                      <a:lnTo>
                        <a:pt x="299" y="300"/>
                      </a:lnTo>
                      <a:lnTo>
                        <a:pt x="297" y="339"/>
                      </a:lnTo>
                      <a:lnTo>
                        <a:pt x="439" y="483"/>
                      </a:lnTo>
                      <a:lnTo>
                        <a:pt x="456" y="542"/>
                      </a:lnTo>
                      <a:lnTo>
                        <a:pt x="439" y="583"/>
                      </a:lnTo>
                      <a:lnTo>
                        <a:pt x="473" y="638"/>
                      </a:lnTo>
                      <a:lnTo>
                        <a:pt x="746" y="785"/>
                      </a:lnTo>
                      <a:lnTo>
                        <a:pt x="863" y="775"/>
                      </a:lnTo>
                      <a:lnTo>
                        <a:pt x="941" y="847"/>
                      </a:lnTo>
                      <a:lnTo>
                        <a:pt x="976" y="776"/>
                      </a:lnTo>
                      <a:lnTo>
                        <a:pt x="1015" y="775"/>
                      </a:lnTo>
                      <a:lnTo>
                        <a:pt x="974" y="717"/>
                      </a:lnTo>
                      <a:lnTo>
                        <a:pt x="1064" y="693"/>
                      </a:lnTo>
                      <a:lnTo>
                        <a:pt x="1095" y="668"/>
                      </a:lnTo>
                      <a:lnTo>
                        <a:pt x="1103" y="653"/>
                      </a:lnTo>
                      <a:lnTo>
                        <a:pt x="1112" y="684"/>
                      </a:lnTo>
                      <a:lnTo>
                        <a:pt x="1151" y="544"/>
                      </a:lnTo>
                      <a:lnTo>
                        <a:pt x="1101" y="522"/>
                      </a:lnTo>
                      <a:lnTo>
                        <a:pt x="1016" y="544"/>
                      </a:lnTo>
                      <a:lnTo>
                        <a:pt x="971" y="668"/>
                      </a:lnTo>
                      <a:lnTo>
                        <a:pt x="857" y="678"/>
                      </a:lnTo>
                      <a:lnTo>
                        <a:pt x="814" y="649"/>
                      </a:lnTo>
                      <a:lnTo>
                        <a:pt x="738" y="498"/>
                      </a:lnTo>
                      <a:lnTo>
                        <a:pt x="737" y="384"/>
                      </a:lnTo>
                      <a:lnTo>
                        <a:pt x="762" y="327"/>
                      </a:lnTo>
                      <a:lnTo>
                        <a:pt x="687" y="300"/>
                      </a:lnTo>
                      <a:lnTo>
                        <a:pt x="588" y="139"/>
                      </a:lnTo>
                      <a:lnTo>
                        <a:pt x="509" y="174"/>
                      </a:lnTo>
                      <a:lnTo>
                        <a:pt x="407" y="43"/>
                      </a:lnTo>
                      <a:lnTo>
                        <a:pt x="233" y="70"/>
                      </a:lnTo>
                      <a:lnTo>
                        <a:pt x="87" y="0"/>
                      </a:lnTo>
                      <a:lnTo>
                        <a:pt x="0" y="9"/>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36" name="Freeform 300"/>
                <p:cNvSpPr>
                  <a:spLocks/>
                </p:cNvSpPr>
                <p:nvPr/>
              </p:nvSpPr>
              <p:spPr bwMode="auto">
                <a:xfrm>
                  <a:off x="2014" y="2894"/>
                  <a:ext cx="44" cy="53"/>
                </a:xfrm>
                <a:custGeom>
                  <a:avLst/>
                  <a:gdLst>
                    <a:gd name="T0" fmla="*/ 0 w 152"/>
                    <a:gd name="T1" fmla="*/ 2 h 184"/>
                    <a:gd name="T2" fmla="*/ 1 w 152"/>
                    <a:gd name="T3" fmla="*/ 4 h 184"/>
                    <a:gd name="T4" fmla="*/ 3 w 152"/>
                    <a:gd name="T5" fmla="*/ 4 h 184"/>
                    <a:gd name="T6" fmla="*/ 4 w 152"/>
                    <a:gd name="T7" fmla="*/ 0 h 184"/>
                    <a:gd name="T8" fmla="*/ 2 w 152"/>
                    <a:gd name="T9" fmla="*/ 0 h 184"/>
                    <a:gd name="T10" fmla="*/ 0 w 152"/>
                    <a:gd name="T11" fmla="*/ 2 h 184"/>
                    <a:gd name="T12" fmla="*/ 0 60000 65536"/>
                    <a:gd name="T13" fmla="*/ 0 60000 65536"/>
                    <a:gd name="T14" fmla="*/ 0 60000 65536"/>
                    <a:gd name="T15" fmla="*/ 0 60000 65536"/>
                    <a:gd name="T16" fmla="*/ 0 60000 65536"/>
                    <a:gd name="T17" fmla="*/ 0 60000 65536"/>
                    <a:gd name="T18" fmla="*/ 0 w 152"/>
                    <a:gd name="T19" fmla="*/ 0 h 184"/>
                    <a:gd name="T20" fmla="*/ 152 w 152"/>
                    <a:gd name="T21" fmla="*/ 184 h 184"/>
                  </a:gdLst>
                  <a:ahLst/>
                  <a:cxnLst>
                    <a:cxn ang="T12">
                      <a:pos x="T0" y="T1"/>
                    </a:cxn>
                    <a:cxn ang="T13">
                      <a:pos x="T2" y="T3"/>
                    </a:cxn>
                    <a:cxn ang="T14">
                      <a:pos x="T4" y="T5"/>
                    </a:cxn>
                    <a:cxn ang="T15">
                      <a:pos x="T6" y="T7"/>
                    </a:cxn>
                    <a:cxn ang="T16">
                      <a:pos x="T8" y="T9"/>
                    </a:cxn>
                    <a:cxn ang="T17">
                      <a:pos x="T10" y="T11"/>
                    </a:cxn>
                  </a:cxnLst>
                  <a:rect l="T18" t="T19" r="T20" b="T21"/>
                  <a:pathLst>
                    <a:path w="152" h="184">
                      <a:moveTo>
                        <a:pt x="0" y="91"/>
                      </a:moveTo>
                      <a:lnTo>
                        <a:pt x="61" y="180"/>
                      </a:lnTo>
                      <a:lnTo>
                        <a:pt x="140" y="184"/>
                      </a:lnTo>
                      <a:lnTo>
                        <a:pt x="152" y="0"/>
                      </a:lnTo>
                      <a:lnTo>
                        <a:pt x="97" y="10"/>
                      </a:lnTo>
                      <a:lnTo>
                        <a:pt x="0" y="91"/>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37" name="Freeform 301"/>
                <p:cNvSpPr>
                  <a:spLocks/>
                </p:cNvSpPr>
                <p:nvPr/>
              </p:nvSpPr>
              <p:spPr bwMode="auto">
                <a:xfrm>
                  <a:off x="2060" y="2962"/>
                  <a:ext cx="62" cy="32"/>
                </a:xfrm>
                <a:custGeom>
                  <a:avLst/>
                  <a:gdLst>
                    <a:gd name="T0" fmla="*/ 0 w 215"/>
                    <a:gd name="T1" fmla="*/ 1 h 111"/>
                    <a:gd name="T2" fmla="*/ 0 w 215"/>
                    <a:gd name="T3" fmla="*/ 0 h 111"/>
                    <a:gd name="T4" fmla="*/ 1 w 215"/>
                    <a:gd name="T5" fmla="*/ 1 h 111"/>
                    <a:gd name="T6" fmla="*/ 3 w 215"/>
                    <a:gd name="T7" fmla="*/ 0 h 111"/>
                    <a:gd name="T8" fmla="*/ 5 w 215"/>
                    <a:gd name="T9" fmla="*/ 1 h 111"/>
                    <a:gd name="T10" fmla="*/ 5 w 215"/>
                    <a:gd name="T11" fmla="*/ 3 h 111"/>
                    <a:gd name="T12" fmla="*/ 5 w 215"/>
                    <a:gd name="T13" fmla="*/ 1 h 111"/>
                    <a:gd name="T14" fmla="*/ 3 w 215"/>
                    <a:gd name="T15" fmla="*/ 1 h 111"/>
                    <a:gd name="T16" fmla="*/ 3 w 215"/>
                    <a:gd name="T17" fmla="*/ 1 h 111"/>
                    <a:gd name="T18" fmla="*/ 3 w 215"/>
                    <a:gd name="T19" fmla="*/ 2 h 111"/>
                    <a:gd name="T20" fmla="*/ 2 w 215"/>
                    <a:gd name="T21" fmla="*/ 3 h 111"/>
                    <a:gd name="T22" fmla="*/ 0 w 215"/>
                    <a:gd name="T23" fmla="*/ 1 h 11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5"/>
                    <a:gd name="T37" fmla="*/ 0 h 111"/>
                    <a:gd name="T38" fmla="*/ 215 w 215"/>
                    <a:gd name="T39" fmla="*/ 111 h 11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5" h="111">
                      <a:moveTo>
                        <a:pt x="0" y="60"/>
                      </a:moveTo>
                      <a:lnTo>
                        <a:pt x="18" y="0"/>
                      </a:lnTo>
                      <a:lnTo>
                        <a:pt x="65" y="37"/>
                      </a:lnTo>
                      <a:lnTo>
                        <a:pt x="146" y="2"/>
                      </a:lnTo>
                      <a:lnTo>
                        <a:pt x="215" y="45"/>
                      </a:lnTo>
                      <a:lnTo>
                        <a:pt x="200" y="108"/>
                      </a:lnTo>
                      <a:lnTo>
                        <a:pt x="193" y="54"/>
                      </a:lnTo>
                      <a:lnTo>
                        <a:pt x="146" y="35"/>
                      </a:lnTo>
                      <a:lnTo>
                        <a:pt x="103" y="66"/>
                      </a:lnTo>
                      <a:lnTo>
                        <a:pt x="115" y="98"/>
                      </a:lnTo>
                      <a:lnTo>
                        <a:pt x="96" y="111"/>
                      </a:lnTo>
                      <a:lnTo>
                        <a:pt x="0" y="6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38" name="Freeform 302"/>
                <p:cNvSpPr>
                  <a:spLocks/>
                </p:cNvSpPr>
                <p:nvPr/>
              </p:nvSpPr>
              <p:spPr bwMode="auto">
                <a:xfrm>
                  <a:off x="2284" y="3328"/>
                  <a:ext cx="89" cy="107"/>
                </a:xfrm>
                <a:custGeom>
                  <a:avLst/>
                  <a:gdLst>
                    <a:gd name="T0" fmla="*/ 0 w 311"/>
                    <a:gd name="T1" fmla="*/ 3 h 377"/>
                    <a:gd name="T2" fmla="*/ 1 w 311"/>
                    <a:gd name="T3" fmla="*/ 1 h 377"/>
                    <a:gd name="T4" fmla="*/ 3 w 311"/>
                    <a:gd name="T5" fmla="*/ 0 h 377"/>
                    <a:gd name="T6" fmla="*/ 4 w 311"/>
                    <a:gd name="T7" fmla="*/ 1 h 377"/>
                    <a:gd name="T8" fmla="*/ 4 w 311"/>
                    <a:gd name="T9" fmla="*/ 3 h 377"/>
                    <a:gd name="T10" fmla="*/ 6 w 311"/>
                    <a:gd name="T11" fmla="*/ 3 h 377"/>
                    <a:gd name="T12" fmla="*/ 6 w 311"/>
                    <a:gd name="T13" fmla="*/ 5 h 377"/>
                    <a:gd name="T14" fmla="*/ 7 w 311"/>
                    <a:gd name="T15" fmla="*/ 5 h 377"/>
                    <a:gd name="T16" fmla="*/ 7 w 311"/>
                    <a:gd name="T17" fmla="*/ 7 h 377"/>
                    <a:gd name="T18" fmla="*/ 6 w 311"/>
                    <a:gd name="T19" fmla="*/ 9 h 377"/>
                    <a:gd name="T20" fmla="*/ 4 w 311"/>
                    <a:gd name="T21" fmla="*/ 9 h 377"/>
                    <a:gd name="T22" fmla="*/ 4 w 311"/>
                    <a:gd name="T23" fmla="*/ 7 h 377"/>
                    <a:gd name="T24" fmla="*/ 0 w 311"/>
                    <a:gd name="T25" fmla="*/ 3 h 3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1"/>
                    <a:gd name="T40" fmla="*/ 0 h 377"/>
                    <a:gd name="T41" fmla="*/ 311 w 311"/>
                    <a:gd name="T42" fmla="*/ 377 h 37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1" h="377">
                      <a:moveTo>
                        <a:pt x="0" y="141"/>
                      </a:moveTo>
                      <a:lnTo>
                        <a:pt x="21" y="23"/>
                      </a:lnTo>
                      <a:lnTo>
                        <a:pt x="134" y="0"/>
                      </a:lnTo>
                      <a:lnTo>
                        <a:pt x="169" y="39"/>
                      </a:lnTo>
                      <a:lnTo>
                        <a:pt x="177" y="130"/>
                      </a:lnTo>
                      <a:lnTo>
                        <a:pt x="260" y="143"/>
                      </a:lnTo>
                      <a:lnTo>
                        <a:pt x="270" y="205"/>
                      </a:lnTo>
                      <a:lnTo>
                        <a:pt x="311" y="218"/>
                      </a:lnTo>
                      <a:lnTo>
                        <a:pt x="305" y="295"/>
                      </a:lnTo>
                      <a:lnTo>
                        <a:pt x="263" y="377"/>
                      </a:lnTo>
                      <a:lnTo>
                        <a:pt x="159" y="371"/>
                      </a:lnTo>
                      <a:lnTo>
                        <a:pt x="180" y="281"/>
                      </a:lnTo>
                      <a:lnTo>
                        <a:pt x="0" y="141"/>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39" name="Freeform 303"/>
                <p:cNvSpPr>
                  <a:spLocks/>
                </p:cNvSpPr>
                <p:nvPr/>
              </p:nvSpPr>
              <p:spPr bwMode="auto">
                <a:xfrm>
                  <a:off x="2080" y="3085"/>
                  <a:ext cx="135" cy="229"/>
                </a:xfrm>
                <a:custGeom>
                  <a:avLst/>
                  <a:gdLst>
                    <a:gd name="T0" fmla="*/ 0 w 476"/>
                    <a:gd name="T1" fmla="*/ 4 h 803"/>
                    <a:gd name="T2" fmla="*/ 0 w 476"/>
                    <a:gd name="T3" fmla="*/ 6 h 803"/>
                    <a:gd name="T4" fmla="*/ 2 w 476"/>
                    <a:gd name="T5" fmla="*/ 9 h 803"/>
                    <a:gd name="T6" fmla="*/ 4 w 476"/>
                    <a:gd name="T7" fmla="*/ 15 h 803"/>
                    <a:gd name="T8" fmla="*/ 9 w 476"/>
                    <a:gd name="T9" fmla="*/ 19 h 803"/>
                    <a:gd name="T10" fmla="*/ 10 w 476"/>
                    <a:gd name="T11" fmla="*/ 18 h 803"/>
                    <a:gd name="T12" fmla="*/ 11 w 476"/>
                    <a:gd name="T13" fmla="*/ 17 h 803"/>
                    <a:gd name="T14" fmla="*/ 10 w 476"/>
                    <a:gd name="T15" fmla="*/ 16 h 803"/>
                    <a:gd name="T16" fmla="*/ 10 w 476"/>
                    <a:gd name="T17" fmla="*/ 16 h 803"/>
                    <a:gd name="T18" fmla="*/ 11 w 476"/>
                    <a:gd name="T19" fmla="*/ 13 h 803"/>
                    <a:gd name="T20" fmla="*/ 10 w 476"/>
                    <a:gd name="T21" fmla="*/ 11 h 803"/>
                    <a:gd name="T22" fmla="*/ 9 w 476"/>
                    <a:gd name="T23" fmla="*/ 11 h 803"/>
                    <a:gd name="T24" fmla="*/ 9 w 476"/>
                    <a:gd name="T25" fmla="*/ 9 h 803"/>
                    <a:gd name="T26" fmla="*/ 9 w 476"/>
                    <a:gd name="T27" fmla="*/ 10 h 803"/>
                    <a:gd name="T28" fmla="*/ 7 w 476"/>
                    <a:gd name="T29" fmla="*/ 9 h 803"/>
                    <a:gd name="T30" fmla="*/ 7 w 476"/>
                    <a:gd name="T31" fmla="*/ 8 h 803"/>
                    <a:gd name="T32" fmla="*/ 8 w 476"/>
                    <a:gd name="T33" fmla="*/ 5 h 803"/>
                    <a:gd name="T34" fmla="*/ 10 w 476"/>
                    <a:gd name="T35" fmla="*/ 4 h 803"/>
                    <a:gd name="T36" fmla="*/ 9 w 476"/>
                    <a:gd name="T37" fmla="*/ 4 h 803"/>
                    <a:gd name="T38" fmla="*/ 10 w 476"/>
                    <a:gd name="T39" fmla="*/ 3 h 803"/>
                    <a:gd name="T40" fmla="*/ 7 w 476"/>
                    <a:gd name="T41" fmla="*/ 2 h 803"/>
                    <a:gd name="T42" fmla="*/ 5 w 476"/>
                    <a:gd name="T43" fmla="*/ 0 h 803"/>
                    <a:gd name="T44" fmla="*/ 5 w 476"/>
                    <a:gd name="T45" fmla="*/ 2 h 803"/>
                    <a:gd name="T46" fmla="*/ 3 w 476"/>
                    <a:gd name="T47" fmla="*/ 3 h 803"/>
                    <a:gd name="T48" fmla="*/ 2 w 476"/>
                    <a:gd name="T49" fmla="*/ 5 h 803"/>
                    <a:gd name="T50" fmla="*/ 1 w 476"/>
                    <a:gd name="T51" fmla="*/ 5 h 803"/>
                    <a:gd name="T52" fmla="*/ 1 w 476"/>
                    <a:gd name="T53" fmla="*/ 3 h 803"/>
                    <a:gd name="T54" fmla="*/ 0 w 476"/>
                    <a:gd name="T55" fmla="*/ 4 h 80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76"/>
                    <a:gd name="T85" fmla="*/ 0 h 803"/>
                    <a:gd name="T86" fmla="*/ 476 w 476"/>
                    <a:gd name="T87" fmla="*/ 803 h 80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76" h="803">
                      <a:moveTo>
                        <a:pt x="0" y="188"/>
                      </a:moveTo>
                      <a:lnTo>
                        <a:pt x="8" y="254"/>
                      </a:lnTo>
                      <a:lnTo>
                        <a:pt x="93" y="364"/>
                      </a:lnTo>
                      <a:lnTo>
                        <a:pt x="188" y="627"/>
                      </a:lnTo>
                      <a:lnTo>
                        <a:pt x="408" y="803"/>
                      </a:lnTo>
                      <a:lnTo>
                        <a:pt x="446" y="771"/>
                      </a:lnTo>
                      <a:lnTo>
                        <a:pt x="468" y="714"/>
                      </a:lnTo>
                      <a:lnTo>
                        <a:pt x="435" y="696"/>
                      </a:lnTo>
                      <a:lnTo>
                        <a:pt x="455" y="681"/>
                      </a:lnTo>
                      <a:lnTo>
                        <a:pt x="476" y="542"/>
                      </a:lnTo>
                      <a:lnTo>
                        <a:pt x="444" y="480"/>
                      </a:lnTo>
                      <a:lnTo>
                        <a:pt x="412" y="480"/>
                      </a:lnTo>
                      <a:lnTo>
                        <a:pt x="412" y="405"/>
                      </a:lnTo>
                      <a:lnTo>
                        <a:pt x="369" y="438"/>
                      </a:lnTo>
                      <a:lnTo>
                        <a:pt x="318" y="410"/>
                      </a:lnTo>
                      <a:lnTo>
                        <a:pt x="287" y="327"/>
                      </a:lnTo>
                      <a:lnTo>
                        <a:pt x="338" y="226"/>
                      </a:lnTo>
                      <a:lnTo>
                        <a:pt x="435" y="178"/>
                      </a:lnTo>
                      <a:lnTo>
                        <a:pt x="407" y="161"/>
                      </a:lnTo>
                      <a:lnTo>
                        <a:pt x="423" y="111"/>
                      </a:lnTo>
                      <a:lnTo>
                        <a:pt x="313" y="101"/>
                      </a:lnTo>
                      <a:lnTo>
                        <a:pt x="231" y="0"/>
                      </a:lnTo>
                      <a:lnTo>
                        <a:pt x="213" y="75"/>
                      </a:lnTo>
                      <a:lnTo>
                        <a:pt x="126" y="132"/>
                      </a:lnTo>
                      <a:lnTo>
                        <a:pt x="81" y="211"/>
                      </a:lnTo>
                      <a:lnTo>
                        <a:pt x="31" y="199"/>
                      </a:lnTo>
                      <a:lnTo>
                        <a:pt x="37" y="151"/>
                      </a:lnTo>
                      <a:lnTo>
                        <a:pt x="0" y="188"/>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40" name="Freeform 304"/>
                <p:cNvSpPr>
                  <a:spLocks/>
                </p:cNvSpPr>
                <p:nvPr/>
              </p:nvSpPr>
              <p:spPr bwMode="auto">
                <a:xfrm>
                  <a:off x="2332" y="3011"/>
                  <a:ext cx="46" cy="49"/>
                </a:xfrm>
                <a:custGeom>
                  <a:avLst/>
                  <a:gdLst>
                    <a:gd name="T0" fmla="*/ 0 w 159"/>
                    <a:gd name="T1" fmla="*/ 2 h 173"/>
                    <a:gd name="T2" fmla="*/ 1 w 159"/>
                    <a:gd name="T3" fmla="*/ 0 h 173"/>
                    <a:gd name="T4" fmla="*/ 4 w 159"/>
                    <a:gd name="T5" fmla="*/ 0 h 173"/>
                    <a:gd name="T6" fmla="*/ 3 w 159"/>
                    <a:gd name="T7" fmla="*/ 4 h 173"/>
                    <a:gd name="T8" fmla="*/ 1 w 159"/>
                    <a:gd name="T9" fmla="*/ 4 h 173"/>
                    <a:gd name="T10" fmla="*/ 0 w 159"/>
                    <a:gd name="T11" fmla="*/ 2 h 173"/>
                    <a:gd name="T12" fmla="*/ 0 60000 65536"/>
                    <a:gd name="T13" fmla="*/ 0 60000 65536"/>
                    <a:gd name="T14" fmla="*/ 0 60000 65536"/>
                    <a:gd name="T15" fmla="*/ 0 60000 65536"/>
                    <a:gd name="T16" fmla="*/ 0 60000 65536"/>
                    <a:gd name="T17" fmla="*/ 0 60000 65536"/>
                    <a:gd name="T18" fmla="*/ 0 w 159"/>
                    <a:gd name="T19" fmla="*/ 0 h 173"/>
                    <a:gd name="T20" fmla="*/ 159 w 159"/>
                    <a:gd name="T21" fmla="*/ 173 h 173"/>
                  </a:gdLst>
                  <a:ahLst/>
                  <a:cxnLst>
                    <a:cxn ang="T12">
                      <a:pos x="T0" y="T1"/>
                    </a:cxn>
                    <a:cxn ang="T13">
                      <a:pos x="T2" y="T3"/>
                    </a:cxn>
                    <a:cxn ang="T14">
                      <a:pos x="T4" y="T5"/>
                    </a:cxn>
                    <a:cxn ang="T15">
                      <a:pos x="T6" y="T7"/>
                    </a:cxn>
                    <a:cxn ang="T16">
                      <a:pos x="T8" y="T9"/>
                    </a:cxn>
                    <a:cxn ang="T17">
                      <a:pos x="T10" y="T11"/>
                    </a:cxn>
                  </a:cxnLst>
                  <a:rect l="T18" t="T19" r="T20" b="T21"/>
                  <a:pathLst>
                    <a:path w="159" h="173">
                      <a:moveTo>
                        <a:pt x="0" y="79"/>
                      </a:moveTo>
                      <a:lnTo>
                        <a:pt x="44" y="0"/>
                      </a:lnTo>
                      <a:lnTo>
                        <a:pt x="159" y="12"/>
                      </a:lnTo>
                      <a:lnTo>
                        <a:pt x="146" y="161"/>
                      </a:lnTo>
                      <a:lnTo>
                        <a:pt x="62" y="173"/>
                      </a:lnTo>
                      <a:lnTo>
                        <a:pt x="0" y="79"/>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41" name="Freeform 305"/>
                <p:cNvSpPr>
                  <a:spLocks/>
                </p:cNvSpPr>
                <p:nvPr/>
              </p:nvSpPr>
              <p:spPr bwMode="auto">
                <a:xfrm>
                  <a:off x="2290" y="2949"/>
                  <a:ext cx="11" cy="9"/>
                </a:xfrm>
                <a:custGeom>
                  <a:avLst/>
                  <a:gdLst>
                    <a:gd name="T0" fmla="*/ 0 w 39"/>
                    <a:gd name="T1" fmla="*/ 1 h 32"/>
                    <a:gd name="T2" fmla="*/ 1 w 39"/>
                    <a:gd name="T3" fmla="*/ 1 h 32"/>
                    <a:gd name="T4" fmla="*/ 1 w 39"/>
                    <a:gd name="T5" fmla="*/ 0 h 32"/>
                    <a:gd name="T6" fmla="*/ 0 w 39"/>
                    <a:gd name="T7" fmla="*/ 1 h 32"/>
                    <a:gd name="T8" fmla="*/ 0 60000 65536"/>
                    <a:gd name="T9" fmla="*/ 0 60000 65536"/>
                    <a:gd name="T10" fmla="*/ 0 60000 65536"/>
                    <a:gd name="T11" fmla="*/ 0 60000 65536"/>
                    <a:gd name="T12" fmla="*/ 0 w 39"/>
                    <a:gd name="T13" fmla="*/ 0 h 32"/>
                    <a:gd name="T14" fmla="*/ 39 w 39"/>
                    <a:gd name="T15" fmla="*/ 32 h 32"/>
                  </a:gdLst>
                  <a:ahLst/>
                  <a:cxnLst>
                    <a:cxn ang="T8">
                      <a:pos x="T0" y="T1"/>
                    </a:cxn>
                    <a:cxn ang="T9">
                      <a:pos x="T2" y="T3"/>
                    </a:cxn>
                    <a:cxn ang="T10">
                      <a:pos x="T4" y="T5"/>
                    </a:cxn>
                    <a:cxn ang="T11">
                      <a:pos x="T6" y="T7"/>
                    </a:cxn>
                  </a:cxnLst>
                  <a:rect l="T12" t="T13" r="T14" b="T15"/>
                  <a:pathLst>
                    <a:path w="39" h="32">
                      <a:moveTo>
                        <a:pt x="0" y="32"/>
                      </a:moveTo>
                      <a:lnTo>
                        <a:pt x="36" y="26"/>
                      </a:lnTo>
                      <a:lnTo>
                        <a:pt x="39" y="0"/>
                      </a:lnTo>
                      <a:lnTo>
                        <a:pt x="0" y="32"/>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42" name="Freeform 306"/>
                <p:cNvSpPr>
                  <a:spLocks/>
                </p:cNvSpPr>
                <p:nvPr/>
              </p:nvSpPr>
              <p:spPr bwMode="auto">
                <a:xfrm>
                  <a:off x="1136" y="1988"/>
                  <a:ext cx="324" cy="328"/>
                </a:xfrm>
                <a:custGeom>
                  <a:avLst/>
                  <a:gdLst>
                    <a:gd name="T0" fmla="*/ 2 w 1139"/>
                    <a:gd name="T1" fmla="*/ 11 h 1152"/>
                    <a:gd name="T2" fmla="*/ 2 w 1139"/>
                    <a:gd name="T3" fmla="*/ 12 h 1152"/>
                    <a:gd name="T4" fmla="*/ 5 w 1139"/>
                    <a:gd name="T5" fmla="*/ 13 h 1152"/>
                    <a:gd name="T6" fmla="*/ 6 w 1139"/>
                    <a:gd name="T7" fmla="*/ 12 h 1152"/>
                    <a:gd name="T8" fmla="*/ 3 w 1139"/>
                    <a:gd name="T9" fmla="*/ 15 h 1152"/>
                    <a:gd name="T10" fmla="*/ 3 w 1139"/>
                    <a:gd name="T11" fmla="*/ 17 h 1152"/>
                    <a:gd name="T12" fmla="*/ 3 w 1139"/>
                    <a:gd name="T13" fmla="*/ 18 h 1152"/>
                    <a:gd name="T14" fmla="*/ 3 w 1139"/>
                    <a:gd name="T15" fmla="*/ 19 h 1152"/>
                    <a:gd name="T16" fmla="*/ 4 w 1139"/>
                    <a:gd name="T17" fmla="*/ 20 h 1152"/>
                    <a:gd name="T18" fmla="*/ 5 w 1139"/>
                    <a:gd name="T19" fmla="*/ 19 h 1152"/>
                    <a:gd name="T20" fmla="*/ 5 w 1139"/>
                    <a:gd name="T21" fmla="*/ 21 h 1152"/>
                    <a:gd name="T22" fmla="*/ 8 w 1139"/>
                    <a:gd name="T23" fmla="*/ 21 h 1152"/>
                    <a:gd name="T24" fmla="*/ 9 w 1139"/>
                    <a:gd name="T25" fmla="*/ 21 h 1152"/>
                    <a:gd name="T26" fmla="*/ 8 w 1139"/>
                    <a:gd name="T27" fmla="*/ 24 h 1152"/>
                    <a:gd name="T28" fmla="*/ 7 w 1139"/>
                    <a:gd name="T29" fmla="*/ 25 h 1152"/>
                    <a:gd name="T30" fmla="*/ 4 w 1139"/>
                    <a:gd name="T31" fmla="*/ 26 h 1152"/>
                    <a:gd name="T32" fmla="*/ 7 w 1139"/>
                    <a:gd name="T33" fmla="*/ 26 h 1152"/>
                    <a:gd name="T34" fmla="*/ 8 w 1139"/>
                    <a:gd name="T35" fmla="*/ 24 h 1152"/>
                    <a:gd name="T36" fmla="*/ 12 w 1139"/>
                    <a:gd name="T37" fmla="*/ 22 h 1152"/>
                    <a:gd name="T38" fmla="*/ 12 w 1139"/>
                    <a:gd name="T39" fmla="*/ 20 h 1152"/>
                    <a:gd name="T40" fmla="*/ 16 w 1139"/>
                    <a:gd name="T41" fmla="*/ 16 h 1152"/>
                    <a:gd name="T42" fmla="*/ 16 w 1139"/>
                    <a:gd name="T43" fmla="*/ 17 h 1152"/>
                    <a:gd name="T44" fmla="*/ 17 w 1139"/>
                    <a:gd name="T45" fmla="*/ 18 h 1152"/>
                    <a:gd name="T46" fmla="*/ 14 w 1139"/>
                    <a:gd name="T47" fmla="*/ 19 h 1152"/>
                    <a:gd name="T48" fmla="*/ 14 w 1139"/>
                    <a:gd name="T49" fmla="*/ 20 h 1152"/>
                    <a:gd name="T50" fmla="*/ 17 w 1139"/>
                    <a:gd name="T51" fmla="*/ 18 h 1152"/>
                    <a:gd name="T52" fmla="*/ 18 w 1139"/>
                    <a:gd name="T53" fmla="*/ 17 h 1152"/>
                    <a:gd name="T54" fmla="*/ 19 w 1139"/>
                    <a:gd name="T55" fmla="*/ 17 h 1152"/>
                    <a:gd name="T56" fmla="*/ 21 w 1139"/>
                    <a:gd name="T57" fmla="*/ 19 h 1152"/>
                    <a:gd name="T58" fmla="*/ 25 w 1139"/>
                    <a:gd name="T59" fmla="*/ 19 h 1152"/>
                    <a:gd name="T60" fmla="*/ 25 w 1139"/>
                    <a:gd name="T61" fmla="*/ 20 h 1152"/>
                    <a:gd name="T62" fmla="*/ 26 w 1139"/>
                    <a:gd name="T63" fmla="*/ 20 h 1152"/>
                    <a:gd name="T64" fmla="*/ 24 w 1139"/>
                    <a:gd name="T65" fmla="*/ 19 h 1152"/>
                    <a:gd name="T66" fmla="*/ 14 w 1139"/>
                    <a:gd name="T67" fmla="*/ 2 h 1152"/>
                    <a:gd name="T68" fmla="*/ 11 w 1139"/>
                    <a:gd name="T69" fmla="*/ 1 h 1152"/>
                    <a:gd name="T70" fmla="*/ 10 w 1139"/>
                    <a:gd name="T71" fmla="*/ 1 h 1152"/>
                    <a:gd name="T72" fmla="*/ 10 w 1139"/>
                    <a:gd name="T73" fmla="*/ 0 h 1152"/>
                    <a:gd name="T74" fmla="*/ 7 w 1139"/>
                    <a:gd name="T75" fmla="*/ 1 h 1152"/>
                    <a:gd name="T76" fmla="*/ 7 w 1139"/>
                    <a:gd name="T77" fmla="*/ 1 h 1152"/>
                    <a:gd name="T78" fmla="*/ 6 w 1139"/>
                    <a:gd name="T79" fmla="*/ 3 h 1152"/>
                    <a:gd name="T80" fmla="*/ 4 w 1139"/>
                    <a:gd name="T81" fmla="*/ 4 h 1152"/>
                    <a:gd name="T82" fmla="*/ 2 w 1139"/>
                    <a:gd name="T83" fmla="*/ 5 h 1152"/>
                    <a:gd name="T84" fmla="*/ 4 w 1139"/>
                    <a:gd name="T85" fmla="*/ 8 h 1152"/>
                    <a:gd name="T86" fmla="*/ 5 w 1139"/>
                    <a:gd name="T87" fmla="*/ 9 h 1152"/>
                    <a:gd name="T88" fmla="*/ 6 w 1139"/>
                    <a:gd name="T89" fmla="*/ 9 h 1152"/>
                    <a:gd name="T90" fmla="*/ 4 w 1139"/>
                    <a:gd name="T91" fmla="*/ 9 h 1152"/>
                    <a:gd name="T92" fmla="*/ 3 w 1139"/>
                    <a:gd name="T93" fmla="*/ 9 h 115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139"/>
                    <a:gd name="T142" fmla="*/ 0 h 1152"/>
                    <a:gd name="T143" fmla="*/ 1139 w 1139"/>
                    <a:gd name="T144" fmla="*/ 1152 h 115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139" h="1152">
                      <a:moveTo>
                        <a:pt x="0" y="441"/>
                      </a:moveTo>
                      <a:lnTo>
                        <a:pt x="74" y="463"/>
                      </a:lnTo>
                      <a:lnTo>
                        <a:pt x="45" y="472"/>
                      </a:lnTo>
                      <a:lnTo>
                        <a:pt x="75" y="514"/>
                      </a:lnTo>
                      <a:lnTo>
                        <a:pt x="190" y="510"/>
                      </a:lnTo>
                      <a:lnTo>
                        <a:pt x="205" y="538"/>
                      </a:lnTo>
                      <a:lnTo>
                        <a:pt x="278" y="503"/>
                      </a:lnTo>
                      <a:lnTo>
                        <a:pt x="253" y="517"/>
                      </a:lnTo>
                      <a:lnTo>
                        <a:pt x="267" y="587"/>
                      </a:lnTo>
                      <a:lnTo>
                        <a:pt x="111" y="655"/>
                      </a:lnTo>
                      <a:lnTo>
                        <a:pt x="72" y="729"/>
                      </a:lnTo>
                      <a:lnTo>
                        <a:pt x="107" y="718"/>
                      </a:lnTo>
                      <a:lnTo>
                        <a:pt x="79" y="737"/>
                      </a:lnTo>
                      <a:lnTo>
                        <a:pt x="107" y="761"/>
                      </a:lnTo>
                      <a:lnTo>
                        <a:pt x="165" y="771"/>
                      </a:lnTo>
                      <a:lnTo>
                        <a:pt x="134" y="809"/>
                      </a:lnTo>
                      <a:lnTo>
                        <a:pt x="159" y="847"/>
                      </a:lnTo>
                      <a:lnTo>
                        <a:pt x="190" y="852"/>
                      </a:lnTo>
                      <a:lnTo>
                        <a:pt x="250" y="771"/>
                      </a:lnTo>
                      <a:lnTo>
                        <a:pt x="213" y="809"/>
                      </a:lnTo>
                      <a:lnTo>
                        <a:pt x="244" y="887"/>
                      </a:lnTo>
                      <a:lnTo>
                        <a:pt x="228" y="917"/>
                      </a:lnTo>
                      <a:lnTo>
                        <a:pt x="298" y="872"/>
                      </a:lnTo>
                      <a:lnTo>
                        <a:pt x="346" y="928"/>
                      </a:lnTo>
                      <a:lnTo>
                        <a:pt x="363" y="895"/>
                      </a:lnTo>
                      <a:lnTo>
                        <a:pt x="378" y="917"/>
                      </a:lnTo>
                      <a:lnTo>
                        <a:pt x="431" y="889"/>
                      </a:lnTo>
                      <a:lnTo>
                        <a:pt x="360" y="1032"/>
                      </a:lnTo>
                      <a:lnTo>
                        <a:pt x="299" y="1060"/>
                      </a:lnTo>
                      <a:lnTo>
                        <a:pt x="298" y="1093"/>
                      </a:lnTo>
                      <a:lnTo>
                        <a:pt x="228" y="1094"/>
                      </a:lnTo>
                      <a:lnTo>
                        <a:pt x="176" y="1152"/>
                      </a:lnTo>
                      <a:lnTo>
                        <a:pt x="244" y="1109"/>
                      </a:lnTo>
                      <a:lnTo>
                        <a:pt x="317" y="1110"/>
                      </a:lnTo>
                      <a:lnTo>
                        <a:pt x="360" y="1075"/>
                      </a:lnTo>
                      <a:lnTo>
                        <a:pt x="339" y="1047"/>
                      </a:lnTo>
                      <a:lnTo>
                        <a:pt x="386" y="1051"/>
                      </a:lnTo>
                      <a:lnTo>
                        <a:pt x="528" y="943"/>
                      </a:lnTo>
                      <a:lnTo>
                        <a:pt x="559" y="904"/>
                      </a:lnTo>
                      <a:lnTo>
                        <a:pt x="532" y="871"/>
                      </a:lnTo>
                      <a:lnTo>
                        <a:pt x="660" y="740"/>
                      </a:lnTo>
                      <a:lnTo>
                        <a:pt x="676" y="675"/>
                      </a:lnTo>
                      <a:lnTo>
                        <a:pt x="661" y="740"/>
                      </a:lnTo>
                      <a:lnTo>
                        <a:pt x="715" y="728"/>
                      </a:lnTo>
                      <a:lnTo>
                        <a:pt x="684" y="755"/>
                      </a:lnTo>
                      <a:lnTo>
                        <a:pt x="727" y="767"/>
                      </a:lnTo>
                      <a:lnTo>
                        <a:pt x="635" y="776"/>
                      </a:lnTo>
                      <a:lnTo>
                        <a:pt x="615" y="841"/>
                      </a:lnTo>
                      <a:lnTo>
                        <a:pt x="650" y="837"/>
                      </a:lnTo>
                      <a:lnTo>
                        <a:pt x="618" y="882"/>
                      </a:lnTo>
                      <a:lnTo>
                        <a:pt x="740" y="825"/>
                      </a:lnTo>
                      <a:lnTo>
                        <a:pt x="760" y="790"/>
                      </a:lnTo>
                      <a:lnTo>
                        <a:pt x="739" y="774"/>
                      </a:lnTo>
                      <a:lnTo>
                        <a:pt x="767" y="743"/>
                      </a:lnTo>
                      <a:lnTo>
                        <a:pt x="763" y="767"/>
                      </a:lnTo>
                      <a:lnTo>
                        <a:pt x="823" y="753"/>
                      </a:lnTo>
                      <a:lnTo>
                        <a:pt x="813" y="779"/>
                      </a:lnTo>
                      <a:lnTo>
                        <a:pt x="911" y="825"/>
                      </a:lnTo>
                      <a:lnTo>
                        <a:pt x="1059" y="847"/>
                      </a:lnTo>
                      <a:lnTo>
                        <a:pt x="1083" y="821"/>
                      </a:lnTo>
                      <a:lnTo>
                        <a:pt x="1105" y="835"/>
                      </a:lnTo>
                      <a:lnTo>
                        <a:pt x="1076" y="860"/>
                      </a:lnTo>
                      <a:lnTo>
                        <a:pt x="1120" y="887"/>
                      </a:lnTo>
                      <a:lnTo>
                        <a:pt x="1139" y="866"/>
                      </a:lnTo>
                      <a:lnTo>
                        <a:pt x="1104" y="809"/>
                      </a:lnTo>
                      <a:lnTo>
                        <a:pt x="1032" y="809"/>
                      </a:lnTo>
                      <a:lnTo>
                        <a:pt x="1032" y="132"/>
                      </a:lnTo>
                      <a:lnTo>
                        <a:pt x="621" y="77"/>
                      </a:lnTo>
                      <a:lnTo>
                        <a:pt x="607" y="43"/>
                      </a:lnTo>
                      <a:lnTo>
                        <a:pt x="495" y="22"/>
                      </a:lnTo>
                      <a:lnTo>
                        <a:pt x="481" y="50"/>
                      </a:lnTo>
                      <a:lnTo>
                        <a:pt x="449" y="42"/>
                      </a:lnTo>
                      <a:lnTo>
                        <a:pt x="480" y="17"/>
                      </a:lnTo>
                      <a:lnTo>
                        <a:pt x="433" y="0"/>
                      </a:lnTo>
                      <a:lnTo>
                        <a:pt x="388" y="43"/>
                      </a:lnTo>
                      <a:lnTo>
                        <a:pt x="314" y="50"/>
                      </a:lnTo>
                      <a:lnTo>
                        <a:pt x="307" y="89"/>
                      </a:lnTo>
                      <a:lnTo>
                        <a:pt x="301" y="65"/>
                      </a:lnTo>
                      <a:lnTo>
                        <a:pt x="233" y="88"/>
                      </a:lnTo>
                      <a:lnTo>
                        <a:pt x="244" y="119"/>
                      </a:lnTo>
                      <a:lnTo>
                        <a:pt x="213" y="109"/>
                      </a:lnTo>
                      <a:lnTo>
                        <a:pt x="168" y="176"/>
                      </a:lnTo>
                      <a:lnTo>
                        <a:pt x="72" y="197"/>
                      </a:lnTo>
                      <a:lnTo>
                        <a:pt x="75" y="229"/>
                      </a:lnTo>
                      <a:lnTo>
                        <a:pt x="48" y="235"/>
                      </a:lnTo>
                      <a:lnTo>
                        <a:pt x="165" y="331"/>
                      </a:lnTo>
                      <a:lnTo>
                        <a:pt x="328" y="377"/>
                      </a:lnTo>
                      <a:lnTo>
                        <a:pt x="228" y="364"/>
                      </a:lnTo>
                      <a:lnTo>
                        <a:pt x="233" y="391"/>
                      </a:lnTo>
                      <a:lnTo>
                        <a:pt x="273" y="392"/>
                      </a:lnTo>
                      <a:lnTo>
                        <a:pt x="239" y="411"/>
                      </a:lnTo>
                      <a:lnTo>
                        <a:pt x="165" y="407"/>
                      </a:lnTo>
                      <a:lnTo>
                        <a:pt x="165" y="368"/>
                      </a:lnTo>
                      <a:lnTo>
                        <a:pt x="129" y="372"/>
                      </a:lnTo>
                      <a:lnTo>
                        <a:pt x="0" y="441"/>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43" name="Freeform 307"/>
                <p:cNvSpPr>
                  <a:spLocks/>
                </p:cNvSpPr>
                <p:nvPr/>
              </p:nvSpPr>
              <p:spPr bwMode="auto">
                <a:xfrm>
                  <a:off x="1268" y="2829"/>
                  <a:ext cx="13" cy="17"/>
                </a:xfrm>
                <a:custGeom>
                  <a:avLst/>
                  <a:gdLst>
                    <a:gd name="T0" fmla="*/ 0 w 45"/>
                    <a:gd name="T1" fmla="*/ 1 h 62"/>
                    <a:gd name="T2" fmla="*/ 0 w 45"/>
                    <a:gd name="T3" fmla="*/ 0 h 62"/>
                    <a:gd name="T4" fmla="*/ 1 w 45"/>
                    <a:gd name="T5" fmla="*/ 1 h 62"/>
                    <a:gd name="T6" fmla="*/ 0 w 45"/>
                    <a:gd name="T7" fmla="*/ 1 h 62"/>
                    <a:gd name="T8" fmla="*/ 0 w 45"/>
                    <a:gd name="T9" fmla="*/ 1 h 62"/>
                    <a:gd name="T10" fmla="*/ 0 60000 65536"/>
                    <a:gd name="T11" fmla="*/ 0 60000 65536"/>
                    <a:gd name="T12" fmla="*/ 0 60000 65536"/>
                    <a:gd name="T13" fmla="*/ 0 60000 65536"/>
                    <a:gd name="T14" fmla="*/ 0 60000 65536"/>
                    <a:gd name="T15" fmla="*/ 0 w 45"/>
                    <a:gd name="T16" fmla="*/ 0 h 62"/>
                    <a:gd name="T17" fmla="*/ 45 w 45"/>
                    <a:gd name="T18" fmla="*/ 62 h 62"/>
                  </a:gdLst>
                  <a:ahLst/>
                  <a:cxnLst>
                    <a:cxn ang="T10">
                      <a:pos x="T0" y="T1"/>
                    </a:cxn>
                    <a:cxn ang="T11">
                      <a:pos x="T2" y="T3"/>
                    </a:cxn>
                    <a:cxn ang="T12">
                      <a:pos x="T4" y="T5"/>
                    </a:cxn>
                    <a:cxn ang="T13">
                      <a:pos x="T6" y="T7"/>
                    </a:cxn>
                    <a:cxn ang="T14">
                      <a:pos x="T8" y="T9"/>
                    </a:cxn>
                  </a:cxnLst>
                  <a:rect l="T15" t="T16" r="T17" b="T18"/>
                  <a:pathLst>
                    <a:path w="45" h="62">
                      <a:moveTo>
                        <a:pt x="0" y="23"/>
                      </a:moveTo>
                      <a:lnTo>
                        <a:pt x="4" y="0"/>
                      </a:lnTo>
                      <a:lnTo>
                        <a:pt x="45" y="38"/>
                      </a:lnTo>
                      <a:lnTo>
                        <a:pt x="14" y="62"/>
                      </a:lnTo>
                      <a:lnTo>
                        <a:pt x="0" y="23"/>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44" name="Freeform 308"/>
                <p:cNvSpPr>
                  <a:spLocks/>
                </p:cNvSpPr>
                <p:nvPr/>
              </p:nvSpPr>
              <p:spPr bwMode="auto">
                <a:xfrm>
                  <a:off x="1280" y="2264"/>
                  <a:ext cx="28" cy="19"/>
                </a:xfrm>
                <a:custGeom>
                  <a:avLst/>
                  <a:gdLst>
                    <a:gd name="T0" fmla="*/ 0 w 100"/>
                    <a:gd name="T1" fmla="*/ 1 h 69"/>
                    <a:gd name="T2" fmla="*/ 1 w 100"/>
                    <a:gd name="T3" fmla="*/ 1 h 69"/>
                    <a:gd name="T4" fmla="*/ 2 w 100"/>
                    <a:gd name="T5" fmla="*/ 0 h 69"/>
                    <a:gd name="T6" fmla="*/ 1 w 100"/>
                    <a:gd name="T7" fmla="*/ 0 h 69"/>
                    <a:gd name="T8" fmla="*/ 1 w 100"/>
                    <a:gd name="T9" fmla="*/ 1 h 69"/>
                    <a:gd name="T10" fmla="*/ 0 w 100"/>
                    <a:gd name="T11" fmla="*/ 1 h 69"/>
                    <a:gd name="T12" fmla="*/ 0 60000 65536"/>
                    <a:gd name="T13" fmla="*/ 0 60000 65536"/>
                    <a:gd name="T14" fmla="*/ 0 60000 65536"/>
                    <a:gd name="T15" fmla="*/ 0 60000 65536"/>
                    <a:gd name="T16" fmla="*/ 0 60000 65536"/>
                    <a:gd name="T17" fmla="*/ 0 60000 65536"/>
                    <a:gd name="T18" fmla="*/ 0 w 100"/>
                    <a:gd name="T19" fmla="*/ 0 h 69"/>
                    <a:gd name="T20" fmla="*/ 100 w 100"/>
                    <a:gd name="T21" fmla="*/ 69 h 69"/>
                  </a:gdLst>
                  <a:ahLst/>
                  <a:cxnLst>
                    <a:cxn ang="T12">
                      <a:pos x="T0" y="T1"/>
                    </a:cxn>
                    <a:cxn ang="T13">
                      <a:pos x="T2" y="T3"/>
                    </a:cxn>
                    <a:cxn ang="T14">
                      <a:pos x="T4" y="T5"/>
                    </a:cxn>
                    <a:cxn ang="T15">
                      <a:pos x="T6" y="T7"/>
                    </a:cxn>
                    <a:cxn ang="T16">
                      <a:pos x="T8" y="T9"/>
                    </a:cxn>
                    <a:cxn ang="T17">
                      <a:pos x="T10" y="T11"/>
                    </a:cxn>
                  </a:cxnLst>
                  <a:rect l="T18" t="T19" r="T20" b="T21"/>
                  <a:pathLst>
                    <a:path w="100" h="69">
                      <a:moveTo>
                        <a:pt x="0" y="28"/>
                      </a:moveTo>
                      <a:lnTo>
                        <a:pt x="28" y="69"/>
                      </a:lnTo>
                      <a:lnTo>
                        <a:pt x="100" y="11"/>
                      </a:lnTo>
                      <a:lnTo>
                        <a:pt x="32" y="0"/>
                      </a:lnTo>
                      <a:lnTo>
                        <a:pt x="41" y="27"/>
                      </a:lnTo>
                      <a:lnTo>
                        <a:pt x="0" y="28"/>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45" name="Freeform 309"/>
                <p:cNvSpPr>
                  <a:spLocks/>
                </p:cNvSpPr>
                <p:nvPr/>
              </p:nvSpPr>
              <p:spPr bwMode="auto">
                <a:xfrm>
                  <a:off x="1462" y="2228"/>
                  <a:ext cx="87" cy="90"/>
                </a:xfrm>
                <a:custGeom>
                  <a:avLst/>
                  <a:gdLst>
                    <a:gd name="T0" fmla="*/ 0 w 306"/>
                    <a:gd name="T1" fmla="*/ 1 h 315"/>
                    <a:gd name="T2" fmla="*/ 0 w 306"/>
                    <a:gd name="T3" fmla="*/ 2 h 315"/>
                    <a:gd name="T4" fmla="*/ 1 w 306"/>
                    <a:gd name="T5" fmla="*/ 2 h 315"/>
                    <a:gd name="T6" fmla="*/ 2 w 306"/>
                    <a:gd name="T7" fmla="*/ 2 h 315"/>
                    <a:gd name="T8" fmla="*/ 1 w 306"/>
                    <a:gd name="T9" fmla="*/ 1 h 315"/>
                    <a:gd name="T10" fmla="*/ 2 w 306"/>
                    <a:gd name="T11" fmla="*/ 1 h 315"/>
                    <a:gd name="T12" fmla="*/ 3 w 306"/>
                    <a:gd name="T13" fmla="*/ 2 h 315"/>
                    <a:gd name="T14" fmla="*/ 2 w 306"/>
                    <a:gd name="T15" fmla="*/ 1 h 315"/>
                    <a:gd name="T16" fmla="*/ 3 w 306"/>
                    <a:gd name="T17" fmla="*/ 2 h 315"/>
                    <a:gd name="T18" fmla="*/ 4 w 306"/>
                    <a:gd name="T19" fmla="*/ 3 h 315"/>
                    <a:gd name="T20" fmla="*/ 4 w 306"/>
                    <a:gd name="T21" fmla="*/ 4 h 315"/>
                    <a:gd name="T22" fmla="*/ 6 w 306"/>
                    <a:gd name="T23" fmla="*/ 5 h 315"/>
                    <a:gd name="T24" fmla="*/ 5 w 306"/>
                    <a:gd name="T25" fmla="*/ 6 h 315"/>
                    <a:gd name="T26" fmla="*/ 6 w 306"/>
                    <a:gd name="T27" fmla="*/ 5 h 315"/>
                    <a:gd name="T28" fmla="*/ 6 w 306"/>
                    <a:gd name="T29" fmla="*/ 7 h 315"/>
                    <a:gd name="T30" fmla="*/ 7 w 306"/>
                    <a:gd name="T31" fmla="*/ 7 h 315"/>
                    <a:gd name="T32" fmla="*/ 7 w 306"/>
                    <a:gd name="T33" fmla="*/ 6 h 315"/>
                    <a:gd name="T34" fmla="*/ 5 w 306"/>
                    <a:gd name="T35" fmla="*/ 5 h 315"/>
                    <a:gd name="T36" fmla="*/ 2 w 306"/>
                    <a:gd name="T37" fmla="*/ 0 h 315"/>
                    <a:gd name="T38" fmla="*/ 1 w 306"/>
                    <a:gd name="T39" fmla="*/ 1 h 315"/>
                    <a:gd name="T40" fmla="*/ 0 w 306"/>
                    <a:gd name="T41" fmla="*/ 1 h 31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06"/>
                    <a:gd name="T64" fmla="*/ 0 h 315"/>
                    <a:gd name="T65" fmla="*/ 306 w 306"/>
                    <a:gd name="T66" fmla="*/ 315 h 31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06" h="315">
                      <a:moveTo>
                        <a:pt x="0" y="30"/>
                      </a:moveTo>
                      <a:lnTo>
                        <a:pt x="15" y="77"/>
                      </a:lnTo>
                      <a:lnTo>
                        <a:pt x="56" y="98"/>
                      </a:lnTo>
                      <a:lnTo>
                        <a:pt x="77" y="83"/>
                      </a:lnTo>
                      <a:lnTo>
                        <a:pt x="38" y="58"/>
                      </a:lnTo>
                      <a:lnTo>
                        <a:pt x="77" y="58"/>
                      </a:lnTo>
                      <a:lnTo>
                        <a:pt x="107" y="99"/>
                      </a:lnTo>
                      <a:lnTo>
                        <a:pt x="96" y="27"/>
                      </a:lnTo>
                      <a:lnTo>
                        <a:pt x="120" y="90"/>
                      </a:lnTo>
                      <a:lnTo>
                        <a:pt x="186" y="125"/>
                      </a:lnTo>
                      <a:lnTo>
                        <a:pt x="174" y="169"/>
                      </a:lnTo>
                      <a:lnTo>
                        <a:pt x="249" y="225"/>
                      </a:lnTo>
                      <a:lnTo>
                        <a:pt x="227" y="269"/>
                      </a:lnTo>
                      <a:lnTo>
                        <a:pt x="265" y="233"/>
                      </a:lnTo>
                      <a:lnTo>
                        <a:pt x="275" y="315"/>
                      </a:lnTo>
                      <a:lnTo>
                        <a:pt x="303" y="302"/>
                      </a:lnTo>
                      <a:lnTo>
                        <a:pt x="306" y="240"/>
                      </a:lnTo>
                      <a:lnTo>
                        <a:pt x="235" y="205"/>
                      </a:lnTo>
                      <a:lnTo>
                        <a:pt x="98" y="0"/>
                      </a:lnTo>
                      <a:lnTo>
                        <a:pt x="23" y="58"/>
                      </a:lnTo>
                      <a:lnTo>
                        <a:pt x="0" y="3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46" name="Freeform 310"/>
                <p:cNvSpPr>
                  <a:spLocks/>
                </p:cNvSpPr>
                <p:nvPr/>
              </p:nvSpPr>
              <p:spPr bwMode="auto">
                <a:xfrm>
                  <a:off x="1481" y="2257"/>
                  <a:ext cx="14" cy="14"/>
                </a:xfrm>
                <a:custGeom>
                  <a:avLst/>
                  <a:gdLst>
                    <a:gd name="T0" fmla="*/ 0 w 50"/>
                    <a:gd name="T1" fmla="*/ 0 h 51"/>
                    <a:gd name="T2" fmla="*/ 0 w 50"/>
                    <a:gd name="T3" fmla="*/ 1 h 51"/>
                    <a:gd name="T4" fmla="*/ 0 w 50"/>
                    <a:gd name="T5" fmla="*/ 1 h 51"/>
                    <a:gd name="T6" fmla="*/ 1 w 50"/>
                    <a:gd name="T7" fmla="*/ 1 h 51"/>
                    <a:gd name="T8" fmla="*/ 1 w 50"/>
                    <a:gd name="T9" fmla="*/ 1 h 51"/>
                    <a:gd name="T10" fmla="*/ 1 w 50"/>
                    <a:gd name="T11" fmla="*/ 0 h 51"/>
                    <a:gd name="T12" fmla="*/ 0 w 50"/>
                    <a:gd name="T13" fmla="*/ 0 h 51"/>
                    <a:gd name="T14" fmla="*/ 0 60000 65536"/>
                    <a:gd name="T15" fmla="*/ 0 60000 65536"/>
                    <a:gd name="T16" fmla="*/ 0 60000 65536"/>
                    <a:gd name="T17" fmla="*/ 0 60000 65536"/>
                    <a:gd name="T18" fmla="*/ 0 60000 65536"/>
                    <a:gd name="T19" fmla="*/ 0 60000 65536"/>
                    <a:gd name="T20" fmla="*/ 0 60000 65536"/>
                    <a:gd name="T21" fmla="*/ 0 w 50"/>
                    <a:gd name="T22" fmla="*/ 0 h 51"/>
                    <a:gd name="T23" fmla="*/ 50 w 50"/>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 h="51">
                      <a:moveTo>
                        <a:pt x="0" y="0"/>
                      </a:moveTo>
                      <a:lnTo>
                        <a:pt x="13" y="51"/>
                      </a:lnTo>
                      <a:lnTo>
                        <a:pt x="18" y="24"/>
                      </a:lnTo>
                      <a:lnTo>
                        <a:pt x="50" y="46"/>
                      </a:lnTo>
                      <a:lnTo>
                        <a:pt x="21" y="24"/>
                      </a:lnTo>
                      <a:lnTo>
                        <a:pt x="49" y="8"/>
                      </a:lnTo>
                      <a:lnTo>
                        <a:pt x="0" y="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47" name="Freeform 311"/>
                <p:cNvSpPr>
                  <a:spLocks/>
                </p:cNvSpPr>
                <p:nvPr/>
              </p:nvSpPr>
              <p:spPr bwMode="auto">
                <a:xfrm>
                  <a:off x="1487" y="2269"/>
                  <a:ext cx="9" cy="23"/>
                </a:xfrm>
                <a:custGeom>
                  <a:avLst/>
                  <a:gdLst>
                    <a:gd name="T0" fmla="*/ 0 w 29"/>
                    <a:gd name="T1" fmla="*/ 0 h 80"/>
                    <a:gd name="T2" fmla="*/ 1 w 29"/>
                    <a:gd name="T3" fmla="*/ 0 h 80"/>
                    <a:gd name="T4" fmla="*/ 1 w 29"/>
                    <a:gd name="T5" fmla="*/ 2 h 80"/>
                    <a:gd name="T6" fmla="*/ 0 w 29"/>
                    <a:gd name="T7" fmla="*/ 0 h 80"/>
                    <a:gd name="T8" fmla="*/ 0 60000 65536"/>
                    <a:gd name="T9" fmla="*/ 0 60000 65536"/>
                    <a:gd name="T10" fmla="*/ 0 60000 65536"/>
                    <a:gd name="T11" fmla="*/ 0 60000 65536"/>
                    <a:gd name="T12" fmla="*/ 0 w 29"/>
                    <a:gd name="T13" fmla="*/ 0 h 80"/>
                    <a:gd name="T14" fmla="*/ 29 w 29"/>
                    <a:gd name="T15" fmla="*/ 80 h 80"/>
                  </a:gdLst>
                  <a:ahLst/>
                  <a:cxnLst>
                    <a:cxn ang="T8">
                      <a:pos x="T0" y="T1"/>
                    </a:cxn>
                    <a:cxn ang="T9">
                      <a:pos x="T2" y="T3"/>
                    </a:cxn>
                    <a:cxn ang="T10">
                      <a:pos x="T4" y="T5"/>
                    </a:cxn>
                    <a:cxn ang="T11">
                      <a:pos x="T6" y="T7"/>
                    </a:cxn>
                  </a:cxnLst>
                  <a:rect l="T12" t="T13" r="T14" b="T15"/>
                  <a:pathLst>
                    <a:path w="29" h="80">
                      <a:moveTo>
                        <a:pt x="0" y="0"/>
                      </a:moveTo>
                      <a:lnTo>
                        <a:pt x="28" y="15"/>
                      </a:lnTo>
                      <a:lnTo>
                        <a:pt x="29" y="80"/>
                      </a:lnTo>
                      <a:lnTo>
                        <a:pt x="0" y="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48" name="Freeform 312"/>
                <p:cNvSpPr>
                  <a:spLocks/>
                </p:cNvSpPr>
                <p:nvPr/>
              </p:nvSpPr>
              <p:spPr bwMode="auto">
                <a:xfrm>
                  <a:off x="1497" y="2258"/>
                  <a:ext cx="11" cy="13"/>
                </a:xfrm>
                <a:custGeom>
                  <a:avLst/>
                  <a:gdLst>
                    <a:gd name="T0" fmla="*/ 0 w 39"/>
                    <a:gd name="T1" fmla="*/ 0 h 47"/>
                    <a:gd name="T2" fmla="*/ 0 w 39"/>
                    <a:gd name="T3" fmla="*/ 1 h 47"/>
                    <a:gd name="T4" fmla="*/ 1 w 39"/>
                    <a:gd name="T5" fmla="*/ 1 h 47"/>
                    <a:gd name="T6" fmla="*/ 1 w 39"/>
                    <a:gd name="T7" fmla="*/ 0 h 47"/>
                    <a:gd name="T8" fmla="*/ 1 w 39"/>
                    <a:gd name="T9" fmla="*/ 1 h 47"/>
                    <a:gd name="T10" fmla="*/ 1 w 39"/>
                    <a:gd name="T11" fmla="*/ 0 h 47"/>
                    <a:gd name="T12" fmla="*/ 0 w 39"/>
                    <a:gd name="T13" fmla="*/ 0 h 47"/>
                    <a:gd name="T14" fmla="*/ 0 60000 65536"/>
                    <a:gd name="T15" fmla="*/ 0 60000 65536"/>
                    <a:gd name="T16" fmla="*/ 0 60000 65536"/>
                    <a:gd name="T17" fmla="*/ 0 60000 65536"/>
                    <a:gd name="T18" fmla="*/ 0 60000 65536"/>
                    <a:gd name="T19" fmla="*/ 0 60000 65536"/>
                    <a:gd name="T20" fmla="*/ 0 60000 65536"/>
                    <a:gd name="T21" fmla="*/ 0 w 39"/>
                    <a:gd name="T22" fmla="*/ 0 h 47"/>
                    <a:gd name="T23" fmla="*/ 39 w 39"/>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47">
                      <a:moveTo>
                        <a:pt x="0" y="0"/>
                      </a:moveTo>
                      <a:lnTo>
                        <a:pt x="7" y="47"/>
                      </a:lnTo>
                      <a:lnTo>
                        <a:pt x="32" y="47"/>
                      </a:lnTo>
                      <a:lnTo>
                        <a:pt x="22" y="4"/>
                      </a:lnTo>
                      <a:lnTo>
                        <a:pt x="39" y="35"/>
                      </a:lnTo>
                      <a:lnTo>
                        <a:pt x="24" y="0"/>
                      </a:lnTo>
                      <a:lnTo>
                        <a:pt x="0" y="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49" name="Freeform 313"/>
                <p:cNvSpPr>
                  <a:spLocks/>
                </p:cNvSpPr>
                <p:nvPr/>
              </p:nvSpPr>
              <p:spPr bwMode="auto">
                <a:xfrm>
                  <a:off x="1506" y="2277"/>
                  <a:ext cx="10" cy="11"/>
                </a:xfrm>
                <a:custGeom>
                  <a:avLst/>
                  <a:gdLst>
                    <a:gd name="T0" fmla="*/ 0 w 34"/>
                    <a:gd name="T1" fmla="*/ 0 h 35"/>
                    <a:gd name="T2" fmla="*/ 1 w 34"/>
                    <a:gd name="T3" fmla="*/ 1 h 35"/>
                    <a:gd name="T4" fmla="*/ 1 w 34"/>
                    <a:gd name="T5" fmla="*/ 0 h 35"/>
                    <a:gd name="T6" fmla="*/ 0 w 34"/>
                    <a:gd name="T7" fmla="*/ 0 h 35"/>
                    <a:gd name="T8" fmla="*/ 0 60000 65536"/>
                    <a:gd name="T9" fmla="*/ 0 60000 65536"/>
                    <a:gd name="T10" fmla="*/ 0 60000 65536"/>
                    <a:gd name="T11" fmla="*/ 0 60000 65536"/>
                    <a:gd name="T12" fmla="*/ 0 w 34"/>
                    <a:gd name="T13" fmla="*/ 0 h 35"/>
                    <a:gd name="T14" fmla="*/ 34 w 34"/>
                    <a:gd name="T15" fmla="*/ 35 h 35"/>
                  </a:gdLst>
                  <a:ahLst/>
                  <a:cxnLst>
                    <a:cxn ang="T8">
                      <a:pos x="T0" y="T1"/>
                    </a:cxn>
                    <a:cxn ang="T9">
                      <a:pos x="T2" y="T3"/>
                    </a:cxn>
                    <a:cxn ang="T10">
                      <a:pos x="T4" y="T5"/>
                    </a:cxn>
                    <a:cxn ang="T11">
                      <a:pos x="T6" y="T7"/>
                    </a:cxn>
                  </a:cxnLst>
                  <a:rect l="T12" t="T13" r="T14" b="T15"/>
                  <a:pathLst>
                    <a:path w="34" h="35">
                      <a:moveTo>
                        <a:pt x="0" y="0"/>
                      </a:moveTo>
                      <a:lnTo>
                        <a:pt x="31" y="35"/>
                      </a:lnTo>
                      <a:lnTo>
                        <a:pt x="34" y="5"/>
                      </a:lnTo>
                      <a:lnTo>
                        <a:pt x="0" y="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50" name="Freeform 314"/>
                <p:cNvSpPr>
                  <a:spLocks/>
                </p:cNvSpPr>
                <p:nvPr/>
              </p:nvSpPr>
              <p:spPr bwMode="auto">
                <a:xfrm>
                  <a:off x="1509" y="2291"/>
                  <a:ext cx="15" cy="23"/>
                </a:xfrm>
                <a:custGeom>
                  <a:avLst/>
                  <a:gdLst>
                    <a:gd name="T0" fmla="*/ 0 w 53"/>
                    <a:gd name="T1" fmla="*/ 0 h 81"/>
                    <a:gd name="T2" fmla="*/ 1 w 53"/>
                    <a:gd name="T3" fmla="*/ 1 h 81"/>
                    <a:gd name="T4" fmla="*/ 1 w 53"/>
                    <a:gd name="T5" fmla="*/ 2 h 81"/>
                    <a:gd name="T6" fmla="*/ 0 w 53"/>
                    <a:gd name="T7" fmla="*/ 0 h 81"/>
                    <a:gd name="T8" fmla="*/ 0 60000 65536"/>
                    <a:gd name="T9" fmla="*/ 0 60000 65536"/>
                    <a:gd name="T10" fmla="*/ 0 60000 65536"/>
                    <a:gd name="T11" fmla="*/ 0 60000 65536"/>
                    <a:gd name="T12" fmla="*/ 0 w 53"/>
                    <a:gd name="T13" fmla="*/ 0 h 81"/>
                    <a:gd name="T14" fmla="*/ 53 w 53"/>
                    <a:gd name="T15" fmla="*/ 81 h 81"/>
                  </a:gdLst>
                  <a:ahLst/>
                  <a:cxnLst>
                    <a:cxn ang="T8">
                      <a:pos x="T0" y="T1"/>
                    </a:cxn>
                    <a:cxn ang="T9">
                      <a:pos x="T2" y="T3"/>
                    </a:cxn>
                    <a:cxn ang="T10">
                      <a:pos x="T4" y="T5"/>
                    </a:cxn>
                    <a:cxn ang="T11">
                      <a:pos x="T6" y="T7"/>
                    </a:cxn>
                  </a:cxnLst>
                  <a:rect l="T12" t="T13" r="T14" b="T15"/>
                  <a:pathLst>
                    <a:path w="53" h="81">
                      <a:moveTo>
                        <a:pt x="0" y="0"/>
                      </a:moveTo>
                      <a:lnTo>
                        <a:pt x="42" y="30"/>
                      </a:lnTo>
                      <a:lnTo>
                        <a:pt x="53" y="81"/>
                      </a:lnTo>
                      <a:lnTo>
                        <a:pt x="0" y="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51" name="Freeform 315"/>
                <p:cNvSpPr>
                  <a:spLocks/>
                </p:cNvSpPr>
                <p:nvPr/>
              </p:nvSpPr>
              <p:spPr bwMode="auto">
                <a:xfrm>
                  <a:off x="1533" y="2297"/>
                  <a:ext cx="7" cy="15"/>
                </a:xfrm>
                <a:custGeom>
                  <a:avLst/>
                  <a:gdLst>
                    <a:gd name="T0" fmla="*/ 0 w 26"/>
                    <a:gd name="T1" fmla="*/ 1 h 49"/>
                    <a:gd name="T2" fmla="*/ 0 w 26"/>
                    <a:gd name="T3" fmla="*/ 0 h 49"/>
                    <a:gd name="T4" fmla="*/ 1 w 26"/>
                    <a:gd name="T5" fmla="*/ 2 h 49"/>
                    <a:gd name="T6" fmla="*/ 0 w 26"/>
                    <a:gd name="T7" fmla="*/ 1 h 49"/>
                    <a:gd name="T8" fmla="*/ 0 60000 65536"/>
                    <a:gd name="T9" fmla="*/ 0 60000 65536"/>
                    <a:gd name="T10" fmla="*/ 0 60000 65536"/>
                    <a:gd name="T11" fmla="*/ 0 60000 65536"/>
                    <a:gd name="T12" fmla="*/ 0 w 26"/>
                    <a:gd name="T13" fmla="*/ 0 h 49"/>
                    <a:gd name="T14" fmla="*/ 26 w 26"/>
                    <a:gd name="T15" fmla="*/ 49 h 49"/>
                  </a:gdLst>
                  <a:ahLst/>
                  <a:cxnLst>
                    <a:cxn ang="T8">
                      <a:pos x="T0" y="T1"/>
                    </a:cxn>
                    <a:cxn ang="T9">
                      <a:pos x="T2" y="T3"/>
                    </a:cxn>
                    <a:cxn ang="T10">
                      <a:pos x="T4" y="T5"/>
                    </a:cxn>
                    <a:cxn ang="T11">
                      <a:pos x="T6" y="T7"/>
                    </a:cxn>
                  </a:cxnLst>
                  <a:rect l="T12" t="T13" r="T14" b="T15"/>
                  <a:pathLst>
                    <a:path w="26" h="49">
                      <a:moveTo>
                        <a:pt x="0" y="29"/>
                      </a:moveTo>
                      <a:lnTo>
                        <a:pt x="10" y="0"/>
                      </a:lnTo>
                      <a:lnTo>
                        <a:pt x="26" y="49"/>
                      </a:lnTo>
                      <a:lnTo>
                        <a:pt x="0" y="29"/>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52" name="Freeform 316"/>
                <p:cNvSpPr>
                  <a:spLocks/>
                </p:cNvSpPr>
                <p:nvPr/>
              </p:nvSpPr>
              <p:spPr bwMode="auto">
                <a:xfrm>
                  <a:off x="1608" y="2408"/>
                  <a:ext cx="628" cy="352"/>
                </a:xfrm>
                <a:custGeom>
                  <a:avLst/>
                  <a:gdLst>
                    <a:gd name="T0" fmla="*/ 1 w 2200"/>
                    <a:gd name="T1" fmla="*/ 4 h 1238"/>
                    <a:gd name="T2" fmla="*/ 1 w 2200"/>
                    <a:gd name="T3" fmla="*/ 4 h 1238"/>
                    <a:gd name="T4" fmla="*/ 2 w 2200"/>
                    <a:gd name="T5" fmla="*/ 14 h 1238"/>
                    <a:gd name="T6" fmla="*/ 2 w 2200"/>
                    <a:gd name="T7" fmla="*/ 15 h 1238"/>
                    <a:gd name="T8" fmla="*/ 5 w 2200"/>
                    <a:gd name="T9" fmla="*/ 19 h 1238"/>
                    <a:gd name="T10" fmla="*/ 9 w 2200"/>
                    <a:gd name="T11" fmla="*/ 20 h 1238"/>
                    <a:gd name="T12" fmla="*/ 16 w 2200"/>
                    <a:gd name="T13" fmla="*/ 21 h 1238"/>
                    <a:gd name="T14" fmla="*/ 21 w 2200"/>
                    <a:gd name="T15" fmla="*/ 23 h 1238"/>
                    <a:gd name="T16" fmla="*/ 25 w 2200"/>
                    <a:gd name="T17" fmla="*/ 28 h 1238"/>
                    <a:gd name="T18" fmla="*/ 26 w 2200"/>
                    <a:gd name="T19" fmla="*/ 24 h 1238"/>
                    <a:gd name="T20" fmla="*/ 29 w 2200"/>
                    <a:gd name="T21" fmla="*/ 23 h 1238"/>
                    <a:gd name="T22" fmla="*/ 31 w 2200"/>
                    <a:gd name="T23" fmla="*/ 23 h 1238"/>
                    <a:gd name="T24" fmla="*/ 32 w 2200"/>
                    <a:gd name="T25" fmla="*/ 23 h 1238"/>
                    <a:gd name="T26" fmla="*/ 33 w 2200"/>
                    <a:gd name="T27" fmla="*/ 23 h 1238"/>
                    <a:gd name="T28" fmla="*/ 37 w 2200"/>
                    <a:gd name="T29" fmla="*/ 24 h 1238"/>
                    <a:gd name="T30" fmla="*/ 39 w 2200"/>
                    <a:gd name="T31" fmla="*/ 28 h 1238"/>
                    <a:gd name="T32" fmla="*/ 39 w 2200"/>
                    <a:gd name="T33" fmla="*/ 27 h 1238"/>
                    <a:gd name="T34" fmla="*/ 39 w 2200"/>
                    <a:gd name="T35" fmla="*/ 20 h 1238"/>
                    <a:gd name="T36" fmla="*/ 43 w 2200"/>
                    <a:gd name="T37" fmla="*/ 16 h 1238"/>
                    <a:gd name="T38" fmla="*/ 43 w 2200"/>
                    <a:gd name="T39" fmla="*/ 15 h 1238"/>
                    <a:gd name="T40" fmla="*/ 42 w 2200"/>
                    <a:gd name="T41" fmla="*/ 13 h 1238"/>
                    <a:gd name="T42" fmla="*/ 43 w 2200"/>
                    <a:gd name="T43" fmla="*/ 13 h 1238"/>
                    <a:gd name="T44" fmla="*/ 43 w 2200"/>
                    <a:gd name="T45" fmla="*/ 15 h 1238"/>
                    <a:gd name="T46" fmla="*/ 44 w 2200"/>
                    <a:gd name="T47" fmla="*/ 12 h 1238"/>
                    <a:gd name="T48" fmla="*/ 45 w 2200"/>
                    <a:gd name="T49" fmla="*/ 11 h 1238"/>
                    <a:gd name="T50" fmla="*/ 48 w 2200"/>
                    <a:gd name="T51" fmla="*/ 9 h 1238"/>
                    <a:gd name="T52" fmla="*/ 51 w 2200"/>
                    <a:gd name="T53" fmla="*/ 6 h 1238"/>
                    <a:gd name="T54" fmla="*/ 51 w 2200"/>
                    <a:gd name="T55" fmla="*/ 5 h 1238"/>
                    <a:gd name="T56" fmla="*/ 49 w 2200"/>
                    <a:gd name="T57" fmla="*/ 3 h 1238"/>
                    <a:gd name="T58" fmla="*/ 43 w 2200"/>
                    <a:gd name="T59" fmla="*/ 6 h 1238"/>
                    <a:gd name="T60" fmla="*/ 41 w 2200"/>
                    <a:gd name="T61" fmla="*/ 8 h 1238"/>
                    <a:gd name="T62" fmla="*/ 38 w 2200"/>
                    <a:gd name="T63" fmla="*/ 10 h 1238"/>
                    <a:gd name="T64" fmla="*/ 37 w 2200"/>
                    <a:gd name="T65" fmla="*/ 9 h 1238"/>
                    <a:gd name="T66" fmla="*/ 37 w 2200"/>
                    <a:gd name="T67" fmla="*/ 9 h 1238"/>
                    <a:gd name="T68" fmla="*/ 37 w 2200"/>
                    <a:gd name="T69" fmla="*/ 7 h 1238"/>
                    <a:gd name="T70" fmla="*/ 37 w 2200"/>
                    <a:gd name="T71" fmla="*/ 5 h 1238"/>
                    <a:gd name="T72" fmla="*/ 34 w 2200"/>
                    <a:gd name="T73" fmla="*/ 6 h 1238"/>
                    <a:gd name="T74" fmla="*/ 33 w 2200"/>
                    <a:gd name="T75" fmla="*/ 10 h 1238"/>
                    <a:gd name="T76" fmla="*/ 33 w 2200"/>
                    <a:gd name="T77" fmla="*/ 5 h 1238"/>
                    <a:gd name="T78" fmla="*/ 34 w 2200"/>
                    <a:gd name="T79" fmla="*/ 5 h 1238"/>
                    <a:gd name="T80" fmla="*/ 36 w 2200"/>
                    <a:gd name="T81" fmla="*/ 4 h 1238"/>
                    <a:gd name="T82" fmla="*/ 32 w 2200"/>
                    <a:gd name="T83" fmla="*/ 3 h 1238"/>
                    <a:gd name="T84" fmla="*/ 31 w 2200"/>
                    <a:gd name="T85" fmla="*/ 4 h 1238"/>
                    <a:gd name="T86" fmla="*/ 31 w 2200"/>
                    <a:gd name="T87" fmla="*/ 2 h 1238"/>
                    <a:gd name="T88" fmla="*/ 26 w 2200"/>
                    <a:gd name="T89" fmla="*/ 0 h 1238"/>
                    <a:gd name="T90" fmla="*/ 2 w 2200"/>
                    <a:gd name="T91" fmla="*/ 1 h 1238"/>
                    <a:gd name="T92" fmla="*/ 2 w 2200"/>
                    <a:gd name="T93" fmla="*/ 3 h 1238"/>
                    <a:gd name="T94" fmla="*/ 0 w 2200"/>
                    <a:gd name="T95" fmla="*/ 2 h 123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200"/>
                    <a:gd name="T145" fmla="*/ 0 h 1238"/>
                    <a:gd name="T146" fmla="*/ 2200 w 2200"/>
                    <a:gd name="T147" fmla="*/ 1238 h 123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200" h="1238">
                      <a:moveTo>
                        <a:pt x="0" y="69"/>
                      </a:moveTo>
                      <a:lnTo>
                        <a:pt x="26" y="169"/>
                      </a:lnTo>
                      <a:lnTo>
                        <a:pt x="56" y="180"/>
                      </a:lnTo>
                      <a:lnTo>
                        <a:pt x="32" y="187"/>
                      </a:lnTo>
                      <a:lnTo>
                        <a:pt x="12" y="491"/>
                      </a:lnTo>
                      <a:lnTo>
                        <a:pt x="70" y="612"/>
                      </a:lnTo>
                      <a:lnTo>
                        <a:pt x="104" y="612"/>
                      </a:lnTo>
                      <a:lnTo>
                        <a:pt x="89" y="656"/>
                      </a:lnTo>
                      <a:lnTo>
                        <a:pt x="160" y="786"/>
                      </a:lnTo>
                      <a:lnTo>
                        <a:pt x="231" y="816"/>
                      </a:lnTo>
                      <a:lnTo>
                        <a:pt x="291" y="890"/>
                      </a:lnTo>
                      <a:lnTo>
                        <a:pt x="378" y="881"/>
                      </a:lnTo>
                      <a:lnTo>
                        <a:pt x="524" y="951"/>
                      </a:lnTo>
                      <a:lnTo>
                        <a:pt x="698" y="924"/>
                      </a:lnTo>
                      <a:lnTo>
                        <a:pt x="800" y="1055"/>
                      </a:lnTo>
                      <a:lnTo>
                        <a:pt x="879" y="1020"/>
                      </a:lnTo>
                      <a:lnTo>
                        <a:pt x="978" y="1181"/>
                      </a:lnTo>
                      <a:lnTo>
                        <a:pt x="1053" y="1208"/>
                      </a:lnTo>
                      <a:lnTo>
                        <a:pt x="1046" y="1119"/>
                      </a:lnTo>
                      <a:lnTo>
                        <a:pt x="1126" y="1065"/>
                      </a:lnTo>
                      <a:lnTo>
                        <a:pt x="1133" y="1022"/>
                      </a:lnTo>
                      <a:lnTo>
                        <a:pt x="1244" y="1020"/>
                      </a:lnTo>
                      <a:lnTo>
                        <a:pt x="1346" y="1055"/>
                      </a:lnTo>
                      <a:lnTo>
                        <a:pt x="1347" y="1001"/>
                      </a:lnTo>
                      <a:lnTo>
                        <a:pt x="1307" y="995"/>
                      </a:lnTo>
                      <a:lnTo>
                        <a:pt x="1389" y="993"/>
                      </a:lnTo>
                      <a:lnTo>
                        <a:pt x="1394" y="969"/>
                      </a:lnTo>
                      <a:lnTo>
                        <a:pt x="1401" y="997"/>
                      </a:lnTo>
                      <a:lnTo>
                        <a:pt x="1557" y="1008"/>
                      </a:lnTo>
                      <a:lnTo>
                        <a:pt x="1597" y="1053"/>
                      </a:lnTo>
                      <a:lnTo>
                        <a:pt x="1603" y="1134"/>
                      </a:lnTo>
                      <a:lnTo>
                        <a:pt x="1654" y="1238"/>
                      </a:lnTo>
                      <a:lnTo>
                        <a:pt x="1684" y="1235"/>
                      </a:lnTo>
                      <a:lnTo>
                        <a:pt x="1699" y="1156"/>
                      </a:lnTo>
                      <a:lnTo>
                        <a:pt x="1644" y="969"/>
                      </a:lnTo>
                      <a:lnTo>
                        <a:pt x="1676" y="889"/>
                      </a:lnTo>
                      <a:lnTo>
                        <a:pt x="1870" y="736"/>
                      </a:lnTo>
                      <a:lnTo>
                        <a:pt x="1833" y="720"/>
                      </a:lnTo>
                      <a:lnTo>
                        <a:pt x="1867" y="713"/>
                      </a:lnTo>
                      <a:lnTo>
                        <a:pt x="1840" y="662"/>
                      </a:lnTo>
                      <a:lnTo>
                        <a:pt x="1846" y="617"/>
                      </a:lnTo>
                      <a:lnTo>
                        <a:pt x="1805" y="585"/>
                      </a:lnTo>
                      <a:lnTo>
                        <a:pt x="1846" y="608"/>
                      </a:lnTo>
                      <a:lnTo>
                        <a:pt x="1835" y="554"/>
                      </a:lnTo>
                      <a:lnTo>
                        <a:pt x="1862" y="536"/>
                      </a:lnTo>
                      <a:lnTo>
                        <a:pt x="1867" y="656"/>
                      </a:lnTo>
                      <a:lnTo>
                        <a:pt x="1895" y="586"/>
                      </a:lnTo>
                      <a:lnTo>
                        <a:pt x="1878" y="529"/>
                      </a:lnTo>
                      <a:lnTo>
                        <a:pt x="1896" y="562"/>
                      </a:lnTo>
                      <a:lnTo>
                        <a:pt x="1937" y="464"/>
                      </a:lnTo>
                      <a:lnTo>
                        <a:pt x="2092" y="420"/>
                      </a:lnTo>
                      <a:lnTo>
                        <a:pt x="2051" y="394"/>
                      </a:lnTo>
                      <a:lnTo>
                        <a:pt x="2081" y="320"/>
                      </a:lnTo>
                      <a:lnTo>
                        <a:pt x="2195" y="264"/>
                      </a:lnTo>
                      <a:lnTo>
                        <a:pt x="2200" y="233"/>
                      </a:lnTo>
                      <a:lnTo>
                        <a:pt x="2171" y="209"/>
                      </a:lnTo>
                      <a:lnTo>
                        <a:pt x="2171" y="136"/>
                      </a:lnTo>
                      <a:lnTo>
                        <a:pt x="2109" y="114"/>
                      </a:lnTo>
                      <a:lnTo>
                        <a:pt x="2061" y="230"/>
                      </a:lnTo>
                      <a:lnTo>
                        <a:pt x="1867" y="274"/>
                      </a:lnTo>
                      <a:lnTo>
                        <a:pt x="1851" y="324"/>
                      </a:lnTo>
                      <a:lnTo>
                        <a:pt x="1740" y="345"/>
                      </a:lnTo>
                      <a:lnTo>
                        <a:pt x="1747" y="363"/>
                      </a:lnTo>
                      <a:lnTo>
                        <a:pt x="1637" y="431"/>
                      </a:lnTo>
                      <a:lnTo>
                        <a:pt x="1586" y="429"/>
                      </a:lnTo>
                      <a:lnTo>
                        <a:pt x="1584" y="410"/>
                      </a:lnTo>
                      <a:lnTo>
                        <a:pt x="1592" y="387"/>
                      </a:lnTo>
                      <a:lnTo>
                        <a:pt x="1604" y="372"/>
                      </a:lnTo>
                      <a:lnTo>
                        <a:pt x="1611" y="351"/>
                      </a:lnTo>
                      <a:lnTo>
                        <a:pt x="1592" y="297"/>
                      </a:lnTo>
                      <a:lnTo>
                        <a:pt x="1554" y="318"/>
                      </a:lnTo>
                      <a:lnTo>
                        <a:pt x="1569" y="230"/>
                      </a:lnTo>
                      <a:lnTo>
                        <a:pt x="1509" y="209"/>
                      </a:lnTo>
                      <a:lnTo>
                        <a:pt x="1465" y="264"/>
                      </a:lnTo>
                      <a:lnTo>
                        <a:pt x="1448" y="413"/>
                      </a:lnTo>
                      <a:lnTo>
                        <a:pt x="1413" y="417"/>
                      </a:lnTo>
                      <a:lnTo>
                        <a:pt x="1402" y="347"/>
                      </a:lnTo>
                      <a:lnTo>
                        <a:pt x="1434" y="234"/>
                      </a:lnTo>
                      <a:lnTo>
                        <a:pt x="1403" y="252"/>
                      </a:lnTo>
                      <a:lnTo>
                        <a:pt x="1451" y="196"/>
                      </a:lnTo>
                      <a:lnTo>
                        <a:pt x="1552" y="194"/>
                      </a:lnTo>
                      <a:lnTo>
                        <a:pt x="1536" y="164"/>
                      </a:lnTo>
                      <a:lnTo>
                        <a:pt x="1529" y="164"/>
                      </a:lnTo>
                      <a:lnTo>
                        <a:pt x="1381" y="146"/>
                      </a:lnTo>
                      <a:lnTo>
                        <a:pt x="1403" y="110"/>
                      </a:lnTo>
                      <a:lnTo>
                        <a:pt x="1315" y="159"/>
                      </a:lnTo>
                      <a:lnTo>
                        <a:pt x="1243" y="159"/>
                      </a:lnTo>
                      <a:lnTo>
                        <a:pt x="1330" y="82"/>
                      </a:lnTo>
                      <a:lnTo>
                        <a:pt x="1147" y="40"/>
                      </a:lnTo>
                      <a:lnTo>
                        <a:pt x="1127" y="0"/>
                      </a:lnTo>
                      <a:lnTo>
                        <a:pt x="1126" y="26"/>
                      </a:lnTo>
                      <a:lnTo>
                        <a:pt x="72" y="26"/>
                      </a:lnTo>
                      <a:lnTo>
                        <a:pt x="90" y="73"/>
                      </a:lnTo>
                      <a:lnTo>
                        <a:pt x="70" y="114"/>
                      </a:lnTo>
                      <a:lnTo>
                        <a:pt x="74" y="72"/>
                      </a:lnTo>
                      <a:lnTo>
                        <a:pt x="0" y="69"/>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53" name="Freeform 317"/>
                <p:cNvSpPr>
                  <a:spLocks/>
                </p:cNvSpPr>
                <p:nvPr/>
              </p:nvSpPr>
              <p:spPr bwMode="auto">
                <a:xfrm>
                  <a:off x="2329" y="3472"/>
                  <a:ext cx="56" cy="68"/>
                </a:xfrm>
                <a:custGeom>
                  <a:avLst/>
                  <a:gdLst>
                    <a:gd name="T0" fmla="*/ 0 w 199"/>
                    <a:gd name="T1" fmla="*/ 5 h 238"/>
                    <a:gd name="T2" fmla="*/ 1 w 199"/>
                    <a:gd name="T3" fmla="*/ 0 h 238"/>
                    <a:gd name="T4" fmla="*/ 1 w 199"/>
                    <a:gd name="T5" fmla="*/ 0 h 238"/>
                    <a:gd name="T6" fmla="*/ 4 w 199"/>
                    <a:gd name="T7" fmla="*/ 2 h 238"/>
                    <a:gd name="T8" fmla="*/ 5 w 199"/>
                    <a:gd name="T9" fmla="*/ 3 h 238"/>
                    <a:gd name="T10" fmla="*/ 4 w 199"/>
                    <a:gd name="T11" fmla="*/ 4 h 238"/>
                    <a:gd name="T12" fmla="*/ 3 w 199"/>
                    <a:gd name="T13" fmla="*/ 5 h 238"/>
                    <a:gd name="T14" fmla="*/ 0 w 199"/>
                    <a:gd name="T15" fmla="*/ 5 h 238"/>
                    <a:gd name="T16" fmla="*/ 0 60000 65536"/>
                    <a:gd name="T17" fmla="*/ 0 60000 65536"/>
                    <a:gd name="T18" fmla="*/ 0 60000 65536"/>
                    <a:gd name="T19" fmla="*/ 0 60000 65536"/>
                    <a:gd name="T20" fmla="*/ 0 60000 65536"/>
                    <a:gd name="T21" fmla="*/ 0 60000 65536"/>
                    <a:gd name="T22" fmla="*/ 0 60000 65536"/>
                    <a:gd name="T23" fmla="*/ 0 60000 65536"/>
                    <a:gd name="T24" fmla="*/ 0 w 199"/>
                    <a:gd name="T25" fmla="*/ 0 h 238"/>
                    <a:gd name="T26" fmla="*/ 199 w 199"/>
                    <a:gd name="T27" fmla="*/ 238 h 23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9" h="238">
                      <a:moveTo>
                        <a:pt x="0" y="192"/>
                      </a:moveTo>
                      <a:lnTo>
                        <a:pt x="31" y="8"/>
                      </a:lnTo>
                      <a:lnTo>
                        <a:pt x="62" y="0"/>
                      </a:lnTo>
                      <a:lnTo>
                        <a:pt x="174" y="94"/>
                      </a:lnTo>
                      <a:lnTo>
                        <a:pt x="199" y="131"/>
                      </a:lnTo>
                      <a:lnTo>
                        <a:pt x="189" y="178"/>
                      </a:lnTo>
                      <a:lnTo>
                        <a:pt x="136" y="238"/>
                      </a:lnTo>
                      <a:lnTo>
                        <a:pt x="0" y="192"/>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54" name="Freeform 318"/>
                <p:cNvSpPr>
                  <a:spLocks/>
                </p:cNvSpPr>
                <p:nvPr/>
              </p:nvSpPr>
              <p:spPr bwMode="auto">
                <a:xfrm>
                  <a:off x="2168" y="2929"/>
                  <a:ext cx="146" cy="144"/>
                </a:xfrm>
                <a:custGeom>
                  <a:avLst/>
                  <a:gdLst>
                    <a:gd name="T0" fmla="*/ 0 w 510"/>
                    <a:gd name="T1" fmla="*/ 3 h 507"/>
                    <a:gd name="T2" fmla="*/ 1 w 510"/>
                    <a:gd name="T3" fmla="*/ 5 h 507"/>
                    <a:gd name="T4" fmla="*/ 3 w 510"/>
                    <a:gd name="T5" fmla="*/ 5 h 507"/>
                    <a:gd name="T6" fmla="*/ 3 w 510"/>
                    <a:gd name="T7" fmla="*/ 6 h 507"/>
                    <a:gd name="T8" fmla="*/ 5 w 510"/>
                    <a:gd name="T9" fmla="*/ 6 h 507"/>
                    <a:gd name="T10" fmla="*/ 5 w 510"/>
                    <a:gd name="T11" fmla="*/ 10 h 507"/>
                    <a:gd name="T12" fmla="*/ 6 w 510"/>
                    <a:gd name="T13" fmla="*/ 11 h 507"/>
                    <a:gd name="T14" fmla="*/ 7 w 510"/>
                    <a:gd name="T15" fmla="*/ 12 h 507"/>
                    <a:gd name="T16" fmla="*/ 9 w 510"/>
                    <a:gd name="T17" fmla="*/ 10 h 507"/>
                    <a:gd name="T18" fmla="*/ 8 w 510"/>
                    <a:gd name="T19" fmla="*/ 10 h 507"/>
                    <a:gd name="T20" fmla="*/ 8 w 510"/>
                    <a:gd name="T21" fmla="*/ 8 h 507"/>
                    <a:gd name="T22" fmla="*/ 9 w 510"/>
                    <a:gd name="T23" fmla="*/ 9 h 507"/>
                    <a:gd name="T24" fmla="*/ 11 w 510"/>
                    <a:gd name="T25" fmla="*/ 7 h 507"/>
                    <a:gd name="T26" fmla="*/ 11 w 510"/>
                    <a:gd name="T27" fmla="*/ 6 h 507"/>
                    <a:gd name="T28" fmla="*/ 11 w 510"/>
                    <a:gd name="T29" fmla="*/ 5 h 507"/>
                    <a:gd name="T30" fmla="*/ 11 w 510"/>
                    <a:gd name="T31" fmla="*/ 5 h 507"/>
                    <a:gd name="T32" fmla="*/ 12 w 510"/>
                    <a:gd name="T33" fmla="*/ 4 h 507"/>
                    <a:gd name="T34" fmla="*/ 11 w 510"/>
                    <a:gd name="T35" fmla="*/ 4 h 507"/>
                    <a:gd name="T36" fmla="*/ 11 w 510"/>
                    <a:gd name="T37" fmla="*/ 3 h 507"/>
                    <a:gd name="T38" fmla="*/ 9 w 510"/>
                    <a:gd name="T39" fmla="*/ 2 h 507"/>
                    <a:gd name="T40" fmla="*/ 10 w 510"/>
                    <a:gd name="T41" fmla="*/ 2 h 507"/>
                    <a:gd name="T42" fmla="*/ 5 w 510"/>
                    <a:gd name="T43" fmla="*/ 2 h 507"/>
                    <a:gd name="T44" fmla="*/ 3 w 510"/>
                    <a:gd name="T45" fmla="*/ 0 h 507"/>
                    <a:gd name="T46" fmla="*/ 3 w 510"/>
                    <a:gd name="T47" fmla="*/ 1 h 507"/>
                    <a:gd name="T48" fmla="*/ 1 w 510"/>
                    <a:gd name="T49" fmla="*/ 1 h 507"/>
                    <a:gd name="T50" fmla="*/ 2 w 510"/>
                    <a:gd name="T51" fmla="*/ 3 h 507"/>
                    <a:gd name="T52" fmla="*/ 1 w 510"/>
                    <a:gd name="T53" fmla="*/ 3 h 507"/>
                    <a:gd name="T54" fmla="*/ 1 w 510"/>
                    <a:gd name="T55" fmla="*/ 2 h 507"/>
                    <a:gd name="T56" fmla="*/ 2 w 510"/>
                    <a:gd name="T57" fmla="*/ 1 h 507"/>
                    <a:gd name="T58" fmla="*/ 0 w 510"/>
                    <a:gd name="T59" fmla="*/ 3 h 50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10"/>
                    <a:gd name="T91" fmla="*/ 0 h 507"/>
                    <a:gd name="T92" fmla="*/ 510 w 510"/>
                    <a:gd name="T93" fmla="*/ 507 h 50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10" h="507">
                      <a:moveTo>
                        <a:pt x="0" y="138"/>
                      </a:moveTo>
                      <a:lnTo>
                        <a:pt x="48" y="226"/>
                      </a:lnTo>
                      <a:lnTo>
                        <a:pt x="122" y="237"/>
                      </a:lnTo>
                      <a:lnTo>
                        <a:pt x="146" y="275"/>
                      </a:lnTo>
                      <a:lnTo>
                        <a:pt x="220" y="269"/>
                      </a:lnTo>
                      <a:lnTo>
                        <a:pt x="208" y="422"/>
                      </a:lnTo>
                      <a:lnTo>
                        <a:pt x="243" y="486"/>
                      </a:lnTo>
                      <a:lnTo>
                        <a:pt x="284" y="507"/>
                      </a:lnTo>
                      <a:lnTo>
                        <a:pt x="379" y="448"/>
                      </a:lnTo>
                      <a:lnTo>
                        <a:pt x="341" y="437"/>
                      </a:lnTo>
                      <a:lnTo>
                        <a:pt x="325" y="352"/>
                      </a:lnTo>
                      <a:lnTo>
                        <a:pt x="387" y="368"/>
                      </a:lnTo>
                      <a:lnTo>
                        <a:pt x="487" y="315"/>
                      </a:lnTo>
                      <a:lnTo>
                        <a:pt x="457" y="275"/>
                      </a:lnTo>
                      <a:lnTo>
                        <a:pt x="491" y="236"/>
                      </a:lnTo>
                      <a:lnTo>
                        <a:pt x="477" y="207"/>
                      </a:lnTo>
                      <a:lnTo>
                        <a:pt x="510" y="175"/>
                      </a:lnTo>
                      <a:lnTo>
                        <a:pt x="467" y="168"/>
                      </a:lnTo>
                      <a:lnTo>
                        <a:pt x="467" y="127"/>
                      </a:lnTo>
                      <a:lnTo>
                        <a:pt x="391" y="84"/>
                      </a:lnTo>
                      <a:lnTo>
                        <a:pt x="426" y="72"/>
                      </a:lnTo>
                      <a:lnTo>
                        <a:pt x="200" y="81"/>
                      </a:lnTo>
                      <a:lnTo>
                        <a:pt x="127" y="0"/>
                      </a:lnTo>
                      <a:lnTo>
                        <a:pt x="133" y="37"/>
                      </a:lnTo>
                      <a:lnTo>
                        <a:pt x="66" y="68"/>
                      </a:lnTo>
                      <a:lnTo>
                        <a:pt x="86" y="127"/>
                      </a:lnTo>
                      <a:lnTo>
                        <a:pt x="63" y="150"/>
                      </a:lnTo>
                      <a:lnTo>
                        <a:pt x="48" y="96"/>
                      </a:lnTo>
                      <a:lnTo>
                        <a:pt x="73" y="22"/>
                      </a:lnTo>
                      <a:lnTo>
                        <a:pt x="0" y="138"/>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grpSp>
          <p:grpSp>
            <p:nvGrpSpPr>
              <p:cNvPr id="8" name="Group 319"/>
              <p:cNvGrpSpPr>
                <a:grpSpLocks/>
              </p:cNvGrpSpPr>
              <p:nvPr/>
            </p:nvGrpSpPr>
            <p:grpSpPr bwMode="auto">
              <a:xfrm>
                <a:off x="1556" y="1727"/>
                <a:ext cx="2270" cy="1988"/>
                <a:chOff x="1556" y="1727"/>
                <a:chExt cx="2270" cy="1988"/>
              </a:xfrm>
              <a:grpFill/>
            </p:grpSpPr>
            <p:sp>
              <p:nvSpPr>
                <p:cNvPr id="9" name="Freeform 320"/>
                <p:cNvSpPr>
                  <a:spLocks/>
                </p:cNvSpPr>
                <p:nvPr/>
              </p:nvSpPr>
              <p:spPr bwMode="auto">
                <a:xfrm>
                  <a:off x="2406" y="2576"/>
                  <a:ext cx="154" cy="128"/>
                </a:xfrm>
                <a:custGeom>
                  <a:avLst/>
                  <a:gdLst>
                    <a:gd name="T0" fmla="*/ 0 w 542"/>
                    <a:gd name="T1" fmla="*/ 5 h 449"/>
                    <a:gd name="T2" fmla="*/ 0 w 542"/>
                    <a:gd name="T3" fmla="*/ 8 h 449"/>
                    <a:gd name="T4" fmla="*/ 1 w 542"/>
                    <a:gd name="T5" fmla="*/ 9 h 449"/>
                    <a:gd name="T6" fmla="*/ 0 w 542"/>
                    <a:gd name="T7" fmla="*/ 10 h 449"/>
                    <a:gd name="T8" fmla="*/ 2 w 542"/>
                    <a:gd name="T9" fmla="*/ 10 h 449"/>
                    <a:gd name="T10" fmla="*/ 5 w 542"/>
                    <a:gd name="T11" fmla="*/ 10 h 449"/>
                    <a:gd name="T12" fmla="*/ 5 w 542"/>
                    <a:gd name="T13" fmla="*/ 8 h 449"/>
                    <a:gd name="T14" fmla="*/ 8 w 542"/>
                    <a:gd name="T15" fmla="*/ 8 h 449"/>
                    <a:gd name="T16" fmla="*/ 8 w 542"/>
                    <a:gd name="T17" fmla="*/ 6 h 449"/>
                    <a:gd name="T18" fmla="*/ 9 w 542"/>
                    <a:gd name="T19" fmla="*/ 6 h 449"/>
                    <a:gd name="T20" fmla="*/ 8 w 542"/>
                    <a:gd name="T21" fmla="*/ 5 h 449"/>
                    <a:gd name="T22" fmla="*/ 9 w 542"/>
                    <a:gd name="T23" fmla="*/ 5 h 449"/>
                    <a:gd name="T24" fmla="*/ 10 w 542"/>
                    <a:gd name="T25" fmla="*/ 4 h 449"/>
                    <a:gd name="T26" fmla="*/ 9 w 542"/>
                    <a:gd name="T27" fmla="*/ 3 h 449"/>
                    <a:gd name="T28" fmla="*/ 12 w 542"/>
                    <a:gd name="T29" fmla="*/ 2 h 449"/>
                    <a:gd name="T30" fmla="*/ 13 w 542"/>
                    <a:gd name="T31" fmla="*/ 1 h 449"/>
                    <a:gd name="T32" fmla="*/ 11 w 542"/>
                    <a:gd name="T33" fmla="*/ 1 h 449"/>
                    <a:gd name="T34" fmla="*/ 10 w 542"/>
                    <a:gd name="T35" fmla="*/ 2 h 449"/>
                    <a:gd name="T36" fmla="*/ 9 w 542"/>
                    <a:gd name="T37" fmla="*/ 0 h 449"/>
                    <a:gd name="T38" fmla="*/ 8 w 542"/>
                    <a:gd name="T39" fmla="*/ 1 h 449"/>
                    <a:gd name="T40" fmla="*/ 4 w 542"/>
                    <a:gd name="T41" fmla="*/ 1 h 449"/>
                    <a:gd name="T42" fmla="*/ 2 w 542"/>
                    <a:gd name="T43" fmla="*/ 4 h 449"/>
                    <a:gd name="T44" fmla="*/ 1 w 542"/>
                    <a:gd name="T45" fmla="*/ 3 h 449"/>
                    <a:gd name="T46" fmla="*/ 0 w 542"/>
                    <a:gd name="T47" fmla="*/ 5 h 44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42"/>
                    <a:gd name="T73" fmla="*/ 0 h 449"/>
                    <a:gd name="T74" fmla="*/ 542 w 542"/>
                    <a:gd name="T75" fmla="*/ 449 h 44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42" h="449">
                      <a:moveTo>
                        <a:pt x="0" y="214"/>
                      </a:moveTo>
                      <a:lnTo>
                        <a:pt x="6" y="333"/>
                      </a:lnTo>
                      <a:lnTo>
                        <a:pt x="42" y="368"/>
                      </a:lnTo>
                      <a:lnTo>
                        <a:pt x="14" y="426"/>
                      </a:lnTo>
                      <a:lnTo>
                        <a:pt x="73" y="449"/>
                      </a:lnTo>
                      <a:lnTo>
                        <a:pt x="212" y="426"/>
                      </a:lnTo>
                      <a:lnTo>
                        <a:pt x="239" y="361"/>
                      </a:lnTo>
                      <a:lnTo>
                        <a:pt x="333" y="325"/>
                      </a:lnTo>
                      <a:lnTo>
                        <a:pt x="340" y="269"/>
                      </a:lnTo>
                      <a:lnTo>
                        <a:pt x="375" y="254"/>
                      </a:lnTo>
                      <a:lnTo>
                        <a:pt x="361" y="226"/>
                      </a:lnTo>
                      <a:lnTo>
                        <a:pt x="393" y="222"/>
                      </a:lnTo>
                      <a:lnTo>
                        <a:pt x="418" y="168"/>
                      </a:lnTo>
                      <a:lnTo>
                        <a:pt x="408" y="112"/>
                      </a:lnTo>
                      <a:lnTo>
                        <a:pt x="538" y="72"/>
                      </a:lnTo>
                      <a:lnTo>
                        <a:pt x="542" y="61"/>
                      </a:lnTo>
                      <a:lnTo>
                        <a:pt x="492" y="50"/>
                      </a:lnTo>
                      <a:lnTo>
                        <a:pt x="423" y="88"/>
                      </a:lnTo>
                      <a:lnTo>
                        <a:pt x="392" y="0"/>
                      </a:lnTo>
                      <a:lnTo>
                        <a:pt x="335" y="66"/>
                      </a:lnTo>
                      <a:lnTo>
                        <a:pt x="169" y="61"/>
                      </a:lnTo>
                      <a:lnTo>
                        <a:pt x="82" y="165"/>
                      </a:lnTo>
                      <a:lnTo>
                        <a:pt x="25" y="131"/>
                      </a:lnTo>
                      <a:lnTo>
                        <a:pt x="0" y="214"/>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0" name="Freeform 321"/>
                <p:cNvSpPr>
                  <a:spLocks/>
                </p:cNvSpPr>
                <p:nvPr/>
              </p:nvSpPr>
              <p:spPr bwMode="auto">
                <a:xfrm>
                  <a:off x="1956" y="2515"/>
                  <a:ext cx="20" cy="43"/>
                </a:xfrm>
                <a:custGeom>
                  <a:avLst/>
                  <a:gdLst>
                    <a:gd name="T0" fmla="*/ 0 w 71"/>
                    <a:gd name="T1" fmla="*/ 3 h 151"/>
                    <a:gd name="T2" fmla="*/ 0 w 71"/>
                    <a:gd name="T3" fmla="*/ 1 h 151"/>
                    <a:gd name="T4" fmla="*/ 1 w 71"/>
                    <a:gd name="T5" fmla="*/ 0 h 151"/>
                    <a:gd name="T6" fmla="*/ 2 w 71"/>
                    <a:gd name="T7" fmla="*/ 2 h 151"/>
                    <a:gd name="T8" fmla="*/ 1 w 71"/>
                    <a:gd name="T9" fmla="*/ 3 h 151"/>
                    <a:gd name="T10" fmla="*/ 0 w 71"/>
                    <a:gd name="T11" fmla="*/ 3 h 151"/>
                    <a:gd name="T12" fmla="*/ 0 60000 65536"/>
                    <a:gd name="T13" fmla="*/ 0 60000 65536"/>
                    <a:gd name="T14" fmla="*/ 0 60000 65536"/>
                    <a:gd name="T15" fmla="*/ 0 60000 65536"/>
                    <a:gd name="T16" fmla="*/ 0 60000 65536"/>
                    <a:gd name="T17" fmla="*/ 0 60000 65536"/>
                    <a:gd name="T18" fmla="*/ 0 w 71"/>
                    <a:gd name="T19" fmla="*/ 0 h 151"/>
                    <a:gd name="T20" fmla="*/ 71 w 71"/>
                    <a:gd name="T21" fmla="*/ 151 h 151"/>
                  </a:gdLst>
                  <a:ahLst/>
                  <a:cxnLst>
                    <a:cxn ang="T12">
                      <a:pos x="T0" y="T1"/>
                    </a:cxn>
                    <a:cxn ang="T13">
                      <a:pos x="T2" y="T3"/>
                    </a:cxn>
                    <a:cxn ang="T14">
                      <a:pos x="T4" y="T5"/>
                    </a:cxn>
                    <a:cxn ang="T15">
                      <a:pos x="T6" y="T7"/>
                    </a:cxn>
                    <a:cxn ang="T16">
                      <a:pos x="T8" y="T9"/>
                    </a:cxn>
                    <a:cxn ang="T17">
                      <a:pos x="T10" y="T11"/>
                    </a:cxn>
                  </a:cxnLst>
                  <a:rect l="T18" t="T19" r="T20" b="T21"/>
                  <a:pathLst>
                    <a:path w="71" h="151">
                      <a:moveTo>
                        <a:pt x="0" y="114"/>
                      </a:moveTo>
                      <a:lnTo>
                        <a:pt x="1" y="37"/>
                      </a:lnTo>
                      <a:lnTo>
                        <a:pt x="33" y="0"/>
                      </a:lnTo>
                      <a:lnTo>
                        <a:pt x="71" y="88"/>
                      </a:lnTo>
                      <a:lnTo>
                        <a:pt x="35" y="151"/>
                      </a:lnTo>
                      <a:lnTo>
                        <a:pt x="0" y="114"/>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1" name="Freeform 322"/>
                <p:cNvSpPr>
                  <a:spLocks/>
                </p:cNvSpPr>
                <p:nvPr/>
              </p:nvSpPr>
              <p:spPr bwMode="auto">
                <a:xfrm>
                  <a:off x="1652" y="2598"/>
                  <a:ext cx="222" cy="244"/>
                </a:xfrm>
                <a:custGeom>
                  <a:avLst/>
                  <a:gdLst>
                    <a:gd name="T0" fmla="*/ 0 w 776"/>
                    <a:gd name="T1" fmla="*/ 11 h 857"/>
                    <a:gd name="T2" fmla="*/ 0 w 776"/>
                    <a:gd name="T3" fmla="*/ 11 h 857"/>
                    <a:gd name="T4" fmla="*/ 3 w 776"/>
                    <a:gd name="T5" fmla="*/ 13 h 857"/>
                    <a:gd name="T6" fmla="*/ 11 w 776"/>
                    <a:gd name="T7" fmla="*/ 19 h 857"/>
                    <a:gd name="T8" fmla="*/ 11 w 776"/>
                    <a:gd name="T9" fmla="*/ 20 h 857"/>
                    <a:gd name="T10" fmla="*/ 11 w 776"/>
                    <a:gd name="T11" fmla="*/ 20 h 857"/>
                    <a:gd name="T12" fmla="*/ 13 w 776"/>
                    <a:gd name="T13" fmla="*/ 19 h 857"/>
                    <a:gd name="T14" fmla="*/ 18 w 776"/>
                    <a:gd name="T15" fmla="*/ 15 h 857"/>
                    <a:gd name="T16" fmla="*/ 16 w 776"/>
                    <a:gd name="T17" fmla="*/ 12 h 857"/>
                    <a:gd name="T18" fmla="*/ 16 w 776"/>
                    <a:gd name="T19" fmla="*/ 8 h 857"/>
                    <a:gd name="T20" fmla="*/ 16 w 776"/>
                    <a:gd name="T21" fmla="*/ 6 h 857"/>
                    <a:gd name="T22" fmla="*/ 14 w 776"/>
                    <a:gd name="T23" fmla="*/ 3 h 857"/>
                    <a:gd name="T24" fmla="*/ 15 w 776"/>
                    <a:gd name="T25" fmla="*/ 3 h 857"/>
                    <a:gd name="T26" fmla="*/ 15 w 776"/>
                    <a:gd name="T27" fmla="*/ 0 h 857"/>
                    <a:gd name="T28" fmla="*/ 9 w 776"/>
                    <a:gd name="T29" fmla="*/ 1 h 857"/>
                    <a:gd name="T30" fmla="*/ 6 w 776"/>
                    <a:gd name="T31" fmla="*/ 2 h 857"/>
                    <a:gd name="T32" fmla="*/ 7 w 776"/>
                    <a:gd name="T33" fmla="*/ 5 h 857"/>
                    <a:gd name="T34" fmla="*/ 5 w 776"/>
                    <a:gd name="T35" fmla="*/ 6 h 857"/>
                    <a:gd name="T36" fmla="*/ 4 w 776"/>
                    <a:gd name="T37" fmla="*/ 6 h 857"/>
                    <a:gd name="T38" fmla="*/ 5 w 776"/>
                    <a:gd name="T39" fmla="*/ 7 h 857"/>
                    <a:gd name="T40" fmla="*/ 1 w 776"/>
                    <a:gd name="T41" fmla="*/ 9 h 857"/>
                    <a:gd name="T42" fmla="*/ 0 w 776"/>
                    <a:gd name="T43" fmla="*/ 11 h 85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76"/>
                    <a:gd name="T67" fmla="*/ 0 h 857"/>
                    <a:gd name="T68" fmla="*/ 776 w 776"/>
                    <a:gd name="T69" fmla="*/ 857 h 85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76" h="857">
                      <a:moveTo>
                        <a:pt x="0" y="458"/>
                      </a:moveTo>
                      <a:lnTo>
                        <a:pt x="5" y="475"/>
                      </a:lnTo>
                      <a:lnTo>
                        <a:pt x="150" y="582"/>
                      </a:lnTo>
                      <a:lnTo>
                        <a:pt x="454" y="818"/>
                      </a:lnTo>
                      <a:lnTo>
                        <a:pt x="456" y="857"/>
                      </a:lnTo>
                      <a:lnTo>
                        <a:pt x="488" y="853"/>
                      </a:lnTo>
                      <a:lnTo>
                        <a:pt x="547" y="836"/>
                      </a:lnTo>
                      <a:lnTo>
                        <a:pt x="776" y="651"/>
                      </a:lnTo>
                      <a:lnTo>
                        <a:pt x="687" y="527"/>
                      </a:lnTo>
                      <a:lnTo>
                        <a:pt x="688" y="330"/>
                      </a:lnTo>
                      <a:lnTo>
                        <a:pt x="679" y="241"/>
                      </a:lnTo>
                      <a:lnTo>
                        <a:pt x="612" y="151"/>
                      </a:lnTo>
                      <a:lnTo>
                        <a:pt x="647" y="120"/>
                      </a:lnTo>
                      <a:lnTo>
                        <a:pt x="659" y="0"/>
                      </a:lnTo>
                      <a:lnTo>
                        <a:pt x="391" y="20"/>
                      </a:lnTo>
                      <a:lnTo>
                        <a:pt x="246" y="92"/>
                      </a:lnTo>
                      <a:lnTo>
                        <a:pt x="284" y="238"/>
                      </a:lnTo>
                      <a:lnTo>
                        <a:pt x="224" y="241"/>
                      </a:lnTo>
                      <a:lnTo>
                        <a:pt x="189" y="258"/>
                      </a:lnTo>
                      <a:lnTo>
                        <a:pt x="196" y="296"/>
                      </a:lnTo>
                      <a:lnTo>
                        <a:pt x="21" y="383"/>
                      </a:lnTo>
                      <a:lnTo>
                        <a:pt x="0" y="458"/>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2" name="Freeform 323"/>
                <p:cNvSpPr>
                  <a:spLocks/>
                </p:cNvSpPr>
                <p:nvPr/>
              </p:nvSpPr>
              <p:spPr bwMode="auto">
                <a:xfrm>
                  <a:off x="2978" y="3219"/>
                  <a:ext cx="439" cy="383"/>
                </a:xfrm>
                <a:custGeom>
                  <a:avLst/>
                  <a:gdLst>
                    <a:gd name="T0" fmla="*/ 1 w 1543"/>
                    <a:gd name="T1" fmla="*/ 17 h 1343"/>
                    <a:gd name="T2" fmla="*/ 1 w 1543"/>
                    <a:gd name="T3" fmla="*/ 16 h 1343"/>
                    <a:gd name="T4" fmla="*/ 1 w 1543"/>
                    <a:gd name="T5" fmla="*/ 12 h 1343"/>
                    <a:gd name="T6" fmla="*/ 3 w 1543"/>
                    <a:gd name="T7" fmla="*/ 10 h 1343"/>
                    <a:gd name="T8" fmla="*/ 8 w 1543"/>
                    <a:gd name="T9" fmla="*/ 8 h 1343"/>
                    <a:gd name="T10" fmla="*/ 9 w 1543"/>
                    <a:gd name="T11" fmla="*/ 6 h 1343"/>
                    <a:gd name="T12" fmla="*/ 9 w 1543"/>
                    <a:gd name="T13" fmla="*/ 6 h 1343"/>
                    <a:gd name="T14" fmla="*/ 10 w 1543"/>
                    <a:gd name="T15" fmla="*/ 5 h 1343"/>
                    <a:gd name="T16" fmla="*/ 13 w 1543"/>
                    <a:gd name="T17" fmla="*/ 4 h 1343"/>
                    <a:gd name="T18" fmla="*/ 14 w 1543"/>
                    <a:gd name="T19" fmla="*/ 4 h 1343"/>
                    <a:gd name="T20" fmla="*/ 14 w 1543"/>
                    <a:gd name="T21" fmla="*/ 4 h 1343"/>
                    <a:gd name="T22" fmla="*/ 17 w 1543"/>
                    <a:gd name="T23" fmla="*/ 1 h 1343"/>
                    <a:gd name="T24" fmla="*/ 20 w 1543"/>
                    <a:gd name="T25" fmla="*/ 2 h 1343"/>
                    <a:gd name="T26" fmla="*/ 24 w 1543"/>
                    <a:gd name="T27" fmla="*/ 7 h 1343"/>
                    <a:gd name="T28" fmla="*/ 25 w 1543"/>
                    <a:gd name="T29" fmla="*/ 1 h 1343"/>
                    <a:gd name="T30" fmla="*/ 27 w 1543"/>
                    <a:gd name="T31" fmla="*/ 4 h 1343"/>
                    <a:gd name="T32" fmla="*/ 29 w 1543"/>
                    <a:gd name="T33" fmla="*/ 9 h 1343"/>
                    <a:gd name="T34" fmla="*/ 32 w 1543"/>
                    <a:gd name="T35" fmla="*/ 13 h 1343"/>
                    <a:gd name="T36" fmla="*/ 33 w 1543"/>
                    <a:gd name="T37" fmla="*/ 14 h 1343"/>
                    <a:gd name="T38" fmla="*/ 36 w 1543"/>
                    <a:gd name="T39" fmla="*/ 19 h 1343"/>
                    <a:gd name="T40" fmla="*/ 34 w 1543"/>
                    <a:gd name="T41" fmla="*/ 25 h 1343"/>
                    <a:gd name="T42" fmla="*/ 30 w 1543"/>
                    <a:gd name="T43" fmla="*/ 30 h 1343"/>
                    <a:gd name="T44" fmla="*/ 29 w 1543"/>
                    <a:gd name="T45" fmla="*/ 31 h 1343"/>
                    <a:gd name="T46" fmla="*/ 27 w 1543"/>
                    <a:gd name="T47" fmla="*/ 31 h 1343"/>
                    <a:gd name="T48" fmla="*/ 24 w 1543"/>
                    <a:gd name="T49" fmla="*/ 29 h 1343"/>
                    <a:gd name="T50" fmla="*/ 22 w 1543"/>
                    <a:gd name="T51" fmla="*/ 27 h 1343"/>
                    <a:gd name="T52" fmla="*/ 22 w 1543"/>
                    <a:gd name="T53" fmla="*/ 27 h 1343"/>
                    <a:gd name="T54" fmla="*/ 22 w 1543"/>
                    <a:gd name="T55" fmla="*/ 23 h 1343"/>
                    <a:gd name="T56" fmla="*/ 19 w 1543"/>
                    <a:gd name="T57" fmla="*/ 26 h 1343"/>
                    <a:gd name="T58" fmla="*/ 16 w 1543"/>
                    <a:gd name="T59" fmla="*/ 22 h 1343"/>
                    <a:gd name="T60" fmla="*/ 9 w 1543"/>
                    <a:gd name="T61" fmla="*/ 25 h 1343"/>
                    <a:gd name="T62" fmla="*/ 4 w 1543"/>
                    <a:gd name="T63" fmla="*/ 27 h 1343"/>
                    <a:gd name="T64" fmla="*/ 2 w 1543"/>
                    <a:gd name="T65" fmla="*/ 22 h 13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43"/>
                    <a:gd name="T100" fmla="*/ 0 h 1343"/>
                    <a:gd name="T101" fmla="*/ 1543 w 1543"/>
                    <a:gd name="T102" fmla="*/ 1343 h 13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43" h="1343">
                      <a:moveTo>
                        <a:pt x="0" y="708"/>
                      </a:moveTo>
                      <a:lnTo>
                        <a:pt x="25" y="718"/>
                      </a:lnTo>
                      <a:lnTo>
                        <a:pt x="9" y="678"/>
                      </a:lnTo>
                      <a:lnTo>
                        <a:pt x="41" y="701"/>
                      </a:lnTo>
                      <a:lnTo>
                        <a:pt x="9" y="622"/>
                      </a:lnTo>
                      <a:lnTo>
                        <a:pt x="31" y="505"/>
                      </a:lnTo>
                      <a:lnTo>
                        <a:pt x="39" y="536"/>
                      </a:lnTo>
                      <a:lnTo>
                        <a:pt x="135" y="442"/>
                      </a:lnTo>
                      <a:lnTo>
                        <a:pt x="296" y="399"/>
                      </a:lnTo>
                      <a:lnTo>
                        <a:pt x="352" y="330"/>
                      </a:lnTo>
                      <a:lnTo>
                        <a:pt x="349" y="285"/>
                      </a:lnTo>
                      <a:lnTo>
                        <a:pt x="369" y="252"/>
                      </a:lnTo>
                      <a:lnTo>
                        <a:pt x="393" y="304"/>
                      </a:lnTo>
                      <a:lnTo>
                        <a:pt x="393" y="248"/>
                      </a:lnTo>
                      <a:lnTo>
                        <a:pt x="432" y="260"/>
                      </a:lnTo>
                      <a:lnTo>
                        <a:pt x="436" y="218"/>
                      </a:lnTo>
                      <a:lnTo>
                        <a:pt x="492" y="150"/>
                      </a:lnTo>
                      <a:lnTo>
                        <a:pt x="552" y="154"/>
                      </a:lnTo>
                      <a:lnTo>
                        <a:pt x="563" y="221"/>
                      </a:lnTo>
                      <a:lnTo>
                        <a:pt x="588" y="183"/>
                      </a:lnTo>
                      <a:lnTo>
                        <a:pt x="631" y="204"/>
                      </a:lnTo>
                      <a:lnTo>
                        <a:pt x="616" y="160"/>
                      </a:lnTo>
                      <a:lnTo>
                        <a:pt x="655" y="89"/>
                      </a:lnTo>
                      <a:lnTo>
                        <a:pt x="743" y="62"/>
                      </a:lnTo>
                      <a:lnTo>
                        <a:pt x="719" y="18"/>
                      </a:lnTo>
                      <a:lnTo>
                        <a:pt x="893" y="73"/>
                      </a:lnTo>
                      <a:lnTo>
                        <a:pt x="856" y="194"/>
                      </a:lnTo>
                      <a:lnTo>
                        <a:pt x="1030" y="318"/>
                      </a:lnTo>
                      <a:lnTo>
                        <a:pt x="1073" y="267"/>
                      </a:lnTo>
                      <a:lnTo>
                        <a:pt x="1095" y="61"/>
                      </a:lnTo>
                      <a:lnTo>
                        <a:pt x="1135" y="0"/>
                      </a:lnTo>
                      <a:lnTo>
                        <a:pt x="1173" y="158"/>
                      </a:lnTo>
                      <a:lnTo>
                        <a:pt x="1231" y="194"/>
                      </a:lnTo>
                      <a:lnTo>
                        <a:pt x="1270" y="375"/>
                      </a:lnTo>
                      <a:lnTo>
                        <a:pt x="1363" y="433"/>
                      </a:lnTo>
                      <a:lnTo>
                        <a:pt x="1400" y="536"/>
                      </a:lnTo>
                      <a:lnTo>
                        <a:pt x="1432" y="529"/>
                      </a:lnTo>
                      <a:lnTo>
                        <a:pt x="1441" y="584"/>
                      </a:lnTo>
                      <a:lnTo>
                        <a:pt x="1518" y="663"/>
                      </a:lnTo>
                      <a:lnTo>
                        <a:pt x="1543" y="802"/>
                      </a:lnTo>
                      <a:lnTo>
                        <a:pt x="1524" y="942"/>
                      </a:lnTo>
                      <a:lnTo>
                        <a:pt x="1459" y="1059"/>
                      </a:lnTo>
                      <a:lnTo>
                        <a:pt x="1408" y="1261"/>
                      </a:lnTo>
                      <a:lnTo>
                        <a:pt x="1323" y="1282"/>
                      </a:lnTo>
                      <a:lnTo>
                        <a:pt x="1267" y="1320"/>
                      </a:lnTo>
                      <a:lnTo>
                        <a:pt x="1272" y="1343"/>
                      </a:lnTo>
                      <a:lnTo>
                        <a:pt x="1216" y="1276"/>
                      </a:lnTo>
                      <a:lnTo>
                        <a:pt x="1158" y="1324"/>
                      </a:lnTo>
                      <a:lnTo>
                        <a:pt x="1085" y="1304"/>
                      </a:lnTo>
                      <a:lnTo>
                        <a:pt x="1024" y="1253"/>
                      </a:lnTo>
                      <a:lnTo>
                        <a:pt x="1001" y="1153"/>
                      </a:lnTo>
                      <a:lnTo>
                        <a:pt x="955" y="1165"/>
                      </a:lnTo>
                      <a:lnTo>
                        <a:pt x="955" y="1096"/>
                      </a:lnTo>
                      <a:lnTo>
                        <a:pt x="939" y="1140"/>
                      </a:lnTo>
                      <a:lnTo>
                        <a:pt x="907" y="1143"/>
                      </a:lnTo>
                      <a:lnTo>
                        <a:pt x="940" y="1011"/>
                      </a:lnTo>
                      <a:lnTo>
                        <a:pt x="875" y="1135"/>
                      </a:lnTo>
                      <a:lnTo>
                        <a:pt x="843" y="1109"/>
                      </a:lnTo>
                      <a:lnTo>
                        <a:pt x="809" y="1012"/>
                      </a:lnTo>
                      <a:lnTo>
                        <a:pt x="694" y="959"/>
                      </a:lnTo>
                      <a:lnTo>
                        <a:pt x="490" y="998"/>
                      </a:lnTo>
                      <a:lnTo>
                        <a:pt x="404" y="1071"/>
                      </a:lnTo>
                      <a:lnTo>
                        <a:pt x="263" y="1075"/>
                      </a:lnTo>
                      <a:lnTo>
                        <a:pt x="182" y="1139"/>
                      </a:lnTo>
                      <a:lnTo>
                        <a:pt x="76" y="1094"/>
                      </a:lnTo>
                      <a:lnTo>
                        <a:pt x="100" y="966"/>
                      </a:lnTo>
                      <a:lnTo>
                        <a:pt x="0" y="708"/>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3" name="Freeform 324"/>
                <p:cNvSpPr>
                  <a:spLocks/>
                </p:cNvSpPr>
                <p:nvPr/>
              </p:nvSpPr>
              <p:spPr bwMode="auto">
                <a:xfrm>
                  <a:off x="3322" y="3624"/>
                  <a:ext cx="39" cy="43"/>
                </a:xfrm>
                <a:custGeom>
                  <a:avLst/>
                  <a:gdLst>
                    <a:gd name="T0" fmla="*/ 0 w 134"/>
                    <a:gd name="T1" fmla="*/ 1 h 150"/>
                    <a:gd name="T2" fmla="*/ 0 w 134"/>
                    <a:gd name="T3" fmla="*/ 0 h 150"/>
                    <a:gd name="T4" fmla="*/ 2 w 134"/>
                    <a:gd name="T5" fmla="*/ 1 h 150"/>
                    <a:gd name="T6" fmla="*/ 3 w 134"/>
                    <a:gd name="T7" fmla="*/ 0 h 150"/>
                    <a:gd name="T8" fmla="*/ 3 w 134"/>
                    <a:gd name="T9" fmla="*/ 1 h 150"/>
                    <a:gd name="T10" fmla="*/ 3 w 134"/>
                    <a:gd name="T11" fmla="*/ 2 h 150"/>
                    <a:gd name="T12" fmla="*/ 2 w 134"/>
                    <a:gd name="T13" fmla="*/ 3 h 150"/>
                    <a:gd name="T14" fmla="*/ 1 w 134"/>
                    <a:gd name="T15" fmla="*/ 3 h 150"/>
                    <a:gd name="T16" fmla="*/ 0 w 134"/>
                    <a:gd name="T17" fmla="*/ 1 h 1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4"/>
                    <a:gd name="T28" fmla="*/ 0 h 150"/>
                    <a:gd name="T29" fmla="*/ 134 w 134"/>
                    <a:gd name="T30" fmla="*/ 150 h 1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4" h="150">
                      <a:moveTo>
                        <a:pt x="0" y="25"/>
                      </a:moveTo>
                      <a:lnTo>
                        <a:pt x="1" y="0"/>
                      </a:lnTo>
                      <a:lnTo>
                        <a:pt x="67" y="20"/>
                      </a:lnTo>
                      <a:lnTo>
                        <a:pt x="121" y="2"/>
                      </a:lnTo>
                      <a:lnTo>
                        <a:pt x="134" y="40"/>
                      </a:lnTo>
                      <a:lnTo>
                        <a:pt x="134" y="86"/>
                      </a:lnTo>
                      <a:lnTo>
                        <a:pt x="83" y="150"/>
                      </a:lnTo>
                      <a:lnTo>
                        <a:pt x="50" y="147"/>
                      </a:lnTo>
                      <a:lnTo>
                        <a:pt x="0" y="2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4" name="Freeform 325"/>
                <p:cNvSpPr>
                  <a:spLocks/>
                </p:cNvSpPr>
                <p:nvPr/>
              </p:nvSpPr>
              <p:spPr bwMode="auto">
                <a:xfrm>
                  <a:off x="1849" y="2418"/>
                  <a:ext cx="84" cy="36"/>
                </a:xfrm>
                <a:custGeom>
                  <a:avLst/>
                  <a:gdLst>
                    <a:gd name="T0" fmla="*/ 0 w 296"/>
                    <a:gd name="T1" fmla="*/ 2 h 128"/>
                    <a:gd name="T2" fmla="*/ 0 w 296"/>
                    <a:gd name="T3" fmla="*/ 2 h 128"/>
                    <a:gd name="T4" fmla="*/ 0 w 296"/>
                    <a:gd name="T5" fmla="*/ 2 h 128"/>
                    <a:gd name="T6" fmla="*/ 1 w 296"/>
                    <a:gd name="T7" fmla="*/ 2 h 128"/>
                    <a:gd name="T8" fmla="*/ 2 w 296"/>
                    <a:gd name="T9" fmla="*/ 2 h 128"/>
                    <a:gd name="T10" fmla="*/ 4 w 296"/>
                    <a:gd name="T11" fmla="*/ 3 h 128"/>
                    <a:gd name="T12" fmla="*/ 6 w 296"/>
                    <a:gd name="T13" fmla="*/ 2 h 128"/>
                    <a:gd name="T14" fmla="*/ 7 w 296"/>
                    <a:gd name="T15" fmla="*/ 1 h 128"/>
                    <a:gd name="T16" fmla="*/ 6 w 296"/>
                    <a:gd name="T17" fmla="*/ 0 h 128"/>
                    <a:gd name="T18" fmla="*/ 4 w 296"/>
                    <a:gd name="T19" fmla="*/ 0 h 128"/>
                    <a:gd name="T20" fmla="*/ 3 w 296"/>
                    <a:gd name="T21" fmla="*/ 2 h 128"/>
                    <a:gd name="T22" fmla="*/ 0 w 296"/>
                    <a:gd name="T23" fmla="*/ 2 h 1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96"/>
                    <a:gd name="T37" fmla="*/ 0 h 128"/>
                    <a:gd name="T38" fmla="*/ 296 w 296"/>
                    <a:gd name="T39" fmla="*/ 128 h 1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96" h="128">
                      <a:moveTo>
                        <a:pt x="0" y="71"/>
                      </a:moveTo>
                      <a:lnTo>
                        <a:pt x="7" y="78"/>
                      </a:lnTo>
                      <a:lnTo>
                        <a:pt x="8" y="100"/>
                      </a:lnTo>
                      <a:lnTo>
                        <a:pt x="41" y="106"/>
                      </a:lnTo>
                      <a:lnTo>
                        <a:pt x="99" y="93"/>
                      </a:lnTo>
                      <a:lnTo>
                        <a:pt x="166" y="128"/>
                      </a:lnTo>
                      <a:lnTo>
                        <a:pt x="257" y="105"/>
                      </a:lnTo>
                      <a:lnTo>
                        <a:pt x="296" y="37"/>
                      </a:lnTo>
                      <a:lnTo>
                        <a:pt x="279" y="0"/>
                      </a:lnTo>
                      <a:lnTo>
                        <a:pt x="167" y="1"/>
                      </a:lnTo>
                      <a:lnTo>
                        <a:pt x="132" y="70"/>
                      </a:lnTo>
                      <a:lnTo>
                        <a:pt x="0" y="71"/>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5" name="Freeform 326"/>
                <p:cNvSpPr>
                  <a:spLocks/>
                </p:cNvSpPr>
                <p:nvPr/>
              </p:nvSpPr>
              <p:spPr bwMode="auto">
                <a:xfrm>
                  <a:off x="2703" y="2743"/>
                  <a:ext cx="52" cy="75"/>
                </a:xfrm>
                <a:custGeom>
                  <a:avLst/>
                  <a:gdLst>
                    <a:gd name="T0" fmla="*/ 0 w 179"/>
                    <a:gd name="T1" fmla="*/ 2 h 262"/>
                    <a:gd name="T2" fmla="*/ 1 w 179"/>
                    <a:gd name="T3" fmla="*/ 3 h 262"/>
                    <a:gd name="T4" fmla="*/ 1 w 179"/>
                    <a:gd name="T5" fmla="*/ 5 h 262"/>
                    <a:gd name="T6" fmla="*/ 2 w 179"/>
                    <a:gd name="T7" fmla="*/ 5 h 262"/>
                    <a:gd name="T8" fmla="*/ 3 w 179"/>
                    <a:gd name="T9" fmla="*/ 4 h 262"/>
                    <a:gd name="T10" fmla="*/ 3 w 179"/>
                    <a:gd name="T11" fmla="*/ 4 h 262"/>
                    <a:gd name="T12" fmla="*/ 4 w 179"/>
                    <a:gd name="T13" fmla="*/ 6 h 262"/>
                    <a:gd name="T14" fmla="*/ 4 w 179"/>
                    <a:gd name="T15" fmla="*/ 5 h 262"/>
                    <a:gd name="T16" fmla="*/ 4 w 179"/>
                    <a:gd name="T17" fmla="*/ 3 h 262"/>
                    <a:gd name="T18" fmla="*/ 3 w 179"/>
                    <a:gd name="T19" fmla="*/ 4 h 262"/>
                    <a:gd name="T20" fmla="*/ 3 w 179"/>
                    <a:gd name="T21" fmla="*/ 3 h 262"/>
                    <a:gd name="T22" fmla="*/ 4 w 179"/>
                    <a:gd name="T23" fmla="*/ 1 h 262"/>
                    <a:gd name="T24" fmla="*/ 2 w 179"/>
                    <a:gd name="T25" fmla="*/ 1 h 262"/>
                    <a:gd name="T26" fmla="*/ 1 w 179"/>
                    <a:gd name="T27" fmla="*/ 0 h 262"/>
                    <a:gd name="T28" fmla="*/ 0 w 179"/>
                    <a:gd name="T29" fmla="*/ 1 h 262"/>
                    <a:gd name="T30" fmla="*/ 1 w 179"/>
                    <a:gd name="T31" fmla="*/ 1 h 262"/>
                    <a:gd name="T32" fmla="*/ 0 w 179"/>
                    <a:gd name="T33" fmla="*/ 2 h 2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79"/>
                    <a:gd name="T52" fmla="*/ 0 h 262"/>
                    <a:gd name="T53" fmla="*/ 179 w 179"/>
                    <a:gd name="T54" fmla="*/ 262 h 26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79" h="262">
                      <a:moveTo>
                        <a:pt x="0" y="78"/>
                      </a:moveTo>
                      <a:lnTo>
                        <a:pt x="23" y="105"/>
                      </a:lnTo>
                      <a:lnTo>
                        <a:pt x="37" y="227"/>
                      </a:lnTo>
                      <a:lnTo>
                        <a:pt x="86" y="220"/>
                      </a:lnTo>
                      <a:lnTo>
                        <a:pt x="109" y="168"/>
                      </a:lnTo>
                      <a:lnTo>
                        <a:pt x="144" y="178"/>
                      </a:lnTo>
                      <a:lnTo>
                        <a:pt x="165" y="262"/>
                      </a:lnTo>
                      <a:lnTo>
                        <a:pt x="179" y="214"/>
                      </a:lnTo>
                      <a:lnTo>
                        <a:pt x="162" y="130"/>
                      </a:lnTo>
                      <a:lnTo>
                        <a:pt x="144" y="164"/>
                      </a:lnTo>
                      <a:lnTo>
                        <a:pt x="119" y="120"/>
                      </a:lnTo>
                      <a:lnTo>
                        <a:pt x="164" y="67"/>
                      </a:lnTo>
                      <a:lnTo>
                        <a:pt x="79" y="59"/>
                      </a:lnTo>
                      <a:lnTo>
                        <a:pt x="21" y="0"/>
                      </a:lnTo>
                      <a:lnTo>
                        <a:pt x="6" y="32"/>
                      </a:lnTo>
                      <a:lnTo>
                        <a:pt x="24" y="59"/>
                      </a:lnTo>
                      <a:lnTo>
                        <a:pt x="0" y="78"/>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6" name="Freeform 327"/>
                <p:cNvSpPr>
                  <a:spLocks/>
                </p:cNvSpPr>
                <p:nvPr/>
              </p:nvSpPr>
              <p:spPr bwMode="auto">
                <a:xfrm>
                  <a:off x="1777" y="2375"/>
                  <a:ext cx="36" cy="29"/>
                </a:xfrm>
                <a:custGeom>
                  <a:avLst/>
                  <a:gdLst>
                    <a:gd name="T0" fmla="*/ 0 w 125"/>
                    <a:gd name="T1" fmla="*/ 1 h 104"/>
                    <a:gd name="T2" fmla="*/ 1 w 125"/>
                    <a:gd name="T3" fmla="*/ 0 h 104"/>
                    <a:gd name="T4" fmla="*/ 2 w 125"/>
                    <a:gd name="T5" fmla="*/ 0 h 104"/>
                    <a:gd name="T6" fmla="*/ 3 w 125"/>
                    <a:gd name="T7" fmla="*/ 1 h 104"/>
                    <a:gd name="T8" fmla="*/ 3 w 125"/>
                    <a:gd name="T9" fmla="*/ 2 h 104"/>
                    <a:gd name="T10" fmla="*/ 3 w 125"/>
                    <a:gd name="T11" fmla="*/ 2 h 104"/>
                    <a:gd name="T12" fmla="*/ 0 w 125"/>
                    <a:gd name="T13" fmla="*/ 1 h 104"/>
                    <a:gd name="T14" fmla="*/ 0 60000 65536"/>
                    <a:gd name="T15" fmla="*/ 0 60000 65536"/>
                    <a:gd name="T16" fmla="*/ 0 60000 65536"/>
                    <a:gd name="T17" fmla="*/ 0 60000 65536"/>
                    <a:gd name="T18" fmla="*/ 0 60000 65536"/>
                    <a:gd name="T19" fmla="*/ 0 60000 65536"/>
                    <a:gd name="T20" fmla="*/ 0 60000 65536"/>
                    <a:gd name="T21" fmla="*/ 0 w 125"/>
                    <a:gd name="T22" fmla="*/ 0 h 104"/>
                    <a:gd name="T23" fmla="*/ 125 w 125"/>
                    <a:gd name="T24" fmla="*/ 104 h 10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5" h="104">
                      <a:moveTo>
                        <a:pt x="0" y="20"/>
                      </a:moveTo>
                      <a:lnTo>
                        <a:pt x="27" y="5"/>
                      </a:lnTo>
                      <a:lnTo>
                        <a:pt x="84" y="0"/>
                      </a:lnTo>
                      <a:lnTo>
                        <a:pt x="122" y="42"/>
                      </a:lnTo>
                      <a:lnTo>
                        <a:pt x="125" y="74"/>
                      </a:lnTo>
                      <a:lnTo>
                        <a:pt x="112" y="104"/>
                      </a:lnTo>
                      <a:lnTo>
                        <a:pt x="0" y="2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7" name="Freeform 328"/>
                <p:cNvSpPr>
                  <a:spLocks/>
                </p:cNvSpPr>
                <p:nvPr/>
              </p:nvSpPr>
              <p:spPr bwMode="auto">
                <a:xfrm>
                  <a:off x="2713" y="2719"/>
                  <a:ext cx="36" cy="22"/>
                </a:xfrm>
                <a:custGeom>
                  <a:avLst/>
                  <a:gdLst>
                    <a:gd name="T0" fmla="*/ 0 w 121"/>
                    <a:gd name="T1" fmla="*/ 1 h 75"/>
                    <a:gd name="T2" fmla="*/ 0 w 121"/>
                    <a:gd name="T3" fmla="*/ 2 h 75"/>
                    <a:gd name="T4" fmla="*/ 3 w 121"/>
                    <a:gd name="T5" fmla="*/ 1 h 75"/>
                    <a:gd name="T6" fmla="*/ 3 w 121"/>
                    <a:gd name="T7" fmla="*/ 1 h 75"/>
                    <a:gd name="T8" fmla="*/ 1 w 121"/>
                    <a:gd name="T9" fmla="*/ 0 h 75"/>
                    <a:gd name="T10" fmla="*/ 0 w 121"/>
                    <a:gd name="T11" fmla="*/ 1 h 75"/>
                    <a:gd name="T12" fmla="*/ 0 60000 65536"/>
                    <a:gd name="T13" fmla="*/ 0 60000 65536"/>
                    <a:gd name="T14" fmla="*/ 0 60000 65536"/>
                    <a:gd name="T15" fmla="*/ 0 60000 65536"/>
                    <a:gd name="T16" fmla="*/ 0 60000 65536"/>
                    <a:gd name="T17" fmla="*/ 0 60000 65536"/>
                    <a:gd name="T18" fmla="*/ 0 w 121"/>
                    <a:gd name="T19" fmla="*/ 0 h 75"/>
                    <a:gd name="T20" fmla="*/ 121 w 121"/>
                    <a:gd name="T21" fmla="*/ 75 h 75"/>
                  </a:gdLst>
                  <a:ahLst/>
                  <a:cxnLst>
                    <a:cxn ang="T12">
                      <a:pos x="T0" y="T1"/>
                    </a:cxn>
                    <a:cxn ang="T13">
                      <a:pos x="T2" y="T3"/>
                    </a:cxn>
                    <a:cxn ang="T14">
                      <a:pos x="T4" y="T5"/>
                    </a:cxn>
                    <a:cxn ang="T15">
                      <a:pos x="T6" y="T7"/>
                    </a:cxn>
                    <a:cxn ang="T16">
                      <a:pos x="T8" y="T9"/>
                    </a:cxn>
                    <a:cxn ang="T17">
                      <a:pos x="T10" y="T11"/>
                    </a:cxn>
                  </a:cxnLst>
                  <a:rect l="T18" t="T19" r="T20" b="T21"/>
                  <a:pathLst>
                    <a:path w="121" h="75">
                      <a:moveTo>
                        <a:pt x="0" y="46"/>
                      </a:moveTo>
                      <a:lnTo>
                        <a:pt x="16" y="75"/>
                      </a:lnTo>
                      <a:lnTo>
                        <a:pt x="121" y="63"/>
                      </a:lnTo>
                      <a:lnTo>
                        <a:pt x="112" y="22"/>
                      </a:lnTo>
                      <a:lnTo>
                        <a:pt x="40" y="0"/>
                      </a:lnTo>
                      <a:lnTo>
                        <a:pt x="0" y="46"/>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8" name="Freeform 329"/>
                <p:cNvSpPr>
                  <a:spLocks/>
                </p:cNvSpPr>
                <p:nvPr/>
              </p:nvSpPr>
              <p:spPr bwMode="auto">
                <a:xfrm>
                  <a:off x="2988" y="3020"/>
                  <a:ext cx="13" cy="13"/>
                </a:xfrm>
                <a:custGeom>
                  <a:avLst/>
                  <a:gdLst>
                    <a:gd name="T0" fmla="*/ 0 w 47"/>
                    <a:gd name="T1" fmla="*/ 1 h 46"/>
                    <a:gd name="T2" fmla="*/ 1 w 47"/>
                    <a:gd name="T3" fmla="*/ 1 h 46"/>
                    <a:gd name="T4" fmla="*/ 1 w 47"/>
                    <a:gd name="T5" fmla="*/ 0 h 46"/>
                    <a:gd name="T6" fmla="*/ 0 w 47"/>
                    <a:gd name="T7" fmla="*/ 1 h 46"/>
                    <a:gd name="T8" fmla="*/ 0 60000 65536"/>
                    <a:gd name="T9" fmla="*/ 0 60000 65536"/>
                    <a:gd name="T10" fmla="*/ 0 60000 65536"/>
                    <a:gd name="T11" fmla="*/ 0 60000 65536"/>
                    <a:gd name="T12" fmla="*/ 0 w 47"/>
                    <a:gd name="T13" fmla="*/ 0 h 46"/>
                    <a:gd name="T14" fmla="*/ 47 w 47"/>
                    <a:gd name="T15" fmla="*/ 46 h 46"/>
                  </a:gdLst>
                  <a:ahLst/>
                  <a:cxnLst>
                    <a:cxn ang="T8">
                      <a:pos x="T0" y="T1"/>
                    </a:cxn>
                    <a:cxn ang="T9">
                      <a:pos x="T2" y="T3"/>
                    </a:cxn>
                    <a:cxn ang="T10">
                      <a:pos x="T4" y="T5"/>
                    </a:cxn>
                    <a:cxn ang="T11">
                      <a:pos x="T6" y="T7"/>
                    </a:cxn>
                  </a:cxnLst>
                  <a:rect l="T12" t="T13" r="T14" b="T15"/>
                  <a:pathLst>
                    <a:path w="47" h="46">
                      <a:moveTo>
                        <a:pt x="0" y="21"/>
                      </a:moveTo>
                      <a:lnTo>
                        <a:pt x="22" y="46"/>
                      </a:lnTo>
                      <a:lnTo>
                        <a:pt x="47" y="0"/>
                      </a:lnTo>
                      <a:lnTo>
                        <a:pt x="0" y="21"/>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9" name="Freeform 330"/>
                <p:cNvSpPr>
                  <a:spLocks/>
                </p:cNvSpPr>
                <p:nvPr/>
              </p:nvSpPr>
              <p:spPr bwMode="auto">
                <a:xfrm>
                  <a:off x="1991" y="2489"/>
                  <a:ext cx="67" cy="45"/>
                </a:xfrm>
                <a:custGeom>
                  <a:avLst/>
                  <a:gdLst>
                    <a:gd name="T0" fmla="*/ 0 w 237"/>
                    <a:gd name="T1" fmla="*/ 3 h 156"/>
                    <a:gd name="T2" fmla="*/ 0 w 237"/>
                    <a:gd name="T3" fmla="*/ 0 h 156"/>
                    <a:gd name="T4" fmla="*/ 5 w 237"/>
                    <a:gd name="T5" fmla="*/ 1 h 156"/>
                    <a:gd name="T6" fmla="*/ 5 w 237"/>
                    <a:gd name="T7" fmla="*/ 2 h 156"/>
                    <a:gd name="T8" fmla="*/ 5 w 237"/>
                    <a:gd name="T9" fmla="*/ 3 h 156"/>
                    <a:gd name="T10" fmla="*/ 3 w 237"/>
                    <a:gd name="T11" fmla="*/ 3 h 156"/>
                    <a:gd name="T12" fmla="*/ 3 w 237"/>
                    <a:gd name="T13" fmla="*/ 4 h 156"/>
                    <a:gd name="T14" fmla="*/ 1 w 237"/>
                    <a:gd name="T15" fmla="*/ 4 h 156"/>
                    <a:gd name="T16" fmla="*/ 0 w 237"/>
                    <a:gd name="T17" fmla="*/ 3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7"/>
                    <a:gd name="T28" fmla="*/ 0 h 156"/>
                    <a:gd name="T29" fmla="*/ 237 w 237"/>
                    <a:gd name="T30" fmla="*/ 156 h 1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7" h="156">
                      <a:moveTo>
                        <a:pt x="0" y="107"/>
                      </a:moveTo>
                      <a:lnTo>
                        <a:pt x="13" y="0"/>
                      </a:lnTo>
                      <a:lnTo>
                        <a:pt x="237" y="24"/>
                      </a:lnTo>
                      <a:lnTo>
                        <a:pt x="197" y="91"/>
                      </a:lnTo>
                      <a:lnTo>
                        <a:pt x="213" y="126"/>
                      </a:lnTo>
                      <a:lnTo>
                        <a:pt x="154" y="130"/>
                      </a:lnTo>
                      <a:lnTo>
                        <a:pt x="119" y="156"/>
                      </a:lnTo>
                      <a:lnTo>
                        <a:pt x="24" y="153"/>
                      </a:lnTo>
                      <a:lnTo>
                        <a:pt x="0" y="107"/>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0" name="Freeform 331"/>
                <p:cNvSpPr>
                  <a:spLocks/>
                </p:cNvSpPr>
                <p:nvPr/>
              </p:nvSpPr>
              <p:spPr bwMode="auto">
                <a:xfrm>
                  <a:off x="2750" y="2722"/>
                  <a:ext cx="99" cy="234"/>
                </a:xfrm>
                <a:custGeom>
                  <a:avLst/>
                  <a:gdLst>
                    <a:gd name="T0" fmla="*/ 0 w 345"/>
                    <a:gd name="T1" fmla="*/ 8 h 822"/>
                    <a:gd name="T2" fmla="*/ 0 w 345"/>
                    <a:gd name="T3" fmla="*/ 7 h 822"/>
                    <a:gd name="T4" fmla="*/ 3 w 345"/>
                    <a:gd name="T5" fmla="*/ 2 h 822"/>
                    <a:gd name="T6" fmla="*/ 4 w 345"/>
                    <a:gd name="T7" fmla="*/ 1 h 822"/>
                    <a:gd name="T8" fmla="*/ 5 w 345"/>
                    <a:gd name="T9" fmla="*/ 0 h 822"/>
                    <a:gd name="T10" fmla="*/ 6 w 345"/>
                    <a:gd name="T11" fmla="*/ 1 h 822"/>
                    <a:gd name="T12" fmla="*/ 6 w 345"/>
                    <a:gd name="T13" fmla="*/ 2 h 822"/>
                    <a:gd name="T14" fmla="*/ 5 w 345"/>
                    <a:gd name="T15" fmla="*/ 5 h 822"/>
                    <a:gd name="T16" fmla="*/ 6 w 345"/>
                    <a:gd name="T17" fmla="*/ 4 h 822"/>
                    <a:gd name="T18" fmla="*/ 6 w 345"/>
                    <a:gd name="T19" fmla="*/ 6 h 822"/>
                    <a:gd name="T20" fmla="*/ 8 w 345"/>
                    <a:gd name="T21" fmla="*/ 7 h 822"/>
                    <a:gd name="T22" fmla="*/ 7 w 345"/>
                    <a:gd name="T23" fmla="*/ 8 h 822"/>
                    <a:gd name="T24" fmla="*/ 5 w 345"/>
                    <a:gd name="T25" fmla="*/ 9 h 822"/>
                    <a:gd name="T26" fmla="*/ 5 w 345"/>
                    <a:gd name="T27" fmla="*/ 11 h 822"/>
                    <a:gd name="T28" fmla="*/ 6 w 345"/>
                    <a:gd name="T29" fmla="*/ 13 h 822"/>
                    <a:gd name="T30" fmla="*/ 5 w 345"/>
                    <a:gd name="T31" fmla="*/ 14 h 822"/>
                    <a:gd name="T32" fmla="*/ 7 w 345"/>
                    <a:gd name="T33" fmla="*/ 17 h 822"/>
                    <a:gd name="T34" fmla="*/ 6 w 345"/>
                    <a:gd name="T35" fmla="*/ 19 h 822"/>
                    <a:gd name="T36" fmla="*/ 5 w 345"/>
                    <a:gd name="T37" fmla="*/ 13 h 822"/>
                    <a:gd name="T38" fmla="*/ 4 w 345"/>
                    <a:gd name="T39" fmla="*/ 11 h 822"/>
                    <a:gd name="T40" fmla="*/ 3 w 345"/>
                    <a:gd name="T41" fmla="*/ 13 h 822"/>
                    <a:gd name="T42" fmla="*/ 2 w 345"/>
                    <a:gd name="T43" fmla="*/ 13 h 822"/>
                    <a:gd name="T44" fmla="*/ 2 w 345"/>
                    <a:gd name="T45" fmla="*/ 11 h 822"/>
                    <a:gd name="T46" fmla="*/ 0 w 345"/>
                    <a:gd name="T47" fmla="*/ 8 h 82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45"/>
                    <a:gd name="T73" fmla="*/ 0 h 822"/>
                    <a:gd name="T74" fmla="*/ 345 w 345"/>
                    <a:gd name="T75" fmla="*/ 822 h 82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45" h="822">
                      <a:moveTo>
                        <a:pt x="0" y="337"/>
                      </a:moveTo>
                      <a:lnTo>
                        <a:pt x="14" y="289"/>
                      </a:lnTo>
                      <a:lnTo>
                        <a:pt x="114" y="76"/>
                      </a:lnTo>
                      <a:lnTo>
                        <a:pt x="181" y="48"/>
                      </a:lnTo>
                      <a:lnTo>
                        <a:pt x="196" y="0"/>
                      </a:lnTo>
                      <a:lnTo>
                        <a:pt x="247" y="27"/>
                      </a:lnTo>
                      <a:lnTo>
                        <a:pt x="247" y="71"/>
                      </a:lnTo>
                      <a:lnTo>
                        <a:pt x="204" y="201"/>
                      </a:lnTo>
                      <a:lnTo>
                        <a:pt x="249" y="190"/>
                      </a:lnTo>
                      <a:lnTo>
                        <a:pt x="273" y="278"/>
                      </a:lnTo>
                      <a:lnTo>
                        <a:pt x="345" y="302"/>
                      </a:lnTo>
                      <a:lnTo>
                        <a:pt x="309" y="345"/>
                      </a:lnTo>
                      <a:lnTo>
                        <a:pt x="226" y="401"/>
                      </a:lnTo>
                      <a:lnTo>
                        <a:pt x="204" y="454"/>
                      </a:lnTo>
                      <a:lnTo>
                        <a:pt x="249" y="552"/>
                      </a:lnTo>
                      <a:lnTo>
                        <a:pt x="233" y="612"/>
                      </a:lnTo>
                      <a:lnTo>
                        <a:pt x="287" y="742"/>
                      </a:lnTo>
                      <a:lnTo>
                        <a:pt x="247" y="822"/>
                      </a:lnTo>
                      <a:lnTo>
                        <a:pt x="207" y="540"/>
                      </a:lnTo>
                      <a:lnTo>
                        <a:pt x="173" y="497"/>
                      </a:lnTo>
                      <a:lnTo>
                        <a:pt x="118" y="571"/>
                      </a:lnTo>
                      <a:lnTo>
                        <a:pt x="78" y="556"/>
                      </a:lnTo>
                      <a:lnTo>
                        <a:pt x="86" y="455"/>
                      </a:lnTo>
                      <a:lnTo>
                        <a:pt x="0" y="337"/>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1" name="Freeform 332"/>
                <p:cNvSpPr>
                  <a:spLocks/>
                </p:cNvSpPr>
                <p:nvPr/>
              </p:nvSpPr>
              <p:spPr bwMode="auto">
                <a:xfrm>
                  <a:off x="2863" y="2898"/>
                  <a:ext cx="54" cy="54"/>
                </a:xfrm>
                <a:custGeom>
                  <a:avLst/>
                  <a:gdLst>
                    <a:gd name="T0" fmla="*/ 0 w 190"/>
                    <a:gd name="T1" fmla="*/ 1 h 190"/>
                    <a:gd name="T2" fmla="*/ 0 w 190"/>
                    <a:gd name="T3" fmla="*/ 3 h 190"/>
                    <a:gd name="T4" fmla="*/ 1 w 190"/>
                    <a:gd name="T5" fmla="*/ 4 h 190"/>
                    <a:gd name="T6" fmla="*/ 2 w 190"/>
                    <a:gd name="T7" fmla="*/ 4 h 190"/>
                    <a:gd name="T8" fmla="*/ 4 w 190"/>
                    <a:gd name="T9" fmla="*/ 2 h 190"/>
                    <a:gd name="T10" fmla="*/ 4 w 190"/>
                    <a:gd name="T11" fmla="*/ 0 h 190"/>
                    <a:gd name="T12" fmla="*/ 2 w 190"/>
                    <a:gd name="T13" fmla="*/ 0 h 190"/>
                    <a:gd name="T14" fmla="*/ 1 w 190"/>
                    <a:gd name="T15" fmla="*/ 0 h 190"/>
                    <a:gd name="T16" fmla="*/ 0 w 190"/>
                    <a:gd name="T17" fmla="*/ 1 h 1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
                    <a:gd name="T28" fmla="*/ 0 h 190"/>
                    <a:gd name="T29" fmla="*/ 190 w 190"/>
                    <a:gd name="T30" fmla="*/ 190 h 19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 h="190">
                      <a:moveTo>
                        <a:pt x="0" y="37"/>
                      </a:moveTo>
                      <a:lnTo>
                        <a:pt x="12" y="132"/>
                      </a:lnTo>
                      <a:lnTo>
                        <a:pt x="39" y="182"/>
                      </a:lnTo>
                      <a:lnTo>
                        <a:pt x="73" y="190"/>
                      </a:lnTo>
                      <a:lnTo>
                        <a:pt x="190" y="102"/>
                      </a:lnTo>
                      <a:lnTo>
                        <a:pt x="187" y="0"/>
                      </a:lnTo>
                      <a:lnTo>
                        <a:pt x="101" y="16"/>
                      </a:lnTo>
                      <a:lnTo>
                        <a:pt x="25" y="13"/>
                      </a:lnTo>
                      <a:lnTo>
                        <a:pt x="0" y="37"/>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2" name="Freeform 333"/>
                <p:cNvSpPr>
                  <a:spLocks/>
                </p:cNvSpPr>
                <p:nvPr/>
              </p:nvSpPr>
              <p:spPr bwMode="auto">
                <a:xfrm>
                  <a:off x="2616" y="2960"/>
                  <a:ext cx="20" cy="48"/>
                </a:xfrm>
                <a:custGeom>
                  <a:avLst/>
                  <a:gdLst>
                    <a:gd name="T0" fmla="*/ 0 w 72"/>
                    <a:gd name="T1" fmla="*/ 0 h 166"/>
                    <a:gd name="T2" fmla="*/ 0 w 72"/>
                    <a:gd name="T3" fmla="*/ 4 h 166"/>
                    <a:gd name="T4" fmla="*/ 2 w 72"/>
                    <a:gd name="T5" fmla="*/ 3 h 166"/>
                    <a:gd name="T6" fmla="*/ 1 w 72"/>
                    <a:gd name="T7" fmla="*/ 1 h 166"/>
                    <a:gd name="T8" fmla="*/ 0 w 72"/>
                    <a:gd name="T9" fmla="*/ 0 h 166"/>
                    <a:gd name="T10" fmla="*/ 0 60000 65536"/>
                    <a:gd name="T11" fmla="*/ 0 60000 65536"/>
                    <a:gd name="T12" fmla="*/ 0 60000 65536"/>
                    <a:gd name="T13" fmla="*/ 0 60000 65536"/>
                    <a:gd name="T14" fmla="*/ 0 60000 65536"/>
                    <a:gd name="T15" fmla="*/ 0 w 72"/>
                    <a:gd name="T16" fmla="*/ 0 h 166"/>
                    <a:gd name="T17" fmla="*/ 72 w 72"/>
                    <a:gd name="T18" fmla="*/ 166 h 166"/>
                  </a:gdLst>
                  <a:ahLst/>
                  <a:cxnLst>
                    <a:cxn ang="T10">
                      <a:pos x="T0" y="T1"/>
                    </a:cxn>
                    <a:cxn ang="T11">
                      <a:pos x="T2" y="T3"/>
                    </a:cxn>
                    <a:cxn ang="T12">
                      <a:pos x="T4" y="T5"/>
                    </a:cxn>
                    <a:cxn ang="T13">
                      <a:pos x="T6" y="T7"/>
                    </a:cxn>
                    <a:cxn ang="T14">
                      <a:pos x="T8" y="T9"/>
                    </a:cxn>
                  </a:cxnLst>
                  <a:rect l="T15" t="T16" r="T17" b="T18"/>
                  <a:pathLst>
                    <a:path w="72" h="166">
                      <a:moveTo>
                        <a:pt x="0" y="0"/>
                      </a:moveTo>
                      <a:lnTo>
                        <a:pt x="13" y="166"/>
                      </a:lnTo>
                      <a:lnTo>
                        <a:pt x="72" y="138"/>
                      </a:lnTo>
                      <a:lnTo>
                        <a:pt x="45" y="40"/>
                      </a:lnTo>
                      <a:lnTo>
                        <a:pt x="0" y="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3" name="Freeform 334"/>
                <p:cNvSpPr>
                  <a:spLocks/>
                </p:cNvSpPr>
                <p:nvPr/>
              </p:nvSpPr>
              <p:spPr bwMode="auto">
                <a:xfrm>
                  <a:off x="2548" y="2340"/>
                  <a:ext cx="667" cy="486"/>
                </a:xfrm>
                <a:custGeom>
                  <a:avLst/>
                  <a:gdLst>
                    <a:gd name="T0" fmla="*/ 0 w 2339"/>
                    <a:gd name="T1" fmla="*/ 17 h 1707"/>
                    <a:gd name="T2" fmla="*/ 6 w 2339"/>
                    <a:gd name="T3" fmla="*/ 15 h 1707"/>
                    <a:gd name="T4" fmla="*/ 5 w 2339"/>
                    <a:gd name="T5" fmla="*/ 11 h 1707"/>
                    <a:gd name="T6" fmla="*/ 8 w 2339"/>
                    <a:gd name="T7" fmla="*/ 8 h 1707"/>
                    <a:gd name="T8" fmla="*/ 11 w 2339"/>
                    <a:gd name="T9" fmla="*/ 7 h 1707"/>
                    <a:gd name="T10" fmla="*/ 13 w 2339"/>
                    <a:gd name="T11" fmla="*/ 7 h 1707"/>
                    <a:gd name="T12" fmla="*/ 15 w 2339"/>
                    <a:gd name="T13" fmla="*/ 11 h 1707"/>
                    <a:gd name="T14" fmla="*/ 21 w 2339"/>
                    <a:gd name="T15" fmla="*/ 14 h 1707"/>
                    <a:gd name="T16" fmla="*/ 28 w 2339"/>
                    <a:gd name="T17" fmla="*/ 15 h 1707"/>
                    <a:gd name="T18" fmla="*/ 34 w 2339"/>
                    <a:gd name="T19" fmla="*/ 13 h 1707"/>
                    <a:gd name="T20" fmla="*/ 35 w 2339"/>
                    <a:gd name="T21" fmla="*/ 11 h 1707"/>
                    <a:gd name="T22" fmla="*/ 40 w 2339"/>
                    <a:gd name="T23" fmla="*/ 9 h 1707"/>
                    <a:gd name="T24" fmla="*/ 37 w 2339"/>
                    <a:gd name="T25" fmla="*/ 8 h 1707"/>
                    <a:gd name="T26" fmla="*/ 38 w 2339"/>
                    <a:gd name="T27" fmla="*/ 5 h 1707"/>
                    <a:gd name="T28" fmla="*/ 40 w 2339"/>
                    <a:gd name="T29" fmla="*/ 5 h 1707"/>
                    <a:gd name="T30" fmla="*/ 41 w 2339"/>
                    <a:gd name="T31" fmla="*/ 1 h 1707"/>
                    <a:gd name="T32" fmla="*/ 46 w 2339"/>
                    <a:gd name="T33" fmla="*/ 1 h 1707"/>
                    <a:gd name="T34" fmla="*/ 50 w 2339"/>
                    <a:gd name="T35" fmla="*/ 6 h 1707"/>
                    <a:gd name="T36" fmla="*/ 54 w 2339"/>
                    <a:gd name="T37" fmla="*/ 7 h 1707"/>
                    <a:gd name="T38" fmla="*/ 51 w 2339"/>
                    <a:gd name="T39" fmla="*/ 12 h 1707"/>
                    <a:gd name="T40" fmla="*/ 50 w 2339"/>
                    <a:gd name="T41" fmla="*/ 14 h 1707"/>
                    <a:gd name="T42" fmla="*/ 48 w 2339"/>
                    <a:gd name="T43" fmla="*/ 15 h 1707"/>
                    <a:gd name="T44" fmla="*/ 47 w 2339"/>
                    <a:gd name="T45" fmla="*/ 15 h 1707"/>
                    <a:gd name="T46" fmla="*/ 42 w 2339"/>
                    <a:gd name="T47" fmla="*/ 19 h 1707"/>
                    <a:gd name="T48" fmla="*/ 42 w 2339"/>
                    <a:gd name="T49" fmla="*/ 16 h 1707"/>
                    <a:gd name="T50" fmla="*/ 39 w 2339"/>
                    <a:gd name="T51" fmla="*/ 19 h 1707"/>
                    <a:gd name="T52" fmla="*/ 42 w 2339"/>
                    <a:gd name="T53" fmla="*/ 20 h 1707"/>
                    <a:gd name="T54" fmla="*/ 41 w 2339"/>
                    <a:gd name="T55" fmla="*/ 22 h 1707"/>
                    <a:gd name="T56" fmla="*/ 43 w 2339"/>
                    <a:gd name="T57" fmla="*/ 27 h 1707"/>
                    <a:gd name="T58" fmla="*/ 43 w 2339"/>
                    <a:gd name="T59" fmla="*/ 28 h 1707"/>
                    <a:gd name="T60" fmla="*/ 43 w 2339"/>
                    <a:gd name="T61" fmla="*/ 29 h 1707"/>
                    <a:gd name="T62" fmla="*/ 38 w 2339"/>
                    <a:gd name="T63" fmla="*/ 36 h 1707"/>
                    <a:gd name="T64" fmla="*/ 36 w 2339"/>
                    <a:gd name="T65" fmla="*/ 37 h 1707"/>
                    <a:gd name="T66" fmla="*/ 35 w 2339"/>
                    <a:gd name="T67" fmla="*/ 38 h 1707"/>
                    <a:gd name="T68" fmla="*/ 32 w 2339"/>
                    <a:gd name="T69" fmla="*/ 39 h 1707"/>
                    <a:gd name="T70" fmla="*/ 30 w 2339"/>
                    <a:gd name="T71" fmla="*/ 38 h 1707"/>
                    <a:gd name="T72" fmla="*/ 25 w 2339"/>
                    <a:gd name="T73" fmla="*/ 37 h 1707"/>
                    <a:gd name="T74" fmla="*/ 25 w 2339"/>
                    <a:gd name="T75" fmla="*/ 38 h 1707"/>
                    <a:gd name="T76" fmla="*/ 23 w 2339"/>
                    <a:gd name="T77" fmla="*/ 37 h 1707"/>
                    <a:gd name="T78" fmla="*/ 21 w 2339"/>
                    <a:gd name="T79" fmla="*/ 36 h 1707"/>
                    <a:gd name="T80" fmla="*/ 22 w 2339"/>
                    <a:gd name="T81" fmla="*/ 32 h 1707"/>
                    <a:gd name="T82" fmla="*/ 20 w 2339"/>
                    <a:gd name="T83" fmla="*/ 30 h 1707"/>
                    <a:gd name="T84" fmla="*/ 16 w 2339"/>
                    <a:gd name="T85" fmla="*/ 31 h 1707"/>
                    <a:gd name="T86" fmla="*/ 13 w 2339"/>
                    <a:gd name="T87" fmla="*/ 32 h 1707"/>
                    <a:gd name="T88" fmla="*/ 13 w 2339"/>
                    <a:gd name="T89" fmla="*/ 31 h 1707"/>
                    <a:gd name="T90" fmla="*/ 9 w 2339"/>
                    <a:gd name="T91" fmla="*/ 30 h 1707"/>
                    <a:gd name="T92" fmla="*/ 5 w 2339"/>
                    <a:gd name="T93" fmla="*/ 28 h 1707"/>
                    <a:gd name="T94" fmla="*/ 5 w 2339"/>
                    <a:gd name="T95" fmla="*/ 26 h 1707"/>
                    <a:gd name="T96" fmla="*/ 6 w 2339"/>
                    <a:gd name="T97" fmla="*/ 23 h 1707"/>
                    <a:gd name="T98" fmla="*/ 3 w 2339"/>
                    <a:gd name="T99" fmla="*/ 23 h 1707"/>
                    <a:gd name="T100" fmla="*/ 1 w 2339"/>
                    <a:gd name="T101" fmla="*/ 20 h 1707"/>
                    <a:gd name="T102" fmla="*/ 0 w 2339"/>
                    <a:gd name="T103" fmla="*/ 19 h 170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339"/>
                    <a:gd name="T157" fmla="*/ 0 h 1707"/>
                    <a:gd name="T158" fmla="*/ 2339 w 2339"/>
                    <a:gd name="T159" fmla="*/ 1707 h 170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339" h="1707">
                      <a:moveTo>
                        <a:pt x="0" y="812"/>
                      </a:moveTo>
                      <a:lnTo>
                        <a:pt x="15" y="747"/>
                      </a:lnTo>
                      <a:lnTo>
                        <a:pt x="98" y="730"/>
                      </a:lnTo>
                      <a:lnTo>
                        <a:pt x="245" y="642"/>
                      </a:lnTo>
                      <a:lnTo>
                        <a:pt x="267" y="572"/>
                      </a:lnTo>
                      <a:lnTo>
                        <a:pt x="238" y="491"/>
                      </a:lnTo>
                      <a:lnTo>
                        <a:pt x="331" y="469"/>
                      </a:lnTo>
                      <a:lnTo>
                        <a:pt x="357" y="362"/>
                      </a:lnTo>
                      <a:lnTo>
                        <a:pt x="454" y="368"/>
                      </a:lnTo>
                      <a:lnTo>
                        <a:pt x="465" y="299"/>
                      </a:lnTo>
                      <a:lnTo>
                        <a:pt x="539" y="264"/>
                      </a:lnTo>
                      <a:lnTo>
                        <a:pt x="578" y="322"/>
                      </a:lnTo>
                      <a:lnTo>
                        <a:pt x="633" y="345"/>
                      </a:lnTo>
                      <a:lnTo>
                        <a:pt x="652" y="469"/>
                      </a:lnTo>
                      <a:lnTo>
                        <a:pt x="821" y="519"/>
                      </a:lnTo>
                      <a:lnTo>
                        <a:pt x="892" y="606"/>
                      </a:lnTo>
                      <a:lnTo>
                        <a:pt x="1033" y="602"/>
                      </a:lnTo>
                      <a:lnTo>
                        <a:pt x="1190" y="667"/>
                      </a:lnTo>
                      <a:lnTo>
                        <a:pt x="1395" y="606"/>
                      </a:lnTo>
                      <a:lnTo>
                        <a:pt x="1459" y="557"/>
                      </a:lnTo>
                      <a:lnTo>
                        <a:pt x="1459" y="488"/>
                      </a:lnTo>
                      <a:lnTo>
                        <a:pt x="1518" y="496"/>
                      </a:lnTo>
                      <a:lnTo>
                        <a:pt x="1649" y="398"/>
                      </a:lnTo>
                      <a:lnTo>
                        <a:pt x="1748" y="392"/>
                      </a:lnTo>
                      <a:lnTo>
                        <a:pt x="1701" y="318"/>
                      </a:lnTo>
                      <a:lnTo>
                        <a:pt x="1604" y="337"/>
                      </a:lnTo>
                      <a:lnTo>
                        <a:pt x="1603" y="254"/>
                      </a:lnTo>
                      <a:lnTo>
                        <a:pt x="1627" y="207"/>
                      </a:lnTo>
                      <a:lnTo>
                        <a:pt x="1684" y="234"/>
                      </a:lnTo>
                      <a:lnTo>
                        <a:pt x="1738" y="204"/>
                      </a:lnTo>
                      <a:lnTo>
                        <a:pt x="1795" y="92"/>
                      </a:lnTo>
                      <a:lnTo>
                        <a:pt x="1770" y="51"/>
                      </a:lnTo>
                      <a:lnTo>
                        <a:pt x="1908" y="0"/>
                      </a:lnTo>
                      <a:lnTo>
                        <a:pt x="1986" y="35"/>
                      </a:lnTo>
                      <a:lnTo>
                        <a:pt x="2056" y="224"/>
                      </a:lnTo>
                      <a:lnTo>
                        <a:pt x="2173" y="266"/>
                      </a:lnTo>
                      <a:lnTo>
                        <a:pt x="2193" y="335"/>
                      </a:lnTo>
                      <a:lnTo>
                        <a:pt x="2339" y="291"/>
                      </a:lnTo>
                      <a:lnTo>
                        <a:pt x="2270" y="475"/>
                      </a:lnTo>
                      <a:lnTo>
                        <a:pt x="2185" y="503"/>
                      </a:lnTo>
                      <a:lnTo>
                        <a:pt x="2198" y="572"/>
                      </a:lnTo>
                      <a:lnTo>
                        <a:pt x="2173" y="615"/>
                      </a:lnTo>
                      <a:lnTo>
                        <a:pt x="2159" y="602"/>
                      </a:lnTo>
                      <a:lnTo>
                        <a:pt x="2083" y="652"/>
                      </a:lnTo>
                      <a:lnTo>
                        <a:pt x="2083" y="679"/>
                      </a:lnTo>
                      <a:lnTo>
                        <a:pt x="2030" y="670"/>
                      </a:lnTo>
                      <a:lnTo>
                        <a:pt x="1936" y="753"/>
                      </a:lnTo>
                      <a:lnTo>
                        <a:pt x="1819" y="820"/>
                      </a:lnTo>
                      <a:lnTo>
                        <a:pt x="1857" y="730"/>
                      </a:lnTo>
                      <a:lnTo>
                        <a:pt x="1838" y="701"/>
                      </a:lnTo>
                      <a:lnTo>
                        <a:pt x="1684" y="801"/>
                      </a:lnTo>
                      <a:lnTo>
                        <a:pt x="1681" y="829"/>
                      </a:lnTo>
                      <a:lnTo>
                        <a:pt x="1732" y="894"/>
                      </a:lnTo>
                      <a:lnTo>
                        <a:pt x="1800" y="866"/>
                      </a:lnTo>
                      <a:lnTo>
                        <a:pt x="1869" y="890"/>
                      </a:lnTo>
                      <a:lnTo>
                        <a:pt x="1777" y="941"/>
                      </a:lnTo>
                      <a:lnTo>
                        <a:pt x="1739" y="1013"/>
                      </a:lnTo>
                      <a:lnTo>
                        <a:pt x="1841" y="1167"/>
                      </a:lnTo>
                      <a:lnTo>
                        <a:pt x="1773" y="1154"/>
                      </a:lnTo>
                      <a:lnTo>
                        <a:pt x="1841" y="1208"/>
                      </a:lnTo>
                      <a:lnTo>
                        <a:pt x="1776" y="1240"/>
                      </a:lnTo>
                      <a:lnTo>
                        <a:pt x="1846" y="1255"/>
                      </a:lnTo>
                      <a:lnTo>
                        <a:pt x="1716" y="1504"/>
                      </a:lnTo>
                      <a:lnTo>
                        <a:pt x="1630" y="1579"/>
                      </a:lnTo>
                      <a:lnTo>
                        <a:pt x="1546" y="1602"/>
                      </a:lnTo>
                      <a:lnTo>
                        <a:pt x="1540" y="1603"/>
                      </a:lnTo>
                      <a:lnTo>
                        <a:pt x="1518" y="1589"/>
                      </a:lnTo>
                      <a:lnTo>
                        <a:pt x="1498" y="1629"/>
                      </a:lnTo>
                      <a:lnTo>
                        <a:pt x="1399" y="1654"/>
                      </a:lnTo>
                      <a:lnTo>
                        <a:pt x="1390" y="1707"/>
                      </a:lnTo>
                      <a:lnTo>
                        <a:pt x="1373" y="1643"/>
                      </a:lnTo>
                      <a:lnTo>
                        <a:pt x="1306" y="1648"/>
                      </a:lnTo>
                      <a:lnTo>
                        <a:pt x="1204" y="1572"/>
                      </a:lnTo>
                      <a:lnTo>
                        <a:pt x="1089" y="1606"/>
                      </a:lnTo>
                      <a:lnTo>
                        <a:pt x="1066" y="1607"/>
                      </a:lnTo>
                      <a:lnTo>
                        <a:pt x="1068" y="1654"/>
                      </a:lnTo>
                      <a:lnTo>
                        <a:pt x="1052" y="1642"/>
                      </a:lnTo>
                      <a:lnTo>
                        <a:pt x="980" y="1618"/>
                      </a:lnTo>
                      <a:lnTo>
                        <a:pt x="956" y="1530"/>
                      </a:lnTo>
                      <a:lnTo>
                        <a:pt x="911" y="1541"/>
                      </a:lnTo>
                      <a:lnTo>
                        <a:pt x="954" y="1411"/>
                      </a:lnTo>
                      <a:lnTo>
                        <a:pt x="954" y="1367"/>
                      </a:lnTo>
                      <a:lnTo>
                        <a:pt x="903" y="1340"/>
                      </a:lnTo>
                      <a:lnTo>
                        <a:pt x="864" y="1322"/>
                      </a:lnTo>
                      <a:lnTo>
                        <a:pt x="852" y="1273"/>
                      </a:lnTo>
                      <a:lnTo>
                        <a:pt x="691" y="1354"/>
                      </a:lnTo>
                      <a:lnTo>
                        <a:pt x="619" y="1332"/>
                      </a:lnTo>
                      <a:lnTo>
                        <a:pt x="579" y="1378"/>
                      </a:lnTo>
                      <a:lnTo>
                        <a:pt x="574" y="1345"/>
                      </a:lnTo>
                      <a:lnTo>
                        <a:pt x="549" y="1353"/>
                      </a:lnTo>
                      <a:lnTo>
                        <a:pt x="467" y="1353"/>
                      </a:lnTo>
                      <a:lnTo>
                        <a:pt x="402" y="1282"/>
                      </a:lnTo>
                      <a:lnTo>
                        <a:pt x="283" y="1236"/>
                      </a:lnTo>
                      <a:lnTo>
                        <a:pt x="201" y="1205"/>
                      </a:lnTo>
                      <a:lnTo>
                        <a:pt x="184" y="1128"/>
                      </a:lnTo>
                      <a:lnTo>
                        <a:pt x="223" y="1119"/>
                      </a:lnTo>
                      <a:lnTo>
                        <a:pt x="199" y="1056"/>
                      </a:lnTo>
                      <a:lnTo>
                        <a:pt x="252" y="983"/>
                      </a:lnTo>
                      <a:lnTo>
                        <a:pt x="212" y="958"/>
                      </a:lnTo>
                      <a:lnTo>
                        <a:pt x="150" y="985"/>
                      </a:lnTo>
                      <a:lnTo>
                        <a:pt x="38" y="901"/>
                      </a:lnTo>
                      <a:lnTo>
                        <a:pt x="42" y="890"/>
                      </a:lnTo>
                      <a:lnTo>
                        <a:pt x="42" y="830"/>
                      </a:lnTo>
                      <a:lnTo>
                        <a:pt x="0" y="812"/>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4" name="Freeform 335"/>
                <p:cNvSpPr>
                  <a:spLocks/>
                </p:cNvSpPr>
                <p:nvPr/>
              </p:nvSpPr>
              <p:spPr bwMode="auto">
                <a:xfrm>
                  <a:off x="2931" y="2830"/>
                  <a:ext cx="24" cy="22"/>
                </a:xfrm>
                <a:custGeom>
                  <a:avLst/>
                  <a:gdLst>
                    <a:gd name="T0" fmla="*/ 0 w 84"/>
                    <a:gd name="T1" fmla="*/ 1 h 80"/>
                    <a:gd name="T2" fmla="*/ 1 w 84"/>
                    <a:gd name="T3" fmla="*/ 0 h 80"/>
                    <a:gd name="T4" fmla="*/ 2 w 84"/>
                    <a:gd name="T5" fmla="*/ 0 h 80"/>
                    <a:gd name="T6" fmla="*/ 1 w 84"/>
                    <a:gd name="T7" fmla="*/ 2 h 80"/>
                    <a:gd name="T8" fmla="*/ 0 w 84"/>
                    <a:gd name="T9" fmla="*/ 1 h 80"/>
                    <a:gd name="T10" fmla="*/ 0 60000 65536"/>
                    <a:gd name="T11" fmla="*/ 0 60000 65536"/>
                    <a:gd name="T12" fmla="*/ 0 60000 65536"/>
                    <a:gd name="T13" fmla="*/ 0 60000 65536"/>
                    <a:gd name="T14" fmla="*/ 0 60000 65536"/>
                    <a:gd name="T15" fmla="*/ 0 w 84"/>
                    <a:gd name="T16" fmla="*/ 0 h 80"/>
                    <a:gd name="T17" fmla="*/ 84 w 84"/>
                    <a:gd name="T18" fmla="*/ 80 h 80"/>
                  </a:gdLst>
                  <a:ahLst/>
                  <a:cxnLst>
                    <a:cxn ang="T10">
                      <a:pos x="T0" y="T1"/>
                    </a:cxn>
                    <a:cxn ang="T11">
                      <a:pos x="T2" y="T3"/>
                    </a:cxn>
                    <a:cxn ang="T12">
                      <a:pos x="T4" y="T5"/>
                    </a:cxn>
                    <a:cxn ang="T13">
                      <a:pos x="T6" y="T7"/>
                    </a:cxn>
                    <a:cxn ang="T14">
                      <a:pos x="T8" y="T9"/>
                    </a:cxn>
                  </a:cxnLst>
                  <a:rect l="T15" t="T16" r="T17" b="T18"/>
                  <a:pathLst>
                    <a:path w="84" h="80">
                      <a:moveTo>
                        <a:pt x="0" y="65"/>
                      </a:moveTo>
                      <a:lnTo>
                        <a:pt x="27" y="0"/>
                      </a:lnTo>
                      <a:lnTo>
                        <a:pt x="84" y="15"/>
                      </a:lnTo>
                      <a:lnTo>
                        <a:pt x="38" y="80"/>
                      </a:lnTo>
                      <a:lnTo>
                        <a:pt x="0" y="6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5" name="Freeform 336"/>
                <p:cNvSpPr>
                  <a:spLocks/>
                </p:cNvSpPr>
                <p:nvPr/>
              </p:nvSpPr>
              <p:spPr bwMode="auto">
                <a:xfrm>
                  <a:off x="3054" y="2763"/>
                  <a:ext cx="19" cy="41"/>
                </a:xfrm>
                <a:custGeom>
                  <a:avLst/>
                  <a:gdLst>
                    <a:gd name="T0" fmla="*/ 0 w 67"/>
                    <a:gd name="T1" fmla="*/ 1 h 144"/>
                    <a:gd name="T2" fmla="*/ 1 w 67"/>
                    <a:gd name="T3" fmla="*/ 3 h 144"/>
                    <a:gd name="T4" fmla="*/ 1 w 67"/>
                    <a:gd name="T5" fmla="*/ 0 h 144"/>
                    <a:gd name="T6" fmla="*/ 1 w 67"/>
                    <a:gd name="T7" fmla="*/ 0 h 144"/>
                    <a:gd name="T8" fmla="*/ 0 w 67"/>
                    <a:gd name="T9" fmla="*/ 1 h 144"/>
                    <a:gd name="T10" fmla="*/ 0 60000 65536"/>
                    <a:gd name="T11" fmla="*/ 0 60000 65536"/>
                    <a:gd name="T12" fmla="*/ 0 60000 65536"/>
                    <a:gd name="T13" fmla="*/ 0 60000 65536"/>
                    <a:gd name="T14" fmla="*/ 0 60000 65536"/>
                    <a:gd name="T15" fmla="*/ 0 w 67"/>
                    <a:gd name="T16" fmla="*/ 0 h 144"/>
                    <a:gd name="T17" fmla="*/ 67 w 67"/>
                    <a:gd name="T18" fmla="*/ 144 h 144"/>
                  </a:gdLst>
                  <a:ahLst/>
                  <a:cxnLst>
                    <a:cxn ang="T10">
                      <a:pos x="T0" y="T1"/>
                    </a:cxn>
                    <a:cxn ang="T11">
                      <a:pos x="T2" y="T3"/>
                    </a:cxn>
                    <a:cxn ang="T12">
                      <a:pos x="T4" y="T5"/>
                    </a:cxn>
                    <a:cxn ang="T13">
                      <a:pos x="T6" y="T7"/>
                    </a:cxn>
                    <a:cxn ang="T14">
                      <a:pos x="T8" y="T9"/>
                    </a:cxn>
                  </a:cxnLst>
                  <a:rect l="T15" t="T16" r="T17" b="T18"/>
                  <a:pathLst>
                    <a:path w="67" h="144">
                      <a:moveTo>
                        <a:pt x="0" y="60"/>
                      </a:moveTo>
                      <a:lnTo>
                        <a:pt x="28" y="144"/>
                      </a:lnTo>
                      <a:lnTo>
                        <a:pt x="67" y="0"/>
                      </a:lnTo>
                      <a:lnTo>
                        <a:pt x="33" y="2"/>
                      </a:lnTo>
                      <a:lnTo>
                        <a:pt x="0" y="6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6" name="Freeform 337"/>
                <p:cNvSpPr>
                  <a:spLocks/>
                </p:cNvSpPr>
                <p:nvPr/>
              </p:nvSpPr>
              <p:spPr bwMode="auto">
                <a:xfrm>
                  <a:off x="1875" y="2380"/>
                  <a:ext cx="116" cy="54"/>
                </a:xfrm>
                <a:custGeom>
                  <a:avLst/>
                  <a:gdLst>
                    <a:gd name="T0" fmla="*/ 0 w 403"/>
                    <a:gd name="T1" fmla="*/ 1 h 190"/>
                    <a:gd name="T2" fmla="*/ 2 w 403"/>
                    <a:gd name="T3" fmla="*/ 3 h 190"/>
                    <a:gd name="T4" fmla="*/ 4 w 403"/>
                    <a:gd name="T5" fmla="*/ 3 h 190"/>
                    <a:gd name="T6" fmla="*/ 5 w 403"/>
                    <a:gd name="T7" fmla="*/ 4 h 190"/>
                    <a:gd name="T8" fmla="*/ 6 w 403"/>
                    <a:gd name="T9" fmla="*/ 4 h 190"/>
                    <a:gd name="T10" fmla="*/ 8 w 403"/>
                    <a:gd name="T11" fmla="*/ 3 h 190"/>
                    <a:gd name="T12" fmla="*/ 9 w 403"/>
                    <a:gd name="T13" fmla="*/ 4 h 190"/>
                    <a:gd name="T14" fmla="*/ 9 w 403"/>
                    <a:gd name="T15" fmla="*/ 3 h 190"/>
                    <a:gd name="T16" fmla="*/ 7 w 403"/>
                    <a:gd name="T17" fmla="*/ 3 h 190"/>
                    <a:gd name="T18" fmla="*/ 3 w 403"/>
                    <a:gd name="T19" fmla="*/ 0 h 190"/>
                    <a:gd name="T20" fmla="*/ 2 w 403"/>
                    <a:gd name="T21" fmla="*/ 0 h 190"/>
                    <a:gd name="T22" fmla="*/ 0 w 403"/>
                    <a:gd name="T23" fmla="*/ 1 h 1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03"/>
                    <a:gd name="T37" fmla="*/ 0 h 190"/>
                    <a:gd name="T38" fmla="*/ 403 w 403"/>
                    <a:gd name="T39" fmla="*/ 190 h 1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03" h="190">
                      <a:moveTo>
                        <a:pt x="0" y="47"/>
                      </a:moveTo>
                      <a:lnTo>
                        <a:pt x="72" y="135"/>
                      </a:lnTo>
                      <a:lnTo>
                        <a:pt x="184" y="134"/>
                      </a:lnTo>
                      <a:lnTo>
                        <a:pt x="201" y="171"/>
                      </a:lnTo>
                      <a:lnTo>
                        <a:pt x="251" y="190"/>
                      </a:lnTo>
                      <a:lnTo>
                        <a:pt x="340" y="146"/>
                      </a:lnTo>
                      <a:lnTo>
                        <a:pt x="392" y="155"/>
                      </a:lnTo>
                      <a:lnTo>
                        <a:pt x="403" y="117"/>
                      </a:lnTo>
                      <a:lnTo>
                        <a:pt x="306" y="106"/>
                      </a:lnTo>
                      <a:lnTo>
                        <a:pt x="110" y="17"/>
                      </a:lnTo>
                      <a:lnTo>
                        <a:pt x="87" y="0"/>
                      </a:lnTo>
                      <a:lnTo>
                        <a:pt x="0" y="47"/>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7" name="Freeform 338"/>
                <p:cNvSpPr>
                  <a:spLocks/>
                </p:cNvSpPr>
                <p:nvPr/>
              </p:nvSpPr>
              <p:spPr bwMode="auto">
                <a:xfrm>
                  <a:off x="1835" y="2266"/>
                  <a:ext cx="29" cy="50"/>
                </a:xfrm>
                <a:custGeom>
                  <a:avLst/>
                  <a:gdLst>
                    <a:gd name="T0" fmla="*/ 0 w 100"/>
                    <a:gd name="T1" fmla="*/ 3 h 175"/>
                    <a:gd name="T2" fmla="*/ 0 w 100"/>
                    <a:gd name="T3" fmla="*/ 1 h 175"/>
                    <a:gd name="T4" fmla="*/ 2 w 100"/>
                    <a:gd name="T5" fmla="*/ 0 h 175"/>
                    <a:gd name="T6" fmla="*/ 2 w 100"/>
                    <a:gd name="T7" fmla="*/ 2 h 175"/>
                    <a:gd name="T8" fmla="*/ 2 w 100"/>
                    <a:gd name="T9" fmla="*/ 2 h 175"/>
                    <a:gd name="T10" fmla="*/ 1 w 100"/>
                    <a:gd name="T11" fmla="*/ 3 h 175"/>
                    <a:gd name="T12" fmla="*/ 1 w 100"/>
                    <a:gd name="T13" fmla="*/ 4 h 175"/>
                    <a:gd name="T14" fmla="*/ 0 w 100"/>
                    <a:gd name="T15" fmla="*/ 4 h 175"/>
                    <a:gd name="T16" fmla="*/ 0 w 100"/>
                    <a:gd name="T17" fmla="*/ 3 h 17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0"/>
                    <a:gd name="T28" fmla="*/ 0 h 175"/>
                    <a:gd name="T29" fmla="*/ 100 w 100"/>
                    <a:gd name="T30" fmla="*/ 175 h 17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0" h="175">
                      <a:moveTo>
                        <a:pt x="0" y="133"/>
                      </a:moveTo>
                      <a:lnTo>
                        <a:pt x="6" y="47"/>
                      </a:lnTo>
                      <a:lnTo>
                        <a:pt x="87" y="0"/>
                      </a:lnTo>
                      <a:lnTo>
                        <a:pt x="72" y="69"/>
                      </a:lnTo>
                      <a:lnTo>
                        <a:pt x="100" y="89"/>
                      </a:lnTo>
                      <a:lnTo>
                        <a:pt x="48" y="127"/>
                      </a:lnTo>
                      <a:lnTo>
                        <a:pt x="46" y="175"/>
                      </a:lnTo>
                      <a:lnTo>
                        <a:pt x="16" y="175"/>
                      </a:lnTo>
                      <a:lnTo>
                        <a:pt x="0" y="133"/>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8" name="Freeform 339"/>
                <p:cNvSpPr>
                  <a:spLocks/>
                </p:cNvSpPr>
                <p:nvPr/>
              </p:nvSpPr>
              <p:spPr bwMode="auto">
                <a:xfrm>
                  <a:off x="1854" y="2304"/>
                  <a:ext cx="10" cy="6"/>
                </a:xfrm>
                <a:custGeom>
                  <a:avLst/>
                  <a:gdLst>
                    <a:gd name="T0" fmla="*/ 0 w 36"/>
                    <a:gd name="T1" fmla="*/ 1 h 22"/>
                    <a:gd name="T2" fmla="*/ 1 w 36"/>
                    <a:gd name="T3" fmla="*/ 0 h 22"/>
                    <a:gd name="T4" fmla="*/ 1 w 36"/>
                    <a:gd name="T5" fmla="*/ 0 h 22"/>
                    <a:gd name="T6" fmla="*/ 0 w 36"/>
                    <a:gd name="T7" fmla="*/ 1 h 22"/>
                    <a:gd name="T8" fmla="*/ 0 60000 65536"/>
                    <a:gd name="T9" fmla="*/ 0 60000 65536"/>
                    <a:gd name="T10" fmla="*/ 0 60000 65536"/>
                    <a:gd name="T11" fmla="*/ 0 60000 65536"/>
                    <a:gd name="T12" fmla="*/ 0 w 36"/>
                    <a:gd name="T13" fmla="*/ 0 h 22"/>
                    <a:gd name="T14" fmla="*/ 36 w 36"/>
                    <a:gd name="T15" fmla="*/ 22 h 22"/>
                  </a:gdLst>
                  <a:ahLst/>
                  <a:cxnLst>
                    <a:cxn ang="T8">
                      <a:pos x="T0" y="T1"/>
                    </a:cxn>
                    <a:cxn ang="T9">
                      <a:pos x="T2" y="T3"/>
                    </a:cxn>
                    <a:cxn ang="T10">
                      <a:pos x="T4" y="T5"/>
                    </a:cxn>
                    <a:cxn ang="T11">
                      <a:pos x="T6" y="T7"/>
                    </a:cxn>
                  </a:cxnLst>
                  <a:rect l="T12" t="T13" r="T14" b="T15"/>
                  <a:pathLst>
                    <a:path w="36" h="22">
                      <a:moveTo>
                        <a:pt x="0" y="22"/>
                      </a:moveTo>
                      <a:lnTo>
                        <a:pt x="30" y="0"/>
                      </a:lnTo>
                      <a:lnTo>
                        <a:pt x="36" y="14"/>
                      </a:lnTo>
                      <a:lnTo>
                        <a:pt x="0" y="22"/>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9" name="Freeform 340"/>
                <p:cNvSpPr>
                  <a:spLocks/>
                </p:cNvSpPr>
                <p:nvPr/>
              </p:nvSpPr>
              <p:spPr bwMode="auto">
                <a:xfrm>
                  <a:off x="1868" y="2293"/>
                  <a:ext cx="17" cy="21"/>
                </a:xfrm>
                <a:custGeom>
                  <a:avLst/>
                  <a:gdLst>
                    <a:gd name="T0" fmla="*/ 0 w 61"/>
                    <a:gd name="T1" fmla="*/ 1 h 74"/>
                    <a:gd name="T2" fmla="*/ 1 w 61"/>
                    <a:gd name="T3" fmla="*/ 2 h 74"/>
                    <a:gd name="T4" fmla="*/ 1 w 61"/>
                    <a:gd name="T5" fmla="*/ 1 h 74"/>
                    <a:gd name="T6" fmla="*/ 1 w 61"/>
                    <a:gd name="T7" fmla="*/ 0 h 74"/>
                    <a:gd name="T8" fmla="*/ 0 w 61"/>
                    <a:gd name="T9" fmla="*/ 1 h 74"/>
                    <a:gd name="T10" fmla="*/ 0 60000 65536"/>
                    <a:gd name="T11" fmla="*/ 0 60000 65536"/>
                    <a:gd name="T12" fmla="*/ 0 60000 65536"/>
                    <a:gd name="T13" fmla="*/ 0 60000 65536"/>
                    <a:gd name="T14" fmla="*/ 0 60000 65536"/>
                    <a:gd name="T15" fmla="*/ 0 w 61"/>
                    <a:gd name="T16" fmla="*/ 0 h 74"/>
                    <a:gd name="T17" fmla="*/ 61 w 61"/>
                    <a:gd name="T18" fmla="*/ 74 h 74"/>
                  </a:gdLst>
                  <a:ahLst/>
                  <a:cxnLst>
                    <a:cxn ang="T10">
                      <a:pos x="T0" y="T1"/>
                    </a:cxn>
                    <a:cxn ang="T11">
                      <a:pos x="T2" y="T3"/>
                    </a:cxn>
                    <a:cxn ang="T12">
                      <a:pos x="T4" y="T5"/>
                    </a:cxn>
                    <a:cxn ang="T13">
                      <a:pos x="T6" y="T7"/>
                    </a:cxn>
                    <a:cxn ang="T14">
                      <a:pos x="T8" y="T9"/>
                    </a:cxn>
                  </a:cxnLst>
                  <a:rect l="T15" t="T16" r="T17" b="T18"/>
                  <a:pathLst>
                    <a:path w="61" h="74">
                      <a:moveTo>
                        <a:pt x="0" y="39"/>
                      </a:moveTo>
                      <a:lnTo>
                        <a:pt x="48" y="74"/>
                      </a:lnTo>
                      <a:lnTo>
                        <a:pt x="61" y="38"/>
                      </a:lnTo>
                      <a:lnTo>
                        <a:pt x="52" y="0"/>
                      </a:lnTo>
                      <a:lnTo>
                        <a:pt x="0" y="39"/>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30" name="Freeform 341"/>
                <p:cNvSpPr>
                  <a:spLocks/>
                </p:cNvSpPr>
                <p:nvPr/>
              </p:nvSpPr>
              <p:spPr bwMode="auto">
                <a:xfrm>
                  <a:off x="1970" y="2019"/>
                  <a:ext cx="119" cy="207"/>
                </a:xfrm>
                <a:custGeom>
                  <a:avLst/>
                  <a:gdLst>
                    <a:gd name="T0" fmla="*/ 0 w 416"/>
                    <a:gd name="T1" fmla="*/ 2 h 726"/>
                    <a:gd name="T2" fmla="*/ 1 w 416"/>
                    <a:gd name="T3" fmla="*/ 1 h 726"/>
                    <a:gd name="T4" fmla="*/ 2 w 416"/>
                    <a:gd name="T5" fmla="*/ 2 h 726"/>
                    <a:gd name="T6" fmla="*/ 3 w 416"/>
                    <a:gd name="T7" fmla="*/ 3 h 726"/>
                    <a:gd name="T8" fmla="*/ 5 w 416"/>
                    <a:gd name="T9" fmla="*/ 2 h 726"/>
                    <a:gd name="T10" fmla="*/ 5 w 416"/>
                    <a:gd name="T11" fmla="*/ 0 h 726"/>
                    <a:gd name="T12" fmla="*/ 7 w 416"/>
                    <a:gd name="T13" fmla="*/ 0 h 726"/>
                    <a:gd name="T14" fmla="*/ 8 w 416"/>
                    <a:gd name="T15" fmla="*/ 1 h 726"/>
                    <a:gd name="T16" fmla="*/ 7 w 416"/>
                    <a:gd name="T17" fmla="*/ 2 h 726"/>
                    <a:gd name="T18" fmla="*/ 7 w 416"/>
                    <a:gd name="T19" fmla="*/ 3 h 726"/>
                    <a:gd name="T20" fmla="*/ 9 w 416"/>
                    <a:gd name="T21" fmla="*/ 4 h 726"/>
                    <a:gd name="T22" fmla="*/ 8 w 416"/>
                    <a:gd name="T23" fmla="*/ 5 h 726"/>
                    <a:gd name="T24" fmla="*/ 9 w 416"/>
                    <a:gd name="T25" fmla="*/ 7 h 726"/>
                    <a:gd name="T26" fmla="*/ 8 w 416"/>
                    <a:gd name="T27" fmla="*/ 9 h 726"/>
                    <a:gd name="T28" fmla="*/ 10 w 416"/>
                    <a:gd name="T29" fmla="*/ 13 h 726"/>
                    <a:gd name="T30" fmla="*/ 6 w 416"/>
                    <a:gd name="T31" fmla="*/ 16 h 726"/>
                    <a:gd name="T32" fmla="*/ 2 w 416"/>
                    <a:gd name="T33" fmla="*/ 17 h 726"/>
                    <a:gd name="T34" fmla="*/ 2 w 416"/>
                    <a:gd name="T35" fmla="*/ 16 h 726"/>
                    <a:gd name="T36" fmla="*/ 1 w 416"/>
                    <a:gd name="T37" fmla="*/ 16 h 726"/>
                    <a:gd name="T38" fmla="*/ 1 w 416"/>
                    <a:gd name="T39" fmla="*/ 12 h 726"/>
                    <a:gd name="T40" fmla="*/ 4 w 416"/>
                    <a:gd name="T41" fmla="*/ 9 h 726"/>
                    <a:gd name="T42" fmla="*/ 3 w 416"/>
                    <a:gd name="T43" fmla="*/ 7 h 726"/>
                    <a:gd name="T44" fmla="*/ 3 w 416"/>
                    <a:gd name="T45" fmla="*/ 4 h 726"/>
                    <a:gd name="T46" fmla="*/ 0 w 416"/>
                    <a:gd name="T47" fmla="*/ 2 h 72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16"/>
                    <a:gd name="T73" fmla="*/ 0 h 726"/>
                    <a:gd name="T74" fmla="*/ 416 w 416"/>
                    <a:gd name="T75" fmla="*/ 726 h 72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16" h="726">
                      <a:moveTo>
                        <a:pt x="0" y="76"/>
                      </a:moveTo>
                      <a:lnTo>
                        <a:pt x="27" y="55"/>
                      </a:lnTo>
                      <a:lnTo>
                        <a:pt x="72" y="97"/>
                      </a:lnTo>
                      <a:lnTo>
                        <a:pt x="151" y="105"/>
                      </a:lnTo>
                      <a:lnTo>
                        <a:pt x="196" y="79"/>
                      </a:lnTo>
                      <a:lnTo>
                        <a:pt x="208" y="17"/>
                      </a:lnTo>
                      <a:lnTo>
                        <a:pt x="284" y="0"/>
                      </a:lnTo>
                      <a:lnTo>
                        <a:pt x="324" y="25"/>
                      </a:lnTo>
                      <a:lnTo>
                        <a:pt x="319" y="76"/>
                      </a:lnTo>
                      <a:lnTo>
                        <a:pt x="303" y="126"/>
                      </a:lnTo>
                      <a:lnTo>
                        <a:pt x="362" y="190"/>
                      </a:lnTo>
                      <a:lnTo>
                        <a:pt x="325" y="236"/>
                      </a:lnTo>
                      <a:lnTo>
                        <a:pt x="365" y="316"/>
                      </a:lnTo>
                      <a:lnTo>
                        <a:pt x="353" y="387"/>
                      </a:lnTo>
                      <a:lnTo>
                        <a:pt x="416" y="537"/>
                      </a:lnTo>
                      <a:lnTo>
                        <a:pt x="269" y="680"/>
                      </a:lnTo>
                      <a:lnTo>
                        <a:pt x="94" y="726"/>
                      </a:lnTo>
                      <a:lnTo>
                        <a:pt x="83" y="697"/>
                      </a:lnTo>
                      <a:lnTo>
                        <a:pt x="27" y="674"/>
                      </a:lnTo>
                      <a:lnTo>
                        <a:pt x="20" y="533"/>
                      </a:lnTo>
                      <a:lnTo>
                        <a:pt x="189" y="381"/>
                      </a:lnTo>
                      <a:lnTo>
                        <a:pt x="134" y="306"/>
                      </a:lnTo>
                      <a:lnTo>
                        <a:pt x="112" y="155"/>
                      </a:lnTo>
                      <a:lnTo>
                        <a:pt x="0" y="76"/>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31" name="Freeform 342"/>
                <p:cNvSpPr>
                  <a:spLocks/>
                </p:cNvSpPr>
                <p:nvPr/>
              </p:nvSpPr>
              <p:spPr bwMode="auto">
                <a:xfrm>
                  <a:off x="1698" y="2380"/>
                  <a:ext cx="137" cy="138"/>
                </a:xfrm>
                <a:custGeom>
                  <a:avLst/>
                  <a:gdLst>
                    <a:gd name="T0" fmla="*/ 0 w 482"/>
                    <a:gd name="T1" fmla="*/ 3 h 484"/>
                    <a:gd name="T2" fmla="*/ 0 w 482"/>
                    <a:gd name="T3" fmla="*/ 4 h 484"/>
                    <a:gd name="T4" fmla="*/ 3 w 482"/>
                    <a:gd name="T5" fmla="*/ 5 h 484"/>
                    <a:gd name="T6" fmla="*/ 2 w 482"/>
                    <a:gd name="T7" fmla="*/ 6 h 484"/>
                    <a:gd name="T8" fmla="*/ 3 w 482"/>
                    <a:gd name="T9" fmla="*/ 6 h 484"/>
                    <a:gd name="T10" fmla="*/ 3 w 482"/>
                    <a:gd name="T11" fmla="*/ 8 h 484"/>
                    <a:gd name="T12" fmla="*/ 3 w 482"/>
                    <a:gd name="T13" fmla="*/ 10 h 484"/>
                    <a:gd name="T14" fmla="*/ 5 w 482"/>
                    <a:gd name="T15" fmla="*/ 11 h 484"/>
                    <a:gd name="T16" fmla="*/ 5 w 482"/>
                    <a:gd name="T17" fmla="*/ 11 h 484"/>
                    <a:gd name="T18" fmla="*/ 7 w 482"/>
                    <a:gd name="T19" fmla="*/ 11 h 484"/>
                    <a:gd name="T20" fmla="*/ 7 w 482"/>
                    <a:gd name="T21" fmla="*/ 10 h 484"/>
                    <a:gd name="T22" fmla="*/ 8 w 482"/>
                    <a:gd name="T23" fmla="*/ 10 h 484"/>
                    <a:gd name="T24" fmla="*/ 9 w 482"/>
                    <a:gd name="T25" fmla="*/ 10 h 484"/>
                    <a:gd name="T26" fmla="*/ 11 w 482"/>
                    <a:gd name="T27" fmla="*/ 9 h 484"/>
                    <a:gd name="T28" fmla="*/ 10 w 482"/>
                    <a:gd name="T29" fmla="*/ 8 h 484"/>
                    <a:gd name="T30" fmla="*/ 10 w 482"/>
                    <a:gd name="T31" fmla="*/ 7 h 484"/>
                    <a:gd name="T32" fmla="*/ 9 w 482"/>
                    <a:gd name="T33" fmla="*/ 6 h 484"/>
                    <a:gd name="T34" fmla="*/ 11 w 482"/>
                    <a:gd name="T35" fmla="*/ 5 h 484"/>
                    <a:gd name="T36" fmla="*/ 11 w 482"/>
                    <a:gd name="T37" fmla="*/ 3 h 484"/>
                    <a:gd name="T38" fmla="*/ 9 w 482"/>
                    <a:gd name="T39" fmla="*/ 2 h 484"/>
                    <a:gd name="T40" fmla="*/ 9 w 482"/>
                    <a:gd name="T41" fmla="*/ 2 h 484"/>
                    <a:gd name="T42" fmla="*/ 7 w 482"/>
                    <a:gd name="T43" fmla="*/ 0 h 484"/>
                    <a:gd name="T44" fmla="*/ 6 w 482"/>
                    <a:gd name="T45" fmla="*/ 0 h 484"/>
                    <a:gd name="T46" fmla="*/ 5 w 482"/>
                    <a:gd name="T47" fmla="*/ 2 h 484"/>
                    <a:gd name="T48" fmla="*/ 3 w 482"/>
                    <a:gd name="T49" fmla="*/ 2 h 484"/>
                    <a:gd name="T50" fmla="*/ 3 w 482"/>
                    <a:gd name="T51" fmla="*/ 3 h 484"/>
                    <a:gd name="T52" fmla="*/ 0 w 482"/>
                    <a:gd name="T53" fmla="*/ 3 h 48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82"/>
                    <a:gd name="T82" fmla="*/ 0 h 484"/>
                    <a:gd name="T83" fmla="*/ 482 w 482"/>
                    <a:gd name="T84" fmla="*/ 484 h 48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82" h="484">
                      <a:moveTo>
                        <a:pt x="0" y="147"/>
                      </a:moveTo>
                      <a:lnTo>
                        <a:pt x="15" y="189"/>
                      </a:lnTo>
                      <a:lnTo>
                        <a:pt x="115" y="219"/>
                      </a:lnTo>
                      <a:lnTo>
                        <a:pt x="96" y="242"/>
                      </a:lnTo>
                      <a:lnTo>
                        <a:pt x="135" y="275"/>
                      </a:lnTo>
                      <a:lnTo>
                        <a:pt x="150" y="327"/>
                      </a:lnTo>
                      <a:lnTo>
                        <a:pt x="107" y="430"/>
                      </a:lnTo>
                      <a:lnTo>
                        <a:pt x="228" y="472"/>
                      </a:lnTo>
                      <a:lnTo>
                        <a:pt x="240" y="477"/>
                      </a:lnTo>
                      <a:lnTo>
                        <a:pt x="297" y="484"/>
                      </a:lnTo>
                      <a:lnTo>
                        <a:pt x="297" y="444"/>
                      </a:lnTo>
                      <a:lnTo>
                        <a:pt x="330" y="421"/>
                      </a:lnTo>
                      <a:lnTo>
                        <a:pt x="408" y="448"/>
                      </a:lnTo>
                      <a:lnTo>
                        <a:pt x="456" y="407"/>
                      </a:lnTo>
                      <a:lnTo>
                        <a:pt x="430" y="348"/>
                      </a:lnTo>
                      <a:lnTo>
                        <a:pt x="441" y="293"/>
                      </a:lnTo>
                      <a:lnTo>
                        <a:pt x="402" y="261"/>
                      </a:lnTo>
                      <a:lnTo>
                        <a:pt x="456" y="195"/>
                      </a:lnTo>
                      <a:lnTo>
                        <a:pt x="482" y="123"/>
                      </a:lnTo>
                      <a:lnTo>
                        <a:pt x="410" y="92"/>
                      </a:lnTo>
                      <a:lnTo>
                        <a:pt x="392" y="84"/>
                      </a:lnTo>
                      <a:lnTo>
                        <a:pt x="280" y="0"/>
                      </a:lnTo>
                      <a:lnTo>
                        <a:pt x="244" y="15"/>
                      </a:lnTo>
                      <a:lnTo>
                        <a:pt x="197" y="96"/>
                      </a:lnTo>
                      <a:lnTo>
                        <a:pt x="104" y="81"/>
                      </a:lnTo>
                      <a:lnTo>
                        <a:pt x="122" y="143"/>
                      </a:lnTo>
                      <a:lnTo>
                        <a:pt x="0" y="147"/>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32" name="Freeform 343"/>
                <p:cNvSpPr>
                  <a:spLocks/>
                </p:cNvSpPr>
                <p:nvPr/>
              </p:nvSpPr>
              <p:spPr bwMode="auto">
                <a:xfrm>
                  <a:off x="1840" y="2508"/>
                  <a:ext cx="9" cy="25"/>
                </a:xfrm>
                <a:custGeom>
                  <a:avLst/>
                  <a:gdLst>
                    <a:gd name="T0" fmla="*/ 0 w 31"/>
                    <a:gd name="T1" fmla="*/ 1 h 89"/>
                    <a:gd name="T2" fmla="*/ 1 w 31"/>
                    <a:gd name="T3" fmla="*/ 2 h 89"/>
                    <a:gd name="T4" fmla="*/ 1 w 31"/>
                    <a:gd name="T5" fmla="*/ 0 h 89"/>
                    <a:gd name="T6" fmla="*/ 0 w 31"/>
                    <a:gd name="T7" fmla="*/ 1 h 89"/>
                    <a:gd name="T8" fmla="*/ 0 60000 65536"/>
                    <a:gd name="T9" fmla="*/ 0 60000 65536"/>
                    <a:gd name="T10" fmla="*/ 0 60000 65536"/>
                    <a:gd name="T11" fmla="*/ 0 60000 65536"/>
                    <a:gd name="T12" fmla="*/ 0 w 31"/>
                    <a:gd name="T13" fmla="*/ 0 h 89"/>
                    <a:gd name="T14" fmla="*/ 31 w 31"/>
                    <a:gd name="T15" fmla="*/ 89 h 89"/>
                  </a:gdLst>
                  <a:ahLst/>
                  <a:cxnLst>
                    <a:cxn ang="T8">
                      <a:pos x="T0" y="T1"/>
                    </a:cxn>
                    <a:cxn ang="T9">
                      <a:pos x="T2" y="T3"/>
                    </a:cxn>
                    <a:cxn ang="T10">
                      <a:pos x="T4" y="T5"/>
                    </a:cxn>
                    <a:cxn ang="T11">
                      <a:pos x="T6" y="T7"/>
                    </a:cxn>
                  </a:cxnLst>
                  <a:rect l="T12" t="T13" r="T14" b="T15"/>
                  <a:pathLst>
                    <a:path w="31" h="89">
                      <a:moveTo>
                        <a:pt x="0" y="46"/>
                      </a:moveTo>
                      <a:lnTo>
                        <a:pt x="28" y="89"/>
                      </a:lnTo>
                      <a:lnTo>
                        <a:pt x="31" y="0"/>
                      </a:lnTo>
                      <a:lnTo>
                        <a:pt x="0" y="46"/>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33" name="Freeform 344"/>
                <p:cNvSpPr>
                  <a:spLocks/>
                </p:cNvSpPr>
                <p:nvPr/>
              </p:nvSpPr>
              <p:spPr bwMode="auto">
                <a:xfrm>
                  <a:off x="1811" y="2316"/>
                  <a:ext cx="96" cy="122"/>
                </a:xfrm>
                <a:custGeom>
                  <a:avLst/>
                  <a:gdLst>
                    <a:gd name="T0" fmla="*/ 0 w 335"/>
                    <a:gd name="T1" fmla="*/ 4 h 429"/>
                    <a:gd name="T2" fmla="*/ 0 w 335"/>
                    <a:gd name="T3" fmla="*/ 6 h 429"/>
                    <a:gd name="T4" fmla="*/ 0 w 335"/>
                    <a:gd name="T5" fmla="*/ 6 h 429"/>
                    <a:gd name="T6" fmla="*/ 0 w 335"/>
                    <a:gd name="T7" fmla="*/ 7 h 429"/>
                    <a:gd name="T8" fmla="*/ 2 w 335"/>
                    <a:gd name="T9" fmla="*/ 8 h 429"/>
                    <a:gd name="T10" fmla="*/ 1 w 335"/>
                    <a:gd name="T11" fmla="*/ 10 h 429"/>
                    <a:gd name="T12" fmla="*/ 3 w 335"/>
                    <a:gd name="T13" fmla="*/ 10 h 429"/>
                    <a:gd name="T14" fmla="*/ 6 w 335"/>
                    <a:gd name="T15" fmla="*/ 10 h 429"/>
                    <a:gd name="T16" fmla="*/ 7 w 335"/>
                    <a:gd name="T17" fmla="*/ 8 h 429"/>
                    <a:gd name="T18" fmla="*/ 5 w 335"/>
                    <a:gd name="T19" fmla="*/ 6 h 429"/>
                    <a:gd name="T20" fmla="*/ 7 w 335"/>
                    <a:gd name="T21" fmla="*/ 5 h 429"/>
                    <a:gd name="T22" fmla="*/ 8 w 335"/>
                    <a:gd name="T23" fmla="*/ 5 h 429"/>
                    <a:gd name="T24" fmla="*/ 7 w 335"/>
                    <a:gd name="T25" fmla="*/ 1 h 429"/>
                    <a:gd name="T26" fmla="*/ 6 w 335"/>
                    <a:gd name="T27" fmla="*/ 1 h 429"/>
                    <a:gd name="T28" fmla="*/ 4 w 335"/>
                    <a:gd name="T29" fmla="*/ 1 h 429"/>
                    <a:gd name="T30" fmla="*/ 4 w 335"/>
                    <a:gd name="T31" fmla="*/ 1 h 429"/>
                    <a:gd name="T32" fmla="*/ 3 w 335"/>
                    <a:gd name="T33" fmla="*/ 0 h 429"/>
                    <a:gd name="T34" fmla="*/ 2 w 335"/>
                    <a:gd name="T35" fmla="*/ 0 h 429"/>
                    <a:gd name="T36" fmla="*/ 2 w 335"/>
                    <a:gd name="T37" fmla="*/ 2 h 429"/>
                    <a:gd name="T38" fmla="*/ 1 w 335"/>
                    <a:gd name="T39" fmla="*/ 2 h 429"/>
                    <a:gd name="T40" fmla="*/ 1 w 335"/>
                    <a:gd name="T41" fmla="*/ 2 h 429"/>
                    <a:gd name="T42" fmla="*/ 1 w 335"/>
                    <a:gd name="T43" fmla="*/ 4 h 429"/>
                    <a:gd name="T44" fmla="*/ 0 w 335"/>
                    <a:gd name="T45" fmla="*/ 4 h 42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35"/>
                    <a:gd name="T70" fmla="*/ 0 h 429"/>
                    <a:gd name="T71" fmla="*/ 335 w 335"/>
                    <a:gd name="T72" fmla="*/ 429 h 42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35" h="429">
                      <a:moveTo>
                        <a:pt x="0" y="178"/>
                      </a:moveTo>
                      <a:lnTo>
                        <a:pt x="2" y="247"/>
                      </a:lnTo>
                      <a:lnTo>
                        <a:pt x="5" y="279"/>
                      </a:lnTo>
                      <a:lnTo>
                        <a:pt x="10" y="317"/>
                      </a:lnTo>
                      <a:lnTo>
                        <a:pt x="82" y="348"/>
                      </a:lnTo>
                      <a:lnTo>
                        <a:pt x="56" y="420"/>
                      </a:lnTo>
                      <a:lnTo>
                        <a:pt x="130" y="429"/>
                      </a:lnTo>
                      <a:lnTo>
                        <a:pt x="262" y="428"/>
                      </a:lnTo>
                      <a:lnTo>
                        <a:pt x="297" y="359"/>
                      </a:lnTo>
                      <a:lnTo>
                        <a:pt x="225" y="271"/>
                      </a:lnTo>
                      <a:lnTo>
                        <a:pt x="309" y="224"/>
                      </a:lnTo>
                      <a:lnTo>
                        <a:pt x="335" y="237"/>
                      </a:lnTo>
                      <a:lnTo>
                        <a:pt x="309" y="65"/>
                      </a:lnTo>
                      <a:lnTo>
                        <a:pt x="250" y="23"/>
                      </a:lnTo>
                      <a:lnTo>
                        <a:pt x="180" y="53"/>
                      </a:lnTo>
                      <a:lnTo>
                        <a:pt x="189" y="33"/>
                      </a:lnTo>
                      <a:lnTo>
                        <a:pt x="130" y="0"/>
                      </a:lnTo>
                      <a:lnTo>
                        <a:pt x="100" y="0"/>
                      </a:lnTo>
                      <a:lnTo>
                        <a:pt x="99" y="95"/>
                      </a:lnTo>
                      <a:lnTo>
                        <a:pt x="67" y="69"/>
                      </a:lnTo>
                      <a:lnTo>
                        <a:pt x="45" y="99"/>
                      </a:lnTo>
                      <a:lnTo>
                        <a:pt x="41" y="156"/>
                      </a:lnTo>
                      <a:lnTo>
                        <a:pt x="0" y="178"/>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34" name="Freeform 345"/>
                <p:cNvSpPr>
                  <a:spLocks/>
                </p:cNvSpPr>
                <p:nvPr/>
              </p:nvSpPr>
              <p:spPr bwMode="auto">
                <a:xfrm>
                  <a:off x="1966" y="2527"/>
                  <a:ext cx="68" cy="79"/>
                </a:xfrm>
                <a:custGeom>
                  <a:avLst/>
                  <a:gdLst>
                    <a:gd name="T0" fmla="*/ 0 w 241"/>
                    <a:gd name="T1" fmla="*/ 3 h 276"/>
                    <a:gd name="T2" fmla="*/ 1 w 241"/>
                    <a:gd name="T3" fmla="*/ 1 h 276"/>
                    <a:gd name="T4" fmla="*/ 3 w 241"/>
                    <a:gd name="T5" fmla="*/ 1 h 276"/>
                    <a:gd name="T6" fmla="*/ 5 w 241"/>
                    <a:gd name="T7" fmla="*/ 1 h 276"/>
                    <a:gd name="T8" fmla="*/ 5 w 241"/>
                    <a:gd name="T9" fmla="*/ 0 h 276"/>
                    <a:gd name="T10" fmla="*/ 5 w 241"/>
                    <a:gd name="T11" fmla="*/ 1 h 276"/>
                    <a:gd name="T12" fmla="*/ 4 w 241"/>
                    <a:gd name="T13" fmla="*/ 1 h 276"/>
                    <a:gd name="T14" fmla="*/ 3 w 241"/>
                    <a:gd name="T15" fmla="*/ 2 h 276"/>
                    <a:gd name="T16" fmla="*/ 2 w 241"/>
                    <a:gd name="T17" fmla="*/ 1 h 276"/>
                    <a:gd name="T18" fmla="*/ 3 w 241"/>
                    <a:gd name="T19" fmla="*/ 3 h 276"/>
                    <a:gd name="T20" fmla="*/ 2 w 241"/>
                    <a:gd name="T21" fmla="*/ 4 h 276"/>
                    <a:gd name="T22" fmla="*/ 3 w 241"/>
                    <a:gd name="T23" fmla="*/ 4 h 276"/>
                    <a:gd name="T24" fmla="*/ 3 w 241"/>
                    <a:gd name="T25" fmla="*/ 5 h 276"/>
                    <a:gd name="T26" fmla="*/ 2 w 241"/>
                    <a:gd name="T27" fmla="*/ 5 h 276"/>
                    <a:gd name="T28" fmla="*/ 3 w 241"/>
                    <a:gd name="T29" fmla="*/ 7 h 276"/>
                    <a:gd name="T30" fmla="*/ 1 w 241"/>
                    <a:gd name="T31" fmla="*/ 6 h 276"/>
                    <a:gd name="T32" fmla="*/ 1 w 241"/>
                    <a:gd name="T33" fmla="*/ 5 h 276"/>
                    <a:gd name="T34" fmla="*/ 3 w 241"/>
                    <a:gd name="T35" fmla="*/ 4 h 276"/>
                    <a:gd name="T36" fmla="*/ 1 w 241"/>
                    <a:gd name="T37" fmla="*/ 4 h 276"/>
                    <a:gd name="T38" fmla="*/ 0 w 241"/>
                    <a:gd name="T39" fmla="*/ 3 h 27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41"/>
                    <a:gd name="T61" fmla="*/ 0 h 276"/>
                    <a:gd name="T62" fmla="*/ 241 w 241"/>
                    <a:gd name="T63" fmla="*/ 276 h 27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41" h="276">
                      <a:moveTo>
                        <a:pt x="0" y="110"/>
                      </a:moveTo>
                      <a:lnTo>
                        <a:pt x="36" y="47"/>
                      </a:lnTo>
                      <a:lnTo>
                        <a:pt x="111" y="23"/>
                      </a:lnTo>
                      <a:lnTo>
                        <a:pt x="206" y="26"/>
                      </a:lnTo>
                      <a:lnTo>
                        <a:pt x="241" y="0"/>
                      </a:lnTo>
                      <a:lnTo>
                        <a:pt x="227" y="57"/>
                      </a:lnTo>
                      <a:lnTo>
                        <a:pt x="162" y="45"/>
                      </a:lnTo>
                      <a:lnTo>
                        <a:pt x="131" y="93"/>
                      </a:lnTo>
                      <a:lnTo>
                        <a:pt x="98" y="66"/>
                      </a:lnTo>
                      <a:lnTo>
                        <a:pt x="121" y="141"/>
                      </a:lnTo>
                      <a:lnTo>
                        <a:pt x="90" y="154"/>
                      </a:lnTo>
                      <a:lnTo>
                        <a:pt x="151" y="187"/>
                      </a:lnTo>
                      <a:lnTo>
                        <a:pt x="151" y="214"/>
                      </a:lnTo>
                      <a:lnTo>
                        <a:pt x="100" y="223"/>
                      </a:lnTo>
                      <a:lnTo>
                        <a:pt x="116" y="276"/>
                      </a:lnTo>
                      <a:lnTo>
                        <a:pt x="59" y="258"/>
                      </a:lnTo>
                      <a:lnTo>
                        <a:pt x="42" y="208"/>
                      </a:lnTo>
                      <a:lnTo>
                        <a:pt x="117" y="189"/>
                      </a:lnTo>
                      <a:lnTo>
                        <a:pt x="42" y="181"/>
                      </a:lnTo>
                      <a:lnTo>
                        <a:pt x="0" y="11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35" name="Freeform 346"/>
                <p:cNvSpPr>
                  <a:spLocks/>
                </p:cNvSpPr>
                <p:nvPr/>
              </p:nvSpPr>
              <p:spPr bwMode="auto">
                <a:xfrm>
                  <a:off x="2003" y="2619"/>
                  <a:ext cx="31" cy="5"/>
                </a:xfrm>
                <a:custGeom>
                  <a:avLst/>
                  <a:gdLst>
                    <a:gd name="T0" fmla="*/ 0 w 112"/>
                    <a:gd name="T1" fmla="*/ 0 h 19"/>
                    <a:gd name="T2" fmla="*/ 0 w 112"/>
                    <a:gd name="T3" fmla="*/ 0 h 19"/>
                    <a:gd name="T4" fmla="*/ 2 w 112"/>
                    <a:gd name="T5" fmla="*/ 0 h 19"/>
                    <a:gd name="T6" fmla="*/ 1 w 112"/>
                    <a:gd name="T7" fmla="*/ 0 h 19"/>
                    <a:gd name="T8" fmla="*/ 0 w 112"/>
                    <a:gd name="T9" fmla="*/ 0 h 19"/>
                    <a:gd name="T10" fmla="*/ 0 60000 65536"/>
                    <a:gd name="T11" fmla="*/ 0 60000 65536"/>
                    <a:gd name="T12" fmla="*/ 0 60000 65536"/>
                    <a:gd name="T13" fmla="*/ 0 60000 65536"/>
                    <a:gd name="T14" fmla="*/ 0 60000 65536"/>
                    <a:gd name="T15" fmla="*/ 0 w 112"/>
                    <a:gd name="T16" fmla="*/ 0 h 19"/>
                    <a:gd name="T17" fmla="*/ 112 w 112"/>
                    <a:gd name="T18" fmla="*/ 19 h 19"/>
                  </a:gdLst>
                  <a:ahLst/>
                  <a:cxnLst>
                    <a:cxn ang="T10">
                      <a:pos x="T0" y="T1"/>
                    </a:cxn>
                    <a:cxn ang="T11">
                      <a:pos x="T2" y="T3"/>
                    </a:cxn>
                    <a:cxn ang="T12">
                      <a:pos x="T4" y="T5"/>
                    </a:cxn>
                    <a:cxn ang="T13">
                      <a:pos x="T6" y="T7"/>
                    </a:cxn>
                    <a:cxn ang="T14">
                      <a:pos x="T8" y="T9"/>
                    </a:cxn>
                  </a:cxnLst>
                  <a:rect l="T15" t="T16" r="T17" b="T18"/>
                  <a:pathLst>
                    <a:path w="112" h="19">
                      <a:moveTo>
                        <a:pt x="0" y="19"/>
                      </a:moveTo>
                      <a:lnTo>
                        <a:pt x="10" y="0"/>
                      </a:lnTo>
                      <a:lnTo>
                        <a:pt x="112" y="19"/>
                      </a:lnTo>
                      <a:lnTo>
                        <a:pt x="34" y="19"/>
                      </a:lnTo>
                      <a:lnTo>
                        <a:pt x="0" y="19"/>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36" name="Freeform 347"/>
                <p:cNvSpPr>
                  <a:spLocks/>
                </p:cNvSpPr>
                <p:nvPr/>
              </p:nvSpPr>
              <p:spPr bwMode="auto">
                <a:xfrm>
                  <a:off x="1922" y="2422"/>
                  <a:ext cx="72" cy="44"/>
                </a:xfrm>
                <a:custGeom>
                  <a:avLst/>
                  <a:gdLst>
                    <a:gd name="T0" fmla="*/ 0 w 254"/>
                    <a:gd name="T1" fmla="*/ 2 h 157"/>
                    <a:gd name="T2" fmla="*/ 1 w 254"/>
                    <a:gd name="T3" fmla="*/ 1 h 157"/>
                    <a:gd name="T4" fmla="*/ 2 w 254"/>
                    <a:gd name="T5" fmla="*/ 1 h 157"/>
                    <a:gd name="T6" fmla="*/ 4 w 254"/>
                    <a:gd name="T7" fmla="*/ 0 h 157"/>
                    <a:gd name="T8" fmla="*/ 5 w 254"/>
                    <a:gd name="T9" fmla="*/ 0 h 157"/>
                    <a:gd name="T10" fmla="*/ 6 w 254"/>
                    <a:gd name="T11" fmla="*/ 1 h 157"/>
                    <a:gd name="T12" fmla="*/ 3 w 254"/>
                    <a:gd name="T13" fmla="*/ 3 h 157"/>
                    <a:gd name="T14" fmla="*/ 2 w 254"/>
                    <a:gd name="T15" fmla="*/ 3 h 157"/>
                    <a:gd name="T16" fmla="*/ 0 w 254"/>
                    <a:gd name="T17" fmla="*/ 2 h 1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4"/>
                    <a:gd name="T28" fmla="*/ 0 h 157"/>
                    <a:gd name="T29" fmla="*/ 254 w 254"/>
                    <a:gd name="T30" fmla="*/ 157 h 1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4" h="157">
                      <a:moveTo>
                        <a:pt x="0" y="93"/>
                      </a:moveTo>
                      <a:lnTo>
                        <a:pt x="39" y="25"/>
                      </a:lnTo>
                      <a:lnTo>
                        <a:pt x="89" y="44"/>
                      </a:lnTo>
                      <a:lnTo>
                        <a:pt x="178" y="0"/>
                      </a:lnTo>
                      <a:lnTo>
                        <a:pt x="230" y="9"/>
                      </a:lnTo>
                      <a:lnTo>
                        <a:pt x="254" y="34"/>
                      </a:lnTo>
                      <a:lnTo>
                        <a:pt x="154" y="139"/>
                      </a:lnTo>
                      <a:lnTo>
                        <a:pt x="73" y="157"/>
                      </a:lnTo>
                      <a:lnTo>
                        <a:pt x="0" y="93"/>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37" name="Freeform 348"/>
                <p:cNvSpPr>
                  <a:spLocks/>
                </p:cNvSpPr>
                <p:nvPr/>
              </p:nvSpPr>
              <p:spPr bwMode="auto">
                <a:xfrm>
                  <a:off x="2488" y="2613"/>
                  <a:ext cx="318" cy="369"/>
                </a:xfrm>
                <a:custGeom>
                  <a:avLst/>
                  <a:gdLst>
                    <a:gd name="T0" fmla="*/ 0 w 1118"/>
                    <a:gd name="T1" fmla="*/ 14 h 1294"/>
                    <a:gd name="T2" fmla="*/ 1 w 1118"/>
                    <a:gd name="T3" fmla="*/ 13 h 1294"/>
                    <a:gd name="T4" fmla="*/ 3 w 1118"/>
                    <a:gd name="T5" fmla="*/ 13 h 1294"/>
                    <a:gd name="T6" fmla="*/ 1 w 1118"/>
                    <a:gd name="T7" fmla="*/ 10 h 1294"/>
                    <a:gd name="T8" fmla="*/ 2 w 1118"/>
                    <a:gd name="T9" fmla="*/ 9 h 1294"/>
                    <a:gd name="T10" fmla="*/ 3 w 1118"/>
                    <a:gd name="T11" fmla="*/ 9 h 1294"/>
                    <a:gd name="T12" fmla="*/ 6 w 1118"/>
                    <a:gd name="T13" fmla="*/ 6 h 1294"/>
                    <a:gd name="T14" fmla="*/ 6 w 1118"/>
                    <a:gd name="T15" fmla="*/ 5 h 1294"/>
                    <a:gd name="T16" fmla="*/ 6 w 1118"/>
                    <a:gd name="T17" fmla="*/ 4 h 1294"/>
                    <a:gd name="T18" fmla="*/ 5 w 1118"/>
                    <a:gd name="T19" fmla="*/ 3 h 1294"/>
                    <a:gd name="T20" fmla="*/ 5 w 1118"/>
                    <a:gd name="T21" fmla="*/ 1 h 1294"/>
                    <a:gd name="T22" fmla="*/ 8 w 1118"/>
                    <a:gd name="T23" fmla="*/ 1 h 1294"/>
                    <a:gd name="T24" fmla="*/ 9 w 1118"/>
                    <a:gd name="T25" fmla="*/ 1 h 1294"/>
                    <a:gd name="T26" fmla="*/ 10 w 1118"/>
                    <a:gd name="T27" fmla="*/ 0 h 1294"/>
                    <a:gd name="T28" fmla="*/ 11 w 1118"/>
                    <a:gd name="T29" fmla="*/ 1 h 1294"/>
                    <a:gd name="T30" fmla="*/ 10 w 1118"/>
                    <a:gd name="T31" fmla="*/ 2 h 1294"/>
                    <a:gd name="T32" fmla="*/ 10 w 1118"/>
                    <a:gd name="T33" fmla="*/ 4 h 1294"/>
                    <a:gd name="T34" fmla="*/ 9 w 1118"/>
                    <a:gd name="T35" fmla="*/ 4 h 1294"/>
                    <a:gd name="T36" fmla="*/ 10 w 1118"/>
                    <a:gd name="T37" fmla="*/ 6 h 1294"/>
                    <a:gd name="T38" fmla="*/ 11 w 1118"/>
                    <a:gd name="T39" fmla="*/ 7 h 1294"/>
                    <a:gd name="T40" fmla="*/ 11 w 1118"/>
                    <a:gd name="T41" fmla="*/ 8 h 1294"/>
                    <a:gd name="T42" fmla="*/ 13 w 1118"/>
                    <a:gd name="T43" fmla="*/ 10 h 1294"/>
                    <a:gd name="T44" fmla="*/ 17 w 1118"/>
                    <a:gd name="T45" fmla="*/ 11 h 1294"/>
                    <a:gd name="T46" fmla="*/ 18 w 1118"/>
                    <a:gd name="T47" fmla="*/ 9 h 1294"/>
                    <a:gd name="T48" fmla="*/ 18 w 1118"/>
                    <a:gd name="T49" fmla="*/ 9 h 1294"/>
                    <a:gd name="T50" fmla="*/ 18 w 1118"/>
                    <a:gd name="T51" fmla="*/ 10 h 1294"/>
                    <a:gd name="T52" fmla="*/ 18 w 1118"/>
                    <a:gd name="T53" fmla="*/ 11 h 1294"/>
                    <a:gd name="T54" fmla="*/ 21 w 1118"/>
                    <a:gd name="T55" fmla="*/ 10 h 1294"/>
                    <a:gd name="T56" fmla="*/ 21 w 1118"/>
                    <a:gd name="T57" fmla="*/ 9 h 1294"/>
                    <a:gd name="T58" fmla="*/ 24 w 1118"/>
                    <a:gd name="T59" fmla="*/ 7 h 1294"/>
                    <a:gd name="T60" fmla="*/ 25 w 1118"/>
                    <a:gd name="T61" fmla="*/ 9 h 1294"/>
                    <a:gd name="T62" fmla="*/ 26 w 1118"/>
                    <a:gd name="T63" fmla="*/ 9 h 1294"/>
                    <a:gd name="T64" fmla="*/ 25 w 1118"/>
                    <a:gd name="T65" fmla="*/ 10 h 1294"/>
                    <a:gd name="T66" fmla="*/ 24 w 1118"/>
                    <a:gd name="T67" fmla="*/ 11 h 1294"/>
                    <a:gd name="T68" fmla="*/ 22 w 1118"/>
                    <a:gd name="T69" fmla="*/ 15 h 1294"/>
                    <a:gd name="T70" fmla="*/ 21 w 1118"/>
                    <a:gd name="T71" fmla="*/ 14 h 1294"/>
                    <a:gd name="T72" fmla="*/ 21 w 1118"/>
                    <a:gd name="T73" fmla="*/ 14 h 1294"/>
                    <a:gd name="T74" fmla="*/ 20 w 1118"/>
                    <a:gd name="T75" fmla="*/ 13 h 1294"/>
                    <a:gd name="T76" fmla="*/ 21 w 1118"/>
                    <a:gd name="T77" fmla="*/ 12 h 1294"/>
                    <a:gd name="T78" fmla="*/ 19 w 1118"/>
                    <a:gd name="T79" fmla="*/ 12 h 1294"/>
                    <a:gd name="T80" fmla="*/ 18 w 1118"/>
                    <a:gd name="T81" fmla="*/ 11 h 1294"/>
                    <a:gd name="T82" fmla="*/ 18 w 1118"/>
                    <a:gd name="T83" fmla="*/ 11 h 1294"/>
                    <a:gd name="T84" fmla="*/ 18 w 1118"/>
                    <a:gd name="T85" fmla="*/ 12 h 1294"/>
                    <a:gd name="T86" fmla="*/ 17 w 1118"/>
                    <a:gd name="T87" fmla="*/ 13 h 1294"/>
                    <a:gd name="T88" fmla="*/ 18 w 1118"/>
                    <a:gd name="T89" fmla="*/ 13 h 1294"/>
                    <a:gd name="T90" fmla="*/ 18 w 1118"/>
                    <a:gd name="T91" fmla="*/ 16 h 1294"/>
                    <a:gd name="T92" fmla="*/ 18 w 1118"/>
                    <a:gd name="T93" fmla="*/ 15 h 1294"/>
                    <a:gd name="T94" fmla="*/ 16 w 1118"/>
                    <a:gd name="T95" fmla="*/ 18 h 1294"/>
                    <a:gd name="T96" fmla="*/ 11 w 1118"/>
                    <a:gd name="T97" fmla="*/ 22 h 1294"/>
                    <a:gd name="T98" fmla="*/ 10 w 1118"/>
                    <a:gd name="T99" fmla="*/ 28 h 1294"/>
                    <a:gd name="T100" fmla="*/ 8 w 1118"/>
                    <a:gd name="T101" fmla="*/ 30 h 1294"/>
                    <a:gd name="T102" fmla="*/ 6 w 1118"/>
                    <a:gd name="T103" fmla="*/ 26 h 1294"/>
                    <a:gd name="T104" fmla="*/ 5 w 1118"/>
                    <a:gd name="T105" fmla="*/ 22 h 1294"/>
                    <a:gd name="T106" fmla="*/ 5 w 1118"/>
                    <a:gd name="T107" fmla="*/ 21 h 1294"/>
                    <a:gd name="T108" fmla="*/ 4 w 1118"/>
                    <a:gd name="T109" fmla="*/ 15 h 1294"/>
                    <a:gd name="T110" fmla="*/ 4 w 1118"/>
                    <a:gd name="T111" fmla="*/ 15 h 1294"/>
                    <a:gd name="T112" fmla="*/ 3 w 1118"/>
                    <a:gd name="T113" fmla="*/ 16 h 1294"/>
                    <a:gd name="T114" fmla="*/ 2 w 1118"/>
                    <a:gd name="T115" fmla="*/ 17 h 1294"/>
                    <a:gd name="T116" fmla="*/ 1 w 1118"/>
                    <a:gd name="T117" fmla="*/ 15 h 1294"/>
                    <a:gd name="T118" fmla="*/ 2 w 1118"/>
                    <a:gd name="T119" fmla="*/ 14 h 1294"/>
                    <a:gd name="T120" fmla="*/ 1 w 1118"/>
                    <a:gd name="T121" fmla="*/ 15 h 1294"/>
                    <a:gd name="T122" fmla="*/ 0 w 1118"/>
                    <a:gd name="T123" fmla="*/ 14 h 12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118"/>
                    <a:gd name="T187" fmla="*/ 0 h 1294"/>
                    <a:gd name="T188" fmla="*/ 1118 w 1118"/>
                    <a:gd name="T189" fmla="*/ 1294 h 12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118" h="1294">
                      <a:moveTo>
                        <a:pt x="0" y="588"/>
                      </a:moveTo>
                      <a:lnTo>
                        <a:pt x="31" y="560"/>
                      </a:lnTo>
                      <a:lnTo>
                        <a:pt x="116" y="560"/>
                      </a:lnTo>
                      <a:lnTo>
                        <a:pt x="55" y="424"/>
                      </a:lnTo>
                      <a:lnTo>
                        <a:pt x="93" y="387"/>
                      </a:lnTo>
                      <a:lnTo>
                        <a:pt x="141" y="392"/>
                      </a:lnTo>
                      <a:lnTo>
                        <a:pt x="257" y="243"/>
                      </a:lnTo>
                      <a:lnTo>
                        <a:pt x="250" y="204"/>
                      </a:lnTo>
                      <a:lnTo>
                        <a:pt x="277" y="180"/>
                      </a:lnTo>
                      <a:lnTo>
                        <a:pt x="228" y="134"/>
                      </a:lnTo>
                      <a:lnTo>
                        <a:pt x="226" y="62"/>
                      </a:lnTo>
                      <a:lnTo>
                        <a:pt x="336" y="62"/>
                      </a:lnTo>
                      <a:lnTo>
                        <a:pt x="365" y="27"/>
                      </a:lnTo>
                      <a:lnTo>
                        <a:pt x="427" y="0"/>
                      </a:lnTo>
                      <a:lnTo>
                        <a:pt x="467" y="25"/>
                      </a:lnTo>
                      <a:lnTo>
                        <a:pt x="414" y="98"/>
                      </a:lnTo>
                      <a:lnTo>
                        <a:pt x="438" y="161"/>
                      </a:lnTo>
                      <a:lnTo>
                        <a:pt x="399" y="170"/>
                      </a:lnTo>
                      <a:lnTo>
                        <a:pt x="416" y="247"/>
                      </a:lnTo>
                      <a:lnTo>
                        <a:pt x="498" y="278"/>
                      </a:lnTo>
                      <a:lnTo>
                        <a:pt x="459" y="350"/>
                      </a:lnTo>
                      <a:lnTo>
                        <a:pt x="561" y="419"/>
                      </a:lnTo>
                      <a:lnTo>
                        <a:pt x="761" y="462"/>
                      </a:lnTo>
                      <a:lnTo>
                        <a:pt x="764" y="395"/>
                      </a:lnTo>
                      <a:lnTo>
                        <a:pt x="789" y="387"/>
                      </a:lnTo>
                      <a:lnTo>
                        <a:pt x="794" y="420"/>
                      </a:lnTo>
                      <a:lnTo>
                        <a:pt x="810" y="449"/>
                      </a:lnTo>
                      <a:lnTo>
                        <a:pt x="915" y="437"/>
                      </a:lnTo>
                      <a:lnTo>
                        <a:pt x="906" y="396"/>
                      </a:lnTo>
                      <a:lnTo>
                        <a:pt x="1067" y="315"/>
                      </a:lnTo>
                      <a:lnTo>
                        <a:pt x="1079" y="364"/>
                      </a:lnTo>
                      <a:lnTo>
                        <a:pt x="1118" y="382"/>
                      </a:lnTo>
                      <a:lnTo>
                        <a:pt x="1103" y="430"/>
                      </a:lnTo>
                      <a:lnTo>
                        <a:pt x="1036" y="458"/>
                      </a:lnTo>
                      <a:lnTo>
                        <a:pt x="936" y="671"/>
                      </a:lnTo>
                      <a:lnTo>
                        <a:pt x="919" y="587"/>
                      </a:lnTo>
                      <a:lnTo>
                        <a:pt x="901" y="621"/>
                      </a:lnTo>
                      <a:lnTo>
                        <a:pt x="876" y="577"/>
                      </a:lnTo>
                      <a:lnTo>
                        <a:pt x="921" y="524"/>
                      </a:lnTo>
                      <a:lnTo>
                        <a:pt x="836" y="516"/>
                      </a:lnTo>
                      <a:lnTo>
                        <a:pt x="778" y="457"/>
                      </a:lnTo>
                      <a:lnTo>
                        <a:pt x="763" y="489"/>
                      </a:lnTo>
                      <a:lnTo>
                        <a:pt x="781" y="516"/>
                      </a:lnTo>
                      <a:lnTo>
                        <a:pt x="757" y="535"/>
                      </a:lnTo>
                      <a:lnTo>
                        <a:pt x="780" y="562"/>
                      </a:lnTo>
                      <a:lnTo>
                        <a:pt x="794" y="684"/>
                      </a:lnTo>
                      <a:lnTo>
                        <a:pt x="763" y="665"/>
                      </a:lnTo>
                      <a:lnTo>
                        <a:pt x="698" y="763"/>
                      </a:lnTo>
                      <a:lnTo>
                        <a:pt x="466" y="956"/>
                      </a:lnTo>
                      <a:lnTo>
                        <a:pt x="449" y="1199"/>
                      </a:lnTo>
                      <a:lnTo>
                        <a:pt x="355" y="1294"/>
                      </a:lnTo>
                      <a:lnTo>
                        <a:pt x="267" y="1109"/>
                      </a:lnTo>
                      <a:lnTo>
                        <a:pt x="233" y="961"/>
                      </a:lnTo>
                      <a:lnTo>
                        <a:pt x="200" y="926"/>
                      </a:lnTo>
                      <a:lnTo>
                        <a:pt x="179" y="657"/>
                      </a:lnTo>
                      <a:lnTo>
                        <a:pt x="156" y="649"/>
                      </a:lnTo>
                      <a:lnTo>
                        <a:pt x="144" y="706"/>
                      </a:lnTo>
                      <a:lnTo>
                        <a:pt x="90" y="723"/>
                      </a:lnTo>
                      <a:lnTo>
                        <a:pt x="34" y="650"/>
                      </a:lnTo>
                      <a:lnTo>
                        <a:pt x="89" y="615"/>
                      </a:lnTo>
                      <a:lnTo>
                        <a:pt x="34" y="630"/>
                      </a:lnTo>
                      <a:lnTo>
                        <a:pt x="0" y="588"/>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38" name="Freeform 349"/>
                <p:cNvSpPr>
                  <a:spLocks/>
                </p:cNvSpPr>
                <p:nvPr/>
              </p:nvSpPr>
              <p:spPr bwMode="auto">
                <a:xfrm>
                  <a:off x="2783" y="3013"/>
                  <a:ext cx="119" cy="143"/>
                </a:xfrm>
                <a:custGeom>
                  <a:avLst/>
                  <a:gdLst>
                    <a:gd name="T0" fmla="*/ 0 w 416"/>
                    <a:gd name="T1" fmla="*/ 0 h 502"/>
                    <a:gd name="T2" fmla="*/ 2 w 416"/>
                    <a:gd name="T3" fmla="*/ 0 h 502"/>
                    <a:gd name="T4" fmla="*/ 5 w 416"/>
                    <a:gd name="T5" fmla="*/ 3 h 502"/>
                    <a:gd name="T6" fmla="*/ 7 w 416"/>
                    <a:gd name="T7" fmla="*/ 5 h 502"/>
                    <a:gd name="T8" fmla="*/ 7 w 416"/>
                    <a:gd name="T9" fmla="*/ 5 h 502"/>
                    <a:gd name="T10" fmla="*/ 8 w 416"/>
                    <a:gd name="T11" fmla="*/ 5 h 502"/>
                    <a:gd name="T12" fmla="*/ 7 w 416"/>
                    <a:gd name="T13" fmla="*/ 7 h 502"/>
                    <a:gd name="T14" fmla="*/ 10 w 416"/>
                    <a:gd name="T15" fmla="*/ 9 h 502"/>
                    <a:gd name="T16" fmla="*/ 9 w 416"/>
                    <a:gd name="T17" fmla="*/ 11 h 502"/>
                    <a:gd name="T18" fmla="*/ 9 w 416"/>
                    <a:gd name="T19" fmla="*/ 12 h 502"/>
                    <a:gd name="T20" fmla="*/ 7 w 416"/>
                    <a:gd name="T21" fmla="*/ 10 h 502"/>
                    <a:gd name="T22" fmla="*/ 3 w 416"/>
                    <a:gd name="T23" fmla="*/ 4 h 502"/>
                    <a:gd name="T24" fmla="*/ 0 w 416"/>
                    <a:gd name="T25" fmla="*/ 0 h 50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16"/>
                    <a:gd name="T40" fmla="*/ 0 h 502"/>
                    <a:gd name="T41" fmla="*/ 416 w 416"/>
                    <a:gd name="T42" fmla="*/ 502 h 50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16" h="502">
                      <a:moveTo>
                        <a:pt x="0" y="0"/>
                      </a:moveTo>
                      <a:lnTo>
                        <a:pt x="93" y="19"/>
                      </a:lnTo>
                      <a:lnTo>
                        <a:pt x="212" y="152"/>
                      </a:lnTo>
                      <a:lnTo>
                        <a:pt x="305" y="198"/>
                      </a:lnTo>
                      <a:lnTo>
                        <a:pt x="292" y="234"/>
                      </a:lnTo>
                      <a:lnTo>
                        <a:pt x="326" y="232"/>
                      </a:lnTo>
                      <a:lnTo>
                        <a:pt x="322" y="282"/>
                      </a:lnTo>
                      <a:lnTo>
                        <a:pt x="416" y="375"/>
                      </a:lnTo>
                      <a:lnTo>
                        <a:pt x="405" y="500"/>
                      </a:lnTo>
                      <a:lnTo>
                        <a:pt x="367" y="502"/>
                      </a:lnTo>
                      <a:lnTo>
                        <a:pt x="282" y="428"/>
                      </a:lnTo>
                      <a:lnTo>
                        <a:pt x="144" y="176"/>
                      </a:lnTo>
                      <a:lnTo>
                        <a:pt x="0" y="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39" name="Freeform 350"/>
                <p:cNvSpPr>
                  <a:spLocks/>
                </p:cNvSpPr>
                <p:nvPr/>
              </p:nvSpPr>
              <p:spPr bwMode="auto">
                <a:xfrm>
                  <a:off x="2895" y="3159"/>
                  <a:ext cx="98" cy="36"/>
                </a:xfrm>
                <a:custGeom>
                  <a:avLst/>
                  <a:gdLst>
                    <a:gd name="T0" fmla="*/ 0 w 346"/>
                    <a:gd name="T1" fmla="*/ 1 h 126"/>
                    <a:gd name="T2" fmla="*/ 1 w 346"/>
                    <a:gd name="T3" fmla="*/ 0 h 126"/>
                    <a:gd name="T4" fmla="*/ 6 w 346"/>
                    <a:gd name="T5" fmla="*/ 1 h 126"/>
                    <a:gd name="T6" fmla="*/ 7 w 346"/>
                    <a:gd name="T7" fmla="*/ 2 h 126"/>
                    <a:gd name="T8" fmla="*/ 8 w 346"/>
                    <a:gd name="T9" fmla="*/ 2 h 126"/>
                    <a:gd name="T10" fmla="*/ 8 w 346"/>
                    <a:gd name="T11" fmla="*/ 3 h 126"/>
                    <a:gd name="T12" fmla="*/ 1 w 346"/>
                    <a:gd name="T13" fmla="*/ 1 h 126"/>
                    <a:gd name="T14" fmla="*/ 0 w 346"/>
                    <a:gd name="T15" fmla="*/ 1 h 126"/>
                    <a:gd name="T16" fmla="*/ 0 60000 65536"/>
                    <a:gd name="T17" fmla="*/ 0 60000 65536"/>
                    <a:gd name="T18" fmla="*/ 0 60000 65536"/>
                    <a:gd name="T19" fmla="*/ 0 60000 65536"/>
                    <a:gd name="T20" fmla="*/ 0 60000 65536"/>
                    <a:gd name="T21" fmla="*/ 0 60000 65536"/>
                    <a:gd name="T22" fmla="*/ 0 60000 65536"/>
                    <a:gd name="T23" fmla="*/ 0 60000 65536"/>
                    <a:gd name="T24" fmla="*/ 0 w 346"/>
                    <a:gd name="T25" fmla="*/ 0 h 126"/>
                    <a:gd name="T26" fmla="*/ 346 w 346"/>
                    <a:gd name="T27" fmla="*/ 126 h 1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6" h="126">
                      <a:moveTo>
                        <a:pt x="0" y="35"/>
                      </a:moveTo>
                      <a:lnTo>
                        <a:pt x="23" y="0"/>
                      </a:lnTo>
                      <a:lnTo>
                        <a:pt x="266" y="39"/>
                      </a:lnTo>
                      <a:lnTo>
                        <a:pt x="291" y="70"/>
                      </a:lnTo>
                      <a:lnTo>
                        <a:pt x="341" y="83"/>
                      </a:lnTo>
                      <a:lnTo>
                        <a:pt x="346" y="126"/>
                      </a:lnTo>
                      <a:lnTo>
                        <a:pt x="63" y="66"/>
                      </a:lnTo>
                      <a:lnTo>
                        <a:pt x="0" y="3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40" name="Freeform 351"/>
                <p:cNvSpPr>
                  <a:spLocks/>
                </p:cNvSpPr>
                <p:nvPr/>
              </p:nvSpPr>
              <p:spPr bwMode="auto">
                <a:xfrm>
                  <a:off x="2934" y="3030"/>
                  <a:ext cx="107" cy="106"/>
                </a:xfrm>
                <a:custGeom>
                  <a:avLst/>
                  <a:gdLst>
                    <a:gd name="T0" fmla="*/ 0 w 375"/>
                    <a:gd name="T1" fmla="*/ 4 h 372"/>
                    <a:gd name="T2" fmla="*/ 1 w 375"/>
                    <a:gd name="T3" fmla="*/ 3 h 372"/>
                    <a:gd name="T4" fmla="*/ 1 w 375"/>
                    <a:gd name="T5" fmla="*/ 3 h 372"/>
                    <a:gd name="T6" fmla="*/ 4 w 375"/>
                    <a:gd name="T7" fmla="*/ 3 h 372"/>
                    <a:gd name="T8" fmla="*/ 5 w 375"/>
                    <a:gd name="T9" fmla="*/ 3 h 372"/>
                    <a:gd name="T10" fmla="*/ 6 w 375"/>
                    <a:gd name="T11" fmla="*/ 0 h 372"/>
                    <a:gd name="T12" fmla="*/ 7 w 375"/>
                    <a:gd name="T13" fmla="*/ 0 h 372"/>
                    <a:gd name="T14" fmla="*/ 7 w 375"/>
                    <a:gd name="T15" fmla="*/ 1 h 372"/>
                    <a:gd name="T16" fmla="*/ 9 w 375"/>
                    <a:gd name="T17" fmla="*/ 3 h 372"/>
                    <a:gd name="T18" fmla="*/ 8 w 375"/>
                    <a:gd name="T19" fmla="*/ 3 h 372"/>
                    <a:gd name="T20" fmla="*/ 6 w 375"/>
                    <a:gd name="T21" fmla="*/ 6 h 372"/>
                    <a:gd name="T22" fmla="*/ 6 w 375"/>
                    <a:gd name="T23" fmla="*/ 8 h 372"/>
                    <a:gd name="T24" fmla="*/ 5 w 375"/>
                    <a:gd name="T25" fmla="*/ 9 h 372"/>
                    <a:gd name="T26" fmla="*/ 3 w 375"/>
                    <a:gd name="T27" fmla="*/ 8 h 372"/>
                    <a:gd name="T28" fmla="*/ 3 w 375"/>
                    <a:gd name="T29" fmla="*/ 8 h 372"/>
                    <a:gd name="T30" fmla="*/ 2 w 375"/>
                    <a:gd name="T31" fmla="*/ 7 h 372"/>
                    <a:gd name="T32" fmla="*/ 1 w 375"/>
                    <a:gd name="T33" fmla="*/ 7 h 372"/>
                    <a:gd name="T34" fmla="*/ 0 w 375"/>
                    <a:gd name="T35" fmla="*/ 4 h 3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75"/>
                    <a:gd name="T55" fmla="*/ 0 h 372"/>
                    <a:gd name="T56" fmla="*/ 375 w 375"/>
                    <a:gd name="T57" fmla="*/ 372 h 3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75" h="372">
                      <a:moveTo>
                        <a:pt x="0" y="168"/>
                      </a:moveTo>
                      <a:lnTo>
                        <a:pt x="25" y="120"/>
                      </a:lnTo>
                      <a:lnTo>
                        <a:pt x="58" y="149"/>
                      </a:lnTo>
                      <a:lnTo>
                        <a:pt x="168" y="138"/>
                      </a:lnTo>
                      <a:lnTo>
                        <a:pt x="207" y="123"/>
                      </a:lnTo>
                      <a:lnTo>
                        <a:pt x="259" y="0"/>
                      </a:lnTo>
                      <a:lnTo>
                        <a:pt x="324" y="5"/>
                      </a:lnTo>
                      <a:lnTo>
                        <a:pt x="309" y="36"/>
                      </a:lnTo>
                      <a:lnTo>
                        <a:pt x="375" y="149"/>
                      </a:lnTo>
                      <a:lnTo>
                        <a:pt x="340" y="141"/>
                      </a:lnTo>
                      <a:lnTo>
                        <a:pt x="275" y="270"/>
                      </a:lnTo>
                      <a:lnTo>
                        <a:pt x="266" y="349"/>
                      </a:lnTo>
                      <a:lnTo>
                        <a:pt x="223" y="372"/>
                      </a:lnTo>
                      <a:lnTo>
                        <a:pt x="152" y="326"/>
                      </a:lnTo>
                      <a:lnTo>
                        <a:pt x="107" y="346"/>
                      </a:lnTo>
                      <a:lnTo>
                        <a:pt x="103" y="310"/>
                      </a:lnTo>
                      <a:lnTo>
                        <a:pt x="43" y="318"/>
                      </a:lnTo>
                      <a:lnTo>
                        <a:pt x="0" y="168"/>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41" name="Freeform 352"/>
                <p:cNvSpPr>
                  <a:spLocks/>
                </p:cNvSpPr>
                <p:nvPr/>
              </p:nvSpPr>
              <p:spPr bwMode="auto">
                <a:xfrm>
                  <a:off x="3019" y="3190"/>
                  <a:ext cx="25" cy="8"/>
                </a:xfrm>
                <a:custGeom>
                  <a:avLst/>
                  <a:gdLst>
                    <a:gd name="T0" fmla="*/ 0 w 89"/>
                    <a:gd name="T1" fmla="*/ 0 h 28"/>
                    <a:gd name="T2" fmla="*/ 0 w 89"/>
                    <a:gd name="T3" fmla="*/ 1 h 28"/>
                    <a:gd name="T4" fmla="*/ 2 w 89"/>
                    <a:gd name="T5" fmla="*/ 0 h 28"/>
                    <a:gd name="T6" fmla="*/ 1 w 89"/>
                    <a:gd name="T7" fmla="*/ 0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5"/>
                      </a:moveTo>
                      <a:lnTo>
                        <a:pt x="11" y="28"/>
                      </a:lnTo>
                      <a:lnTo>
                        <a:pt x="89" y="9"/>
                      </a:lnTo>
                      <a:lnTo>
                        <a:pt x="27" y="0"/>
                      </a:lnTo>
                      <a:lnTo>
                        <a:pt x="0" y="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42" name="Freeform 353"/>
                <p:cNvSpPr>
                  <a:spLocks/>
                </p:cNvSpPr>
                <p:nvPr/>
              </p:nvSpPr>
              <p:spPr bwMode="auto">
                <a:xfrm>
                  <a:off x="3041" y="3061"/>
                  <a:ext cx="68" cy="94"/>
                </a:xfrm>
                <a:custGeom>
                  <a:avLst/>
                  <a:gdLst>
                    <a:gd name="T0" fmla="*/ 0 w 236"/>
                    <a:gd name="T1" fmla="*/ 5 h 326"/>
                    <a:gd name="T2" fmla="*/ 1 w 236"/>
                    <a:gd name="T3" fmla="*/ 6 h 326"/>
                    <a:gd name="T4" fmla="*/ 0 w 236"/>
                    <a:gd name="T5" fmla="*/ 7 h 326"/>
                    <a:gd name="T6" fmla="*/ 1 w 236"/>
                    <a:gd name="T7" fmla="*/ 8 h 326"/>
                    <a:gd name="T8" fmla="*/ 1 w 236"/>
                    <a:gd name="T9" fmla="*/ 5 h 326"/>
                    <a:gd name="T10" fmla="*/ 2 w 236"/>
                    <a:gd name="T11" fmla="*/ 5 h 326"/>
                    <a:gd name="T12" fmla="*/ 2 w 236"/>
                    <a:gd name="T13" fmla="*/ 6 h 326"/>
                    <a:gd name="T14" fmla="*/ 3 w 236"/>
                    <a:gd name="T15" fmla="*/ 7 h 326"/>
                    <a:gd name="T16" fmla="*/ 3 w 236"/>
                    <a:gd name="T17" fmla="*/ 6 h 326"/>
                    <a:gd name="T18" fmla="*/ 2 w 236"/>
                    <a:gd name="T19" fmla="*/ 4 h 326"/>
                    <a:gd name="T20" fmla="*/ 4 w 236"/>
                    <a:gd name="T21" fmla="*/ 3 h 326"/>
                    <a:gd name="T22" fmla="*/ 2 w 236"/>
                    <a:gd name="T23" fmla="*/ 3 h 326"/>
                    <a:gd name="T24" fmla="*/ 1 w 236"/>
                    <a:gd name="T25" fmla="*/ 1 h 326"/>
                    <a:gd name="T26" fmla="*/ 5 w 236"/>
                    <a:gd name="T27" fmla="*/ 1 h 326"/>
                    <a:gd name="T28" fmla="*/ 6 w 236"/>
                    <a:gd name="T29" fmla="*/ 0 h 326"/>
                    <a:gd name="T30" fmla="*/ 5 w 236"/>
                    <a:gd name="T31" fmla="*/ 1 h 326"/>
                    <a:gd name="T32" fmla="*/ 2 w 236"/>
                    <a:gd name="T33" fmla="*/ 0 h 326"/>
                    <a:gd name="T34" fmla="*/ 1 w 236"/>
                    <a:gd name="T35" fmla="*/ 1 h 326"/>
                    <a:gd name="T36" fmla="*/ 0 w 236"/>
                    <a:gd name="T37" fmla="*/ 5 h 32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36"/>
                    <a:gd name="T58" fmla="*/ 0 h 326"/>
                    <a:gd name="T59" fmla="*/ 236 w 236"/>
                    <a:gd name="T60" fmla="*/ 326 h 32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36" h="326">
                      <a:moveTo>
                        <a:pt x="0" y="195"/>
                      </a:moveTo>
                      <a:lnTo>
                        <a:pt x="32" y="253"/>
                      </a:lnTo>
                      <a:lnTo>
                        <a:pt x="19" y="313"/>
                      </a:lnTo>
                      <a:lnTo>
                        <a:pt x="58" y="326"/>
                      </a:lnTo>
                      <a:lnTo>
                        <a:pt x="56" y="206"/>
                      </a:lnTo>
                      <a:lnTo>
                        <a:pt x="80" y="195"/>
                      </a:lnTo>
                      <a:lnTo>
                        <a:pt x="83" y="238"/>
                      </a:lnTo>
                      <a:lnTo>
                        <a:pt x="105" y="292"/>
                      </a:lnTo>
                      <a:lnTo>
                        <a:pt x="146" y="268"/>
                      </a:lnTo>
                      <a:lnTo>
                        <a:pt x="95" y="158"/>
                      </a:lnTo>
                      <a:lnTo>
                        <a:pt x="174" y="107"/>
                      </a:lnTo>
                      <a:lnTo>
                        <a:pt x="68" y="139"/>
                      </a:lnTo>
                      <a:lnTo>
                        <a:pt x="53" y="66"/>
                      </a:lnTo>
                      <a:lnTo>
                        <a:pt x="209" y="60"/>
                      </a:lnTo>
                      <a:lnTo>
                        <a:pt x="236" y="0"/>
                      </a:lnTo>
                      <a:lnTo>
                        <a:pt x="190" y="37"/>
                      </a:lnTo>
                      <a:lnTo>
                        <a:pt x="80" y="19"/>
                      </a:lnTo>
                      <a:lnTo>
                        <a:pt x="43" y="45"/>
                      </a:lnTo>
                      <a:lnTo>
                        <a:pt x="0" y="19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43" name="Freeform 354"/>
                <p:cNvSpPr>
                  <a:spLocks/>
                </p:cNvSpPr>
                <p:nvPr/>
              </p:nvSpPr>
              <p:spPr bwMode="auto">
                <a:xfrm>
                  <a:off x="3094" y="3190"/>
                  <a:ext cx="38" cy="24"/>
                </a:xfrm>
                <a:custGeom>
                  <a:avLst/>
                  <a:gdLst>
                    <a:gd name="T0" fmla="*/ 0 w 130"/>
                    <a:gd name="T1" fmla="*/ 1 h 84"/>
                    <a:gd name="T2" fmla="*/ 0 w 130"/>
                    <a:gd name="T3" fmla="*/ 2 h 84"/>
                    <a:gd name="T4" fmla="*/ 3 w 130"/>
                    <a:gd name="T5" fmla="*/ 0 h 84"/>
                    <a:gd name="T6" fmla="*/ 1 w 130"/>
                    <a:gd name="T7" fmla="*/ 1 h 84"/>
                    <a:gd name="T8" fmla="*/ 0 w 130"/>
                    <a:gd name="T9" fmla="*/ 1 h 84"/>
                    <a:gd name="T10" fmla="*/ 0 60000 65536"/>
                    <a:gd name="T11" fmla="*/ 0 60000 65536"/>
                    <a:gd name="T12" fmla="*/ 0 60000 65536"/>
                    <a:gd name="T13" fmla="*/ 0 60000 65536"/>
                    <a:gd name="T14" fmla="*/ 0 60000 65536"/>
                    <a:gd name="T15" fmla="*/ 0 w 130"/>
                    <a:gd name="T16" fmla="*/ 0 h 84"/>
                    <a:gd name="T17" fmla="*/ 130 w 130"/>
                    <a:gd name="T18" fmla="*/ 84 h 84"/>
                  </a:gdLst>
                  <a:ahLst/>
                  <a:cxnLst>
                    <a:cxn ang="T10">
                      <a:pos x="T0" y="T1"/>
                    </a:cxn>
                    <a:cxn ang="T11">
                      <a:pos x="T2" y="T3"/>
                    </a:cxn>
                    <a:cxn ang="T12">
                      <a:pos x="T4" y="T5"/>
                    </a:cxn>
                    <a:cxn ang="T13">
                      <a:pos x="T6" y="T7"/>
                    </a:cxn>
                    <a:cxn ang="T14">
                      <a:pos x="T8" y="T9"/>
                    </a:cxn>
                  </a:cxnLst>
                  <a:rect l="T15" t="T16" r="T17" b="T18"/>
                  <a:pathLst>
                    <a:path w="130" h="84">
                      <a:moveTo>
                        <a:pt x="0" y="50"/>
                      </a:moveTo>
                      <a:lnTo>
                        <a:pt x="5" y="84"/>
                      </a:lnTo>
                      <a:lnTo>
                        <a:pt x="130" y="0"/>
                      </a:lnTo>
                      <a:lnTo>
                        <a:pt x="37" y="27"/>
                      </a:lnTo>
                      <a:lnTo>
                        <a:pt x="0" y="5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44" name="Freeform 355"/>
                <p:cNvSpPr>
                  <a:spLocks/>
                </p:cNvSpPr>
                <p:nvPr/>
              </p:nvSpPr>
              <p:spPr bwMode="auto">
                <a:xfrm>
                  <a:off x="3133" y="3057"/>
                  <a:ext cx="14" cy="37"/>
                </a:xfrm>
                <a:custGeom>
                  <a:avLst/>
                  <a:gdLst>
                    <a:gd name="T0" fmla="*/ 0 w 47"/>
                    <a:gd name="T1" fmla="*/ 1 h 131"/>
                    <a:gd name="T2" fmla="*/ 0 w 47"/>
                    <a:gd name="T3" fmla="*/ 2 h 131"/>
                    <a:gd name="T4" fmla="*/ 1 w 47"/>
                    <a:gd name="T5" fmla="*/ 3 h 131"/>
                    <a:gd name="T6" fmla="*/ 1 w 47"/>
                    <a:gd name="T7" fmla="*/ 2 h 131"/>
                    <a:gd name="T8" fmla="*/ 1 w 47"/>
                    <a:gd name="T9" fmla="*/ 1 h 131"/>
                    <a:gd name="T10" fmla="*/ 1 w 47"/>
                    <a:gd name="T11" fmla="*/ 1 h 131"/>
                    <a:gd name="T12" fmla="*/ 0 w 47"/>
                    <a:gd name="T13" fmla="*/ 1 h 131"/>
                    <a:gd name="T14" fmla="*/ 1 w 47"/>
                    <a:gd name="T15" fmla="*/ 0 h 131"/>
                    <a:gd name="T16" fmla="*/ 0 w 47"/>
                    <a:gd name="T17" fmla="*/ 1 h 1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7"/>
                    <a:gd name="T28" fmla="*/ 0 h 131"/>
                    <a:gd name="T29" fmla="*/ 47 w 47"/>
                    <a:gd name="T30" fmla="*/ 131 h 1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7" h="131">
                      <a:moveTo>
                        <a:pt x="0" y="45"/>
                      </a:moveTo>
                      <a:lnTo>
                        <a:pt x="12" y="105"/>
                      </a:lnTo>
                      <a:lnTo>
                        <a:pt x="37" y="131"/>
                      </a:lnTo>
                      <a:lnTo>
                        <a:pt x="19" y="76"/>
                      </a:lnTo>
                      <a:lnTo>
                        <a:pt x="47" y="69"/>
                      </a:lnTo>
                      <a:lnTo>
                        <a:pt x="45" y="27"/>
                      </a:lnTo>
                      <a:lnTo>
                        <a:pt x="12" y="53"/>
                      </a:lnTo>
                      <a:lnTo>
                        <a:pt x="24" y="0"/>
                      </a:lnTo>
                      <a:lnTo>
                        <a:pt x="0" y="4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45" name="Freeform 356"/>
                <p:cNvSpPr>
                  <a:spLocks/>
                </p:cNvSpPr>
                <p:nvPr/>
              </p:nvSpPr>
              <p:spPr bwMode="auto">
                <a:xfrm>
                  <a:off x="3139" y="3118"/>
                  <a:ext cx="31" cy="12"/>
                </a:xfrm>
                <a:custGeom>
                  <a:avLst/>
                  <a:gdLst>
                    <a:gd name="T0" fmla="*/ 0 w 109"/>
                    <a:gd name="T1" fmla="*/ 0 h 42"/>
                    <a:gd name="T2" fmla="*/ 1 w 109"/>
                    <a:gd name="T3" fmla="*/ 0 h 42"/>
                    <a:gd name="T4" fmla="*/ 3 w 109"/>
                    <a:gd name="T5" fmla="*/ 1 h 42"/>
                    <a:gd name="T6" fmla="*/ 0 w 109"/>
                    <a:gd name="T7" fmla="*/ 0 h 42"/>
                    <a:gd name="T8" fmla="*/ 0 60000 65536"/>
                    <a:gd name="T9" fmla="*/ 0 60000 65536"/>
                    <a:gd name="T10" fmla="*/ 0 60000 65536"/>
                    <a:gd name="T11" fmla="*/ 0 60000 65536"/>
                    <a:gd name="T12" fmla="*/ 0 w 109"/>
                    <a:gd name="T13" fmla="*/ 0 h 42"/>
                    <a:gd name="T14" fmla="*/ 109 w 109"/>
                    <a:gd name="T15" fmla="*/ 42 h 42"/>
                  </a:gdLst>
                  <a:ahLst/>
                  <a:cxnLst>
                    <a:cxn ang="T8">
                      <a:pos x="T0" y="T1"/>
                    </a:cxn>
                    <a:cxn ang="T9">
                      <a:pos x="T2" y="T3"/>
                    </a:cxn>
                    <a:cxn ang="T10">
                      <a:pos x="T4" y="T5"/>
                    </a:cxn>
                    <a:cxn ang="T11">
                      <a:pos x="T6" y="T7"/>
                    </a:cxn>
                  </a:cxnLst>
                  <a:rect l="T12" t="T13" r="T14" b="T15"/>
                  <a:pathLst>
                    <a:path w="109" h="42">
                      <a:moveTo>
                        <a:pt x="0" y="15"/>
                      </a:moveTo>
                      <a:lnTo>
                        <a:pt x="60" y="0"/>
                      </a:lnTo>
                      <a:lnTo>
                        <a:pt x="109" y="42"/>
                      </a:lnTo>
                      <a:lnTo>
                        <a:pt x="0" y="1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46" name="Freeform 357"/>
                <p:cNvSpPr>
                  <a:spLocks/>
                </p:cNvSpPr>
                <p:nvPr/>
              </p:nvSpPr>
              <p:spPr bwMode="auto">
                <a:xfrm>
                  <a:off x="3171" y="3089"/>
                  <a:ext cx="114" cy="109"/>
                </a:xfrm>
                <a:custGeom>
                  <a:avLst/>
                  <a:gdLst>
                    <a:gd name="T0" fmla="*/ 0 w 400"/>
                    <a:gd name="T1" fmla="*/ 1 h 384"/>
                    <a:gd name="T2" fmla="*/ 1 w 400"/>
                    <a:gd name="T3" fmla="*/ 2 h 384"/>
                    <a:gd name="T4" fmla="*/ 3 w 400"/>
                    <a:gd name="T5" fmla="*/ 2 h 384"/>
                    <a:gd name="T6" fmla="*/ 1 w 400"/>
                    <a:gd name="T7" fmla="*/ 2 h 384"/>
                    <a:gd name="T8" fmla="*/ 2 w 400"/>
                    <a:gd name="T9" fmla="*/ 4 h 384"/>
                    <a:gd name="T10" fmla="*/ 3 w 400"/>
                    <a:gd name="T11" fmla="*/ 3 h 384"/>
                    <a:gd name="T12" fmla="*/ 3 w 400"/>
                    <a:gd name="T13" fmla="*/ 4 h 384"/>
                    <a:gd name="T14" fmla="*/ 7 w 400"/>
                    <a:gd name="T15" fmla="*/ 5 h 384"/>
                    <a:gd name="T16" fmla="*/ 7 w 400"/>
                    <a:gd name="T17" fmla="*/ 7 h 384"/>
                    <a:gd name="T18" fmla="*/ 7 w 400"/>
                    <a:gd name="T19" fmla="*/ 7 h 384"/>
                    <a:gd name="T20" fmla="*/ 6 w 400"/>
                    <a:gd name="T21" fmla="*/ 8 h 384"/>
                    <a:gd name="T22" fmla="*/ 8 w 400"/>
                    <a:gd name="T23" fmla="*/ 8 h 384"/>
                    <a:gd name="T24" fmla="*/ 9 w 400"/>
                    <a:gd name="T25" fmla="*/ 9 h 384"/>
                    <a:gd name="T26" fmla="*/ 9 w 400"/>
                    <a:gd name="T27" fmla="*/ 2 h 384"/>
                    <a:gd name="T28" fmla="*/ 6 w 400"/>
                    <a:gd name="T29" fmla="*/ 1 h 384"/>
                    <a:gd name="T30" fmla="*/ 4 w 400"/>
                    <a:gd name="T31" fmla="*/ 3 h 384"/>
                    <a:gd name="T32" fmla="*/ 3 w 400"/>
                    <a:gd name="T33" fmla="*/ 2 h 384"/>
                    <a:gd name="T34" fmla="*/ 3 w 400"/>
                    <a:gd name="T35" fmla="*/ 0 h 384"/>
                    <a:gd name="T36" fmla="*/ 1 w 400"/>
                    <a:gd name="T37" fmla="*/ 0 h 384"/>
                    <a:gd name="T38" fmla="*/ 0 w 400"/>
                    <a:gd name="T39" fmla="*/ 1 h 3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00"/>
                    <a:gd name="T61" fmla="*/ 0 h 384"/>
                    <a:gd name="T62" fmla="*/ 400 w 400"/>
                    <a:gd name="T63" fmla="*/ 384 h 38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00" h="384">
                      <a:moveTo>
                        <a:pt x="0" y="47"/>
                      </a:moveTo>
                      <a:lnTo>
                        <a:pt x="62" y="84"/>
                      </a:lnTo>
                      <a:lnTo>
                        <a:pt x="118" y="76"/>
                      </a:lnTo>
                      <a:lnTo>
                        <a:pt x="42" y="103"/>
                      </a:lnTo>
                      <a:lnTo>
                        <a:pt x="81" y="164"/>
                      </a:lnTo>
                      <a:lnTo>
                        <a:pt x="114" y="112"/>
                      </a:lnTo>
                      <a:lnTo>
                        <a:pt x="140" y="164"/>
                      </a:lnTo>
                      <a:lnTo>
                        <a:pt x="282" y="223"/>
                      </a:lnTo>
                      <a:lnTo>
                        <a:pt x="315" y="315"/>
                      </a:lnTo>
                      <a:lnTo>
                        <a:pt x="289" y="312"/>
                      </a:lnTo>
                      <a:lnTo>
                        <a:pt x="266" y="356"/>
                      </a:lnTo>
                      <a:lnTo>
                        <a:pt x="352" y="334"/>
                      </a:lnTo>
                      <a:lnTo>
                        <a:pt x="400" y="384"/>
                      </a:lnTo>
                      <a:lnTo>
                        <a:pt x="394" y="99"/>
                      </a:lnTo>
                      <a:lnTo>
                        <a:pt x="271" y="47"/>
                      </a:lnTo>
                      <a:lnTo>
                        <a:pt x="171" y="130"/>
                      </a:lnTo>
                      <a:lnTo>
                        <a:pt x="133" y="89"/>
                      </a:lnTo>
                      <a:lnTo>
                        <a:pt x="119" y="19"/>
                      </a:lnTo>
                      <a:lnTo>
                        <a:pt x="62" y="0"/>
                      </a:lnTo>
                      <a:lnTo>
                        <a:pt x="0" y="47"/>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47" name="Freeform 358"/>
                <p:cNvSpPr>
                  <a:spLocks/>
                </p:cNvSpPr>
                <p:nvPr/>
              </p:nvSpPr>
              <p:spPr bwMode="auto">
                <a:xfrm>
                  <a:off x="3174" y="3173"/>
                  <a:ext cx="6" cy="10"/>
                </a:xfrm>
                <a:custGeom>
                  <a:avLst/>
                  <a:gdLst>
                    <a:gd name="T0" fmla="*/ 0 w 19"/>
                    <a:gd name="T1" fmla="*/ 1 h 33"/>
                    <a:gd name="T2" fmla="*/ 0 w 19"/>
                    <a:gd name="T3" fmla="*/ 0 h 33"/>
                    <a:gd name="T4" fmla="*/ 1 w 19"/>
                    <a:gd name="T5" fmla="*/ 1 h 33"/>
                    <a:gd name="T6" fmla="*/ 0 w 19"/>
                    <a:gd name="T7" fmla="*/ 1 h 33"/>
                    <a:gd name="T8" fmla="*/ 0 60000 65536"/>
                    <a:gd name="T9" fmla="*/ 0 60000 65536"/>
                    <a:gd name="T10" fmla="*/ 0 60000 65536"/>
                    <a:gd name="T11" fmla="*/ 0 60000 65536"/>
                    <a:gd name="T12" fmla="*/ 0 w 19"/>
                    <a:gd name="T13" fmla="*/ 0 h 33"/>
                    <a:gd name="T14" fmla="*/ 19 w 19"/>
                    <a:gd name="T15" fmla="*/ 33 h 33"/>
                  </a:gdLst>
                  <a:ahLst/>
                  <a:cxnLst>
                    <a:cxn ang="T8">
                      <a:pos x="T0" y="T1"/>
                    </a:cxn>
                    <a:cxn ang="T9">
                      <a:pos x="T2" y="T3"/>
                    </a:cxn>
                    <a:cxn ang="T10">
                      <a:pos x="T4" y="T5"/>
                    </a:cxn>
                    <a:cxn ang="T11">
                      <a:pos x="T6" y="T7"/>
                    </a:cxn>
                  </a:cxnLst>
                  <a:rect l="T12" t="T13" r="T14" b="T15"/>
                  <a:pathLst>
                    <a:path w="19" h="33">
                      <a:moveTo>
                        <a:pt x="0" y="33"/>
                      </a:moveTo>
                      <a:lnTo>
                        <a:pt x="11" y="0"/>
                      </a:lnTo>
                      <a:lnTo>
                        <a:pt x="19" y="18"/>
                      </a:lnTo>
                      <a:lnTo>
                        <a:pt x="0" y="33"/>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48" name="Freeform 359"/>
                <p:cNvSpPr>
                  <a:spLocks/>
                </p:cNvSpPr>
                <p:nvPr/>
              </p:nvSpPr>
              <p:spPr bwMode="auto">
                <a:xfrm>
                  <a:off x="2227" y="2555"/>
                  <a:ext cx="208" cy="207"/>
                </a:xfrm>
                <a:custGeom>
                  <a:avLst/>
                  <a:gdLst>
                    <a:gd name="T0" fmla="*/ 0 w 730"/>
                    <a:gd name="T1" fmla="*/ 1 h 725"/>
                    <a:gd name="T2" fmla="*/ 1 w 730"/>
                    <a:gd name="T3" fmla="*/ 0 h 725"/>
                    <a:gd name="T4" fmla="*/ 2 w 730"/>
                    <a:gd name="T5" fmla="*/ 1 h 725"/>
                    <a:gd name="T6" fmla="*/ 3 w 730"/>
                    <a:gd name="T7" fmla="*/ 0 h 725"/>
                    <a:gd name="T8" fmla="*/ 4 w 730"/>
                    <a:gd name="T9" fmla="*/ 1 h 725"/>
                    <a:gd name="T10" fmla="*/ 4 w 730"/>
                    <a:gd name="T11" fmla="*/ 1 h 725"/>
                    <a:gd name="T12" fmla="*/ 5 w 730"/>
                    <a:gd name="T13" fmla="*/ 3 h 725"/>
                    <a:gd name="T14" fmla="*/ 7 w 730"/>
                    <a:gd name="T15" fmla="*/ 4 h 725"/>
                    <a:gd name="T16" fmla="*/ 9 w 730"/>
                    <a:gd name="T17" fmla="*/ 3 h 725"/>
                    <a:gd name="T18" fmla="*/ 9 w 730"/>
                    <a:gd name="T19" fmla="*/ 3 h 725"/>
                    <a:gd name="T20" fmla="*/ 11 w 730"/>
                    <a:gd name="T21" fmla="*/ 2 h 725"/>
                    <a:gd name="T22" fmla="*/ 15 w 730"/>
                    <a:gd name="T23" fmla="*/ 4 h 725"/>
                    <a:gd name="T24" fmla="*/ 15 w 730"/>
                    <a:gd name="T25" fmla="*/ 5 h 725"/>
                    <a:gd name="T26" fmla="*/ 15 w 730"/>
                    <a:gd name="T27" fmla="*/ 7 h 725"/>
                    <a:gd name="T28" fmla="*/ 15 w 730"/>
                    <a:gd name="T29" fmla="*/ 9 h 725"/>
                    <a:gd name="T30" fmla="*/ 15 w 730"/>
                    <a:gd name="T31" fmla="*/ 10 h 725"/>
                    <a:gd name="T32" fmla="*/ 15 w 730"/>
                    <a:gd name="T33" fmla="*/ 12 h 725"/>
                    <a:gd name="T34" fmla="*/ 17 w 730"/>
                    <a:gd name="T35" fmla="*/ 15 h 725"/>
                    <a:gd name="T36" fmla="*/ 15 w 730"/>
                    <a:gd name="T37" fmla="*/ 17 h 725"/>
                    <a:gd name="T38" fmla="*/ 12 w 730"/>
                    <a:gd name="T39" fmla="*/ 16 h 725"/>
                    <a:gd name="T40" fmla="*/ 11 w 730"/>
                    <a:gd name="T41" fmla="*/ 15 h 725"/>
                    <a:gd name="T42" fmla="*/ 8 w 730"/>
                    <a:gd name="T43" fmla="*/ 15 h 725"/>
                    <a:gd name="T44" fmla="*/ 7 w 730"/>
                    <a:gd name="T45" fmla="*/ 14 h 725"/>
                    <a:gd name="T46" fmla="*/ 5 w 730"/>
                    <a:gd name="T47" fmla="*/ 11 h 725"/>
                    <a:gd name="T48" fmla="*/ 4 w 730"/>
                    <a:gd name="T49" fmla="*/ 11 h 725"/>
                    <a:gd name="T50" fmla="*/ 4 w 730"/>
                    <a:gd name="T51" fmla="*/ 11 h 725"/>
                    <a:gd name="T52" fmla="*/ 3 w 730"/>
                    <a:gd name="T53" fmla="*/ 9 h 725"/>
                    <a:gd name="T54" fmla="*/ 1 w 730"/>
                    <a:gd name="T55" fmla="*/ 7 h 725"/>
                    <a:gd name="T56" fmla="*/ 2 w 730"/>
                    <a:gd name="T57" fmla="*/ 5 h 725"/>
                    <a:gd name="T58" fmla="*/ 1 w 730"/>
                    <a:gd name="T59" fmla="*/ 5 h 725"/>
                    <a:gd name="T60" fmla="*/ 1 w 730"/>
                    <a:gd name="T61" fmla="*/ 3 h 725"/>
                    <a:gd name="T62" fmla="*/ 0 w 730"/>
                    <a:gd name="T63" fmla="*/ 1 h 72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30"/>
                    <a:gd name="T97" fmla="*/ 0 h 725"/>
                    <a:gd name="T98" fmla="*/ 730 w 730"/>
                    <a:gd name="T99" fmla="*/ 725 h 72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30" h="725">
                      <a:moveTo>
                        <a:pt x="0" y="24"/>
                      </a:moveTo>
                      <a:lnTo>
                        <a:pt x="20" y="0"/>
                      </a:lnTo>
                      <a:lnTo>
                        <a:pt x="76" y="54"/>
                      </a:lnTo>
                      <a:lnTo>
                        <a:pt x="144" y="10"/>
                      </a:lnTo>
                      <a:lnTo>
                        <a:pt x="153" y="53"/>
                      </a:lnTo>
                      <a:lnTo>
                        <a:pt x="185" y="68"/>
                      </a:lnTo>
                      <a:lnTo>
                        <a:pt x="193" y="114"/>
                      </a:lnTo>
                      <a:lnTo>
                        <a:pt x="292" y="166"/>
                      </a:lnTo>
                      <a:lnTo>
                        <a:pt x="383" y="150"/>
                      </a:lnTo>
                      <a:lnTo>
                        <a:pt x="374" y="123"/>
                      </a:lnTo>
                      <a:lnTo>
                        <a:pt x="497" y="77"/>
                      </a:lnTo>
                      <a:lnTo>
                        <a:pt x="653" y="158"/>
                      </a:lnTo>
                      <a:lnTo>
                        <a:pt x="655" y="204"/>
                      </a:lnTo>
                      <a:lnTo>
                        <a:pt x="630" y="287"/>
                      </a:lnTo>
                      <a:lnTo>
                        <a:pt x="636" y="406"/>
                      </a:lnTo>
                      <a:lnTo>
                        <a:pt x="672" y="441"/>
                      </a:lnTo>
                      <a:lnTo>
                        <a:pt x="644" y="499"/>
                      </a:lnTo>
                      <a:lnTo>
                        <a:pt x="730" y="632"/>
                      </a:lnTo>
                      <a:lnTo>
                        <a:pt x="671" y="725"/>
                      </a:lnTo>
                      <a:lnTo>
                        <a:pt x="510" y="693"/>
                      </a:lnTo>
                      <a:lnTo>
                        <a:pt x="474" y="633"/>
                      </a:lnTo>
                      <a:lnTo>
                        <a:pt x="361" y="655"/>
                      </a:lnTo>
                      <a:lnTo>
                        <a:pt x="279" y="597"/>
                      </a:lnTo>
                      <a:lnTo>
                        <a:pt x="223" y="484"/>
                      </a:lnTo>
                      <a:lnTo>
                        <a:pt x="183" y="468"/>
                      </a:lnTo>
                      <a:lnTo>
                        <a:pt x="171" y="490"/>
                      </a:lnTo>
                      <a:lnTo>
                        <a:pt x="121" y="377"/>
                      </a:lnTo>
                      <a:lnTo>
                        <a:pt x="50" y="310"/>
                      </a:lnTo>
                      <a:lnTo>
                        <a:pt x="82" y="204"/>
                      </a:lnTo>
                      <a:lnTo>
                        <a:pt x="52" y="192"/>
                      </a:lnTo>
                      <a:lnTo>
                        <a:pt x="28" y="134"/>
                      </a:lnTo>
                      <a:lnTo>
                        <a:pt x="0" y="24"/>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49" name="Freeform 360"/>
                <p:cNvSpPr>
                  <a:spLocks/>
                </p:cNvSpPr>
                <p:nvPr/>
              </p:nvSpPr>
              <p:spPr bwMode="auto">
                <a:xfrm>
                  <a:off x="2167" y="2594"/>
                  <a:ext cx="109" cy="114"/>
                </a:xfrm>
                <a:custGeom>
                  <a:avLst/>
                  <a:gdLst>
                    <a:gd name="T0" fmla="*/ 0 w 379"/>
                    <a:gd name="T1" fmla="*/ 5 h 402"/>
                    <a:gd name="T2" fmla="*/ 0 w 379"/>
                    <a:gd name="T3" fmla="*/ 6 h 402"/>
                    <a:gd name="T4" fmla="*/ 5 w 379"/>
                    <a:gd name="T5" fmla="*/ 8 h 402"/>
                    <a:gd name="T6" fmla="*/ 5 w 379"/>
                    <a:gd name="T7" fmla="*/ 9 h 402"/>
                    <a:gd name="T8" fmla="*/ 6 w 379"/>
                    <a:gd name="T9" fmla="*/ 9 h 402"/>
                    <a:gd name="T10" fmla="*/ 7 w 379"/>
                    <a:gd name="T11" fmla="*/ 9 h 402"/>
                    <a:gd name="T12" fmla="*/ 9 w 379"/>
                    <a:gd name="T13" fmla="*/ 8 h 402"/>
                    <a:gd name="T14" fmla="*/ 9 w 379"/>
                    <a:gd name="T15" fmla="*/ 8 h 402"/>
                    <a:gd name="T16" fmla="*/ 8 w 379"/>
                    <a:gd name="T17" fmla="*/ 6 h 402"/>
                    <a:gd name="T18" fmla="*/ 6 w 379"/>
                    <a:gd name="T19" fmla="*/ 4 h 402"/>
                    <a:gd name="T20" fmla="*/ 7 w 379"/>
                    <a:gd name="T21" fmla="*/ 2 h 402"/>
                    <a:gd name="T22" fmla="*/ 6 w 379"/>
                    <a:gd name="T23" fmla="*/ 1 h 402"/>
                    <a:gd name="T24" fmla="*/ 6 w 379"/>
                    <a:gd name="T25" fmla="*/ 0 h 402"/>
                    <a:gd name="T26" fmla="*/ 3 w 379"/>
                    <a:gd name="T27" fmla="*/ 0 h 402"/>
                    <a:gd name="T28" fmla="*/ 3 w 379"/>
                    <a:gd name="T29" fmla="*/ 1 h 402"/>
                    <a:gd name="T30" fmla="*/ 2 w 379"/>
                    <a:gd name="T31" fmla="*/ 3 h 402"/>
                    <a:gd name="T32" fmla="*/ 0 w 379"/>
                    <a:gd name="T33" fmla="*/ 5 h 40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79"/>
                    <a:gd name="T52" fmla="*/ 0 h 402"/>
                    <a:gd name="T53" fmla="*/ 379 w 379"/>
                    <a:gd name="T54" fmla="*/ 402 h 40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79" h="402">
                      <a:moveTo>
                        <a:pt x="0" y="195"/>
                      </a:moveTo>
                      <a:lnTo>
                        <a:pt x="18" y="253"/>
                      </a:lnTo>
                      <a:lnTo>
                        <a:pt x="191" y="342"/>
                      </a:lnTo>
                      <a:lnTo>
                        <a:pt x="192" y="373"/>
                      </a:lnTo>
                      <a:lnTo>
                        <a:pt x="235" y="396"/>
                      </a:lnTo>
                      <a:lnTo>
                        <a:pt x="301" y="402"/>
                      </a:lnTo>
                      <a:lnTo>
                        <a:pt x="360" y="360"/>
                      </a:lnTo>
                      <a:lnTo>
                        <a:pt x="379" y="356"/>
                      </a:lnTo>
                      <a:lnTo>
                        <a:pt x="329" y="243"/>
                      </a:lnTo>
                      <a:lnTo>
                        <a:pt x="258" y="176"/>
                      </a:lnTo>
                      <a:lnTo>
                        <a:pt x="290" y="70"/>
                      </a:lnTo>
                      <a:lnTo>
                        <a:pt x="260" y="58"/>
                      </a:lnTo>
                      <a:lnTo>
                        <a:pt x="236" y="0"/>
                      </a:lnTo>
                      <a:lnTo>
                        <a:pt x="151" y="4"/>
                      </a:lnTo>
                      <a:lnTo>
                        <a:pt x="109" y="41"/>
                      </a:lnTo>
                      <a:lnTo>
                        <a:pt x="93" y="139"/>
                      </a:lnTo>
                      <a:lnTo>
                        <a:pt x="0" y="19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50" name="Freeform 361"/>
                <p:cNvSpPr>
                  <a:spLocks/>
                </p:cNvSpPr>
                <p:nvPr/>
              </p:nvSpPr>
              <p:spPr bwMode="auto">
                <a:xfrm>
                  <a:off x="1820" y="2445"/>
                  <a:ext cx="127" cy="138"/>
                </a:xfrm>
                <a:custGeom>
                  <a:avLst/>
                  <a:gdLst>
                    <a:gd name="T0" fmla="*/ 0 w 446"/>
                    <a:gd name="T1" fmla="*/ 3 h 487"/>
                    <a:gd name="T2" fmla="*/ 0 w 446"/>
                    <a:gd name="T3" fmla="*/ 1 h 487"/>
                    <a:gd name="T4" fmla="*/ 1 w 446"/>
                    <a:gd name="T5" fmla="*/ 1 h 487"/>
                    <a:gd name="T6" fmla="*/ 2 w 446"/>
                    <a:gd name="T7" fmla="*/ 1 h 487"/>
                    <a:gd name="T8" fmla="*/ 3 w 446"/>
                    <a:gd name="T9" fmla="*/ 0 h 487"/>
                    <a:gd name="T10" fmla="*/ 5 w 446"/>
                    <a:gd name="T11" fmla="*/ 0 h 487"/>
                    <a:gd name="T12" fmla="*/ 6 w 446"/>
                    <a:gd name="T13" fmla="*/ 1 h 487"/>
                    <a:gd name="T14" fmla="*/ 6 w 446"/>
                    <a:gd name="T15" fmla="*/ 2 h 487"/>
                    <a:gd name="T16" fmla="*/ 5 w 446"/>
                    <a:gd name="T17" fmla="*/ 2 h 487"/>
                    <a:gd name="T18" fmla="*/ 5 w 446"/>
                    <a:gd name="T19" fmla="*/ 4 h 487"/>
                    <a:gd name="T20" fmla="*/ 7 w 446"/>
                    <a:gd name="T21" fmla="*/ 6 h 487"/>
                    <a:gd name="T22" fmla="*/ 8 w 446"/>
                    <a:gd name="T23" fmla="*/ 7 h 487"/>
                    <a:gd name="T24" fmla="*/ 8 w 446"/>
                    <a:gd name="T25" fmla="*/ 7 h 487"/>
                    <a:gd name="T26" fmla="*/ 10 w 446"/>
                    <a:gd name="T27" fmla="*/ 9 h 487"/>
                    <a:gd name="T28" fmla="*/ 9 w 446"/>
                    <a:gd name="T29" fmla="*/ 8 h 487"/>
                    <a:gd name="T30" fmla="*/ 9 w 446"/>
                    <a:gd name="T31" fmla="*/ 10 h 487"/>
                    <a:gd name="T32" fmla="*/ 8 w 446"/>
                    <a:gd name="T33" fmla="*/ 11 h 487"/>
                    <a:gd name="T34" fmla="*/ 8 w 446"/>
                    <a:gd name="T35" fmla="*/ 9 h 487"/>
                    <a:gd name="T36" fmla="*/ 4 w 446"/>
                    <a:gd name="T37" fmla="*/ 6 h 487"/>
                    <a:gd name="T38" fmla="*/ 3 w 446"/>
                    <a:gd name="T39" fmla="*/ 4 h 487"/>
                    <a:gd name="T40" fmla="*/ 2 w 446"/>
                    <a:gd name="T41" fmla="*/ 3 h 487"/>
                    <a:gd name="T42" fmla="*/ 1 w 446"/>
                    <a:gd name="T43" fmla="*/ 4 h 487"/>
                    <a:gd name="T44" fmla="*/ 0 w 446"/>
                    <a:gd name="T45" fmla="*/ 3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46"/>
                    <a:gd name="T70" fmla="*/ 0 h 487"/>
                    <a:gd name="T71" fmla="*/ 446 w 446"/>
                    <a:gd name="T72" fmla="*/ 487 h 48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46" h="487">
                      <a:moveTo>
                        <a:pt x="0" y="122"/>
                      </a:moveTo>
                      <a:lnTo>
                        <a:pt x="11" y="67"/>
                      </a:lnTo>
                      <a:lnTo>
                        <a:pt x="64" y="39"/>
                      </a:lnTo>
                      <a:lnTo>
                        <a:pt x="87" y="65"/>
                      </a:lnTo>
                      <a:lnTo>
                        <a:pt x="141" y="13"/>
                      </a:lnTo>
                      <a:lnTo>
                        <a:pt x="199" y="0"/>
                      </a:lnTo>
                      <a:lnTo>
                        <a:pt x="266" y="35"/>
                      </a:lnTo>
                      <a:lnTo>
                        <a:pt x="266" y="88"/>
                      </a:lnTo>
                      <a:lnTo>
                        <a:pt x="215" y="97"/>
                      </a:lnTo>
                      <a:lnTo>
                        <a:pt x="220" y="164"/>
                      </a:lnTo>
                      <a:lnTo>
                        <a:pt x="305" y="273"/>
                      </a:lnTo>
                      <a:lnTo>
                        <a:pt x="357" y="281"/>
                      </a:lnTo>
                      <a:lnTo>
                        <a:pt x="351" y="302"/>
                      </a:lnTo>
                      <a:lnTo>
                        <a:pt x="446" y="376"/>
                      </a:lnTo>
                      <a:lnTo>
                        <a:pt x="381" y="362"/>
                      </a:lnTo>
                      <a:lnTo>
                        <a:pt x="396" y="433"/>
                      </a:lnTo>
                      <a:lnTo>
                        <a:pt x="357" y="487"/>
                      </a:lnTo>
                      <a:lnTo>
                        <a:pt x="336" y="377"/>
                      </a:lnTo>
                      <a:lnTo>
                        <a:pt x="170" y="254"/>
                      </a:lnTo>
                      <a:lnTo>
                        <a:pt x="131" y="174"/>
                      </a:lnTo>
                      <a:lnTo>
                        <a:pt x="77" y="146"/>
                      </a:lnTo>
                      <a:lnTo>
                        <a:pt x="26" y="181"/>
                      </a:lnTo>
                      <a:lnTo>
                        <a:pt x="0" y="122"/>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51" name="Freeform 362"/>
                <p:cNvSpPr>
                  <a:spLocks/>
                </p:cNvSpPr>
                <p:nvPr/>
              </p:nvSpPr>
              <p:spPr bwMode="auto">
                <a:xfrm>
                  <a:off x="1836" y="2534"/>
                  <a:ext cx="15" cy="34"/>
                </a:xfrm>
                <a:custGeom>
                  <a:avLst/>
                  <a:gdLst>
                    <a:gd name="T0" fmla="*/ 0 w 53"/>
                    <a:gd name="T1" fmla="*/ 0 h 119"/>
                    <a:gd name="T2" fmla="*/ 0 w 53"/>
                    <a:gd name="T3" fmla="*/ 3 h 119"/>
                    <a:gd name="T4" fmla="*/ 1 w 53"/>
                    <a:gd name="T5" fmla="*/ 3 h 119"/>
                    <a:gd name="T6" fmla="*/ 1 w 53"/>
                    <a:gd name="T7" fmla="*/ 1 h 119"/>
                    <a:gd name="T8" fmla="*/ 1 w 53"/>
                    <a:gd name="T9" fmla="*/ 0 h 119"/>
                    <a:gd name="T10" fmla="*/ 0 w 53"/>
                    <a:gd name="T11" fmla="*/ 0 h 119"/>
                    <a:gd name="T12" fmla="*/ 0 60000 65536"/>
                    <a:gd name="T13" fmla="*/ 0 60000 65536"/>
                    <a:gd name="T14" fmla="*/ 0 60000 65536"/>
                    <a:gd name="T15" fmla="*/ 0 60000 65536"/>
                    <a:gd name="T16" fmla="*/ 0 60000 65536"/>
                    <a:gd name="T17" fmla="*/ 0 60000 65536"/>
                    <a:gd name="T18" fmla="*/ 0 w 53"/>
                    <a:gd name="T19" fmla="*/ 0 h 119"/>
                    <a:gd name="T20" fmla="*/ 53 w 53"/>
                    <a:gd name="T21" fmla="*/ 119 h 119"/>
                  </a:gdLst>
                  <a:ahLst/>
                  <a:cxnLst>
                    <a:cxn ang="T12">
                      <a:pos x="T0" y="T1"/>
                    </a:cxn>
                    <a:cxn ang="T13">
                      <a:pos x="T2" y="T3"/>
                    </a:cxn>
                    <a:cxn ang="T14">
                      <a:pos x="T4" y="T5"/>
                    </a:cxn>
                    <a:cxn ang="T15">
                      <a:pos x="T6" y="T7"/>
                    </a:cxn>
                    <a:cxn ang="T16">
                      <a:pos x="T8" y="T9"/>
                    </a:cxn>
                    <a:cxn ang="T17">
                      <a:pos x="T10" y="T11"/>
                    </a:cxn>
                  </a:cxnLst>
                  <a:rect l="T18" t="T19" r="T20" b="T21"/>
                  <a:pathLst>
                    <a:path w="53" h="119">
                      <a:moveTo>
                        <a:pt x="0" y="19"/>
                      </a:moveTo>
                      <a:lnTo>
                        <a:pt x="8" y="111"/>
                      </a:lnTo>
                      <a:lnTo>
                        <a:pt x="34" y="119"/>
                      </a:lnTo>
                      <a:lnTo>
                        <a:pt x="53" y="47"/>
                      </a:lnTo>
                      <a:lnTo>
                        <a:pt x="35" y="0"/>
                      </a:lnTo>
                      <a:lnTo>
                        <a:pt x="0" y="19"/>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52" name="Freeform 363"/>
                <p:cNvSpPr>
                  <a:spLocks/>
                </p:cNvSpPr>
                <p:nvPr/>
              </p:nvSpPr>
              <p:spPr bwMode="auto">
                <a:xfrm>
                  <a:off x="1883" y="2579"/>
                  <a:ext cx="33" cy="22"/>
                </a:xfrm>
                <a:custGeom>
                  <a:avLst/>
                  <a:gdLst>
                    <a:gd name="T0" fmla="*/ 0 w 115"/>
                    <a:gd name="T1" fmla="*/ 0 h 76"/>
                    <a:gd name="T2" fmla="*/ 2 w 115"/>
                    <a:gd name="T3" fmla="*/ 2 h 76"/>
                    <a:gd name="T4" fmla="*/ 3 w 115"/>
                    <a:gd name="T5" fmla="*/ 0 h 76"/>
                    <a:gd name="T6" fmla="*/ 0 w 115"/>
                    <a:gd name="T7" fmla="*/ 0 h 76"/>
                    <a:gd name="T8" fmla="*/ 0 60000 65536"/>
                    <a:gd name="T9" fmla="*/ 0 60000 65536"/>
                    <a:gd name="T10" fmla="*/ 0 60000 65536"/>
                    <a:gd name="T11" fmla="*/ 0 60000 65536"/>
                    <a:gd name="T12" fmla="*/ 0 w 115"/>
                    <a:gd name="T13" fmla="*/ 0 h 76"/>
                    <a:gd name="T14" fmla="*/ 115 w 115"/>
                    <a:gd name="T15" fmla="*/ 76 h 76"/>
                  </a:gdLst>
                  <a:ahLst/>
                  <a:cxnLst>
                    <a:cxn ang="T8">
                      <a:pos x="T0" y="T1"/>
                    </a:cxn>
                    <a:cxn ang="T9">
                      <a:pos x="T2" y="T3"/>
                    </a:cxn>
                    <a:cxn ang="T10">
                      <a:pos x="T4" y="T5"/>
                    </a:cxn>
                    <a:cxn ang="T11">
                      <a:pos x="T6" y="T7"/>
                    </a:cxn>
                  </a:cxnLst>
                  <a:rect l="T12" t="T13" r="T14" b="T15"/>
                  <a:pathLst>
                    <a:path w="115" h="76">
                      <a:moveTo>
                        <a:pt x="0" y="15"/>
                      </a:moveTo>
                      <a:lnTo>
                        <a:pt x="97" y="76"/>
                      </a:lnTo>
                      <a:lnTo>
                        <a:pt x="115" y="0"/>
                      </a:lnTo>
                      <a:lnTo>
                        <a:pt x="0" y="1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53" name="Freeform 364"/>
                <p:cNvSpPr>
                  <a:spLocks/>
                </p:cNvSpPr>
                <p:nvPr/>
              </p:nvSpPr>
              <p:spPr bwMode="auto">
                <a:xfrm>
                  <a:off x="3158" y="2643"/>
                  <a:ext cx="26" cy="35"/>
                </a:xfrm>
                <a:custGeom>
                  <a:avLst/>
                  <a:gdLst>
                    <a:gd name="T0" fmla="*/ 0 w 90"/>
                    <a:gd name="T1" fmla="*/ 1 h 124"/>
                    <a:gd name="T2" fmla="*/ 0 w 90"/>
                    <a:gd name="T3" fmla="*/ 1 h 124"/>
                    <a:gd name="T4" fmla="*/ 1 w 90"/>
                    <a:gd name="T5" fmla="*/ 1 h 124"/>
                    <a:gd name="T6" fmla="*/ 1 w 90"/>
                    <a:gd name="T7" fmla="*/ 1 h 124"/>
                    <a:gd name="T8" fmla="*/ 1 w 90"/>
                    <a:gd name="T9" fmla="*/ 3 h 124"/>
                    <a:gd name="T10" fmla="*/ 1 w 90"/>
                    <a:gd name="T11" fmla="*/ 3 h 124"/>
                    <a:gd name="T12" fmla="*/ 2 w 90"/>
                    <a:gd name="T13" fmla="*/ 1 h 124"/>
                    <a:gd name="T14" fmla="*/ 2 w 90"/>
                    <a:gd name="T15" fmla="*/ 0 h 124"/>
                    <a:gd name="T16" fmla="*/ 1 w 90"/>
                    <a:gd name="T17" fmla="*/ 0 h 124"/>
                    <a:gd name="T18" fmla="*/ 0 w 90"/>
                    <a:gd name="T19" fmla="*/ 1 h 1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0"/>
                    <a:gd name="T31" fmla="*/ 0 h 124"/>
                    <a:gd name="T32" fmla="*/ 90 w 90"/>
                    <a:gd name="T33" fmla="*/ 124 h 12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0" h="124">
                      <a:moveTo>
                        <a:pt x="0" y="32"/>
                      </a:moveTo>
                      <a:lnTo>
                        <a:pt x="4" y="64"/>
                      </a:lnTo>
                      <a:lnTo>
                        <a:pt x="25" y="32"/>
                      </a:lnTo>
                      <a:lnTo>
                        <a:pt x="35" y="51"/>
                      </a:lnTo>
                      <a:lnTo>
                        <a:pt x="24" y="124"/>
                      </a:lnTo>
                      <a:lnTo>
                        <a:pt x="64" y="121"/>
                      </a:lnTo>
                      <a:lnTo>
                        <a:pt x="90" y="48"/>
                      </a:lnTo>
                      <a:lnTo>
                        <a:pt x="77" y="5"/>
                      </a:lnTo>
                      <a:lnTo>
                        <a:pt x="36" y="0"/>
                      </a:lnTo>
                      <a:lnTo>
                        <a:pt x="0" y="32"/>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54" name="Freeform 365"/>
                <p:cNvSpPr>
                  <a:spLocks/>
                </p:cNvSpPr>
                <p:nvPr/>
              </p:nvSpPr>
              <p:spPr bwMode="auto">
                <a:xfrm>
                  <a:off x="3171" y="2533"/>
                  <a:ext cx="123" cy="115"/>
                </a:xfrm>
                <a:custGeom>
                  <a:avLst/>
                  <a:gdLst>
                    <a:gd name="T0" fmla="*/ 0 w 433"/>
                    <a:gd name="T1" fmla="*/ 9 h 403"/>
                    <a:gd name="T2" fmla="*/ 2 w 433"/>
                    <a:gd name="T3" fmla="*/ 7 h 403"/>
                    <a:gd name="T4" fmla="*/ 4 w 433"/>
                    <a:gd name="T5" fmla="*/ 7 h 403"/>
                    <a:gd name="T6" fmla="*/ 5 w 433"/>
                    <a:gd name="T7" fmla="*/ 5 h 403"/>
                    <a:gd name="T8" fmla="*/ 6 w 433"/>
                    <a:gd name="T9" fmla="*/ 5 h 403"/>
                    <a:gd name="T10" fmla="*/ 6 w 433"/>
                    <a:gd name="T11" fmla="*/ 5 h 403"/>
                    <a:gd name="T12" fmla="*/ 7 w 433"/>
                    <a:gd name="T13" fmla="*/ 5 h 403"/>
                    <a:gd name="T14" fmla="*/ 8 w 433"/>
                    <a:gd name="T15" fmla="*/ 3 h 403"/>
                    <a:gd name="T16" fmla="*/ 8 w 433"/>
                    <a:gd name="T17" fmla="*/ 1 h 403"/>
                    <a:gd name="T18" fmla="*/ 9 w 433"/>
                    <a:gd name="T19" fmla="*/ 1 h 403"/>
                    <a:gd name="T20" fmla="*/ 9 w 433"/>
                    <a:gd name="T21" fmla="*/ 0 h 403"/>
                    <a:gd name="T22" fmla="*/ 9 w 433"/>
                    <a:gd name="T23" fmla="*/ 0 h 403"/>
                    <a:gd name="T24" fmla="*/ 10 w 433"/>
                    <a:gd name="T25" fmla="*/ 2 h 403"/>
                    <a:gd name="T26" fmla="*/ 9 w 433"/>
                    <a:gd name="T27" fmla="*/ 4 h 403"/>
                    <a:gd name="T28" fmla="*/ 9 w 433"/>
                    <a:gd name="T29" fmla="*/ 5 h 403"/>
                    <a:gd name="T30" fmla="*/ 9 w 433"/>
                    <a:gd name="T31" fmla="*/ 7 h 403"/>
                    <a:gd name="T32" fmla="*/ 8 w 433"/>
                    <a:gd name="T33" fmla="*/ 8 h 403"/>
                    <a:gd name="T34" fmla="*/ 8 w 433"/>
                    <a:gd name="T35" fmla="*/ 7 h 403"/>
                    <a:gd name="T36" fmla="*/ 7 w 433"/>
                    <a:gd name="T37" fmla="*/ 8 h 403"/>
                    <a:gd name="T38" fmla="*/ 5 w 433"/>
                    <a:gd name="T39" fmla="*/ 8 h 403"/>
                    <a:gd name="T40" fmla="*/ 5 w 433"/>
                    <a:gd name="T41" fmla="*/ 9 h 403"/>
                    <a:gd name="T42" fmla="*/ 4 w 433"/>
                    <a:gd name="T43" fmla="*/ 9 h 403"/>
                    <a:gd name="T44" fmla="*/ 4 w 433"/>
                    <a:gd name="T45" fmla="*/ 8 h 403"/>
                    <a:gd name="T46" fmla="*/ 0 w 433"/>
                    <a:gd name="T47" fmla="*/ 9 h 40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33"/>
                    <a:gd name="T73" fmla="*/ 0 h 403"/>
                    <a:gd name="T74" fmla="*/ 433 w 433"/>
                    <a:gd name="T75" fmla="*/ 403 h 40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33" h="403">
                      <a:moveTo>
                        <a:pt x="0" y="378"/>
                      </a:moveTo>
                      <a:lnTo>
                        <a:pt x="80" y="305"/>
                      </a:lnTo>
                      <a:lnTo>
                        <a:pt x="188" y="305"/>
                      </a:lnTo>
                      <a:lnTo>
                        <a:pt x="232" y="212"/>
                      </a:lnTo>
                      <a:lnTo>
                        <a:pt x="250" y="204"/>
                      </a:lnTo>
                      <a:lnTo>
                        <a:pt x="252" y="239"/>
                      </a:lnTo>
                      <a:lnTo>
                        <a:pt x="299" y="204"/>
                      </a:lnTo>
                      <a:lnTo>
                        <a:pt x="343" y="138"/>
                      </a:lnTo>
                      <a:lnTo>
                        <a:pt x="360" y="21"/>
                      </a:lnTo>
                      <a:lnTo>
                        <a:pt x="394" y="25"/>
                      </a:lnTo>
                      <a:lnTo>
                        <a:pt x="385" y="0"/>
                      </a:lnTo>
                      <a:lnTo>
                        <a:pt x="406" y="1"/>
                      </a:lnTo>
                      <a:lnTo>
                        <a:pt x="433" y="97"/>
                      </a:lnTo>
                      <a:lnTo>
                        <a:pt x="394" y="166"/>
                      </a:lnTo>
                      <a:lnTo>
                        <a:pt x="394" y="227"/>
                      </a:lnTo>
                      <a:lnTo>
                        <a:pt x="367" y="319"/>
                      </a:lnTo>
                      <a:lnTo>
                        <a:pt x="346" y="332"/>
                      </a:lnTo>
                      <a:lnTo>
                        <a:pt x="345" y="297"/>
                      </a:lnTo>
                      <a:lnTo>
                        <a:pt x="284" y="347"/>
                      </a:lnTo>
                      <a:lnTo>
                        <a:pt x="232" y="327"/>
                      </a:lnTo>
                      <a:lnTo>
                        <a:pt x="235" y="368"/>
                      </a:lnTo>
                      <a:lnTo>
                        <a:pt x="188" y="403"/>
                      </a:lnTo>
                      <a:lnTo>
                        <a:pt x="177" y="345"/>
                      </a:lnTo>
                      <a:lnTo>
                        <a:pt x="0" y="378"/>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55" name="Freeform 366"/>
                <p:cNvSpPr>
                  <a:spLocks/>
                </p:cNvSpPr>
                <p:nvPr/>
              </p:nvSpPr>
              <p:spPr bwMode="auto">
                <a:xfrm>
                  <a:off x="3185" y="2638"/>
                  <a:ext cx="26" cy="21"/>
                </a:xfrm>
                <a:custGeom>
                  <a:avLst/>
                  <a:gdLst>
                    <a:gd name="T0" fmla="*/ 0 w 88"/>
                    <a:gd name="T1" fmla="*/ 1 h 73"/>
                    <a:gd name="T2" fmla="*/ 1 w 88"/>
                    <a:gd name="T3" fmla="*/ 2 h 73"/>
                    <a:gd name="T4" fmla="*/ 2 w 88"/>
                    <a:gd name="T5" fmla="*/ 1 h 73"/>
                    <a:gd name="T6" fmla="*/ 2 w 88"/>
                    <a:gd name="T7" fmla="*/ 0 h 73"/>
                    <a:gd name="T8" fmla="*/ 0 w 88"/>
                    <a:gd name="T9" fmla="*/ 1 h 73"/>
                    <a:gd name="T10" fmla="*/ 0 60000 65536"/>
                    <a:gd name="T11" fmla="*/ 0 60000 65536"/>
                    <a:gd name="T12" fmla="*/ 0 60000 65536"/>
                    <a:gd name="T13" fmla="*/ 0 60000 65536"/>
                    <a:gd name="T14" fmla="*/ 0 60000 65536"/>
                    <a:gd name="T15" fmla="*/ 0 w 88"/>
                    <a:gd name="T16" fmla="*/ 0 h 73"/>
                    <a:gd name="T17" fmla="*/ 88 w 88"/>
                    <a:gd name="T18" fmla="*/ 73 h 73"/>
                  </a:gdLst>
                  <a:ahLst/>
                  <a:cxnLst>
                    <a:cxn ang="T10">
                      <a:pos x="T0" y="T1"/>
                    </a:cxn>
                    <a:cxn ang="T11">
                      <a:pos x="T2" y="T3"/>
                    </a:cxn>
                    <a:cxn ang="T12">
                      <a:pos x="T4" y="T5"/>
                    </a:cxn>
                    <a:cxn ang="T13">
                      <a:pos x="T6" y="T7"/>
                    </a:cxn>
                    <a:cxn ang="T14">
                      <a:pos x="T8" y="T9"/>
                    </a:cxn>
                  </a:cxnLst>
                  <a:rect l="T15" t="T16" r="T17" b="T18"/>
                  <a:pathLst>
                    <a:path w="88" h="73">
                      <a:moveTo>
                        <a:pt x="0" y="37"/>
                      </a:moveTo>
                      <a:lnTo>
                        <a:pt x="33" y="73"/>
                      </a:lnTo>
                      <a:lnTo>
                        <a:pt x="83" y="46"/>
                      </a:lnTo>
                      <a:lnTo>
                        <a:pt x="88" y="0"/>
                      </a:lnTo>
                      <a:lnTo>
                        <a:pt x="0" y="37"/>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56" name="Freeform 367"/>
                <p:cNvSpPr>
                  <a:spLocks/>
                </p:cNvSpPr>
                <p:nvPr/>
              </p:nvSpPr>
              <p:spPr bwMode="auto">
                <a:xfrm>
                  <a:off x="3269" y="2472"/>
                  <a:ext cx="64" cy="61"/>
                </a:xfrm>
                <a:custGeom>
                  <a:avLst/>
                  <a:gdLst>
                    <a:gd name="T0" fmla="*/ 0 w 226"/>
                    <a:gd name="T1" fmla="*/ 4 h 214"/>
                    <a:gd name="T2" fmla="*/ 0 w 226"/>
                    <a:gd name="T3" fmla="*/ 5 h 214"/>
                    <a:gd name="T4" fmla="*/ 1 w 226"/>
                    <a:gd name="T5" fmla="*/ 5 h 214"/>
                    <a:gd name="T6" fmla="*/ 1 w 226"/>
                    <a:gd name="T7" fmla="*/ 4 h 214"/>
                    <a:gd name="T8" fmla="*/ 3 w 226"/>
                    <a:gd name="T9" fmla="*/ 4 h 214"/>
                    <a:gd name="T10" fmla="*/ 3 w 226"/>
                    <a:gd name="T11" fmla="*/ 3 h 214"/>
                    <a:gd name="T12" fmla="*/ 5 w 226"/>
                    <a:gd name="T13" fmla="*/ 3 h 214"/>
                    <a:gd name="T14" fmla="*/ 5 w 226"/>
                    <a:gd name="T15" fmla="*/ 2 h 214"/>
                    <a:gd name="T16" fmla="*/ 5 w 226"/>
                    <a:gd name="T17" fmla="*/ 1 h 214"/>
                    <a:gd name="T18" fmla="*/ 3 w 226"/>
                    <a:gd name="T19" fmla="*/ 1 h 214"/>
                    <a:gd name="T20" fmla="*/ 2 w 226"/>
                    <a:gd name="T21" fmla="*/ 0 h 214"/>
                    <a:gd name="T22" fmla="*/ 1 w 226"/>
                    <a:gd name="T23" fmla="*/ 3 h 214"/>
                    <a:gd name="T24" fmla="*/ 1 w 226"/>
                    <a:gd name="T25" fmla="*/ 3 h 214"/>
                    <a:gd name="T26" fmla="*/ 0 w 226"/>
                    <a:gd name="T27" fmla="*/ 4 h 2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6"/>
                    <a:gd name="T43" fmla="*/ 0 h 214"/>
                    <a:gd name="T44" fmla="*/ 226 w 226"/>
                    <a:gd name="T45" fmla="*/ 214 h 2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6" h="214">
                      <a:moveTo>
                        <a:pt x="0" y="153"/>
                      </a:moveTo>
                      <a:lnTo>
                        <a:pt x="10" y="214"/>
                      </a:lnTo>
                      <a:lnTo>
                        <a:pt x="51" y="192"/>
                      </a:lnTo>
                      <a:lnTo>
                        <a:pt x="23" y="155"/>
                      </a:lnTo>
                      <a:lnTo>
                        <a:pt x="133" y="188"/>
                      </a:lnTo>
                      <a:lnTo>
                        <a:pt x="157" y="138"/>
                      </a:lnTo>
                      <a:lnTo>
                        <a:pt x="226" y="120"/>
                      </a:lnTo>
                      <a:lnTo>
                        <a:pt x="202" y="86"/>
                      </a:lnTo>
                      <a:lnTo>
                        <a:pt x="211" y="58"/>
                      </a:lnTo>
                      <a:lnTo>
                        <a:pt x="150" y="62"/>
                      </a:lnTo>
                      <a:lnTo>
                        <a:pt x="80" y="0"/>
                      </a:lnTo>
                      <a:lnTo>
                        <a:pt x="54" y="122"/>
                      </a:lnTo>
                      <a:lnTo>
                        <a:pt x="22" y="115"/>
                      </a:lnTo>
                      <a:lnTo>
                        <a:pt x="0" y="153"/>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57" name="Freeform 368"/>
                <p:cNvSpPr>
                  <a:spLocks/>
                </p:cNvSpPr>
                <p:nvPr/>
              </p:nvSpPr>
              <p:spPr bwMode="auto">
                <a:xfrm>
                  <a:off x="3101" y="2512"/>
                  <a:ext cx="68" cy="76"/>
                </a:xfrm>
                <a:custGeom>
                  <a:avLst/>
                  <a:gdLst>
                    <a:gd name="T0" fmla="*/ 0 w 240"/>
                    <a:gd name="T1" fmla="*/ 3 h 268"/>
                    <a:gd name="T2" fmla="*/ 1 w 240"/>
                    <a:gd name="T3" fmla="*/ 4 h 268"/>
                    <a:gd name="T4" fmla="*/ 0 w 240"/>
                    <a:gd name="T5" fmla="*/ 6 h 268"/>
                    <a:gd name="T6" fmla="*/ 2 w 240"/>
                    <a:gd name="T7" fmla="*/ 6 h 268"/>
                    <a:gd name="T8" fmla="*/ 3 w 240"/>
                    <a:gd name="T9" fmla="*/ 5 h 268"/>
                    <a:gd name="T10" fmla="*/ 3 w 240"/>
                    <a:gd name="T11" fmla="*/ 4 h 268"/>
                    <a:gd name="T12" fmla="*/ 5 w 240"/>
                    <a:gd name="T13" fmla="*/ 2 h 268"/>
                    <a:gd name="T14" fmla="*/ 5 w 240"/>
                    <a:gd name="T15" fmla="*/ 1 h 268"/>
                    <a:gd name="T16" fmla="*/ 5 w 240"/>
                    <a:gd name="T17" fmla="*/ 0 h 268"/>
                    <a:gd name="T18" fmla="*/ 5 w 240"/>
                    <a:gd name="T19" fmla="*/ 0 h 268"/>
                    <a:gd name="T20" fmla="*/ 3 w 240"/>
                    <a:gd name="T21" fmla="*/ 1 h 268"/>
                    <a:gd name="T22" fmla="*/ 3 w 240"/>
                    <a:gd name="T23" fmla="*/ 2 h 268"/>
                    <a:gd name="T24" fmla="*/ 2 w 240"/>
                    <a:gd name="T25" fmla="*/ 1 h 268"/>
                    <a:gd name="T26" fmla="*/ 0 w 240"/>
                    <a:gd name="T27" fmla="*/ 3 h 26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0"/>
                    <a:gd name="T43" fmla="*/ 0 h 268"/>
                    <a:gd name="T44" fmla="*/ 240 w 240"/>
                    <a:gd name="T45" fmla="*/ 268 h 26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0" h="268">
                      <a:moveTo>
                        <a:pt x="0" y="151"/>
                      </a:moveTo>
                      <a:lnTo>
                        <a:pt x="43" y="173"/>
                      </a:lnTo>
                      <a:lnTo>
                        <a:pt x="15" y="251"/>
                      </a:lnTo>
                      <a:lnTo>
                        <a:pt x="84" y="268"/>
                      </a:lnTo>
                      <a:lnTo>
                        <a:pt x="155" y="223"/>
                      </a:lnTo>
                      <a:lnTo>
                        <a:pt x="122" y="159"/>
                      </a:lnTo>
                      <a:lnTo>
                        <a:pt x="202" y="101"/>
                      </a:lnTo>
                      <a:lnTo>
                        <a:pt x="240" y="24"/>
                      </a:lnTo>
                      <a:lnTo>
                        <a:pt x="237" y="13"/>
                      </a:lnTo>
                      <a:lnTo>
                        <a:pt x="223" y="0"/>
                      </a:lnTo>
                      <a:lnTo>
                        <a:pt x="147" y="50"/>
                      </a:lnTo>
                      <a:lnTo>
                        <a:pt x="147" y="77"/>
                      </a:lnTo>
                      <a:lnTo>
                        <a:pt x="94" y="68"/>
                      </a:lnTo>
                      <a:lnTo>
                        <a:pt x="0" y="151"/>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58" name="Freeform 369"/>
                <p:cNvSpPr>
                  <a:spLocks/>
                </p:cNvSpPr>
                <p:nvPr/>
              </p:nvSpPr>
              <p:spPr bwMode="auto">
                <a:xfrm>
                  <a:off x="3121" y="2575"/>
                  <a:ext cx="36" cy="61"/>
                </a:xfrm>
                <a:custGeom>
                  <a:avLst/>
                  <a:gdLst>
                    <a:gd name="T0" fmla="*/ 0 w 128"/>
                    <a:gd name="T1" fmla="*/ 5 h 212"/>
                    <a:gd name="T2" fmla="*/ 0 w 128"/>
                    <a:gd name="T3" fmla="*/ 1 h 212"/>
                    <a:gd name="T4" fmla="*/ 2 w 128"/>
                    <a:gd name="T5" fmla="*/ 0 h 212"/>
                    <a:gd name="T6" fmla="*/ 3 w 128"/>
                    <a:gd name="T7" fmla="*/ 3 h 212"/>
                    <a:gd name="T8" fmla="*/ 2 w 128"/>
                    <a:gd name="T9" fmla="*/ 5 h 212"/>
                    <a:gd name="T10" fmla="*/ 0 w 128"/>
                    <a:gd name="T11" fmla="*/ 5 h 212"/>
                    <a:gd name="T12" fmla="*/ 0 60000 65536"/>
                    <a:gd name="T13" fmla="*/ 0 60000 65536"/>
                    <a:gd name="T14" fmla="*/ 0 60000 65536"/>
                    <a:gd name="T15" fmla="*/ 0 60000 65536"/>
                    <a:gd name="T16" fmla="*/ 0 60000 65536"/>
                    <a:gd name="T17" fmla="*/ 0 60000 65536"/>
                    <a:gd name="T18" fmla="*/ 0 w 128"/>
                    <a:gd name="T19" fmla="*/ 0 h 212"/>
                    <a:gd name="T20" fmla="*/ 128 w 128"/>
                    <a:gd name="T21" fmla="*/ 212 h 212"/>
                  </a:gdLst>
                  <a:ahLst/>
                  <a:cxnLst>
                    <a:cxn ang="T12">
                      <a:pos x="T0" y="T1"/>
                    </a:cxn>
                    <a:cxn ang="T13">
                      <a:pos x="T2" y="T3"/>
                    </a:cxn>
                    <a:cxn ang="T14">
                      <a:pos x="T4" y="T5"/>
                    </a:cxn>
                    <a:cxn ang="T15">
                      <a:pos x="T6" y="T7"/>
                    </a:cxn>
                    <a:cxn ang="T16">
                      <a:pos x="T8" y="T9"/>
                    </a:cxn>
                    <a:cxn ang="T17">
                      <a:pos x="T10" y="T11"/>
                    </a:cxn>
                  </a:cxnLst>
                  <a:rect l="T18" t="T19" r="T20" b="T21"/>
                  <a:pathLst>
                    <a:path w="128" h="212">
                      <a:moveTo>
                        <a:pt x="0" y="212"/>
                      </a:moveTo>
                      <a:lnTo>
                        <a:pt x="13" y="45"/>
                      </a:lnTo>
                      <a:lnTo>
                        <a:pt x="84" y="0"/>
                      </a:lnTo>
                      <a:lnTo>
                        <a:pt x="128" y="129"/>
                      </a:lnTo>
                      <a:lnTo>
                        <a:pt x="82" y="189"/>
                      </a:lnTo>
                      <a:lnTo>
                        <a:pt x="0" y="212"/>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59" name="Freeform 370"/>
                <p:cNvSpPr>
                  <a:spLocks/>
                </p:cNvSpPr>
                <p:nvPr/>
              </p:nvSpPr>
              <p:spPr bwMode="auto">
                <a:xfrm>
                  <a:off x="2838" y="2797"/>
                  <a:ext cx="78" cy="105"/>
                </a:xfrm>
                <a:custGeom>
                  <a:avLst/>
                  <a:gdLst>
                    <a:gd name="T0" fmla="*/ 0 w 274"/>
                    <a:gd name="T1" fmla="*/ 2 h 369"/>
                    <a:gd name="T2" fmla="*/ 1 w 274"/>
                    <a:gd name="T3" fmla="*/ 3 h 369"/>
                    <a:gd name="T4" fmla="*/ 1 w 274"/>
                    <a:gd name="T5" fmla="*/ 5 h 369"/>
                    <a:gd name="T6" fmla="*/ 3 w 274"/>
                    <a:gd name="T7" fmla="*/ 4 h 369"/>
                    <a:gd name="T8" fmla="*/ 4 w 274"/>
                    <a:gd name="T9" fmla="*/ 5 h 369"/>
                    <a:gd name="T10" fmla="*/ 5 w 274"/>
                    <a:gd name="T11" fmla="*/ 7 h 369"/>
                    <a:gd name="T12" fmla="*/ 4 w 274"/>
                    <a:gd name="T13" fmla="*/ 9 h 369"/>
                    <a:gd name="T14" fmla="*/ 6 w 274"/>
                    <a:gd name="T15" fmla="*/ 8 h 369"/>
                    <a:gd name="T16" fmla="*/ 5 w 274"/>
                    <a:gd name="T17" fmla="*/ 5 h 369"/>
                    <a:gd name="T18" fmla="*/ 3 w 274"/>
                    <a:gd name="T19" fmla="*/ 3 h 369"/>
                    <a:gd name="T20" fmla="*/ 4 w 274"/>
                    <a:gd name="T21" fmla="*/ 2 h 369"/>
                    <a:gd name="T22" fmla="*/ 3 w 274"/>
                    <a:gd name="T23" fmla="*/ 1 h 369"/>
                    <a:gd name="T24" fmla="*/ 2 w 274"/>
                    <a:gd name="T25" fmla="*/ 0 h 369"/>
                    <a:gd name="T26" fmla="*/ 1 w 274"/>
                    <a:gd name="T27" fmla="*/ 0 h 369"/>
                    <a:gd name="T28" fmla="*/ 1 w 274"/>
                    <a:gd name="T29" fmla="*/ 1 h 369"/>
                    <a:gd name="T30" fmla="*/ 1 w 274"/>
                    <a:gd name="T31" fmla="*/ 1 h 369"/>
                    <a:gd name="T32" fmla="*/ 0 w 274"/>
                    <a:gd name="T33" fmla="*/ 2 h 36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74"/>
                    <a:gd name="T52" fmla="*/ 0 h 369"/>
                    <a:gd name="T53" fmla="*/ 274 w 274"/>
                    <a:gd name="T54" fmla="*/ 369 h 36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74" h="369">
                      <a:moveTo>
                        <a:pt x="0" y="79"/>
                      </a:moveTo>
                      <a:lnTo>
                        <a:pt x="36" y="132"/>
                      </a:lnTo>
                      <a:lnTo>
                        <a:pt x="25" y="223"/>
                      </a:lnTo>
                      <a:lnTo>
                        <a:pt x="123" y="184"/>
                      </a:lnTo>
                      <a:lnTo>
                        <a:pt x="160" y="223"/>
                      </a:lnTo>
                      <a:lnTo>
                        <a:pt x="198" y="313"/>
                      </a:lnTo>
                      <a:lnTo>
                        <a:pt x="188" y="369"/>
                      </a:lnTo>
                      <a:lnTo>
                        <a:pt x="274" y="353"/>
                      </a:lnTo>
                      <a:lnTo>
                        <a:pt x="231" y="234"/>
                      </a:lnTo>
                      <a:lnTo>
                        <a:pt x="138" y="147"/>
                      </a:lnTo>
                      <a:lnTo>
                        <a:pt x="165" y="94"/>
                      </a:lnTo>
                      <a:lnTo>
                        <a:pt x="112" y="67"/>
                      </a:lnTo>
                      <a:lnTo>
                        <a:pt x="73" y="0"/>
                      </a:lnTo>
                      <a:lnTo>
                        <a:pt x="50" y="1"/>
                      </a:lnTo>
                      <a:lnTo>
                        <a:pt x="52" y="48"/>
                      </a:lnTo>
                      <a:lnTo>
                        <a:pt x="36" y="36"/>
                      </a:lnTo>
                      <a:lnTo>
                        <a:pt x="0" y="79"/>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60" name="Freeform 371"/>
                <p:cNvSpPr>
                  <a:spLocks/>
                </p:cNvSpPr>
                <p:nvPr/>
              </p:nvSpPr>
              <p:spPr bwMode="auto">
                <a:xfrm>
                  <a:off x="1810" y="2395"/>
                  <a:ext cx="5" cy="11"/>
                </a:xfrm>
                <a:custGeom>
                  <a:avLst/>
                  <a:gdLst>
                    <a:gd name="T0" fmla="*/ 0 w 18"/>
                    <a:gd name="T1" fmla="*/ 1 h 38"/>
                    <a:gd name="T2" fmla="*/ 0 w 18"/>
                    <a:gd name="T3" fmla="*/ 0 h 38"/>
                    <a:gd name="T4" fmla="*/ 0 w 18"/>
                    <a:gd name="T5" fmla="*/ 1 h 38"/>
                    <a:gd name="T6" fmla="*/ 0 w 18"/>
                    <a:gd name="T7" fmla="*/ 1 h 38"/>
                    <a:gd name="T8" fmla="*/ 0 60000 65536"/>
                    <a:gd name="T9" fmla="*/ 0 60000 65536"/>
                    <a:gd name="T10" fmla="*/ 0 60000 65536"/>
                    <a:gd name="T11" fmla="*/ 0 60000 65536"/>
                    <a:gd name="T12" fmla="*/ 0 w 18"/>
                    <a:gd name="T13" fmla="*/ 0 h 38"/>
                    <a:gd name="T14" fmla="*/ 18 w 18"/>
                    <a:gd name="T15" fmla="*/ 38 h 38"/>
                  </a:gdLst>
                  <a:ahLst/>
                  <a:cxnLst>
                    <a:cxn ang="T8">
                      <a:pos x="T0" y="T1"/>
                    </a:cxn>
                    <a:cxn ang="T9">
                      <a:pos x="T2" y="T3"/>
                    </a:cxn>
                    <a:cxn ang="T10">
                      <a:pos x="T4" y="T5"/>
                    </a:cxn>
                    <a:cxn ang="T11">
                      <a:pos x="T6" y="T7"/>
                    </a:cxn>
                  </a:cxnLst>
                  <a:rect l="T12" t="T13" r="T14" b="T15"/>
                  <a:pathLst>
                    <a:path w="18" h="38">
                      <a:moveTo>
                        <a:pt x="0" y="30"/>
                      </a:moveTo>
                      <a:lnTo>
                        <a:pt x="13" y="0"/>
                      </a:lnTo>
                      <a:lnTo>
                        <a:pt x="18" y="38"/>
                      </a:lnTo>
                      <a:lnTo>
                        <a:pt x="0" y="3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61" name="Freeform 372"/>
                <p:cNvSpPr>
                  <a:spLocks/>
                </p:cNvSpPr>
                <p:nvPr/>
              </p:nvSpPr>
              <p:spPr bwMode="auto">
                <a:xfrm>
                  <a:off x="2838" y="3002"/>
                  <a:ext cx="41" cy="63"/>
                </a:xfrm>
                <a:custGeom>
                  <a:avLst/>
                  <a:gdLst>
                    <a:gd name="T0" fmla="*/ 0 w 142"/>
                    <a:gd name="T1" fmla="*/ 0 h 221"/>
                    <a:gd name="T2" fmla="*/ 1 w 142"/>
                    <a:gd name="T3" fmla="*/ 0 h 221"/>
                    <a:gd name="T4" fmla="*/ 1 w 142"/>
                    <a:gd name="T5" fmla="*/ 1 h 221"/>
                    <a:gd name="T6" fmla="*/ 2 w 142"/>
                    <a:gd name="T7" fmla="*/ 0 h 221"/>
                    <a:gd name="T8" fmla="*/ 3 w 142"/>
                    <a:gd name="T9" fmla="*/ 1 h 221"/>
                    <a:gd name="T10" fmla="*/ 3 w 142"/>
                    <a:gd name="T11" fmla="*/ 5 h 221"/>
                    <a:gd name="T12" fmla="*/ 3 w 142"/>
                    <a:gd name="T13" fmla="*/ 5 h 221"/>
                    <a:gd name="T14" fmla="*/ 1 w 142"/>
                    <a:gd name="T15" fmla="*/ 4 h 221"/>
                    <a:gd name="T16" fmla="*/ 0 w 142"/>
                    <a:gd name="T17" fmla="*/ 0 h 2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2"/>
                    <a:gd name="T28" fmla="*/ 0 h 221"/>
                    <a:gd name="T29" fmla="*/ 142 w 142"/>
                    <a:gd name="T30" fmla="*/ 221 h 2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2" h="221">
                      <a:moveTo>
                        <a:pt x="0" y="0"/>
                      </a:moveTo>
                      <a:lnTo>
                        <a:pt x="29" y="0"/>
                      </a:lnTo>
                      <a:lnTo>
                        <a:pt x="38" y="41"/>
                      </a:lnTo>
                      <a:lnTo>
                        <a:pt x="73" y="15"/>
                      </a:lnTo>
                      <a:lnTo>
                        <a:pt x="122" y="65"/>
                      </a:lnTo>
                      <a:lnTo>
                        <a:pt x="142" y="221"/>
                      </a:lnTo>
                      <a:lnTo>
                        <a:pt x="141" y="221"/>
                      </a:lnTo>
                      <a:lnTo>
                        <a:pt x="42" y="156"/>
                      </a:lnTo>
                      <a:lnTo>
                        <a:pt x="0" y="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62" name="Freeform 373"/>
                <p:cNvSpPr>
                  <a:spLocks/>
                </p:cNvSpPr>
                <p:nvPr/>
              </p:nvSpPr>
              <p:spPr bwMode="auto">
                <a:xfrm>
                  <a:off x="2941" y="2996"/>
                  <a:ext cx="103" cy="76"/>
                </a:xfrm>
                <a:custGeom>
                  <a:avLst/>
                  <a:gdLst>
                    <a:gd name="T0" fmla="*/ 0 w 362"/>
                    <a:gd name="T1" fmla="*/ 6 h 264"/>
                    <a:gd name="T2" fmla="*/ 1 w 362"/>
                    <a:gd name="T3" fmla="*/ 6 h 264"/>
                    <a:gd name="T4" fmla="*/ 3 w 362"/>
                    <a:gd name="T5" fmla="*/ 6 h 264"/>
                    <a:gd name="T6" fmla="*/ 4 w 362"/>
                    <a:gd name="T7" fmla="*/ 6 h 264"/>
                    <a:gd name="T8" fmla="*/ 5 w 362"/>
                    <a:gd name="T9" fmla="*/ 3 h 264"/>
                    <a:gd name="T10" fmla="*/ 7 w 362"/>
                    <a:gd name="T11" fmla="*/ 3 h 264"/>
                    <a:gd name="T12" fmla="*/ 8 w 362"/>
                    <a:gd name="T13" fmla="*/ 2 h 264"/>
                    <a:gd name="T14" fmla="*/ 7 w 362"/>
                    <a:gd name="T15" fmla="*/ 1 h 264"/>
                    <a:gd name="T16" fmla="*/ 7 w 362"/>
                    <a:gd name="T17" fmla="*/ 0 h 264"/>
                    <a:gd name="T18" fmla="*/ 5 w 362"/>
                    <a:gd name="T19" fmla="*/ 2 h 264"/>
                    <a:gd name="T20" fmla="*/ 4 w 362"/>
                    <a:gd name="T21" fmla="*/ 3 h 264"/>
                    <a:gd name="T22" fmla="*/ 4 w 362"/>
                    <a:gd name="T23" fmla="*/ 3 h 264"/>
                    <a:gd name="T24" fmla="*/ 3 w 362"/>
                    <a:gd name="T25" fmla="*/ 4 h 264"/>
                    <a:gd name="T26" fmla="*/ 2 w 362"/>
                    <a:gd name="T27" fmla="*/ 4 h 264"/>
                    <a:gd name="T28" fmla="*/ 1 w 362"/>
                    <a:gd name="T29" fmla="*/ 6 h 264"/>
                    <a:gd name="T30" fmla="*/ 0 w 362"/>
                    <a:gd name="T31" fmla="*/ 6 h 26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62"/>
                    <a:gd name="T49" fmla="*/ 0 h 264"/>
                    <a:gd name="T50" fmla="*/ 362 w 362"/>
                    <a:gd name="T51" fmla="*/ 264 h 26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62" h="264">
                      <a:moveTo>
                        <a:pt x="0" y="235"/>
                      </a:moveTo>
                      <a:lnTo>
                        <a:pt x="33" y="264"/>
                      </a:lnTo>
                      <a:lnTo>
                        <a:pt x="143" y="253"/>
                      </a:lnTo>
                      <a:lnTo>
                        <a:pt x="182" y="238"/>
                      </a:lnTo>
                      <a:lnTo>
                        <a:pt x="234" y="115"/>
                      </a:lnTo>
                      <a:lnTo>
                        <a:pt x="299" y="120"/>
                      </a:lnTo>
                      <a:lnTo>
                        <a:pt x="362" y="78"/>
                      </a:lnTo>
                      <a:lnTo>
                        <a:pt x="304" y="45"/>
                      </a:lnTo>
                      <a:lnTo>
                        <a:pt x="284" y="0"/>
                      </a:lnTo>
                      <a:lnTo>
                        <a:pt x="210" y="82"/>
                      </a:lnTo>
                      <a:lnTo>
                        <a:pt x="185" y="128"/>
                      </a:lnTo>
                      <a:lnTo>
                        <a:pt x="163" y="103"/>
                      </a:lnTo>
                      <a:lnTo>
                        <a:pt x="120" y="168"/>
                      </a:lnTo>
                      <a:lnTo>
                        <a:pt x="70" y="177"/>
                      </a:lnTo>
                      <a:lnTo>
                        <a:pt x="56" y="238"/>
                      </a:lnTo>
                      <a:lnTo>
                        <a:pt x="0" y="23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63" name="Freeform 374"/>
                <p:cNvSpPr>
                  <a:spLocks/>
                </p:cNvSpPr>
                <p:nvPr/>
              </p:nvSpPr>
              <p:spPr bwMode="auto">
                <a:xfrm>
                  <a:off x="2702" y="2363"/>
                  <a:ext cx="345" cy="167"/>
                </a:xfrm>
                <a:custGeom>
                  <a:avLst/>
                  <a:gdLst>
                    <a:gd name="T0" fmla="*/ 0 w 1209"/>
                    <a:gd name="T1" fmla="*/ 4 h 587"/>
                    <a:gd name="T2" fmla="*/ 1 w 1209"/>
                    <a:gd name="T3" fmla="*/ 6 h 587"/>
                    <a:gd name="T4" fmla="*/ 2 w 1209"/>
                    <a:gd name="T5" fmla="*/ 6 h 587"/>
                    <a:gd name="T6" fmla="*/ 3 w 1209"/>
                    <a:gd name="T7" fmla="*/ 9 h 587"/>
                    <a:gd name="T8" fmla="*/ 7 w 1209"/>
                    <a:gd name="T9" fmla="*/ 10 h 587"/>
                    <a:gd name="T10" fmla="*/ 8 w 1209"/>
                    <a:gd name="T11" fmla="*/ 12 h 587"/>
                    <a:gd name="T12" fmla="*/ 11 w 1209"/>
                    <a:gd name="T13" fmla="*/ 12 h 587"/>
                    <a:gd name="T14" fmla="*/ 15 w 1209"/>
                    <a:gd name="T15" fmla="*/ 14 h 587"/>
                    <a:gd name="T16" fmla="*/ 20 w 1209"/>
                    <a:gd name="T17" fmla="*/ 12 h 587"/>
                    <a:gd name="T18" fmla="*/ 21 w 1209"/>
                    <a:gd name="T19" fmla="*/ 11 h 587"/>
                    <a:gd name="T20" fmla="*/ 21 w 1209"/>
                    <a:gd name="T21" fmla="*/ 9 h 587"/>
                    <a:gd name="T22" fmla="*/ 23 w 1209"/>
                    <a:gd name="T23" fmla="*/ 10 h 587"/>
                    <a:gd name="T24" fmla="*/ 26 w 1209"/>
                    <a:gd name="T25" fmla="*/ 7 h 587"/>
                    <a:gd name="T26" fmla="*/ 28 w 1209"/>
                    <a:gd name="T27" fmla="*/ 7 h 587"/>
                    <a:gd name="T28" fmla="*/ 27 w 1209"/>
                    <a:gd name="T29" fmla="*/ 5 h 587"/>
                    <a:gd name="T30" fmla="*/ 25 w 1209"/>
                    <a:gd name="T31" fmla="*/ 6 h 587"/>
                    <a:gd name="T32" fmla="*/ 25 w 1209"/>
                    <a:gd name="T33" fmla="*/ 4 h 587"/>
                    <a:gd name="T34" fmla="*/ 25 w 1209"/>
                    <a:gd name="T35" fmla="*/ 3 h 587"/>
                    <a:gd name="T36" fmla="*/ 24 w 1209"/>
                    <a:gd name="T37" fmla="*/ 3 h 587"/>
                    <a:gd name="T38" fmla="*/ 19 w 1209"/>
                    <a:gd name="T39" fmla="*/ 4 h 587"/>
                    <a:gd name="T40" fmla="*/ 16 w 1209"/>
                    <a:gd name="T41" fmla="*/ 2 h 587"/>
                    <a:gd name="T42" fmla="*/ 13 w 1209"/>
                    <a:gd name="T43" fmla="*/ 2 h 587"/>
                    <a:gd name="T44" fmla="*/ 13 w 1209"/>
                    <a:gd name="T45" fmla="*/ 1 h 587"/>
                    <a:gd name="T46" fmla="*/ 10 w 1209"/>
                    <a:gd name="T47" fmla="*/ 0 h 587"/>
                    <a:gd name="T48" fmla="*/ 9 w 1209"/>
                    <a:gd name="T49" fmla="*/ 1 h 587"/>
                    <a:gd name="T50" fmla="*/ 9 w 1209"/>
                    <a:gd name="T51" fmla="*/ 3 h 587"/>
                    <a:gd name="T52" fmla="*/ 4 w 1209"/>
                    <a:gd name="T53" fmla="*/ 2 h 587"/>
                    <a:gd name="T54" fmla="*/ 0 w 1209"/>
                    <a:gd name="T55" fmla="*/ 4 h 58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09"/>
                    <a:gd name="T85" fmla="*/ 0 h 587"/>
                    <a:gd name="T86" fmla="*/ 1209 w 1209"/>
                    <a:gd name="T87" fmla="*/ 587 h 58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09" h="587">
                      <a:moveTo>
                        <a:pt x="0" y="184"/>
                      </a:moveTo>
                      <a:lnTo>
                        <a:pt x="39" y="242"/>
                      </a:lnTo>
                      <a:lnTo>
                        <a:pt x="94" y="265"/>
                      </a:lnTo>
                      <a:lnTo>
                        <a:pt x="113" y="389"/>
                      </a:lnTo>
                      <a:lnTo>
                        <a:pt x="282" y="439"/>
                      </a:lnTo>
                      <a:lnTo>
                        <a:pt x="353" y="526"/>
                      </a:lnTo>
                      <a:lnTo>
                        <a:pt x="494" y="522"/>
                      </a:lnTo>
                      <a:lnTo>
                        <a:pt x="651" y="587"/>
                      </a:lnTo>
                      <a:lnTo>
                        <a:pt x="856" y="526"/>
                      </a:lnTo>
                      <a:lnTo>
                        <a:pt x="920" y="477"/>
                      </a:lnTo>
                      <a:lnTo>
                        <a:pt x="920" y="408"/>
                      </a:lnTo>
                      <a:lnTo>
                        <a:pt x="979" y="416"/>
                      </a:lnTo>
                      <a:lnTo>
                        <a:pt x="1110" y="318"/>
                      </a:lnTo>
                      <a:lnTo>
                        <a:pt x="1209" y="312"/>
                      </a:lnTo>
                      <a:lnTo>
                        <a:pt x="1162" y="238"/>
                      </a:lnTo>
                      <a:lnTo>
                        <a:pt x="1065" y="257"/>
                      </a:lnTo>
                      <a:lnTo>
                        <a:pt x="1064" y="174"/>
                      </a:lnTo>
                      <a:lnTo>
                        <a:pt x="1088" y="127"/>
                      </a:lnTo>
                      <a:lnTo>
                        <a:pt x="1018" y="115"/>
                      </a:lnTo>
                      <a:lnTo>
                        <a:pt x="838" y="167"/>
                      </a:lnTo>
                      <a:lnTo>
                        <a:pt x="677" y="90"/>
                      </a:lnTo>
                      <a:lnTo>
                        <a:pt x="576" y="101"/>
                      </a:lnTo>
                      <a:lnTo>
                        <a:pt x="539" y="39"/>
                      </a:lnTo>
                      <a:lnTo>
                        <a:pt x="439" y="0"/>
                      </a:lnTo>
                      <a:lnTo>
                        <a:pt x="386" y="42"/>
                      </a:lnTo>
                      <a:lnTo>
                        <a:pt x="383" y="126"/>
                      </a:lnTo>
                      <a:lnTo>
                        <a:pt x="153" y="89"/>
                      </a:lnTo>
                      <a:lnTo>
                        <a:pt x="0" y="184"/>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64" name="Freeform 375"/>
                <p:cNvSpPr>
                  <a:spLocks/>
                </p:cNvSpPr>
                <p:nvPr/>
              </p:nvSpPr>
              <p:spPr bwMode="auto">
                <a:xfrm>
                  <a:off x="2313" y="2765"/>
                  <a:ext cx="84" cy="109"/>
                </a:xfrm>
                <a:custGeom>
                  <a:avLst/>
                  <a:gdLst>
                    <a:gd name="T0" fmla="*/ 0 w 294"/>
                    <a:gd name="T1" fmla="*/ 6 h 383"/>
                    <a:gd name="T2" fmla="*/ 1 w 294"/>
                    <a:gd name="T3" fmla="*/ 9 h 383"/>
                    <a:gd name="T4" fmla="*/ 3 w 294"/>
                    <a:gd name="T5" fmla="*/ 9 h 383"/>
                    <a:gd name="T6" fmla="*/ 5 w 294"/>
                    <a:gd name="T7" fmla="*/ 6 h 383"/>
                    <a:gd name="T8" fmla="*/ 5 w 294"/>
                    <a:gd name="T9" fmla="*/ 5 h 383"/>
                    <a:gd name="T10" fmla="*/ 7 w 294"/>
                    <a:gd name="T11" fmla="*/ 3 h 383"/>
                    <a:gd name="T12" fmla="*/ 7 w 294"/>
                    <a:gd name="T13" fmla="*/ 3 h 383"/>
                    <a:gd name="T14" fmla="*/ 6 w 294"/>
                    <a:gd name="T15" fmla="*/ 1 h 383"/>
                    <a:gd name="T16" fmla="*/ 4 w 294"/>
                    <a:gd name="T17" fmla="*/ 0 h 383"/>
                    <a:gd name="T18" fmla="*/ 3 w 294"/>
                    <a:gd name="T19" fmla="*/ 0 h 383"/>
                    <a:gd name="T20" fmla="*/ 4 w 294"/>
                    <a:gd name="T21" fmla="*/ 1 h 383"/>
                    <a:gd name="T22" fmla="*/ 3 w 294"/>
                    <a:gd name="T23" fmla="*/ 2 h 383"/>
                    <a:gd name="T24" fmla="*/ 3 w 294"/>
                    <a:gd name="T25" fmla="*/ 3 h 383"/>
                    <a:gd name="T26" fmla="*/ 3 w 294"/>
                    <a:gd name="T27" fmla="*/ 5 h 383"/>
                    <a:gd name="T28" fmla="*/ 0 w 294"/>
                    <a:gd name="T29" fmla="*/ 6 h 38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94"/>
                    <a:gd name="T46" fmla="*/ 0 h 383"/>
                    <a:gd name="T47" fmla="*/ 294 w 294"/>
                    <a:gd name="T48" fmla="*/ 383 h 38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94" h="383">
                      <a:moveTo>
                        <a:pt x="0" y="270"/>
                      </a:moveTo>
                      <a:lnTo>
                        <a:pt x="40" y="383"/>
                      </a:lnTo>
                      <a:lnTo>
                        <a:pt x="109" y="364"/>
                      </a:lnTo>
                      <a:lnTo>
                        <a:pt x="218" y="269"/>
                      </a:lnTo>
                      <a:lnTo>
                        <a:pt x="217" y="223"/>
                      </a:lnTo>
                      <a:lnTo>
                        <a:pt x="289" y="139"/>
                      </a:lnTo>
                      <a:lnTo>
                        <a:pt x="294" y="114"/>
                      </a:lnTo>
                      <a:lnTo>
                        <a:pt x="255" y="64"/>
                      </a:lnTo>
                      <a:lnTo>
                        <a:pt x="164" y="0"/>
                      </a:lnTo>
                      <a:lnTo>
                        <a:pt x="141" y="1"/>
                      </a:lnTo>
                      <a:lnTo>
                        <a:pt x="153" y="36"/>
                      </a:lnTo>
                      <a:lnTo>
                        <a:pt x="122" y="101"/>
                      </a:lnTo>
                      <a:lnTo>
                        <a:pt x="141" y="134"/>
                      </a:lnTo>
                      <a:lnTo>
                        <a:pt x="111" y="226"/>
                      </a:lnTo>
                      <a:lnTo>
                        <a:pt x="0" y="27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65" name="Freeform 376"/>
                <p:cNvSpPr>
                  <a:spLocks/>
                </p:cNvSpPr>
                <p:nvPr/>
              </p:nvSpPr>
              <p:spPr bwMode="auto">
                <a:xfrm>
                  <a:off x="2619" y="2692"/>
                  <a:ext cx="86" cy="52"/>
                </a:xfrm>
                <a:custGeom>
                  <a:avLst/>
                  <a:gdLst>
                    <a:gd name="T0" fmla="*/ 0 w 305"/>
                    <a:gd name="T1" fmla="*/ 2 h 184"/>
                    <a:gd name="T2" fmla="*/ 1 w 305"/>
                    <a:gd name="T3" fmla="*/ 0 h 184"/>
                    <a:gd name="T4" fmla="*/ 4 w 305"/>
                    <a:gd name="T5" fmla="*/ 1 h 184"/>
                    <a:gd name="T6" fmla="*/ 5 w 305"/>
                    <a:gd name="T7" fmla="*/ 3 h 184"/>
                    <a:gd name="T8" fmla="*/ 7 w 305"/>
                    <a:gd name="T9" fmla="*/ 3 h 184"/>
                    <a:gd name="T10" fmla="*/ 7 w 305"/>
                    <a:gd name="T11" fmla="*/ 4 h 184"/>
                    <a:gd name="T12" fmla="*/ 2 w 305"/>
                    <a:gd name="T13" fmla="*/ 3 h 184"/>
                    <a:gd name="T14" fmla="*/ 0 w 305"/>
                    <a:gd name="T15" fmla="*/ 2 h 184"/>
                    <a:gd name="T16" fmla="*/ 0 60000 65536"/>
                    <a:gd name="T17" fmla="*/ 0 60000 65536"/>
                    <a:gd name="T18" fmla="*/ 0 60000 65536"/>
                    <a:gd name="T19" fmla="*/ 0 60000 65536"/>
                    <a:gd name="T20" fmla="*/ 0 60000 65536"/>
                    <a:gd name="T21" fmla="*/ 0 60000 65536"/>
                    <a:gd name="T22" fmla="*/ 0 60000 65536"/>
                    <a:gd name="T23" fmla="*/ 0 60000 65536"/>
                    <a:gd name="T24" fmla="*/ 0 w 305"/>
                    <a:gd name="T25" fmla="*/ 0 h 184"/>
                    <a:gd name="T26" fmla="*/ 305 w 305"/>
                    <a:gd name="T27" fmla="*/ 184 h 1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5" h="184">
                      <a:moveTo>
                        <a:pt x="0" y="72"/>
                      </a:moveTo>
                      <a:lnTo>
                        <a:pt x="39" y="0"/>
                      </a:lnTo>
                      <a:lnTo>
                        <a:pt x="158" y="46"/>
                      </a:lnTo>
                      <a:lnTo>
                        <a:pt x="223" y="117"/>
                      </a:lnTo>
                      <a:lnTo>
                        <a:pt x="305" y="117"/>
                      </a:lnTo>
                      <a:lnTo>
                        <a:pt x="302" y="184"/>
                      </a:lnTo>
                      <a:lnTo>
                        <a:pt x="102" y="141"/>
                      </a:lnTo>
                      <a:lnTo>
                        <a:pt x="0" y="72"/>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66" name="Freeform 377"/>
                <p:cNvSpPr>
                  <a:spLocks/>
                </p:cNvSpPr>
                <p:nvPr/>
              </p:nvSpPr>
              <p:spPr bwMode="auto">
                <a:xfrm>
                  <a:off x="1785" y="2344"/>
                  <a:ext cx="39" cy="43"/>
                </a:xfrm>
                <a:custGeom>
                  <a:avLst/>
                  <a:gdLst>
                    <a:gd name="T0" fmla="*/ 0 w 138"/>
                    <a:gd name="T1" fmla="*/ 3 h 148"/>
                    <a:gd name="T2" fmla="*/ 1 w 138"/>
                    <a:gd name="T3" fmla="*/ 2 h 148"/>
                    <a:gd name="T4" fmla="*/ 1 w 138"/>
                    <a:gd name="T5" fmla="*/ 2 h 148"/>
                    <a:gd name="T6" fmla="*/ 1 w 138"/>
                    <a:gd name="T7" fmla="*/ 1 h 148"/>
                    <a:gd name="T8" fmla="*/ 2 w 138"/>
                    <a:gd name="T9" fmla="*/ 1 h 148"/>
                    <a:gd name="T10" fmla="*/ 2 w 138"/>
                    <a:gd name="T11" fmla="*/ 0 h 148"/>
                    <a:gd name="T12" fmla="*/ 3 w 138"/>
                    <a:gd name="T13" fmla="*/ 0 h 148"/>
                    <a:gd name="T14" fmla="*/ 3 w 138"/>
                    <a:gd name="T15" fmla="*/ 1 h 148"/>
                    <a:gd name="T16" fmla="*/ 2 w 138"/>
                    <a:gd name="T17" fmla="*/ 2 h 148"/>
                    <a:gd name="T18" fmla="*/ 2 w 138"/>
                    <a:gd name="T19" fmla="*/ 3 h 148"/>
                    <a:gd name="T20" fmla="*/ 1 w 138"/>
                    <a:gd name="T21" fmla="*/ 3 h 148"/>
                    <a:gd name="T22" fmla="*/ 0 w 138"/>
                    <a:gd name="T23" fmla="*/ 3 h 14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8"/>
                    <a:gd name="T37" fmla="*/ 0 h 148"/>
                    <a:gd name="T38" fmla="*/ 138 w 138"/>
                    <a:gd name="T39" fmla="*/ 148 h 14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8" h="148">
                      <a:moveTo>
                        <a:pt x="0" y="111"/>
                      </a:moveTo>
                      <a:lnTo>
                        <a:pt x="54" y="92"/>
                      </a:lnTo>
                      <a:lnTo>
                        <a:pt x="29" y="76"/>
                      </a:lnTo>
                      <a:lnTo>
                        <a:pt x="53" y="23"/>
                      </a:lnTo>
                      <a:lnTo>
                        <a:pt x="75" y="57"/>
                      </a:lnTo>
                      <a:lnTo>
                        <a:pt x="76" y="0"/>
                      </a:lnTo>
                      <a:lnTo>
                        <a:pt x="138" y="0"/>
                      </a:lnTo>
                      <a:lnTo>
                        <a:pt x="134" y="57"/>
                      </a:lnTo>
                      <a:lnTo>
                        <a:pt x="93" y="79"/>
                      </a:lnTo>
                      <a:lnTo>
                        <a:pt x="95" y="148"/>
                      </a:lnTo>
                      <a:lnTo>
                        <a:pt x="57" y="106"/>
                      </a:lnTo>
                      <a:lnTo>
                        <a:pt x="0" y="111"/>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67" name="Freeform 378"/>
                <p:cNvSpPr>
                  <a:spLocks/>
                </p:cNvSpPr>
                <p:nvPr/>
              </p:nvSpPr>
              <p:spPr bwMode="auto">
                <a:xfrm>
                  <a:off x="3558" y="3624"/>
                  <a:ext cx="85" cy="91"/>
                </a:xfrm>
                <a:custGeom>
                  <a:avLst/>
                  <a:gdLst>
                    <a:gd name="T0" fmla="*/ 0 w 298"/>
                    <a:gd name="T1" fmla="*/ 6 h 322"/>
                    <a:gd name="T2" fmla="*/ 1 w 298"/>
                    <a:gd name="T3" fmla="*/ 4 h 322"/>
                    <a:gd name="T4" fmla="*/ 4 w 298"/>
                    <a:gd name="T5" fmla="*/ 3 h 322"/>
                    <a:gd name="T6" fmla="*/ 5 w 298"/>
                    <a:gd name="T7" fmla="*/ 0 h 322"/>
                    <a:gd name="T8" fmla="*/ 6 w 298"/>
                    <a:gd name="T9" fmla="*/ 1 h 322"/>
                    <a:gd name="T10" fmla="*/ 7 w 298"/>
                    <a:gd name="T11" fmla="*/ 0 h 322"/>
                    <a:gd name="T12" fmla="*/ 7 w 298"/>
                    <a:gd name="T13" fmla="*/ 1 h 322"/>
                    <a:gd name="T14" fmla="*/ 6 w 298"/>
                    <a:gd name="T15" fmla="*/ 3 h 322"/>
                    <a:gd name="T16" fmla="*/ 6 w 298"/>
                    <a:gd name="T17" fmla="*/ 4 h 322"/>
                    <a:gd name="T18" fmla="*/ 4 w 298"/>
                    <a:gd name="T19" fmla="*/ 4 h 322"/>
                    <a:gd name="T20" fmla="*/ 4 w 298"/>
                    <a:gd name="T21" fmla="*/ 6 h 322"/>
                    <a:gd name="T22" fmla="*/ 2 w 298"/>
                    <a:gd name="T23" fmla="*/ 7 h 322"/>
                    <a:gd name="T24" fmla="*/ 0 w 298"/>
                    <a:gd name="T25" fmla="*/ 6 h 3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98"/>
                    <a:gd name="T40" fmla="*/ 0 h 322"/>
                    <a:gd name="T41" fmla="*/ 298 w 298"/>
                    <a:gd name="T42" fmla="*/ 322 h 32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98" h="322">
                      <a:moveTo>
                        <a:pt x="0" y="281"/>
                      </a:moveTo>
                      <a:lnTo>
                        <a:pt x="63" y="182"/>
                      </a:lnTo>
                      <a:lnTo>
                        <a:pt x="172" y="109"/>
                      </a:lnTo>
                      <a:lnTo>
                        <a:pt x="223" y="0"/>
                      </a:lnTo>
                      <a:lnTo>
                        <a:pt x="256" y="32"/>
                      </a:lnTo>
                      <a:lnTo>
                        <a:pt x="293" y="17"/>
                      </a:lnTo>
                      <a:lnTo>
                        <a:pt x="298" y="55"/>
                      </a:lnTo>
                      <a:lnTo>
                        <a:pt x="242" y="134"/>
                      </a:lnTo>
                      <a:lnTo>
                        <a:pt x="252" y="167"/>
                      </a:lnTo>
                      <a:lnTo>
                        <a:pt x="190" y="180"/>
                      </a:lnTo>
                      <a:lnTo>
                        <a:pt x="161" y="289"/>
                      </a:lnTo>
                      <a:lnTo>
                        <a:pt x="96" y="322"/>
                      </a:lnTo>
                      <a:lnTo>
                        <a:pt x="0" y="281"/>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68" name="Freeform 379"/>
                <p:cNvSpPr>
                  <a:spLocks/>
                </p:cNvSpPr>
                <p:nvPr/>
              </p:nvSpPr>
              <p:spPr bwMode="auto">
                <a:xfrm>
                  <a:off x="3625" y="3534"/>
                  <a:ext cx="63" cy="101"/>
                </a:xfrm>
                <a:custGeom>
                  <a:avLst/>
                  <a:gdLst>
                    <a:gd name="T0" fmla="*/ 0 w 221"/>
                    <a:gd name="T1" fmla="*/ 0 h 353"/>
                    <a:gd name="T2" fmla="*/ 1 w 221"/>
                    <a:gd name="T3" fmla="*/ 1 h 353"/>
                    <a:gd name="T4" fmla="*/ 2 w 221"/>
                    <a:gd name="T5" fmla="*/ 3 h 353"/>
                    <a:gd name="T6" fmla="*/ 3 w 221"/>
                    <a:gd name="T7" fmla="*/ 3 h 353"/>
                    <a:gd name="T8" fmla="*/ 3 w 221"/>
                    <a:gd name="T9" fmla="*/ 3 h 353"/>
                    <a:gd name="T10" fmla="*/ 3 w 221"/>
                    <a:gd name="T11" fmla="*/ 4 h 353"/>
                    <a:gd name="T12" fmla="*/ 5 w 221"/>
                    <a:gd name="T13" fmla="*/ 4 h 353"/>
                    <a:gd name="T14" fmla="*/ 5 w 221"/>
                    <a:gd name="T15" fmla="*/ 5 h 353"/>
                    <a:gd name="T16" fmla="*/ 4 w 221"/>
                    <a:gd name="T17" fmla="*/ 6 h 353"/>
                    <a:gd name="T18" fmla="*/ 3 w 221"/>
                    <a:gd name="T19" fmla="*/ 8 h 353"/>
                    <a:gd name="T20" fmla="*/ 2 w 221"/>
                    <a:gd name="T21" fmla="*/ 8 h 353"/>
                    <a:gd name="T22" fmla="*/ 2 w 221"/>
                    <a:gd name="T23" fmla="*/ 7 h 353"/>
                    <a:gd name="T24" fmla="*/ 1 w 221"/>
                    <a:gd name="T25" fmla="*/ 6 h 353"/>
                    <a:gd name="T26" fmla="*/ 2 w 221"/>
                    <a:gd name="T27" fmla="*/ 4 h 353"/>
                    <a:gd name="T28" fmla="*/ 2 w 221"/>
                    <a:gd name="T29" fmla="*/ 3 h 353"/>
                    <a:gd name="T30" fmla="*/ 0 w 221"/>
                    <a:gd name="T31" fmla="*/ 0 h 35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1"/>
                    <a:gd name="T49" fmla="*/ 0 h 353"/>
                    <a:gd name="T50" fmla="*/ 221 w 221"/>
                    <a:gd name="T51" fmla="*/ 353 h 35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1" h="353">
                      <a:moveTo>
                        <a:pt x="0" y="0"/>
                      </a:moveTo>
                      <a:lnTo>
                        <a:pt x="63" y="39"/>
                      </a:lnTo>
                      <a:lnTo>
                        <a:pt x="75" y="117"/>
                      </a:lnTo>
                      <a:lnTo>
                        <a:pt x="104" y="139"/>
                      </a:lnTo>
                      <a:lnTo>
                        <a:pt x="119" y="106"/>
                      </a:lnTo>
                      <a:lnTo>
                        <a:pt x="132" y="161"/>
                      </a:lnTo>
                      <a:lnTo>
                        <a:pt x="221" y="161"/>
                      </a:lnTo>
                      <a:lnTo>
                        <a:pt x="204" y="238"/>
                      </a:lnTo>
                      <a:lnTo>
                        <a:pt x="159" y="250"/>
                      </a:lnTo>
                      <a:lnTo>
                        <a:pt x="120" y="351"/>
                      </a:lnTo>
                      <a:lnTo>
                        <a:pt x="78" y="353"/>
                      </a:lnTo>
                      <a:lnTo>
                        <a:pt x="96" y="316"/>
                      </a:lnTo>
                      <a:lnTo>
                        <a:pt x="41" y="244"/>
                      </a:lnTo>
                      <a:lnTo>
                        <a:pt x="86" y="179"/>
                      </a:lnTo>
                      <a:lnTo>
                        <a:pt x="78" y="127"/>
                      </a:lnTo>
                      <a:lnTo>
                        <a:pt x="0" y="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69" name="Freeform 380"/>
                <p:cNvSpPr>
                  <a:spLocks/>
                </p:cNvSpPr>
                <p:nvPr/>
              </p:nvSpPr>
              <p:spPr bwMode="auto">
                <a:xfrm>
                  <a:off x="1802" y="1995"/>
                  <a:ext cx="281" cy="263"/>
                </a:xfrm>
                <a:custGeom>
                  <a:avLst/>
                  <a:gdLst>
                    <a:gd name="T0" fmla="*/ 0 w 989"/>
                    <a:gd name="T1" fmla="*/ 17 h 922"/>
                    <a:gd name="T2" fmla="*/ 2 w 989"/>
                    <a:gd name="T3" fmla="*/ 17 h 922"/>
                    <a:gd name="T4" fmla="*/ 1 w 989"/>
                    <a:gd name="T5" fmla="*/ 18 h 922"/>
                    <a:gd name="T6" fmla="*/ 2 w 989"/>
                    <a:gd name="T7" fmla="*/ 18 h 922"/>
                    <a:gd name="T8" fmla="*/ 1 w 989"/>
                    <a:gd name="T9" fmla="*/ 19 h 922"/>
                    <a:gd name="T10" fmla="*/ 3 w 989"/>
                    <a:gd name="T11" fmla="*/ 21 h 922"/>
                    <a:gd name="T12" fmla="*/ 5 w 989"/>
                    <a:gd name="T13" fmla="*/ 19 h 922"/>
                    <a:gd name="T14" fmla="*/ 7 w 989"/>
                    <a:gd name="T15" fmla="*/ 19 h 922"/>
                    <a:gd name="T16" fmla="*/ 7 w 989"/>
                    <a:gd name="T17" fmla="*/ 17 h 922"/>
                    <a:gd name="T18" fmla="*/ 6 w 989"/>
                    <a:gd name="T19" fmla="*/ 13 h 922"/>
                    <a:gd name="T20" fmla="*/ 8 w 989"/>
                    <a:gd name="T21" fmla="*/ 11 h 922"/>
                    <a:gd name="T22" fmla="*/ 10 w 989"/>
                    <a:gd name="T23" fmla="*/ 7 h 922"/>
                    <a:gd name="T24" fmla="*/ 11 w 989"/>
                    <a:gd name="T25" fmla="*/ 5 h 922"/>
                    <a:gd name="T26" fmla="*/ 13 w 989"/>
                    <a:gd name="T27" fmla="*/ 5 h 922"/>
                    <a:gd name="T28" fmla="*/ 14 w 989"/>
                    <a:gd name="T29" fmla="*/ 4 h 922"/>
                    <a:gd name="T30" fmla="*/ 15 w 989"/>
                    <a:gd name="T31" fmla="*/ 4 h 922"/>
                    <a:gd name="T32" fmla="*/ 18 w 989"/>
                    <a:gd name="T33" fmla="*/ 4 h 922"/>
                    <a:gd name="T34" fmla="*/ 20 w 989"/>
                    <a:gd name="T35" fmla="*/ 2 h 922"/>
                    <a:gd name="T36" fmla="*/ 21 w 989"/>
                    <a:gd name="T37" fmla="*/ 4 h 922"/>
                    <a:gd name="T38" fmla="*/ 22 w 989"/>
                    <a:gd name="T39" fmla="*/ 3 h 922"/>
                    <a:gd name="T40" fmla="*/ 21 w 989"/>
                    <a:gd name="T41" fmla="*/ 2 h 922"/>
                    <a:gd name="T42" fmla="*/ 21 w 989"/>
                    <a:gd name="T43" fmla="*/ 0 h 922"/>
                    <a:gd name="T44" fmla="*/ 20 w 989"/>
                    <a:gd name="T45" fmla="*/ 0 h 922"/>
                    <a:gd name="T46" fmla="*/ 19 w 989"/>
                    <a:gd name="T47" fmla="*/ 1 h 922"/>
                    <a:gd name="T48" fmla="*/ 19 w 989"/>
                    <a:gd name="T49" fmla="*/ 0 h 922"/>
                    <a:gd name="T50" fmla="*/ 18 w 989"/>
                    <a:gd name="T51" fmla="*/ 0 h 922"/>
                    <a:gd name="T52" fmla="*/ 16 w 989"/>
                    <a:gd name="T53" fmla="*/ 2 h 922"/>
                    <a:gd name="T54" fmla="*/ 15 w 989"/>
                    <a:gd name="T55" fmla="*/ 3 h 922"/>
                    <a:gd name="T56" fmla="*/ 13 w 989"/>
                    <a:gd name="T57" fmla="*/ 3 h 922"/>
                    <a:gd name="T58" fmla="*/ 13 w 989"/>
                    <a:gd name="T59" fmla="*/ 3 h 922"/>
                    <a:gd name="T60" fmla="*/ 13 w 989"/>
                    <a:gd name="T61" fmla="*/ 3 h 922"/>
                    <a:gd name="T62" fmla="*/ 11 w 989"/>
                    <a:gd name="T63" fmla="*/ 4 h 922"/>
                    <a:gd name="T64" fmla="*/ 11 w 989"/>
                    <a:gd name="T65" fmla="*/ 5 h 922"/>
                    <a:gd name="T66" fmla="*/ 9 w 989"/>
                    <a:gd name="T67" fmla="*/ 6 h 922"/>
                    <a:gd name="T68" fmla="*/ 7 w 989"/>
                    <a:gd name="T69" fmla="*/ 8 h 922"/>
                    <a:gd name="T70" fmla="*/ 4 w 989"/>
                    <a:gd name="T71" fmla="*/ 13 h 922"/>
                    <a:gd name="T72" fmla="*/ 5 w 989"/>
                    <a:gd name="T73" fmla="*/ 13 h 922"/>
                    <a:gd name="T74" fmla="*/ 2 w 989"/>
                    <a:gd name="T75" fmla="*/ 14 h 922"/>
                    <a:gd name="T76" fmla="*/ 1 w 989"/>
                    <a:gd name="T77" fmla="*/ 15 h 922"/>
                    <a:gd name="T78" fmla="*/ 0 w 989"/>
                    <a:gd name="T79" fmla="*/ 15 h 922"/>
                    <a:gd name="T80" fmla="*/ 0 w 989"/>
                    <a:gd name="T81" fmla="*/ 16 h 92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89"/>
                    <a:gd name="T124" fmla="*/ 0 h 922"/>
                    <a:gd name="T125" fmla="*/ 989 w 989"/>
                    <a:gd name="T126" fmla="*/ 922 h 92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89" h="922">
                      <a:moveTo>
                        <a:pt x="0" y="688"/>
                      </a:moveTo>
                      <a:lnTo>
                        <a:pt x="4" y="727"/>
                      </a:lnTo>
                      <a:lnTo>
                        <a:pt x="91" y="702"/>
                      </a:lnTo>
                      <a:lnTo>
                        <a:pt x="97" y="717"/>
                      </a:lnTo>
                      <a:lnTo>
                        <a:pt x="3" y="741"/>
                      </a:lnTo>
                      <a:lnTo>
                        <a:pt x="27" y="757"/>
                      </a:lnTo>
                      <a:lnTo>
                        <a:pt x="17" y="807"/>
                      </a:lnTo>
                      <a:lnTo>
                        <a:pt x="80" y="764"/>
                      </a:lnTo>
                      <a:lnTo>
                        <a:pt x="12" y="834"/>
                      </a:lnTo>
                      <a:lnTo>
                        <a:pt x="50" y="834"/>
                      </a:lnTo>
                      <a:lnTo>
                        <a:pt x="27" y="895"/>
                      </a:lnTo>
                      <a:lnTo>
                        <a:pt x="121" y="922"/>
                      </a:lnTo>
                      <a:lnTo>
                        <a:pt x="196" y="863"/>
                      </a:lnTo>
                      <a:lnTo>
                        <a:pt x="213" y="809"/>
                      </a:lnTo>
                      <a:lnTo>
                        <a:pt x="235" y="863"/>
                      </a:lnTo>
                      <a:lnTo>
                        <a:pt x="281" y="795"/>
                      </a:lnTo>
                      <a:lnTo>
                        <a:pt x="270" y="737"/>
                      </a:lnTo>
                      <a:lnTo>
                        <a:pt x="292" y="712"/>
                      </a:lnTo>
                      <a:lnTo>
                        <a:pt x="270" y="685"/>
                      </a:lnTo>
                      <a:lnTo>
                        <a:pt x="277" y="553"/>
                      </a:lnTo>
                      <a:lnTo>
                        <a:pt x="344" y="523"/>
                      </a:lnTo>
                      <a:lnTo>
                        <a:pt x="332" y="483"/>
                      </a:lnTo>
                      <a:lnTo>
                        <a:pt x="364" y="381"/>
                      </a:lnTo>
                      <a:lnTo>
                        <a:pt x="431" y="309"/>
                      </a:lnTo>
                      <a:lnTo>
                        <a:pt x="443" y="249"/>
                      </a:lnTo>
                      <a:lnTo>
                        <a:pt x="488" y="238"/>
                      </a:lnTo>
                      <a:lnTo>
                        <a:pt x="505" y="198"/>
                      </a:lnTo>
                      <a:lnTo>
                        <a:pt x="573" y="207"/>
                      </a:lnTo>
                      <a:lnTo>
                        <a:pt x="574" y="159"/>
                      </a:lnTo>
                      <a:lnTo>
                        <a:pt x="593" y="159"/>
                      </a:lnTo>
                      <a:lnTo>
                        <a:pt x="620" y="138"/>
                      </a:lnTo>
                      <a:lnTo>
                        <a:pt x="665" y="180"/>
                      </a:lnTo>
                      <a:lnTo>
                        <a:pt x="744" y="188"/>
                      </a:lnTo>
                      <a:lnTo>
                        <a:pt x="789" y="162"/>
                      </a:lnTo>
                      <a:lnTo>
                        <a:pt x="801" y="100"/>
                      </a:lnTo>
                      <a:lnTo>
                        <a:pt x="877" y="83"/>
                      </a:lnTo>
                      <a:lnTo>
                        <a:pt x="917" y="108"/>
                      </a:lnTo>
                      <a:lnTo>
                        <a:pt x="912" y="159"/>
                      </a:lnTo>
                      <a:lnTo>
                        <a:pt x="986" y="100"/>
                      </a:lnTo>
                      <a:lnTo>
                        <a:pt x="941" y="109"/>
                      </a:lnTo>
                      <a:lnTo>
                        <a:pt x="952" y="96"/>
                      </a:lnTo>
                      <a:lnTo>
                        <a:pt x="900" y="79"/>
                      </a:lnTo>
                      <a:lnTo>
                        <a:pt x="989" y="51"/>
                      </a:lnTo>
                      <a:lnTo>
                        <a:pt x="917" y="16"/>
                      </a:lnTo>
                      <a:lnTo>
                        <a:pt x="872" y="51"/>
                      </a:lnTo>
                      <a:lnTo>
                        <a:pt x="896" y="4"/>
                      </a:lnTo>
                      <a:lnTo>
                        <a:pt x="861" y="0"/>
                      </a:lnTo>
                      <a:lnTo>
                        <a:pt x="838" y="51"/>
                      </a:lnTo>
                      <a:lnTo>
                        <a:pt x="823" y="55"/>
                      </a:lnTo>
                      <a:lnTo>
                        <a:pt x="823" y="10"/>
                      </a:lnTo>
                      <a:lnTo>
                        <a:pt x="761" y="83"/>
                      </a:lnTo>
                      <a:lnTo>
                        <a:pt x="792" y="17"/>
                      </a:lnTo>
                      <a:lnTo>
                        <a:pt x="761" y="8"/>
                      </a:lnTo>
                      <a:lnTo>
                        <a:pt x="693" y="88"/>
                      </a:lnTo>
                      <a:lnTo>
                        <a:pt x="630" y="62"/>
                      </a:lnTo>
                      <a:lnTo>
                        <a:pt x="646" y="108"/>
                      </a:lnTo>
                      <a:lnTo>
                        <a:pt x="620" y="83"/>
                      </a:lnTo>
                      <a:lnTo>
                        <a:pt x="574" y="140"/>
                      </a:lnTo>
                      <a:lnTo>
                        <a:pt x="580" y="93"/>
                      </a:lnTo>
                      <a:lnTo>
                        <a:pt x="557" y="132"/>
                      </a:lnTo>
                      <a:lnTo>
                        <a:pt x="535" y="105"/>
                      </a:lnTo>
                      <a:lnTo>
                        <a:pt x="550" y="144"/>
                      </a:lnTo>
                      <a:lnTo>
                        <a:pt x="500" y="128"/>
                      </a:lnTo>
                      <a:lnTo>
                        <a:pt x="483" y="181"/>
                      </a:lnTo>
                      <a:lnTo>
                        <a:pt x="438" y="203"/>
                      </a:lnTo>
                      <a:lnTo>
                        <a:pt x="480" y="205"/>
                      </a:lnTo>
                      <a:lnTo>
                        <a:pt x="401" y="234"/>
                      </a:lnTo>
                      <a:lnTo>
                        <a:pt x="387" y="273"/>
                      </a:lnTo>
                      <a:lnTo>
                        <a:pt x="414" y="273"/>
                      </a:lnTo>
                      <a:lnTo>
                        <a:pt x="317" y="336"/>
                      </a:lnTo>
                      <a:lnTo>
                        <a:pt x="283" y="446"/>
                      </a:lnTo>
                      <a:lnTo>
                        <a:pt x="175" y="537"/>
                      </a:lnTo>
                      <a:lnTo>
                        <a:pt x="196" y="560"/>
                      </a:lnTo>
                      <a:lnTo>
                        <a:pt x="238" y="543"/>
                      </a:lnTo>
                      <a:lnTo>
                        <a:pt x="134" y="570"/>
                      </a:lnTo>
                      <a:lnTo>
                        <a:pt x="80" y="607"/>
                      </a:lnTo>
                      <a:lnTo>
                        <a:pt x="91" y="629"/>
                      </a:lnTo>
                      <a:lnTo>
                        <a:pt x="52" y="629"/>
                      </a:lnTo>
                      <a:lnTo>
                        <a:pt x="56" y="657"/>
                      </a:lnTo>
                      <a:lnTo>
                        <a:pt x="5" y="657"/>
                      </a:lnTo>
                      <a:lnTo>
                        <a:pt x="52" y="673"/>
                      </a:lnTo>
                      <a:lnTo>
                        <a:pt x="0" y="688"/>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70" name="Freeform 381"/>
                <p:cNvSpPr>
                  <a:spLocks/>
                </p:cNvSpPr>
                <p:nvPr/>
              </p:nvSpPr>
              <p:spPr bwMode="auto">
                <a:xfrm>
                  <a:off x="2410" y="2596"/>
                  <a:ext cx="181" cy="184"/>
                </a:xfrm>
                <a:custGeom>
                  <a:avLst/>
                  <a:gdLst>
                    <a:gd name="T0" fmla="*/ 0 w 636"/>
                    <a:gd name="T1" fmla="*/ 8 h 645"/>
                    <a:gd name="T2" fmla="*/ 1 w 636"/>
                    <a:gd name="T3" fmla="*/ 9 h 645"/>
                    <a:gd name="T4" fmla="*/ 5 w 636"/>
                    <a:gd name="T5" fmla="*/ 8 h 645"/>
                    <a:gd name="T6" fmla="*/ 5 w 636"/>
                    <a:gd name="T7" fmla="*/ 7 h 645"/>
                    <a:gd name="T8" fmla="*/ 7 w 636"/>
                    <a:gd name="T9" fmla="*/ 6 h 645"/>
                    <a:gd name="T10" fmla="*/ 7 w 636"/>
                    <a:gd name="T11" fmla="*/ 5 h 645"/>
                    <a:gd name="T12" fmla="*/ 8 w 636"/>
                    <a:gd name="T13" fmla="*/ 4 h 645"/>
                    <a:gd name="T14" fmla="*/ 8 w 636"/>
                    <a:gd name="T15" fmla="*/ 4 h 645"/>
                    <a:gd name="T16" fmla="*/ 9 w 636"/>
                    <a:gd name="T17" fmla="*/ 3 h 645"/>
                    <a:gd name="T18" fmla="*/ 9 w 636"/>
                    <a:gd name="T19" fmla="*/ 2 h 645"/>
                    <a:gd name="T20" fmla="*/ 9 w 636"/>
                    <a:gd name="T21" fmla="*/ 1 h 645"/>
                    <a:gd name="T22" fmla="*/ 12 w 636"/>
                    <a:gd name="T23" fmla="*/ 0 h 645"/>
                    <a:gd name="T24" fmla="*/ 15 w 636"/>
                    <a:gd name="T25" fmla="*/ 2 h 645"/>
                    <a:gd name="T26" fmla="*/ 14 w 636"/>
                    <a:gd name="T27" fmla="*/ 3 h 645"/>
                    <a:gd name="T28" fmla="*/ 11 w 636"/>
                    <a:gd name="T29" fmla="*/ 3 h 645"/>
                    <a:gd name="T30" fmla="*/ 11 w 636"/>
                    <a:gd name="T31" fmla="*/ 4 h 645"/>
                    <a:gd name="T32" fmla="*/ 13 w 636"/>
                    <a:gd name="T33" fmla="*/ 5 h 645"/>
                    <a:gd name="T34" fmla="*/ 12 w 636"/>
                    <a:gd name="T35" fmla="*/ 6 h 645"/>
                    <a:gd name="T36" fmla="*/ 12 w 636"/>
                    <a:gd name="T37" fmla="*/ 7 h 645"/>
                    <a:gd name="T38" fmla="*/ 9 w 636"/>
                    <a:gd name="T39" fmla="*/ 11 h 645"/>
                    <a:gd name="T40" fmla="*/ 9 w 636"/>
                    <a:gd name="T41" fmla="*/ 10 h 645"/>
                    <a:gd name="T42" fmla="*/ 7 w 636"/>
                    <a:gd name="T43" fmla="*/ 11 h 645"/>
                    <a:gd name="T44" fmla="*/ 9 w 636"/>
                    <a:gd name="T45" fmla="*/ 14 h 645"/>
                    <a:gd name="T46" fmla="*/ 7 w 636"/>
                    <a:gd name="T47" fmla="*/ 14 h 645"/>
                    <a:gd name="T48" fmla="*/ 6 w 636"/>
                    <a:gd name="T49" fmla="*/ 15 h 645"/>
                    <a:gd name="T50" fmla="*/ 5 w 636"/>
                    <a:gd name="T51" fmla="*/ 13 h 645"/>
                    <a:gd name="T52" fmla="*/ 1 w 636"/>
                    <a:gd name="T53" fmla="*/ 13 h 645"/>
                    <a:gd name="T54" fmla="*/ 2 w 636"/>
                    <a:gd name="T55" fmla="*/ 11 h 645"/>
                    <a:gd name="T56" fmla="*/ 0 w 636"/>
                    <a:gd name="T57" fmla="*/ 8 h 64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636"/>
                    <a:gd name="T88" fmla="*/ 0 h 645"/>
                    <a:gd name="T89" fmla="*/ 636 w 636"/>
                    <a:gd name="T90" fmla="*/ 645 h 64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636" h="645">
                      <a:moveTo>
                        <a:pt x="0" y="354"/>
                      </a:moveTo>
                      <a:lnTo>
                        <a:pt x="59" y="377"/>
                      </a:lnTo>
                      <a:lnTo>
                        <a:pt x="198" y="354"/>
                      </a:lnTo>
                      <a:lnTo>
                        <a:pt x="225" y="289"/>
                      </a:lnTo>
                      <a:lnTo>
                        <a:pt x="319" y="253"/>
                      </a:lnTo>
                      <a:lnTo>
                        <a:pt x="326" y="197"/>
                      </a:lnTo>
                      <a:lnTo>
                        <a:pt x="361" y="182"/>
                      </a:lnTo>
                      <a:lnTo>
                        <a:pt x="347" y="154"/>
                      </a:lnTo>
                      <a:lnTo>
                        <a:pt x="379" y="150"/>
                      </a:lnTo>
                      <a:lnTo>
                        <a:pt x="404" y="96"/>
                      </a:lnTo>
                      <a:lnTo>
                        <a:pt x="394" y="40"/>
                      </a:lnTo>
                      <a:lnTo>
                        <a:pt x="524" y="0"/>
                      </a:lnTo>
                      <a:lnTo>
                        <a:pt x="636" y="84"/>
                      </a:lnTo>
                      <a:lnTo>
                        <a:pt x="607" y="119"/>
                      </a:lnTo>
                      <a:lnTo>
                        <a:pt x="497" y="119"/>
                      </a:lnTo>
                      <a:lnTo>
                        <a:pt x="499" y="191"/>
                      </a:lnTo>
                      <a:lnTo>
                        <a:pt x="548" y="237"/>
                      </a:lnTo>
                      <a:lnTo>
                        <a:pt x="521" y="261"/>
                      </a:lnTo>
                      <a:lnTo>
                        <a:pt x="528" y="300"/>
                      </a:lnTo>
                      <a:lnTo>
                        <a:pt x="412" y="449"/>
                      </a:lnTo>
                      <a:lnTo>
                        <a:pt x="364" y="444"/>
                      </a:lnTo>
                      <a:lnTo>
                        <a:pt x="326" y="481"/>
                      </a:lnTo>
                      <a:lnTo>
                        <a:pt x="387" y="617"/>
                      </a:lnTo>
                      <a:lnTo>
                        <a:pt x="302" y="617"/>
                      </a:lnTo>
                      <a:lnTo>
                        <a:pt x="271" y="645"/>
                      </a:lnTo>
                      <a:lnTo>
                        <a:pt x="207" y="564"/>
                      </a:lnTo>
                      <a:lnTo>
                        <a:pt x="27" y="580"/>
                      </a:lnTo>
                      <a:lnTo>
                        <a:pt x="86" y="487"/>
                      </a:lnTo>
                      <a:lnTo>
                        <a:pt x="0" y="354"/>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71" name="Freeform 382"/>
                <p:cNvSpPr>
                  <a:spLocks/>
                </p:cNvSpPr>
                <p:nvPr/>
              </p:nvSpPr>
              <p:spPr bwMode="auto">
                <a:xfrm>
                  <a:off x="3283" y="3117"/>
                  <a:ext cx="109" cy="97"/>
                </a:xfrm>
                <a:custGeom>
                  <a:avLst/>
                  <a:gdLst>
                    <a:gd name="T0" fmla="*/ 0 w 380"/>
                    <a:gd name="T1" fmla="*/ 0 h 340"/>
                    <a:gd name="T2" fmla="*/ 0 w 380"/>
                    <a:gd name="T3" fmla="*/ 7 h 340"/>
                    <a:gd name="T4" fmla="*/ 2 w 380"/>
                    <a:gd name="T5" fmla="*/ 7 h 340"/>
                    <a:gd name="T6" fmla="*/ 3 w 380"/>
                    <a:gd name="T7" fmla="*/ 5 h 340"/>
                    <a:gd name="T8" fmla="*/ 5 w 380"/>
                    <a:gd name="T9" fmla="*/ 6 h 340"/>
                    <a:gd name="T10" fmla="*/ 6 w 380"/>
                    <a:gd name="T11" fmla="*/ 8 h 340"/>
                    <a:gd name="T12" fmla="*/ 9 w 380"/>
                    <a:gd name="T13" fmla="*/ 8 h 340"/>
                    <a:gd name="T14" fmla="*/ 6 w 380"/>
                    <a:gd name="T15" fmla="*/ 5 h 340"/>
                    <a:gd name="T16" fmla="*/ 6 w 380"/>
                    <a:gd name="T17" fmla="*/ 3 h 340"/>
                    <a:gd name="T18" fmla="*/ 4 w 380"/>
                    <a:gd name="T19" fmla="*/ 3 h 340"/>
                    <a:gd name="T20" fmla="*/ 3 w 380"/>
                    <a:gd name="T21" fmla="*/ 1 h 340"/>
                    <a:gd name="T22" fmla="*/ 0 w 380"/>
                    <a:gd name="T23" fmla="*/ 0 h 34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80"/>
                    <a:gd name="T37" fmla="*/ 0 h 340"/>
                    <a:gd name="T38" fmla="*/ 380 w 380"/>
                    <a:gd name="T39" fmla="*/ 340 h 34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80" h="340">
                      <a:moveTo>
                        <a:pt x="0" y="0"/>
                      </a:moveTo>
                      <a:lnTo>
                        <a:pt x="6" y="285"/>
                      </a:lnTo>
                      <a:lnTo>
                        <a:pt x="68" y="293"/>
                      </a:lnTo>
                      <a:lnTo>
                        <a:pt x="129" y="215"/>
                      </a:lnTo>
                      <a:lnTo>
                        <a:pt x="195" y="250"/>
                      </a:lnTo>
                      <a:lnTo>
                        <a:pt x="259" y="327"/>
                      </a:lnTo>
                      <a:lnTo>
                        <a:pt x="380" y="340"/>
                      </a:lnTo>
                      <a:lnTo>
                        <a:pt x="243" y="213"/>
                      </a:lnTo>
                      <a:lnTo>
                        <a:pt x="251" y="151"/>
                      </a:lnTo>
                      <a:lnTo>
                        <a:pt x="188" y="128"/>
                      </a:lnTo>
                      <a:lnTo>
                        <a:pt x="126" y="50"/>
                      </a:lnTo>
                      <a:lnTo>
                        <a:pt x="0" y="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72" name="Freeform 383"/>
                <p:cNvSpPr>
                  <a:spLocks/>
                </p:cNvSpPr>
                <p:nvPr/>
              </p:nvSpPr>
              <p:spPr bwMode="auto">
                <a:xfrm>
                  <a:off x="3362" y="3137"/>
                  <a:ext cx="45" cy="25"/>
                </a:xfrm>
                <a:custGeom>
                  <a:avLst/>
                  <a:gdLst>
                    <a:gd name="T0" fmla="*/ 0 w 159"/>
                    <a:gd name="T1" fmla="*/ 1 h 90"/>
                    <a:gd name="T2" fmla="*/ 2 w 159"/>
                    <a:gd name="T3" fmla="*/ 2 h 90"/>
                    <a:gd name="T4" fmla="*/ 4 w 159"/>
                    <a:gd name="T5" fmla="*/ 1 h 90"/>
                    <a:gd name="T6" fmla="*/ 3 w 159"/>
                    <a:gd name="T7" fmla="*/ 0 h 90"/>
                    <a:gd name="T8" fmla="*/ 3 w 159"/>
                    <a:gd name="T9" fmla="*/ 1 h 90"/>
                    <a:gd name="T10" fmla="*/ 0 w 159"/>
                    <a:gd name="T11" fmla="*/ 1 h 90"/>
                    <a:gd name="T12" fmla="*/ 0 60000 65536"/>
                    <a:gd name="T13" fmla="*/ 0 60000 65536"/>
                    <a:gd name="T14" fmla="*/ 0 60000 65536"/>
                    <a:gd name="T15" fmla="*/ 0 60000 65536"/>
                    <a:gd name="T16" fmla="*/ 0 60000 65536"/>
                    <a:gd name="T17" fmla="*/ 0 60000 65536"/>
                    <a:gd name="T18" fmla="*/ 0 w 159"/>
                    <a:gd name="T19" fmla="*/ 0 h 90"/>
                    <a:gd name="T20" fmla="*/ 159 w 159"/>
                    <a:gd name="T21" fmla="*/ 90 h 90"/>
                  </a:gdLst>
                  <a:ahLst/>
                  <a:cxnLst>
                    <a:cxn ang="T12">
                      <a:pos x="T0" y="T1"/>
                    </a:cxn>
                    <a:cxn ang="T13">
                      <a:pos x="T2" y="T3"/>
                    </a:cxn>
                    <a:cxn ang="T14">
                      <a:pos x="T4" y="T5"/>
                    </a:cxn>
                    <a:cxn ang="T15">
                      <a:pos x="T6" y="T7"/>
                    </a:cxn>
                    <a:cxn ang="T16">
                      <a:pos x="T8" y="T9"/>
                    </a:cxn>
                    <a:cxn ang="T17">
                      <a:pos x="T10" y="T11"/>
                    </a:cxn>
                  </a:cxnLst>
                  <a:rect l="T18" t="T19" r="T20" b="T21"/>
                  <a:pathLst>
                    <a:path w="159" h="90">
                      <a:moveTo>
                        <a:pt x="0" y="57"/>
                      </a:moveTo>
                      <a:lnTo>
                        <a:pt x="93" y="90"/>
                      </a:lnTo>
                      <a:lnTo>
                        <a:pt x="159" y="27"/>
                      </a:lnTo>
                      <a:lnTo>
                        <a:pt x="132" y="0"/>
                      </a:lnTo>
                      <a:lnTo>
                        <a:pt x="114" y="35"/>
                      </a:lnTo>
                      <a:lnTo>
                        <a:pt x="0" y="57"/>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73" name="Freeform 384"/>
                <p:cNvSpPr>
                  <a:spLocks/>
                </p:cNvSpPr>
                <p:nvPr/>
              </p:nvSpPr>
              <p:spPr bwMode="auto">
                <a:xfrm>
                  <a:off x="3389" y="3118"/>
                  <a:ext cx="23" cy="25"/>
                </a:xfrm>
                <a:custGeom>
                  <a:avLst/>
                  <a:gdLst>
                    <a:gd name="T0" fmla="*/ 0 w 80"/>
                    <a:gd name="T1" fmla="*/ 0 h 86"/>
                    <a:gd name="T2" fmla="*/ 1 w 80"/>
                    <a:gd name="T3" fmla="*/ 1 h 86"/>
                    <a:gd name="T4" fmla="*/ 2 w 80"/>
                    <a:gd name="T5" fmla="*/ 2 h 86"/>
                    <a:gd name="T6" fmla="*/ 2 w 80"/>
                    <a:gd name="T7" fmla="*/ 1 h 86"/>
                    <a:gd name="T8" fmla="*/ 0 w 80"/>
                    <a:gd name="T9" fmla="*/ 0 h 86"/>
                    <a:gd name="T10" fmla="*/ 0 60000 65536"/>
                    <a:gd name="T11" fmla="*/ 0 60000 65536"/>
                    <a:gd name="T12" fmla="*/ 0 60000 65536"/>
                    <a:gd name="T13" fmla="*/ 0 60000 65536"/>
                    <a:gd name="T14" fmla="*/ 0 60000 65536"/>
                    <a:gd name="T15" fmla="*/ 0 w 80"/>
                    <a:gd name="T16" fmla="*/ 0 h 86"/>
                    <a:gd name="T17" fmla="*/ 80 w 80"/>
                    <a:gd name="T18" fmla="*/ 86 h 86"/>
                  </a:gdLst>
                  <a:ahLst/>
                  <a:cxnLst>
                    <a:cxn ang="T10">
                      <a:pos x="T0" y="T1"/>
                    </a:cxn>
                    <a:cxn ang="T11">
                      <a:pos x="T2" y="T3"/>
                    </a:cxn>
                    <a:cxn ang="T12">
                      <a:pos x="T4" y="T5"/>
                    </a:cxn>
                    <a:cxn ang="T13">
                      <a:pos x="T6" y="T7"/>
                    </a:cxn>
                    <a:cxn ang="T14">
                      <a:pos x="T8" y="T9"/>
                    </a:cxn>
                  </a:cxnLst>
                  <a:rect l="T15" t="T16" r="T17" b="T18"/>
                  <a:pathLst>
                    <a:path w="80" h="86">
                      <a:moveTo>
                        <a:pt x="0" y="0"/>
                      </a:moveTo>
                      <a:lnTo>
                        <a:pt x="63" y="39"/>
                      </a:lnTo>
                      <a:lnTo>
                        <a:pt x="80" y="86"/>
                      </a:lnTo>
                      <a:lnTo>
                        <a:pt x="79" y="51"/>
                      </a:lnTo>
                      <a:lnTo>
                        <a:pt x="0" y="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74" name="Freeform 385"/>
                <p:cNvSpPr>
                  <a:spLocks/>
                </p:cNvSpPr>
                <p:nvPr/>
              </p:nvSpPr>
              <p:spPr bwMode="auto">
                <a:xfrm>
                  <a:off x="3022" y="2941"/>
                  <a:ext cx="26" cy="36"/>
                </a:xfrm>
                <a:custGeom>
                  <a:avLst/>
                  <a:gdLst>
                    <a:gd name="T0" fmla="*/ 0 w 89"/>
                    <a:gd name="T1" fmla="*/ 3 h 127"/>
                    <a:gd name="T2" fmla="*/ 2 w 89"/>
                    <a:gd name="T3" fmla="*/ 1 h 127"/>
                    <a:gd name="T4" fmla="*/ 2 w 89"/>
                    <a:gd name="T5" fmla="*/ 0 h 127"/>
                    <a:gd name="T6" fmla="*/ 0 w 89"/>
                    <a:gd name="T7" fmla="*/ 3 h 127"/>
                    <a:gd name="T8" fmla="*/ 0 60000 65536"/>
                    <a:gd name="T9" fmla="*/ 0 60000 65536"/>
                    <a:gd name="T10" fmla="*/ 0 60000 65536"/>
                    <a:gd name="T11" fmla="*/ 0 60000 65536"/>
                    <a:gd name="T12" fmla="*/ 0 w 89"/>
                    <a:gd name="T13" fmla="*/ 0 h 127"/>
                    <a:gd name="T14" fmla="*/ 89 w 89"/>
                    <a:gd name="T15" fmla="*/ 127 h 127"/>
                  </a:gdLst>
                  <a:ahLst/>
                  <a:cxnLst>
                    <a:cxn ang="T8">
                      <a:pos x="T0" y="T1"/>
                    </a:cxn>
                    <a:cxn ang="T9">
                      <a:pos x="T2" y="T3"/>
                    </a:cxn>
                    <a:cxn ang="T10">
                      <a:pos x="T4" y="T5"/>
                    </a:cxn>
                    <a:cxn ang="T11">
                      <a:pos x="T6" y="T7"/>
                    </a:cxn>
                  </a:cxnLst>
                  <a:rect l="T12" t="T13" r="T14" b="T15"/>
                  <a:pathLst>
                    <a:path w="89" h="127">
                      <a:moveTo>
                        <a:pt x="0" y="127"/>
                      </a:moveTo>
                      <a:lnTo>
                        <a:pt x="64" y="67"/>
                      </a:lnTo>
                      <a:lnTo>
                        <a:pt x="89" y="0"/>
                      </a:lnTo>
                      <a:lnTo>
                        <a:pt x="0" y="127"/>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75" name="Freeform 386"/>
                <p:cNvSpPr>
                  <a:spLocks/>
                </p:cNvSpPr>
                <p:nvPr/>
              </p:nvSpPr>
              <p:spPr bwMode="auto">
                <a:xfrm>
                  <a:off x="3052" y="2848"/>
                  <a:ext cx="45" cy="77"/>
                </a:xfrm>
                <a:custGeom>
                  <a:avLst/>
                  <a:gdLst>
                    <a:gd name="T0" fmla="*/ 0 w 156"/>
                    <a:gd name="T1" fmla="*/ 3 h 269"/>
                    <a:gd name="T2" fmla="*/ 1 w 156"/>
                    <a:gd name="T3" fmla="*/ 0 h 269"/>
                    <a:gd name="T4" fmla="*/ 2 w 156"/>
                    <a:gd name="T5" fmla="*/ 0 h 269"/>
                    <a:gd name="T6" fmla="*/ 2 w 156"/>
                    <a:gd name="T7" fmla="*/ 2 h 269"/>
                    <a:gd name="T8" fmla="*/ 1 w 156"/>
                    <a:gd name="T9" fmla="*/ 3 h 269"/>
                    <a:gd name="T10" fmla="*/ 1 w 156"/>
                    <a:gd name="T11" fmla="*/ 4 h 269"/>
                    <a:gd name="T12" fmla="*/ 3 w 156"/>
                    <a:gd name="T13" fmla="*/ 5 h 269"/>
                    <a:gd name="T14" fmla="*/ 4 w 156"/>
                    <a:gd name="T15" fmla="*/ 6 h 269"/>
                    <a:gd name="T16" fmla="*/ 3 w 156"/>
                    <a:gd name="T17" fmla="*/ 5 h 269"/>
                    <a:gd name="T18" fmla="*/ 3 w 156"/>
                    <a:gd name="T19" fmla="*/ 6 h 269"/>
                    <a:gd name="T20" fmla="*/ 1 w 156"/>
                    <a:gd name="T21" fmla="*/ 5 h 269"/>
                    <a:gd name="T22" fmla="*/ 0 w 156"/>
                    <a:gd name="T23" fmla="*/ 3 h 26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6"/>
                    <a:gd name="T37" fmla="*/ 0 h 269"/>
                    <a:gd name="T38" fmla="*/ 156 w 156"/>
                    <a:gd name="T39" fmla="*/ 269 h 26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6" h="269">
                      <a:moveTo>
                        <a:pt x="0" y="106"/>
                      </a:moveTo>
                      <a:lnTo>
                        <a:pt x="28" y="0"/>
                      </a:lnTo>
                      <a:lnTo>
                        <a:pt x="85" y="4"/>
                      </a:lnTo>
                      <a:lnTo>
                        <a:pt x="97" y="72"/>
                      </a:lnTo>
                      <a:lnTo>
                        <a:pt x="55" y="145"/>
                      </a:lnTo>
                      <a:lnTo>
                        <a:pt x="65" y="188"/>
                      </a:lnTo>
                      <a:lnTo>
                        <a:pt x="148" y="212"/>
                      </a:lnTo>
                      <a:lnTo>
                        <a:pt x="156" y="269"/>
                      </a:lnTo>
                      <a:lnTo>
                        <a:pt x="103" y="212"/>
                      </a:lnTo>
                      <a:lnTo>
                        <a:pt x="103" y="240"/>
                      </a:lnTo>
                      <a:lnTo>
                        <a:pt x="28" y="212"/>
                      </a:lnTo>
                      <a:lnTo>
                        <a:pt x="0" y="106"/>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76" name="Freeform 387"/>
                <p:cNvSpPr>
                  <a:spLocks/>
                </p:cNvSpPr>
                <p:nvPr/>
              </p:nvSpPr>
              <p:spPr bwMode="auto">
                <a:xfrm>
                  <a:off x="3056" y="2913"/>
                  <a:ext cx="12" cy="16"/>
                </a:xfrm>
                <a:custGeom>
                  <a:avLst/>
                  <a:gdLst>
                    <a:gd name="T0" fmla="*/ 0 w 43"/>
                    <a:gd name="T1" fmla="*/ 0 h 57"/>
                    <a:gd name="T2" fmla="*/ 1 w 43"/>
                    <a:gd name="T3" fmla="*/ 0 h 57"/>
                    <a:gd name="T4" fmla="*/ 1 w 43"/>
                    <a:gd name="T5" fmla="*/ 0 h 57"/>
                    <a:gd name="T6" fmla="*/ 1 w 43"/>
                    <a:gd name="T7" fmla="*/ 1 h 57"/>
                    <a:gd name="T8" fmla="*/ 0 w 43"/>
                    <a:gd name="T9" fmla="*/ 0 h 57"/>
                    <a:gd name="T10" fmla="*/ 0 60000 65536"/>
                    <a:gd name="T11" fmla="*/ 0 60000 65536"/>
                    <a:gd name="T12" fmla="*/ 0 60000 65536"/>
                    <a:gd name="T13" fmla="*/ 0 60000 65536"/>
                    <a:gd name="T14" fmla="*/ 0 60000 65536"/>
                    <a:gd name="T15" fmla="*/ 0 w 43"/>
                    <a:gd name="T16" fmla="*/ 0 h 57"/>
                    <a:gd name="T17" fmla="*/ 43 w 43"/>
                    <a:gd name="T18" fmla="*/ 57 h 57"/>
                  </a:gdLst>
                  <a:ahLst/>
                  <a:cxnLst>
                    <a:cxn ang="T10">
                      <a:pos x="T0" y="T1"/>
                    </a:cxn>
                    <a:cxn ang="T11">
                      <a:pos x="T2" y="T3"/>
                    </a:cxn>
                    <a:cxn ang="T12">
                      <a:pos x="T4" y="T5"/>
                    </a:cxn>
                    <a:cxn ang="T13">
                      <a:pos x="T6" y="T7"/>
                    </a:cxn>
                    <a:cxn ang="T14">
                      <a:pos x="T8" y="T9"/>
                    </a:cxn>
                  </a:cxnLst>
                  <a:rect l="T15" t="T16" r="T17" b="T18"/>
                  <a:pathLst>
                    <a:path w="43" h="57">
                      <a:moveTo>
                        <a:pt x="0" y="0"/>
                      </a:moveTo>
                      <a:lnTo>
                        <a:pt x="24" y="0"/>
                      </a:lnTo>
                      <a:lnTo>
                        <a:pt x="43" y="13"/>
                      </a:lnTo>
                      <a:lnTo>
                        <a:pt x="35" y="57"/>
                      </a:lnTo>
                      <a:lnTo>
                        <a:pt x="0" y="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77" name="Freeform 388"/>
                <p:cNvSpPr>
                  <a:spLocks/>
                </p:cNvSpPr>
                <p:nvPr/>
              </p:nvSpPr>
              <p:spPr bwMode="auto">
                <a:xfrm>
                  <a:off x="3073" y="2933"/>
                  <a:ext cx="12" cy="20"/>
                </a:xfrm>
                <a:custGeom>
                  <a:avLst/>
                  <a:gdLst>
                    <a:gd name="T0" fmla="*/ 0 w 40"/>
                    <a:gd name="T1" fmla="*/ 0 h 70"/>
                    <a:gd name="T2" fmla="*/ 0 w 40"/>
                    <a:gd name="T3" fmla="*/ 2 h 70"/>
                    <a:gd name="T4" fmla="*/ 1 w 40"/>
                    <a:gd name="T5" fmla="*/ 1 h 70"/>
                    <a:gd name="T6" fmla="*/ 0 w 40"/>
                    <a:gd name="T7" fmla="*/ 0 h 70"/>
                    <a:gd name="T8" fmla="*/ 0 60000 65536"/>
                    <a:gd name="T9" fmla="*/ 0 60000 65536"/>
                    <a:gd name="T10" fmla="*/ 0 60000 65536"/>
                    <a:gd name="T11" fmla="*/ 0 60000 65536"/>
                    <a:gd name="T12" fmla="*/ 0 w 40"/>
                    <a:gd name="T13" fmla="*/ 0 h 70"/>
                    <a:gd name="T14" fmla="*/ 40 w 40"/>
                    <a:gd name="T15" fmla="*/ 70 h 70"/>
                  </a:gdLst>
                  <a:ahLst/>
                  <a:cxnLst>
                    <a:cxn ang="T8">
                      <a:pos x="T0" y="T1"/>
                    </a:cxn>
                    <a:cxn ang="T9">
                      <a:pos x="T2" y="T3"/>
                    </a:cxn>
                    <a:cxn ang="T10">
                      <a:pos x="T4" y="T5"/>
                    </a:cxn>
                    <a:cxn ang="T11">
                      <a:pos x="T6" y="T7"/>
                    </a:cxn>
                  </a:cxnLst>
                  <a:rect l="T12" t="T13" r="T14" b="T15"/>
                  <a:pathLst>
                    <a:path w="40" h="70">
                      <a:moveTo>
                        <a:pt x="0" y="0"/>
                      </a:moveTo>
                      <a:lnTo>
                        <a:pt x="5" y="70"/>
                      </a:lnTo>
                      <a:lnTo>
                        <a:pt x="40" y="42"/>
                      </a:lnTo>
                      <a:lnTo>
                        <a:pt x="0" y="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78" name="Freeform 389"/>
                <p:cNvSpPr>
                  <a:spLocks/>
                </p:cNvSpPr>
                <p:nvPr/>
              </p:nvSpPr>
              <p:spPr bwMode="auto">
                <a:xfrm>
                  <a:off x="3075" y="2960"/>
                  <a:ext cx="47" cy="53"/>
                </a:xfrm>
                <a:custGeom>
                  <a:avLst/>
                  <a:gdLst>
                    <a:gd name="T0" fmla="*/ 0 w 167"/>
                    <a:gd name="T1" fmla="*/ 3 h 186"/>
                    <a:gd name="T2" fmla="*/ 1 w 167"/>
                    <a:gd name="T3" fmla="*/ 1 h 186"/>
                    <a:gd name="T4" fmla="*/ 2 w 167"/>
                    <a:gd name="T5" fmla="*/ 2 h 186"/>
                    <a:gd name="T6" fmla="*/ 3 w 167"/>
                    <a:gd name="T7" fmla="*/ 0 h 186"/>
                    <a:gd name="T8" fmla="*/ 4 w 167"/>
                    <a:gd name="T9" fmla="*/ 1 h 186"/>
                    <a:gd name="T10" fmla="*/ 4 w 167"/>
                    <a:gd name="T11" fmla="*/ 4 h 186"/>
                    <a:gd name="T12" fmla="*/ 3 w 167"/>
                    <a:gd name="T13" fmla="*/ 3 h 186"/>
                    <a:gd name="T14" fmla="*/ 3 w 167"/>
                    <a:gd name="T15" fmla="*/ 4 h 186"/>
                    <a:gd name="T16" fmla="*/ 2 w 167"/>
                    <a:gd name="T17" fmla="*/ 4 h 186"/>
                    <a:gd name="T18" fmla="*/ 1 w 167"/>
                    <a:gd name="T19" fmla="*/ 2 h 186"/>
                    <a:gd name="T20" fmla="*/ 0 w 167"/>
                    <a:gd name="T21" fmla="*/ 3 h 18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7"/>
                    <a:gd name="T34" fmla="*/ 0 h 186"/>
                    <a:gd name="T35" fmla="*/ 167 w 167"/>
                    <a:gd name="T36" fmla="*/ 186 h 18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7" h="186">
                      <a:moveTo>
                        <a:pt x="0" y="127"/>
                      </a:moveTo>
                      <a:lnTo>
                        <a:pt x="34" y="62"/>
                      </a:lnTo>
                      <a:lnTo>
                        <a:pt x="78" y="71"/>
                      </a:lnTo>
                      <a:lnTo>
                        <a:pt x="138" y="0"/>
                      </a:lnTo>
                      <a:lnTo>
                        <a:pt x="167" y="43"/>
                      </a:lnTo>
                      <a:lnTo>
                        <a:pt x="162" y="153"/>
                      </a:lnTo>
                      <a:lnTo>
                        <a:pt x="148" y="107"/>
                      </a:lnTo>
                      <a:lnTo>
                        <a:pt x="131" y="186"/>
                      </a:lnTo>
                      <a:lnTo>
                        <a:pt x="90" y="165"/>
                      </a:lnTo>
                      <a:lnTo>
                        <a:pt x="63" y="82"/>
                      </a:lnTo>
                      <a:lnTo>
                        <a:pt x="0" y="127"/>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79" name="Freeform 390"/>
                <p:cNvSpPr>
                  <a:spLocks/>
                </p:cNvSpPr>
                <p:nvPr/>
              </p:nvSpPr>
              <p:spPr bwMode="auto">
                <a:xfrm>
                  <a:off x="3080" y="2948"/>
                  <a:ext cx="11" cy="21"/>
                </a:xfrm>
                <a:custGeom>
                  <a:avLst/>
                  <a:gdLst>
                    <a:gd name="T0" fmla="*/ 0 w 37"/>
                    <a:gd name="T1" fmla="*/ 1 h 74"/>
                    <a:gd name="T2" fmla="*/ 0 w 37"/>
                    <a:gd name="T3" fmla="*/ 1 h 74"/>
                    <a:gd name="T4" fmla="*/ 1 w 37"/>
                    <a:gd name="T5" fmla="*/ 0 h 74"/>
                    <a:gd name="T6" fmla="*/ 1 w 37"/>
                    <a:gd name="T7" fmla="*/ 2 h 74"/>
                    <a:gd name="T8" fmla="*/ 0 w 37"/>
                    <a:gd name="T9" fmla="*/ 1 h 74"/>
                    <a:gd name="T10" fmla="*/ 0 60000 65536"/>
                    <a:gd name="T11" fmla="*/ 0 60000 65536"/>
                    <a:gd name="T12" fmla="*/ 0 60000 65536"/>
                    <a:gd name="T13" fmla="*/ 0 60000 65536"/>
                    <a:gd name="T14" fmla="*/ 0 60000 65536"/>
                    <a:gd name="T15" fmla="*/ 0 w 37"/>
                    <a:gd name="T16" fmla="*/ 0 h 74"/>
                    <a:gd name="T17" fmla="*/ 37 w 37"/>
                    <a:gd name="T18" fmla="*/ 74 h 74"/>
                  </a:gdLst>
                  <a:ahLst/>
                  <a:cxnLst>
                    <a:cxn ang="T10">
                      <a:pos x="T0" y="T1"/>
                    </a:cxn>
                    <a:cxn ang="T11">
                      <a:pos x="T2" y="T3"/>
                    </a:cxn>
                    <a:cxn ang="T12">
                      <a:pos x="T4" y="T5"/>
                    </a:cxn>
                    <a:cxn ang="T13">
                      <a:pos x="T6" y="T7"/>
                    </a:cxn>
                    <a:cxn ang="T14">
                      <a:pos x="T8" y="T9"/>
                    </a:cxn>
                  </a:cxnLst>
                  <a:rect l="T15" t="T16" r="T17" b="T18"/>
                  <a:pathLst>
                    <a:path w="37" h="74">
                      <a:moveTo>
                        <a:pt x="0" y="46"/>
                      </a:moveTo>
                      <a:lnTo>
                        <a:pt x="8" y="34"/>
                      </a:lnTo>
                      <a:lnTo>
                        <a:pt x="37" y="0"/>
                      </a:lnTo>
                      <a:lnTo>
                        <a:pt x="25" y="74"/>
                      </a:lnTo>
                      <a:lnTo>
                        <a:pt x="0" y="46"/>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80" name="Freeform 391"/>
                <p:cNvSpPr>
                  <a:spLocks/>
                </p:cNvSpPr>
                <p:nvPr/>
              </p:nvSpPr>
              <p:spPr bwMode="auto">
                <a:xfrm>
                  <a:off x="1899" y="2318"/>
                  <a:ext cx="110" cy="95"/>
                </a:xfrm>
                <a:custGeom>
                  <a:avLst/>
                  <a:gdLst>
                    <a:gd name="T0" fmla="*/ 0 w 383"/>
                    <a:gd name="T1" fmla="*/ 1 h 337"/>
                    <a:gd name="T2" fmla="*/ 1 w 383"/>
                    <a:gd name="T3" fmla="*/ 5 h 337"/>
                    <a:gd name="T4" fmla="*/ 5 w 383"/>
                    <a:gd name="T5" fmla="*/ 7 h 337"/>
                    <a:gd name="T6" fmla="*/ 7 w 383"/>
                    <a:gd name="T7" fmla="*/ 8 h 337"/>
                    <a:gd name="T8" fmla="*/ 9 w 383"/>
                    <a:gd name="T9" fmla="*/ 6 h 337"/>
                    <a:gd name="T10" fmla="*/ 8 w 383"/>
                    <a:gd name="T11" fmla="*/ 3 h 337"/>
                    <a:gd name="T12" fmla="*/ 9 w 383"/>
                    <a:gd name="T13" fmla="*/ 3 h 337"/>
                    <a:gd name="T14" fmla="*/ 9 w 383"/>
                    <a:gd name="T15" fmla="*/ 1 h 337"/>
                    <a:gd name="T16" fmla="*/ 5 w 383"/>
                    <a:gd name="T17" fmla="*/ 0 h 337"/>
                    <a:gd name="T18" fmla="*/ 3 w 383"/>
                    <a:gd name="T19" fmla="*/ 0 h 337"/>
                    <a:gd name="T20" fmla="*/ 0 w 383"/>
                    <a:gd name="T21" fmla="*/ 1 h 3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3"/>
                    <a:gd name="T34" fmla="*/ 0 h 337"/>
                    <a:gd name="T35" fmla="*/ 383 w 383"/>
                    <a:gd name="T36" fmla="*/ 337 h 33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3" h="337">
                      <a:moveTo>
                        <a:pt x="0" y="61"/>
                      </a:moveTo>
                      <a:lnTo>
                        <a:pt x="26" y="237"/>
                      </a:lnTo>
                      <a:lnTo>
                        <a:pt x="222" y="326"/>
                      </a:lnTo>
                      <a:lnTo>
                        <a:pt x="319" y="337"/>
                      </a:lnTo>
                      <a:lnTo>
                        <a:pt x="383" y="248"/>
                      </a:lnTo>
                      <a:lnTo>
                        <a:pt x="349" y="149"/>
                      </a:lnTo>
                      <a:lnTo>
                        <a:pt x="375" y="124"/>
                      </a:lnTo>
                      <a:lnTo>
                        <a:pt x="358" y="45"/>
                      </a:lnTo>
                      <a:lnTo>
                        <a:pt x="213" y="19"/>
                      </a:lnTo>
                      <a:lnTo>
                        <a:pt x="118" y="0"/>
                      </a:lnTo>
                      <a:lnTo>
                        <a:pt x="0" y="61"/>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81" name="Freeform 392"/>
                <p:cNvSpPr>
                  <a:spLocks/>
                </p:cNvSpPr>
                <p:nvPr/>
              </p:nvSpPr>
              <p:spPr bwMode="auto">
                <a:xfrm>
                  <a:off x="1647" y="2527"/>
                  <a:ext cx="33" cy="69"/>
                </a:xfrm>
                <a:custGeom>
                  <a:avLst/>
                  <a:gdLst>
                    <a:gd name="T0" fmla="*/ 0 w 118"/>
                    <a:gd name="T1" fmla="*/ 4 h 245"/>
                    <a:gd name="T2" fmla="*/ 0 w 118"/>
                    <a:gd name="T3" fmla="*/ 0 h 245"/>
                    <a:gd name="T4" fmla="*/ 3 w 118"/>
                    <a:gd name="T5" fmla="*/ 0 h 245"/>
                    <a:gd name="T6" fmla="*/ 2 w 118"/>
                    <a:gd name="T7" fmla="*/ 3 h 245"/>
                    <a:gd name="T8" fmla="*/ 2 w 118"/>
                    <a:gd name="T9" fmla="*/ 5 h 245"/>
                    <a:gd name="T10" fmla="*/ 0 w 118"/>
                    <a:gd name="T11" fmla="*/ 5 h 245"/>
                    <a:gd name="T12" fmla="*/ 1 w 118"/>
                    <a:gd name="T13" fmla="*/ 4 h 245"/>
                    <a:gd name="T14" fmla="*/ 0 w 118"/>
                    <a:gd name="T15" fmla="*/ 4 h 245"/>
                    <a:gd name="T16" fmla="*/ 0 60000 65536"/>
                    <a:gd name="T17" fmla="*/ 0 60000 65536"/>
                    <a:gd name="T18" fmla="*/ 0 60000 65536"/>
                    <a:gd name="T19" fmla="*/ 0 60000 65536"/>
                    <a:gd name="T20" fmla="*/ 0 60000 65536"/>
                    <a:gd name="T21" fmla="*/ 0 60000 65536"/>
                    <a:gd name="T22" fmla="*/ 0 60000 65536"/>
                    <a:gd name="T23" fmla="*/ 0 60000 65536"/>
                    <a:gd name="T24" fmla="*/ 0 w 118"/>
                    <a:gd name="T25" fmla="*/ 0 h 245"/>
                    <a:gd name="T26" fmla="*/ 118 w 118"/>
                    <a:gd name="T27" fmla="*/ 245 h 2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8" h="245">
                      <a:moveTo>
                        <a:pt x="0" y="161"/>
                      </a:moveTo>
                      <a:lnTo>
                        <a:pt x="19" y="0"/>
                      </a:lnTo>
                      <a:lnTo>
                        <a:pt x="118" y="9"/>
                      </a:lnTo>
                      <a:lnTo>
                        <a:pt x="76" y="112"/>
                      </a:lnTo>
                      <a:lnTo>
                        <a:pt x="76" y="238"/>
                      </a:lnTo>
                      <a:lnTo>
                        <a:pt x="17" y="245"/>
                      </a:lnTo>
                      <a:lnTo>
                        <a:pt x="25" y="169"/>
                      </a:lnTo>
                      <a:lnTo>
                        <a:pt x="0" y="161"/>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82" name="Freeform 393"/>
                <p:cNvSpPr>
                  <a:spLocks/>
                </p:cNvSpPr>
                <p:nvPr/>
              </p:nvSpPr>
              <p:spPr bwMode="auto">
                <a:xfrm>
                  <a:off x="1966" y="2426"/>
                  <a:ext cx="104" cy="70"/>
                </a:xfrm>
                <a:custGeom>
                  <a:avLst/>
                  <a:gdLst>
                    <a:gd name="T0" fmla="*/ 0 w 366"/>
                    <a:gd name="T1" fmla="*/ 3 h 247"/>
                    <a:gd name="T2" fmla="*/ 2 w 366"/>
                    <a:gd name="T3" fmla="*/ 5 h 247"/>
                    <a:gd name="T4" fmla="*/ 7 w 366"/>
                    <a:gd name="T5" fmla="*/ 6 h 247"/>
                    <a:gd name="T6" fmla="*/ 9 w 366"/>
                    <a:gd name="T7" fmla="*/ 4 h 247"/>
                    <a:gd name="T8" fmla="*/ 7 w 366"/>
                    <a:gd name="T9" fmla="*/ 4 h 247"/>
                    <a:gd name="T10" fmla="*/ 7 w 366"/>
                    <a:gd name="T11" fmla="*/ 2 h 247"/>
                    <a:gd name="T12" fmla="*/ 6 w 366"/>
                    <a:gd name="T13" fmla="*/ 0 h 247"/>
                    <a:gd name="T14" fmla="*/ 2 w 366"/>
                    <a:gd name="T15" fmla="*/ 0 h 247"/>
                    <a:gd name="T16" fmla="*/ 0 w 366"/>
                    <a:gd name="T17" fmla="*/ 3 h 24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6"/>
                    <a:gd name="T28" fmla="*/ 0 h 247"/>
                    <a:gd name="T29" fmla="*/ 366 w 366"/>
                    <a:gd name="T30" fmla="*/ 247 h 24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6" h="247">
                      <a:moveTo>
                        <a:pt x="0" y="123"/>
                      </a:moveTo>
                      <a:lnTo>
                        <a:pt x="100" y="223"/>
                      </a:lnTo>
                      <a:lnTo>
                        <a:pt x="324" y="247"/>
                      </a:lnTo>
                      <a:lnTo>
                        <a:pt x="366" y="162"/>
                      </a:lnTo>
                      <a:lnTo>
                        <a:pt x="308" y="158"/>
                      </a:lnTo>
                      <a:lnTo>
                        <a:pt x="301" y="81"/>
                      </a:lnTo>
                      <a:lnTo>
                        <a:pt x="251" y="0"/>
                      </a:lnTo>
                      <a:lnTo>
                        <a:pt x="100" y="18"/>
                      </a:lnTo>
                      <a:lnTo>
                        <a:pt x="0" y="123"/>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83" name="Freeform 394"/>
                <p:cNvSpPr>
                  <a:spLocks/>
                </p:cNvSpPr>
                <p:nvPr/>
              </p:nvSpPr>
              <p:spPr bwMode="auto">
                <a:xfrm>
                  <a:off x="2123" y="2666"/>
                  <a:ext cx="230" cy="221"/>
                </a:xfrm>
                <a:custGeom>
                  <a:avLst/>
                  <a:gdLst>
                    <a:gd name="T0" fmla="*/ 0 w 805"/>
                    <a:gd name="T1" fmla="*/ 5 h 776"/>
                    <a:gd name="T2" fmla="*/ 0 w 805"/>
                    <a:gd name="T3" fmla="*/ 3 h 776"/>
                    <a:gd name="T4" fmla="*/ 1 w 805"/>
                    <a:gd name="T5" fmla="*/ 3 h 776"/>
                    <a:gd name="T6" fmla="*/ 3 w 805"/>
                    <a:gd name="T7" fmla="*/ 3 h 776"/>
                    <a:gd name="T8" fmla="*/ 3 w 805"/>
                    <a:gd name="T9" fmla="*/ 2 h 776"/>
                    <a:gd name="T10" fmla="*/ 2 w 805"/>
                    <a:gd name="T11" fmla="*/ 1 h 776"/>
                    <a:gd name="T12" fmla="*/ 4 w 805"/>
                    <a:gd name="T13" fmla="*/ 0 h 776"/>
                    <a:gd name="T14" fmla="*/ 8 w 805"/>
                    <a:gd name="T15" fmla="*/ 2 h 776"/>
                    <a:gd name="T16" fmla="*/ 8 w 805"/>
                    <a:gd name="T17" fmla="*/ 3 h 776"/>
                    <a:gd name="T18" fmla="*/ 9 w 805"/>
                    <a:gd name="T19" fmla="*/ 3 h 776"/>
                    <a:gd name="T20" fmla="*/ 10 w 805"/>
                    <a:gd name="T21" fmla="*/ 4 h 776"/>
                    <a:gd name="T22" fmla="*/ 11 w 805"/>
                    <a:gd name="T23" fmla="*/ 3 h 776"/>
                    <a:gd name="T24" fmla="*/ 12 w 805"/>
                    <a:gd name="T25" fmla="*/ 4 h 776"/>
                    <a:gd name="T26" fmla="*/ 14 w 805"/>
                    <a:gd name="T27" fmla="*/ 8 h 776"/>
                    <a:gd name="T28" fmla="*/ 15 w 805"/>
                    <a:gd name="T29" fmla="*/ 9 h 776"/>
                    <a:gd name="T30" fmla="*/ 15 w 805"/>
                    <a:gd name="T31" fmla="*/ 10 h 776"/>
                    <a:gd name="T32" fmla="*/ 18 w 805"/>
                    <a:gd name="T33" fmla="*/ 10 h 776"/>
                    <a:gd name="T34" fmla="*/ 19 w 805"/>
                    <a:gd name="T35" fmla="*/ 11 h 776"/>
                    <a:gd name="T36" fmla="*/ 18 w 805"/>
                    <a:gd name="T37" fmla="*/ 13 h 776"/>
                    <a:gd name="T38" fmla="*/ 15 w 805"/>
                    <a:gd name="T39" fmla="*/ 14 h 776"/>
                    <a:gd name="T40" fmla="*/ 13 w 805"/>
                    <a:gd name="T41" fmla="*/ 15 h 776"/>
                    <a:gd name="T42" fmla="*/ 10 w 805"/>
                    <a:gd name="T43" fmla="*/ 18 h 776"/>
                    <a:gd name="T44" fmla="*/ 10 w 805"/>
                    <a:gd name="T45" fmla="*/ 17 h 776"/>
                    <a:gd name="T46" fmla="*/ 9 w 805"/>
                    <a:gd name="T47" fmla="*/ 16 h 776"/>
                    <a:gd name="T48" fmla="*/ 7 w 805"/>
                    <a:gd name="T49" fmla="*/ 17 h 776"/>
                    <a:gd name="T50" fmla="*/ 5 w 805"/>
                    <a:gd name="T51" fmla="*/ 14 h 776"/>
                    <a:gd name="T52" fmla="*/ 4 w 805"/>
                    <a:gd name="T53" fmla="*/ 13 h 776"/>
                    <a:gd name="T54" fmla="*/ 3 w 805"/>
                    <a:gd name="T55" fmla="*/ 9 h 776"/>
                    <a:gd name="T56" fmla="*/ 0 w 805"/>
                    <a:gd name="T57" fmla="*/ 5 h 77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05"/>
                    <a:gd name="T88" fmla="*/ 0 h 776"/>
                    <a:gd name="T89" fmla="*/ 805 w 805"/>
                    <a:gd name="T90" fmla="*/ 776 h 77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05" h="776">
                      <a:moveTo>
                        <a:pt x="0" y="202"/>
                      </a:moveTo>
                      <a:lnTo>
                        <a:pt x="12" y="135"/>
                      </a:lnTo>
                      <a:lnTo>
                        <a:pt x="54" y="149"/>
                      </a:lnTo>
                      <a:lnTo>
                        <a:pt x="107" y="107"/>
                      </a:lnTo>
                      <a:lnTo>
                        <a:pt x="130" y="78"/>
                      </a:lnTo>
                      <a:lnTo>
                        <a:pt x="85" y="32"/>
                      </a:lnTo>
                      <a:lnTo>
                        <a:pt x="171" y="0"/>
                      </a:lnTo>
                      <a:lnTo>
                        <a:pt x="344" y="89"/>
                      </a:lnTo>
                      <a:lnTo>
                        <a:pt x="345" y="120"/>
                      </a:lnTo>
                      <a:lnTo>
                        <a:pt x="388" y="143"/>
                      </a:lnTo>
                      <a:lnTo>
                        <a:pt x="420" y="165"/>
                      </a:lnTo>
                      <a:lnTo>
                        <a:pt x="454" y="149"/>
                      </a:lnTo>
                      <a:lnTo>
                        <a:pt x="524" y="174"/>
                      </a:lnTo>
                      <a:lnTo>
                        <a:pt x="617" y="352"/>
                      </a:lnTo>
                      <a:lnTo>
                        <a:pt x="627" y="365"/>
                      </a:lnTo>
                      <a:lnTo>
                        <a:pt x="664" y="436"/>
                      </a:lnTo>
                      <a:lnTo>
                        <a:pt x="786" y="450"/>
                      </a:lnTo>
                      <a:lnTo>
                        <a:pt x="805" y="483"/>
                      </a:lnTo>
                      <a:lnTo>
                        <a:pt x="775" y="575"/>
                      </a:lnTo>
                      <a:lnTo>
                        <a:pt x="664" y="619"/>
                      </a:lnTo>
                      <a:lnTo>
                        <a:pt x="542" y="652"/>
                      </a:lnTo>
                      <a:lnTo>
                        <a:pt x="443" y="776"/>
                      </a:lnTo>
                      <a:lnTo>
                        <a:pt x="443" y="729"/>
                      </a:lnTo>
                      <a:lnTo>
                        <a:pt x="373" y="697"/>
                      </a:lnTo>
                      <a:lnTo>
                        <a:pt x="306" y="739"/>
                      </a:lnTo>
                      <a:lnTo>
                        <a:pt x="234" y="599"/>
                      </a:lnTo>
                      <a:lnTo>
                        <a:pt x="180" y="544"/>
                      </a:lnTo>
                      <a:lnTo>
                        <a:pt x="146" y="398"/>
                      </a:lnTo>
                      <a:lnTo>
                        <a:pt x="0" y="202"/>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84" name="Freeform 395"/>
                <p:cNvSpPr>
                  <a:spLocks/>
                </p:cNvSpPr>
                <p:nvPr/>
              </p:nvSpPr>
              <p:spPr bwMode="auto">
                <a:xfrm>
                  <a:off x="1960" y="1831"/>
                  <a:ext cx="1858" cy="693"/>
                </a:xfrm>
                <a:custGeom>
                  <a:avLst/>
                  <a:gdLst>
                    <a:gd name="T0" fmla="*/ 3 w 6518"/>
                    <a:gd name="T1" fmla="*/ 35 h 2431"/>
                    <a:gd name="T2" fmla="*/ 8 w 6518"/>
                    <a:gd name="T3" fmla="*/ 31 h 2431"/>
                    <a:gd name="T4" fmla="*/ 8 w 6518"/>
                    <a:gd name="T5" fmla="*/ 18 h 2431"/>
                    <a:gd name="T6" fmla="*/ 14 w 6518"/>
                    <a:gd name="T7" fmla="*/ 17 h 2431"/>
                    <a:gd name="T8" fmla="*/ 16 w 6518"/>
                    <a:gd name="T9" fmla="*/ 26 h 2431"/>
                    <a:gd name="T10" fmla="*/ 18 w 6518"/>
                    <a:gd name="T11" fmla="*/ 23 h 2431"/>
                    <a:gd name="T12" fmla="*/ 23 w 6518"/>
                    <a:gd name="T13" fmla="*/ 20 h 2431"/>
                    <a:gd name="T14" fmla="*/ 35 w 6518"/>
                    <a:gd name="T15" fmla="*/ 17 h 2431"/>
                    <a:gd name="T16" fmla="*/ 44 w 6518"/>
                    <a:gd name="T17" fmla="*/ 17 h 2431"/>
                    <a:gd name="T18" fmla="*/ 44 w 6518"/>
                    <a:gd name="T19" fmla="*/ 10 h 2431"/>
                    <a:gd name="T20" fmla="*/ 47 w 6518"/>
                    <a:gd name="T21" fmla="*/ 19 h 2431"/>
                    <a:gd name="T22" fmla="*/ 49 w 6518"/>
                    <a:gd name="T23" fmla="*/ 17 h 2431"/>
                    <a:gd name="T24" fmla="*/ 51 w 6518"/>
                    <a:gd name="T25" fmla="*/ 17 h 2431"/>
                    <a:gd name="T26" fmla="*/ 49 w 6518"/>
                    <a:gd name="T27" fmla="*/ 13 h 2431"/>
                    <a:gd name="T28" fmla="*/ 56 w 6518"/>
                    <a:gd name="T29" fmla="*/ 12 h 2431"/>
                    <a:gd name="T30" fmla="*/ 59 w 6518"/>
                    <a:gd name="T31" fmla="*/ 8 h 2431"/>
                    <a:gd name="T32" fmla="*/ 67 w 6518"/>
                    <a:gd name="T33" fmla="*/ 3 h 2431"/>
                    <a:gd name="T34" fmla="*/ 72 w 6518"/>
                    <a:gd name="T35" fmla="*/ 1 h 2431"/>
                    <a:gd name="T36" fmla="*/ 83 w 6518"/>
                    <a:gd name="T37" fmla="*/ 4 h 2431"/>
                    <a:gd name="T38" fmla="*/ 77 w 6518"/>
                    <a:gd name="T39" fmla="*/ 9 h 2431"/>
                    <a:gd name="T40" fmla="*/ 84 w 6518"/>
                    <a:gd name="T41" fmla="*/ 9 h 2431"/>
                    <a:gd name="T42" fmla="*/ 92 w 6518"/>
                    <a:gd name="T43" fmla="*/ 8 h 2431"/>
                    <a:gd name="T44" fmla="*/ 102 w 6518"/>
                    <a:gd name="T45" fmla="*/ 12 h 2431"/>
                    <a:gd name="T46" fmla="*/ 114 w 6518"/>
                    <a:gd name="T47" fmla="*/ 12 h 2431"/>
                    <a:gd name="T48" fmla="*/ 126 w 6518"/>
                    <a:gd name="T49" fmla="*/ 16 h 2431"/>
                    <a:gd name="T50" fmla="*/ 133 w 6518"/>
                    <a:gd name="T51" fmla="*/ 15 h 2431"/>
                    <a:gd name="T52" fmla="*/ 148 w 6518"/>
                    <a:gd name="T53" fmla="*/ 21 h 2431"/>
                    <a:gd name="T54" fmla="*/ 147 w 6518"/>
                    <a:gd name="T55" fmla="*/ 25 h 2431"/>
                    <a:gd name="T56" fmla="*/ 143 w 6518"/>
                    <a:gd name="T57" fmla="*/ 22 h 2431"/>
                    <a:gd name="T58" fmla="*/ 141 w 6518"/>
                    <a:gd name="T59" fmla="*/ 28 h 2431"/>
                    <a:gd name="T60" fmla="*/ 129 w 6518"/>
                    <a:gd name="T61" fmla="*/ 31 h 2431"/>
                    <a:gd name="T62" fmla="*/ 126 w 6518"/>
                    <a:gd name="T63" fmla="*/ 37 h 2431"/>
                    <a:gd name="T64" fmla="*/ 121 w 6518"/>
                    <a:gd name="T65" fmla="*/ 45 h 2431"/>
                    <a:gd name="T66" fmla="*/ 128 w 6518"/>
                    <a:gd name="T67" fmla="*/ 29 h 2431"/>
                    <a:gd name="T68" fmla="*/ 119 w 6518"/>
                    <a:gd name="T69" fmla="*/ 32 h 2431"/>
                    <a:gd name="T70" fmla="*/ 109 w 6518"/>
                    <a:gd name="T71" fmla="*/ 33 h 2431"/>
                    <a:gd name="T72" fmla="*/ 105 w 6518"/>
                    <a:gd name="T73" fmla="*/ 41 h 2431"/>
                    <a:gd name="T74" fmla="*/ 107 w 6518"/>
                    <a:gd name="T75" fmla="*/ 45 h 2431"/>
                    <a:gd name="T76" fmla="*/ 99 w 6518"/>
                    <a:gd name="T77" fmla="*/ 55 h 2431"/>
                    <a:gd name="T78" fmla="*/ 94 w 6518"/>
                    <a:gd name="T79" fmla="*/ 42 h 2431"/>
                    <a:gd name="T80" fmla="*/ 84 w 6518"/>
                    <a:gd name="T81" fmla="*/ 46 h 2431"/>
                    <a:gd name="T82" fmla="*/ 69 w 6518"/>
                    <a:gd name="T83" fmla="*/ 46 h 2431"/>
                    <a:gd name="T84" fmla="*/ 53 w 6518"/>
                    <a:gd name="T85" fmla="*/ 46 h 2431"/>
                    <a:gd name="T86" fmla="*/ 46 w 6518"/>
                    <a:gd name="T87" fmla="*/ 42 h 2431"/>
                    <a:gd name="T88" fmla="*/ 38 w 6518"/>
                    <a:gd name="T89" fmla="*/ 39 h 2431"/>
                    <a:gd name="T90" fmla="*/ 32 w 6518"/>
                    <a:gd name="T91" fmla="*/ 40 h 2431"/>
                    <a:gd name="T92" fmla="*/ 33 w 6518"/>
                    <a:gd name="T93" fmla="*/ 45 h 2431"/>
                    <a:gd name="T94" fmla="*/ 29 w 6518"/>
                    <a:gd name="T95" fmla="*/ 44 h 2431"/>
                    <a:gd name="T96" fmla="*/ 24 w 6518"/>
                    <a:gd name="T97" fmla="*/ 46 h 2431"/>
                    <a:gd name="T98" fmla="*/ 23 w 6518"/>
                    <a:gd name="T99" fmla="*/ 48 h 2431"/>
                    <a:gd name="T100" fmla="*/ 25 w 6518"/>
                    <a:gd name="T101" fmla="*/ 51 h 2431"/>
                    <a:gd name="T102" fmla="*/ 23 w 6518"/>
                    <a:gd name="T103" fmla="*/ 55 h 2431"/>
                    <a:gd name="T104" fmla="*/ 17 w 6518"/>
                    <a:gd name="T105" fmla="*/ 54 h 2431"/>
                    <a:gd name="T106" fmla="*/ 17 w 6518"/>
                    <a:gd name="T107" fmla="*/ 47 h 2431"/>
                    <a:gd name="T108" fmla="*/ 12 w 6518"/>
                    <a:gd name="T109" fmla="*/ 43 h 2431"/>
                    <a:gd name="T110" fmla="*/ 10 w 6518"/>
                    <a:gd name="T111" fmla="*/ 42 h 2431"/>
                    <a:gd name="T112" fmla="*/ 6 w 6518"/>
                    <a:gd name="T113" fmla="*/ 38 h 2431"/>
                    <a:gd name="T114" fmla="*/ 4 w 6518"/>
                    <a:gd name="T115" fmla="*/ 41 h 243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6518"/>
                    <a:gd name="T175" fmla="*/ 0 h 2431"/>
                    <a:gd name="T176" fmla="*/ 6518 w 6518"/>
                    <a:gd name="T177" fmla="*/ 2431 h 243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6518" h="2431">
                      <a:moveTo>
                        <a:pt x="0" y="1726"/>
                      </a:moveTo>
                      <a:lnTo>
                        <a:pt x="55" y="1671"/>
                      </a:lnTo>
                      <a:lnTo>
                        <a:pt x="36" y="1694"/>
                      </a:lnTo>
                      <a:lnTo>
                        <a:pt x="61" y="1701"/>
                      </a:lnTo>
                      <a:lnTo>
                        <a:pt x="55" y="1587"/>
                      </a:lnTo>
                      <a:lnTo>
                        <a:pt x="77" y="1534"/>
                      </a:lnTo>
                      <a:lnTo>
                        <a:pt x="108" y="1526"/>
                      </a:lnTo>
                      <a:lnTo>
                        <a:pt x="171" y="1575"/>
                      </a:lnTo>
                      <a:lnTo>
                        <a:pt x="182" y="1482"/>
                      </a:lnTo>
                      <a:lnTo>
                        <a:pt x="158" y="1483"/>
                      </a:lnTo>
                      <a:lnTo>
                        <a:pt x="147" y="1429"/>
                      </a:lnTo>
                      <a:lnTo>
                        <a:pt x="405" y="1377"/>
                      </a:lnTo>
                      <a:lnTo>
                        <a:pt x="339" y="1358"/>
                      </a:lnTo>
                      <a:lnTo>
                        <a:pt x="343" y="1330"/>
                      </a:lnTo>
                      <a:lnTo>
                        <a:pt x="305" y="1340"/>
                      </a:lnTo>
                      <a:lnTo>
                        <a:pt x="452" y="1197"/>
                      </a:lnTo>
                      <a:lnTo>
                        <a:pt x="389" y="1047"/>
                      </a:lnTo>
                      <a:lnTo>
                        <a:pt x="401" y="976"/>
                      </a:lnTo>
                      <a:lnTo>
                        <a:pt x="361" y="896"/>
                      </a:lnTo>
                      <a:lnTo>
                        <a:pt x="398" y="850"/>
                      </a:lnTo>
                      <a:lnTo>
                        <a:pt x="339" y="786"/>
                      </a:lnTo>
                      <a:lnTo>
                        <a:pt x="355" y="736"/>
                      </a:lnTo>
                      <a:lnTo>
                        <a:pt x="429" y="677"/>
                      </a:lnTo>
                      <a:lnTo>
                        <a:pt x="469" y="670"/>
                      </a:lnTo>
                      <a:lnTo>
                        <a:pt x="516" y="683"/>
                      </a:lnTo>
                      <a:lnTo>
                        <a:pt x="475" y="696"/>
                      </a:lnTo>
                      <a:lnTo>
                        <a:pt x="505" y="719"/>
                      </a:lnTo>
                      <a:lnTo>
                        <a:pt x="620" y="727"/>
                      </a:lnTo>
                      <a:lnTo>
                        <a:pt x="819" y="847"/>
                      </a:lnTo>
                      <a:lnTo>
                        <a:pt x="824" y="907"/>
                      </a:lnTo>
                      <a:lnTo>
                        <a:pt x="738" y="958"/>
                      </a:lnTo>
                      <a:lnTo>
                        <a:pt x="471" y="886"/>
                      </a:lnTo>
                      <a:lnTo>
                        <a:pt x="578" y="972"/>
                      </a:lnTo>
                      <a:lnTo>
                        <a:pt x="574" y="1074"/>
                      </a:lnTo>
                      <a:lnTo>
                        <a:pt x="682" y="1122"/>
                      </a:lnTo>
                      <a:lnTo>
                        <a:pt x="712" y="1114"/>
                      </a:lnTo>
                      <a:lnTo>
                        <a:pt x="698" y="1074"/>
                      </a:lnTo>
                      <a:lnTo>
                        <a:pt x="647" y="1057"/>
                      </a:lnTo>
                      <a:lnTo>
                        <a:pt x="659" y="1023"/>
                      </a:lnTo>
                      <a:lnTo>
                        <a:pt x="710" y="1061"/>
                      </a:lnTo>
                      <a:lnTo>
                        <a:pt x="813" y="1074"/>
                      </a:lnTo>
                      <a:lnTo>
                        <a:pt x="768" y="993"/>
                      </a:lnTo>
                      <a:lnTo>
                        <a:pt x="867" y="926"/>
                      </a:lnTo>
                      <a:lnTo>
                        <a:pt x="937" y="972"/>
                      </a:lnTo>
                      <a:lnTo>
                        <a:pt x="934" y="792"/>
                      </a:lnTo>
                      <a:lnTo>
                        <a:pt x="903" y="765"/>
                      </a:lnTo>
                      <a:lnTo>
                        <a:pt x="1023" y="805"/>
                      </a:lnTo>
                      <a:lnTo>
                        <a:pt x="1032" y="827"/>
                      </a:lnTo>
                      <a:lnTo>
                        <a:pt x="969" y="859"/>
                      </a:lnTo>
                      <a:lnTo>
                        <a:pt x="1032" y="917"/>
                      </a:lnTo>
                      <a:lnTo>
                        <a:pt x="1086" y="850"/>
                      </a:lnTo>
                      <a:lnTo>
                        <a:pt x="1303" y="743"/>
                      </a:lnTo>
                      <a:lnTo>
                        <a:pt x="1337" y="739"/>
                      </a:lnTo>
                      <a:lnTo>
                        <a:pt x="1303" y="755"/>
                      </a:lnTo>
                      <a:lnTo>
                        <a:pt x="1340" y="807"/>
                      </a:lnTo>
                      <a:lnTo>
                        <a:pt x="1500" y="739"/>
                      </a:lnTo>
                      <a:lnTo>
                        <a:pt x="1536" y="789"/>
                      </a:lnTo>
                      <a:lnTo>
                        <a:pt x="1575" y="748"/>
                      </a:lnTo>
                      <a:lnTo>
                        <a:pt x="1553" y="693"/>
                      </a:lnTo>
                      <a:lnTo>
                        <a:pt x="1578" y="674"/>
                      </a:lnTo>
                      <a:lnTo>
                        <a:pt x="1699" y="701"/>
                      </a:lnTo>
                      <a:lnTo>
                        <a:pt x="1858" y="803"/>
                      </a:lnTo>
                      <a:lnTo>
                        <a:pt x="1888" y="754"/>
                      </a:lnTo>
                      <a:lnTo>
                        <a:pt x="1855" y="704"/>
                      </a:lnTo>
                      <a:lnTo>
                        <a:pt x="1807" y="688"/>
                      </a:lnTo>
                      <a:lnTo>
                        <a:pt x="1824" y="608"/>
                      </a:lnTo>
                      <a:lnTo>
                        <a:pt x="1795" y="597"/>
                      </a:lnTo>
                      <a:lnTo>
                        <a:pt x="1803" y="560"/>
                      </a:lnTo>
                      <a:lnTo>
                        <a:pt x="1861" y="521"/>
                      </a:lnTo>
                      <a:lnTo>
                        <a:pt x="1899" y="424"/>
                      </a:lnTo>
                      <a:lnTo>
                        <a:pt x="1981" y="425"/>
                      </a:lnTo>
                      <a:lnTo>
                        <a:pt x="2024" y="439"/>
                      </a:lnTo>
                      <a:lnTo>
                        <a:pt x="1990" y="543"/>
                      </a:lnTo>
                      <a:lnTo>
                        <a:pt x="2028" y="593"/>
                      </a:lnTo>
                      <a:lnTo>
                        <a:pt x="2017" y="736"/>
                      </a:lnTo>
                      <a:lnTo>
                        <a:pt x="2056" y="784"/>
                      </a:lnTo>
                      <a:lnTo>
                        <a:pt x="2039" y="836"/>
                      </a:lnTo>
                      <a:lnTo>
                        <a:pt x="1977" y="877"/>
                      </a:lnTo>
                      <a:lnTo>
                        <a:pt x="1996" y="896"/>
                      </a:lnTo>
                      <a:lnTo>
                        <a:pt x="1914" y="915"/>
                      </a:lnTo>
                      <a:lnTo>
                        <a:pt x="2002" y="949"/>
                      </a:lnTo>
                      <a:lnTo>
                        <a:pt x="2105" y="836"/>
                      </a:lnTo>
                      <a:lnTo>
                        <a:pt x="2091" y="765"/>
                      </a:lnTo>
                      <a:lnTo>
                        <a:pt x="2123" y="754"/>
                      </a:lnTo>
                      <a:lnTo>
                        <a:pt x="2176" y="740"/>
                      </a:lnTo>
                      <a:lnTo>
                        <a:pt x="2204" y="781"/>
                      </a:lnTo>
                      <a:lnTo>
                        <a:pt x="2201" y="835"/>
                      </a:lnTo>
                      <a:lnTo>
                        <a:pt x="2263" y="851"/>
                      </a:lnTo>
                      <a:lnTo>
                        <a:pt x="2212" y="834"/>
                      </a:lnTo>
                      <a:lnTo>
                        <a:pt x="2236" y="801"/>
                      </a:lnTo>
                      <a:lnTo>
                        <a:pt x="2214" y="754"/>
                      </a:lnTo>
                      <a:lnTo>
                        <a:pt x="2067" y="723"/>
                      </a:lnTo>
                      <a:lnTo>
                        <a:pt x="2091" y="612"/>
                      </a:lnTo>
                      <a:lnTo>
                        <a:pt x="2039" y="543"/>
                      </a:lnTo>
                      <a:lnTo>
                        <a:pt x="2112" y="479"/>
                      </a:lnTo>
                      <a:lnTo>
                        <a:pt x="2106" y="433"/>
                      </a:lnTo>
                      <a:lnTo>
                        <a:pt x="2137" y="459"/>
                      </a:lnTo>
                      <a:lnTo>
                        <a:pt x="2120" y="550"/>
                      </a:lnTo>
                      <a:lnTo>
                        <a:pt x="2145" y="560"/>
                      </a:lnTo>
                      <a:lnTo>
                        <a:pt x="2246" y="587"/>
                      </a:lnTo>
                      <a:lnTo>
                        <a:pt x="2153" y="514"/>
                      </a:lnTo>
                      <a:lnTo>
                        <a:pt x="2221" y="517"/>
                      </a:lnTo>
                      <a:lnTo>
                        <a:pt x="2206" y="487"/>
                      </a:lnTo>
                      <a:lnTo>
                        <a:pt x="2246" y="472"/>
                      </a:lnTo>
                      <a:lnTo>
                        <a:pt x="2429" y="532"/>
                      </a:lnTo>
                      <a:lnTo>
                        <a:pt x="2394" y="568"/>
                      </a:lnTo>
                      <a:lnTo>
                        <a:pt x="2389" y="628"/>
                      </a:lnTo>
                      <a:lnTo>
                        <a:pt x="2427" y="660"/>
                      </a:lnTo>
                      <a:lnTo>
                        <a:pt x="2446" y="532"/>
                      </a:lnTo>
                      <a:lnTo>
                        <a:pt x="2347" y="466"/>
                      </a:lnTo>
                      <a:lnTo>
                        <a:pt x="2325" y="375"/>
                      </a:lnTo>
                      <a:lnTo>
                        <a:pt x="2558" y="344"/>
                      </a:lnTo>
                      <a:lnTo>
                        <a:pt x="2529" y="260"/>
                      </a:lnTo>
                      <a:lnTo>
                        <a:pt x="2558" y="279"/>
                      </a:lnTo>
                      <a:lnTo>
                        <a:pt x="2599" y="247"/>
                      </a:lnTo>
                      <a:lnTo>
                        <a:pt x="2568" y="237"/>
                      </a:lnTo>
                      <a:lnTo>
                        <a:pt x="2816" y="171"/>
                      </a:lnTo>
                      <a:lnTo>
                        <a:pt x="2794" y="152"/>
                      </a:lnTo>
                      <a:lnTo>
                        <a:pt x="2909" y="145"/>
                      </a:lnTo>
                      <a:lnTo>
                        <a:pt x="2908" y="167"/>
                      </a:lnTo>
                      <a:lnTo>
                        <a:pt x="2934" y="167"/>
                      </a:lnTo>
                      <a:lnTo>
                        <a:pt x="3018" y="137"/>
                      </a:lnTo>
                      <a:lnTo>
                        <a:pt x="3057" y="153"/>
                      </a:lnTo>
                      <a:lnTo>
                        <a:pt x="3019" y="117"/>
                      </a:lnTo>
                      <a:lnTo>
                        <a:pt x="3113" y="110"/>
                      </a:lnTo>
                      <a:lnTo>
                        <a:pt x="3116" y="64"/>
                      </a:lnTo>
                      <a:lnTo>
                        <a:pt x="3223" y="0"/>
                      </a:lnTo>
                      <a:lnTo>
                        <a:pt x="3300" y="38"/>
                      </a:lnTo>
                      <a:lnTo>
                        <a:pt x="3235" y="71"/>
                      </a:lnTo>
                      <a:lnTo>
                        <a:pt x="3348" y="69"/>
                      </a:lnTo>
                      <a:lnTo>
                        <a:pt x="3301" y="117"/>
                      </a:lnTo>
                      <a:lnTo>
                        <a:pt x="3491" y="92"/>
                      </a:lnTo>
                      <a:lnTo>
                        <a:pt x="3593" y="167"/>
                      </a:lnTo>
                      <a:lnTo>
                        <a:pt x="3577" y="194"/>
                      </a:lnTo>
                      <a:lnTo>
                        <a:pt x="3543" y="176"/>
                      </a:lnTo>
                      <a:lnTo>
                        <a:pt x="3590" y="201"/>
                      </a:lnTo>
                      <a:lnTo>
                        <a:pt x="3568" y="244"/>
                      </a:lnTo>
                      <a:lnTo>
                        <a:pt x="3223" y="456"/>
                      </a:lnTo>
                      <a:lnTo>
                        <a:pt x="3335" y="428"/>
                      </a:lnTo>
                      <a:lnTo>
                        <a:pt x="3311" y="401"/>
                      </a:lnTo>
                      <a:lnTo>
                        <a:pt x="3485" y="362"/>
                      </a:lnTo>
                      <a:lnTo>
                        <a:pt x="3437" y="367"/>
                      </a:lnTo>
                      <a:lnTo>
                        <a:pt x="3448" y="332"/>
                      </a:lnTo>
                      <a:lnTo>
                        <a:pt x="3543" y="362"/>
                      </a:lnTo>
                      <a:lnTo>
                        <a:pt x="3560" y="332"/>
                      </a:lnTo>
                      <a:lnTo>
                        <a:pt x="3579" y="401"/>
                      </a:lnTo>
                      <a:lnTo>
                        <a:pt x="3626" y="406"/>
                      </a:lnTo>
                      <a:lnTo>
                        <a:pt x="3582" y="376"/>
                      </a:lnTo>
                      <a:lnTo>
                        <a:pt x="3675" y="362"/>
                      </a:lnTo>
                      <a:lnTo>
                        <a:pt x="3786" y="375"/>
                      </a:lnTo>
                      <a:lnTo>
                        <a:pt x="3778" y="401"/>
                      </a:lnTo>
                      <a:lnTo>
                        <a:pt x="3871" y="424"/>
                      </a:lnTo>
                      <a:lnTo>
                        <a:pt x="3954" y="418"/>
                      </a:lnTo>
                      <a:lnTo>
                        <a:pt x="3958" y="353"/>
                      </a:lnTo>
                      <a:lnTo>
                        <a:pt x="3983" y="347"/>
                      </a:lnTo>
                      <a:lnTo>
                        <a:pt x="4193" y="418"/>
                      </a:lnTo>
                      <a:lnTo>
                        <a:pt x="4167" y="532"/>
                      </a:lnTo>
                      <a:lnTo>
                        <a:pt x="4264" y="608"/>
                      </a:lnTo>
                      <a:lnTo>
                        <a:pt x="4319" y="504"/>
                      </a:lnTo>
                      <a:lnTo>
                        <a:pt x="4354" y="550"/>
                      </a:lnTo>
                      <a:lnTo>
                        <a:pt x="4424" y="532"/>
                      </a:lnTo>
                      <a:lnTo>
                        <a:pt x="4519" y="568"/>
                      </a:lnTo>
                      <a:lnTo>
                        <a:pt x="4593" y="547"/>
                      </a:lnTo>
                      <a:lnTo>
                        <a:pt x="4589" y="504"/>
                      </a:lnTo>
                      <a:lnTo>
                        <a:pt x="4640" y="431"/>
                      </a:lnTo>
                      <a:lnTo>
                        <a:pt x="4957" y="482"/>
                      </a:lnTo>
                      <a:lnTo>
                        <a:pt x="4978" y="516"/>
                      </a:lnTo>
                      <a:lnTo>
                        <a:pt x="4938" y="531"/>
                      </a:lnTo>
                      <a:lnTo>
                        <a:pt x="5042" y="547"/>
                      </a:lnTo>
                      <a:lnTo>
                        <a:pt x="5080" y="597"/>
                      </a:lnTo>
                      <a:lnTo>
                        <a:pt x="5319" y="587"/>
                      </a:lnTo>
                      <a:lnTo>
                        <a:pt x="5362" y="628"/>
                      </a:lnTo>
                      <a:lnTo>
                        <a:pt x="5345" y="677"/>
                      </a:lnTo>
                      <a:lnTo>
                        <a:pt x="5415" y="712"/>
                      </a:lnTo>
                      <a:lnTo>
                        <a:pt x="5451" y="685"/>
                      </a:lnTo>
                      <a:lnTo>
                        <a:pt x="5622" y="705"/>
                      </a:lnTo>
                      <a:lnTo>
                        <a:pt x="5655" y="677"/>
                      </a:lnTo>
                      <a:lnTo>
                        <a:pt x="5677" y="721"/>
                      </a:lnTo>
                      <a:lnTo>
                        <a:pt x="5747" y="757"/>
                      </a:lnTo>
                      <a:lnTo>
                        <a:pt x="5780" y="732"/>
                      </a:lnTo>
                      <a:lnTo>
                        <a:pt x="5744" y="693"/>
                      </a:lnTo>
                      <a:lnTo>
                        <a:pt x="5765" y="660"/>
                      </a:lnTo>
                      <a:lnTo>
                        <a:pt x="6062" y="711"/>
                      </a:lnTo>
                      <a:lnTo>
                        <a:pt x="6258" y="838"/>
                      </a:lnTo>
                      <a:lnTo>
                        <a:pt x="6302" y="838"/>
                      </a:lnTo>
                      <a:lnTo>
                        <a:pt x="6352" y="942"/>
                      </a:lnTo>
                      <a:lnTo>
                        <a:pt x="6328" y="886"/>
                      </a:lnTo>
                      <a:lnTo>
                        <a:pt x="6361" y="881"/>
                      </a:lnTo>
                      <a:lnTo>
                        <a:pt x="6383" y="903"/>
                      </a:lnTo>
                      <a:lnTo>
                        <a:pt x="6439" y="896"/>
                      </a:lnTo>
                      <a:lnTo>
                        <a:pt x="6518" y="954"/>
                      </a:lnTo>
                      <a:lnTo>
                        <a:pt x="6404" y="1020"/>
                      </a:lnTo>
                      <a:lnTo>
                        <a:pt x="6428" y="1039"/>
                      </a:lnTo>
                      <a:lnTo>
                        <a:pt x="6387" y="1051"/>
                      </a:lnTo>
                      <a:lnTo>
                        <a:pt x="6420" y="1076"/>
                      </a:lnTo>
                      <a:lnTo>
                        <a:pt x="6352" y="1077"/>
                      </a:lnTo>
                      <a:lnTo>
                        <a:pt x="6327" y="1039"/>
                      </a:lnTo>
                      <a:lnTo>
                        <a:pt x="6303" y="1054"/>
                      </a:lnTo>
                      <a:lnTo>
                        <a:pt x="6258" y="993"/>
                      </a:lnTo>
                      <a:lnTo>
                        <a:pt x="6179" y="995"/>
                      </a:lnTo>
                      <a:lnTo>
                        <a:pt x="6158" y="958"/>
                      </a:lnTo>
                      <a:lnTo>
                        <a:pt x="6178" y="942"/>
                      </a:lnTo>
                      <a:lnTo>
                        <a:pt x="6150" y="942"/>
                      </a:lnTo>
                      <a:lnTo>
                        <a:pt x="6124" y="954"/>
                      </a:lnTo>
                      <a:lnTo>
                        <a:pt x="6151" y="996"/>
                      </a:lnTo>
                      <a:lnTo>
                        <a:pt x="6135" y="1023"/>
                      </a:lnTo>
                      <a:lnTo>
                        <a:pt x="6069" y="1065"/>
                      </a:lnTo>
                      <a:lnTo>
                        <a:pt x="6024" y="1055"/>
                      </a:lnTo>
                      <a:lnTo>
                        <a:pt x="6099" y="1173"/>
                      </a:lnTo>
                      <a:lnTo>
                        <a:pt x="6085" y="1219"/>
                      </a:lnTo>
                      <a:lnTo>
                        <a:pt x="6009" y="1187"/>
                      </a:lnTo>
                      <a:lnTo>
                        <a:pt x="6012" y="1206"/>
                      </a:lnTo>
                      <a:lnTo>
                        <a:pt x="5875" y="1264"/>
                      </a:lnTo>
                      <a:lnTo>
                        <a:pt x="5751" y="1384"/>
                      </a:lnTo>
                      <a:lnTo>
                        <a:pt x="5669" y="1338"/>
                      </a:lnTo>
                      <a:lnTo>
                        <a:pt x="5593" y="1387"/>
                      </a:lnTo>
                      <a:lnTo>
                        <a:pt x="5593" y="1344"/>
                      </a:lnTo>
                      <a:lnTo>
                        <a:pt x="5549" y="1388"/>
                      </a:lnTo>
                      <a:lnTo>
                        <a:pt x="5493" y="1386"/>
                      </a:lnTo>
                      <a:lnTo>
                        <a:pt x="5436" y="1502"/>
                      </a:lnTo>
                      <a:lnTo>
                        <a:pt x="5483" y="1526"/>
                      </a:lnTo>
                      <a:lnTo>
                        <a:pt x="5465" y="1564"/>
                      </a:lnTo>
                      <a:lnTo>
                        <a:pt x="5486" y="1625"/>
                      </a:lnTo>
                      <a:lnTo>
                        <a:pt x="5446" y="1614"/>
                      </a:lnTo>
                      <a:lnTo>
                        <a:pt x="5423" y="1668"/>
                      </a:lnTo>
                      <a:lnTo>
                        <a:pt x="5437" y="1714"/>
                      </a:lnTo>
                      <a:lnTo>
                        <a:pt x="5353" y="1753"/>
                      </a:lnTo>
                      <a:lnTo>
                        <a:pt x="5362" y="1808"/>
                      </a:lnTo>
                      <a:lnTo>
                        <a:pt x="5306" y="1822"/>
                      </a:lnTo>
                      <a:lnTo>
                        <a:pt x="5293" y="1881"/>
                      </a:lnTo>
                      <a:lnTo>
                        <a:pt x="5241" y="1943"/>
                      </a:lnTo>
                      <a:lnTo>
                        <a:pt x="5196" y="1714"/>
                      </a:lnTo>
                      <a:lnTo>
                        <a:pt x="5200" y="1591"/>
                      </a:lnTo>
                      <a:lnTo>
                        <a:pt x="5241" y="1518"/>
                      </a:lnTo>
                      <a:lnTo>
                        <a:pt x="5299" y="1503"/>
                      </a:lnTo>
                      <a:lnTo>
                        <a:pt x="5434" y="1350"/>
                      </a:lnTo>
                      <a:lnTo>
                        <a:pt x="5498" y="1318"/>
                      </a:lnTo>
                      <a:lnTo>
                        <a:pt x="5520" y="1230"/>
                      </a:lnTo>
                      <a:lnTo>
                        <a:pt x="5549" y="1207"/>
                      </a:lnTo>
                      <a:lnTo>
                        <a:pt x="5497" y="1206"/>
                      </a:lnTo>
                      <a:lnTo>
                        <a:pt x="5482" y="1279"/>
                      </a:lnTo>
                      <a:lnTo>
                        <a:pt x="5367" y="1340"/>
                      </a:lnTo>
                      <a:lnTo>
                        <a:pt x="5378" y="1246"/>
                      </a:lnTo>
                      <a:lnTo>
                        <a:pt x="5254" y="1268"/>
                      </a:lnTo>
                      <a:lnTo>
                        <a:pt x="5138" y="1387"/>
                      </a:lnTo>
                      <a:lnTo>
                        <a:pt x="5161" y="1438"/>
                      </a:lnTo>
                      <a:lnTo>
                        <a:pt x="5037" y="1455"/>
                      </a:lnTo>
                      <a:lnTo>
                        <a:pt x="5021" y="1440"/>
                      </a:lnTo>
                      <a:lnTo>
                        <a:pt x="5063" y="1432"/>
                      </a:lnTo>
                      <a:lnTo>
                        <a:pt x="4959" y="1400"/>
                      </a:lnTo>
                      <a:lnTo>
                        <a:pt x="4929" y="1432"/>
                      </a:lnTo>
                      <a:lnTo>
                        <a:pt x="4694" y="1433"/>
                      </a:lnTo>
                      <a:lnTo>
                        <a:pt x="4417" y="1709"/>
                      </a:lnTo>
                      <a:lnTo>
                        <a:pt x="4473" y="1721"/>
                      </a:lnTo>
                      <a:lnTo>
                        <a:pt x="4473" y="1771"/>
                      </a:lnTo>
                      <a:lnTo>
                        <a:pt x="4507" y="1740"/>
                      </a:lnTo>
                      <a:lnTo>
                        <a:pt x="4497" y="1783"/>
                      </a:lnTo>
                      <a:lnTo>
                        <a:pt x="4537" y="1759"/>
                      </a:lnTo>
                      <a:lnTo>
                        <a:pt x="4535" y="1786"/>
                      </a:lnTo>
                      <a:lnTo>
                        <a:pt x="4546" y="1740"/>
                      </a:lnTo>
                      <a:lnTo>
                        <a:pt x="4589" y="1741"/>
                      </a:lnTo>
                      <a:lnTo>
                        <a:pt x="4647" y="1801"/>
                      </a:lnTo>
                      <a:lnTo>
                        <a:pt x="4592" y="1806"/>
                      </a:lnTo>
                      <a:lnTo>
                        <a:pt x="4641" y="1824"/>
                      </a:lnTo>
                      <a:lnTo>
                        <a:pt x="4653" y="1866"/>
                      </a:lnTo>
                      <a:lnTo>
                        <a:pt x="4614" y="1952"/>
                      </a:lnTo>
                      <a:lnTo>
                        <a:pt x="4606" y="2082"/>
                      </a:lnTo>
                      <a:lnTo>
                        <a:pt x="4411" y="2358"/>
                      </a:lnTo>
                      <a:lnTo>
                        <a:pt x="4342" y="2396"/>
                      </a:lnTo>
                      <a:lnTo>
                        <a:pt x="4287" y="2358"/>
                      </a:lnTo>
                      <a:lnTo>
                        <a:pt x="4240" y="2412"/>
                      </a:lnTo>
                      <a:lnTo>
                        <a:pt x="4237" y="2401"/>
                      </a:lnTo>
                      <a:lnTo>
                        <a:pt x="4262" y="2358"/>
                      </a:lnTo>
                      <a:lnTo>
                        <a:pt x="4249" y="2289"/>
                      </a:lnTo>
                      <a:lnTo>
                        <a:pt x="4334" y="2261"/>
                      </a:lnTo>
                      <a:lnTo>
                        <a:pt x="4403" y="2077"/>
                      </a:lnTo>
                      <a:lnTo>
                        <a:pt x="4257" y="2121"/>
                      </a:lnTo>
                      <a:lnTo>
                        <a:pt x="4237" y="2052"/>
                      </a:lnTo>
                      <a:lnTo>
                        <a:pt x="4120" y="2010"/>
                      </a:lnTo>
                      <a:lnTo>
                        <a:pt x="4050" y="1821"/>
                      </a:lnTo>
                      <a:lnTo>
                        <a:pt x="3972" y="1786"/>
                      </a:lnTo>
                      <a:lnTo>
                        <a:pt x="3834" y="1837"/>
                      </a:lnTo>
                      <a:lnTo>
                        <a:pt x="3859" y="1878"/>
                      </a:lnTo>
                      <a:lnTo>
                        <a:pt x="3802" y="1990"/>
                      </a:lnTo>
                      <a:lnTo>
                        <a:pt x="3748" y="2020"/>
                      </a:lnTo>
                      <a:lnTo>
                        <a:pt x="3691" y="1993"/>
                      </a:lnTo>
                      <a:lnTo>
                        <a:pt x="3621" y="1981"/>
                      </a:lnTo>
                      <a:lnTo>
                        <a:pt x="3441" y="2033"/>
                      </a:lnTo>
                      <a:lnTo>
                        <a:pt x="3280" y="1956"/>
                      </a:lnTo>
                      <a:lnTo>
                        <a:pt x="3179" y="1967"/>
                      </a:lnTo>
                      <a:lnTo>
                        <a:pt x="3142" y="1905"/>
                      </a:lnTo>
                      <a:lnTo>
                        <a:pt x="3042" y="1866"/>
                      </a:lnTo>
                      <a:lnTo>
                        <a:pt x="2989" y="1908"/>
                      </a:lnTo>
                      <a:lnTo>
                        <a:pt x="2986" y="1992"/>
                      </a:lnTo>
                      <a:lnTo>
                        <a:pt x="2756" y="1955"/>
                      </a:lnTo>
                      <a:lnTo>
                        <a:pt x="2633" y="2033"/>
                      </a:lnTo>
                      <a:lnTo>
                        <a:pt x="2568" y="2063"/>
                      </a:lnTo>
                      <a:lnTo>
                        <a:pt x="2488" y="2002"/>
                      </a:lnTo>
                      <a:lnTo>
                        <a:pt x="2435" y="2036"/>
                      </a:lnTo>
                      <a:lnTo>
                        <a:pt x="2339" y="1993"/>
                      </a:lnTo>
                      <a:lnTo>
                        <a:pt x="2302" y="1990"/>
                      </a:lnTo>
                      <a:lnTo>
                        <a:pt x="2275" y="1923"/>
                      </a:lnTo>
                      <a:lnTo>
                        <a:pt x="2221" y="1923"/>
                      </a:lnTo>
                      <a:lnTo>
                        <a:pt x="2202" y="1935"/>
                      </a:lnTo>
                      <a:lnTo>
                        <a:pt x="2159" y="1885"/>
                      </a:lnTo>
                      <a:lnTo>
                        <a:pt x="2130" y="1898"/>
                      </a:lnTo>
                      <a:lnTo>
                        <a:pt x="2106" y="1914"/>
                      </a:lnTo>
                      <a:lnTo>
                        <a:pt x="1996" y="1812"/>
                      </a:lnTo>
                      <a:lnTo>
                        <a:pt x="1965" y="1802"/>
                      </a:lnTo>
                      <a:lnTo>
                        <a:pt x="1893" y="1724"/>
                      </a:lnTo>
                      <a:lnTo>
                        <a:pt x="1825" y="1771"/>
                      </a:lnTo>
                      <a:lnTo>
                        <a:pt x="1813" y="1739"/>
                      </a:lnTo>
                      <a:lnTo>
                        <a:pt x="1713" y="1733"/>
                      </a:lnTo>
                      <a:lnTo>
                        <a:pt x="1674" y="1678"/>
                      </a:lnTo>
                      <a:lnTo>
                        <a:pt x="1622" y="1682"/>
                      </a:lnTo>
                      <a:lnTo>
                        <a:pt x="1601" y="1705"/>
                      </a:lnTo>
                      <a:lnTo>
                        <a:pt x="1536" y="1718"/>
                      </a:lnTo>
                      <a:lnTo>
                        <a:pt x="1517" y="1705"/>
                      </a:lnTo>
                      <a:lnTo>
                        <a:pt x="1493" y="1749"/>
                      </a:lnTo>
                      <a:lnTo>
                        <a:pt x="1471" y="1739"/>
                      </a:lnTo>
                      <a:lnTo>
                        <a:pt x="1392" y="1751"/>
                      </a:lnTo>
                      <a:lnTo>
                        <a:pt x="1367" y="1739"/>
                      </a:lnTo>
                      <a:lnTo>
                        <a:pt x="1357" y="1751"/>
                      </a:lnTo>
                      <a:lnTo>
                        <a:pt x="1398" y="1802"/>
                      </a:lnTo>
                      <a:lnTo>
                        <a:pt x="1369" y="1832"/>
                      </a:lnTo>
                      <a:lnTo>
                        <a:pt x="1370" y="1874"/>
                      </a:lnTo>
                      <a:lnTo>
                        <a:pt x="1416" y="1875"/>
                      </a:lnTo>
                      <a:lnTo>
                        <a:pt x="1438" y="1914"/>
                      </a:lnTo>
                      <a:lnTo>
                        <a:pt x="1424" y="1944"/>
                      </a:lnTo>
                      <a:lnTo>
                        <a:pt x="1392" y="1923"/>
                      </a:lnTo>
                      <a:lnTo>
                        <a:pt x="1367" y="1943"/>
                      </a:lnTo>
                      <a:lnTo>
                        <a:pt x="1339" y="1927"/>
                      </a:lnTo>
                      <a:lnTo>
                        <a:pt x="1325" y="1898"/>
                      </a:lnTo>
                      <a:lnTo>
                        <a:pt x="1295" y="1914"/>
                      </a:lnTo>
                      <a:lnTo>
                        <a:pt x="1273" y="1900"/>
                      </a:lnTo>
                      <a:lnTo>
                        <a:pt x="1245" y="1923"/>
                      </a:lnTo>
                      <a:lnTo>
                        <a:pt x="1211" y="1929"/>
                      </a:lnTo>
                      <a:lnTo>
                        <a:pt x="1190" y="1898"/>
                      </a:lnTo>
                      <a:lnTo>
                        <a:pt x="1066" y="1890"/>
                      </a:lnTo>
                      <a:lnTo>
                        <a:pt x="1054" y="1905"/>
                      </a:lnTo>
                      <a:lnTo>
                        <a:pt x="1042" y="1904"/>
                      </a:lnTo>
                      <a:lnTo>
                        <a:pt x="1020" y="1937"/>
                      </a:lnTo>
                      <a:lnTo>
                        <a:pt x="1023" y="1970"/>
                      </a:lnTo>
                      <a:lnTo>
                        <a:pt x="1008" y="1973"/>
                      </a:lnTo>
                      <a:lnTo>
                        <a:pt x="999" y="1944"/>
                      </a:lnTo>
                      <a:lnTo>
                        <a:pt x="980" y="1947"/>
                      </a:lnTo>
                      <a:lnTo>
                        <a:pt x="975" y="2042"/>
                      </a:lnTo>
                      <a:lnTo>
                        <a:pt x="993" y="2070"/>
                      </a:lnTo>
                      <a:lnTo>
                        <a:pt x="993" y="2096"/>
                      </a:lnTo>
                      <a:lnTo>
                        <a:pt x="1015" y="2092"/>
                      </a:lnTo>
                      <a:lnTo>
                        <a:pt x="1042" y="2079"/>
                      </a:lnTo>
                      <a:lnTo>
                        <a:pt x="1064" y="2121"/>
                      </a:lnTo>
                      <a:lnTo>
                        <a:pt x="1078" y="2148"/>
                      </a:lnTo>
                      <a:lnTo>
                        <a:pt x="1097" y="2184"/>
                      </a:lnTo>
                      <a:lnTo>
                        <a:pt x="1126" y="2193"/>
                      </a:lnTo>
                      <a:lnTo>
                        <a:pt x="1089" y="2221"/>
                      </a:lnTo>
                      <a:lnTo>
                        <a:pt x="1065" y="2194"/>
                      </a:lnTo>
                      <a:lnTo>
                        <a:pt x="1040" y="2300"/>
                      </a:lnTo>
                      <a:lnTo>
                        <a:pt x="1070" y="2328"/>
                      </a:lnTo>
                      <a:lnTo>
                        <a:pt x="1095" y="2431"/>
                      </a:lnTo>
                      <a:lnTo>
                        <a:pt x="1071" y="2412"/>
                      </a:lnTo>
                      <a:lnTo>
                        <a:pt x="1047" y="2401"/>
                      </a:lnTo>
                      <a:lnTo>
                        <a:pt x="1015" y="2396"/>
                      </a:lnTo>
                      <a:lnTo>
                        <a:pt x="993" y="2384"/>
                      </a:lnTo>
                      <a:lnTo>
                        <a:pt x="973" y="2381"/>
                      </a:lnTo>
                      <a:lnTo>
                        <a:pt x="958" y="2345"/>
                      </a:lnTo>
                      <a:lnTo>
                        <a:pt x="918" y="2366"/>
                      </a:lnTo>
                      <a:lnTo>
                        <a:pt x="883" y="2365"/>
                      </a:lnTo>
                      <a:lnTo>
                        <a:pt x="856" y="2334"/>
                      </a:lnTo>
                      <a:lnTo>
                        <a:pt x="796" y="2303"/>
                      </a:lnTo>
                      <a:lnTo>
                        <a:pt x="737" y="2309"/>
                      </a:lnTo>
                      <a:lnTo>
                        <a:pt x="671" y="2258"/>
                      </a:lnTo>
                      <a:lnTo>
                        <a:pt x="722" y="2212"/>
                      </a:lnTo>
                      <a:lnTo>
                        <a:pt x="727" y="2170"/>
                      </a:lnTo>
                      <a:lnTo>
                        <a:pt x="726" y="2131"/>
                      </a:lnTo>
                      <a:lnTo>
                        <a:pt x="733" y="2098"/>
                      </a:lnTo>
                      <a:lnTo>
                        <a:pt x="765" y="2088"/>
                      </a:lnTo>
                      <a:lnTo>
                        <a:pt x="745" y="2027"/>
                      </a:lnTo>
                      <a:lnTo>
                        <a:pt x="708" y="2010"/>
                      </a:lnTo>
                      <a:lnTo>
                        <a:pt x="688" y="2000"/>
                      </a:lnTo>
                      <a:lnTo>
                        <a:pt x="660" y="2009"/>
                      </a:lnTo>
                      <a:lnTo>
                        <a:pt x="605" y="1992"/>
                      </a:lnTo>
                      <a:lnTo>
                        <a:pt x="562" y="1931"/>
                      </a:lnTo>
                      <a:lnTo>
                        <a:pt x="524" y="1913"/>
                      </a:lnTo>
                      <a:lnTo>
                        <a:pt x="505" y="1858"/>
                      </a:lnTo>
                      <a:lnTo>
                        <a:pt x="475" y="1851"/>
                      </a:lnTo>
                      <a:lnTo>
                        <a:pt x="444" y="1870"/>
                      </a:lnTo>
                      <a:lnTo>
                        <a:pt x="423" y="1881"/>
                      </a:lnTo>
                      <a:lnTo>
                        <a:pt x="412" y="1856"/>
                      </a:lnTo>
                      <a:lnTo>
                        <a:pt x="399" y="1831"/>
                      </a:lnTo>
                      <a:lnTo>
                        <a:pt x="441" y="1825"/>
                      </a:lnTo>
                      <a:lnTo>
                        <a:pt x="439" y="1810"/>
                      </a:lnTo>
                      <a:lnTo>
                        <a:pt x="429" y="1797"/>
                      </a:lnTo>
                      <a:lnTo>
                        <a:pt x="412" y="1785"/>
                      </a:lnTo>
                      <a:lnTo>
                        <a:pt x="391" y="1718"/>
                      </a:lnTo>
                      <a:lnTo>
                        <a:pt x="355" y="1686"/>
                      </a:lnTo>
                      <a:lnTo>
                        <a:pt x="322" y="1684"/>
                      </a:lnTo>
                      <a:lnTo>
                        <a:pt x="287" y="1684"/>
                      </a:lnTo>
                      <a:lnTo>
                        <a:pt x="265" y="1664"/>
                      </a:lnTo>
                      <a:lnTo>
                        <a:pt x="241" y="1660"/>
                      </a:lnTo>
                      <a:lnTo>
                        <a:pt x="222" y="1660"/>
                      </a:lnTo>
                      <a:lnTo>
                        <a:pt x="210" y="1678"/>
                      </a:lnTo>
                      <a:lnTo>
                        <a:pt x="186" y="1703"/>
                      </a:lnTo>
                      <a:lnTo>
                        <a:pt x="181" y="1730"/>
                      </a:lnTo>
                      <a:lnTo>
                        <a:pt x="173" y="1739"/>
                      </a:lnTo>
                      <a:lnTo>
                        <a:pt x="159" y="1783"/>
                      </a:lnTo>
                      <a:lnTo>
                        <a:pt x="150" y="1768"/>
                      </a:lnTo>
                      <a:lnTo>
                        <a:pt x="145" y="1752"/>
                      </a:lnTo>
                      <a:lnTo>
                        <a:pt x="0" y="1726"/>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85" name="Freeform 396"/>
                <p:cNvSpPr>
                  <a:spLocks/>
                </p:cNvSpPr>
                <p:nvPr/>
              </p:nvSpPr>
              <p:spPr bwMode="auto">
                <a:xfrm>
                  <a:off x="2254" y="1741"/>
                  <a:ext cx="54" cy="28"/>
                </a:xfrm>
                <a:custGeom>
                  <a:avLst/>
                  <a:gdLst>
                    <a:gd name="T0" fmla="*/ 0 w 190"/>
                    <a:gd name="T1" fmla="*/ 2 h 94"/>
                    <a:gd name="T2" fmla="*/ 1 w 190"/>
                    <a:gd name="T3" fmla="*/ 1 h 94"/>
                    <a:gd name="T4" fmla="*/ 0 w 190"/>
                    <a:gd name="T5" fmla="*/ 1 h 94"/>
                    <a:gd name="T6" fmla="*/ 3 w 190"/>
                    <a:gd name="T7" fmla="*/ 0 h 94"/>
                    <a:gd name="T8" fmla="*/ 4 w 190"/>
                    <a:gd name="T9" fmla="*/ 0 h 94"/>
                    <a:gd name="T10" fmla="*/ 3 w 190"/>
                    <a:gd name="T11" fmla="*/ 1 h 94"/>
                    <a:gd name="T12" fmla="*/ 4 w 190"/>
                    <a:gd name="T13" fmla="*/ 1 h 94"/>
                    <a:gd name="T14" fmla="*/ 1 w 190"/>
                    <a:gd name="T15" fmla="*/ 2 h 94"/>
                    <a:gd name="T16" fmla="*/ 1 w 190"/>
                    <a:gd name="T17" fmla="*/ 2 h 94"/>
                    <a:gd name="T18" fmla="*/ 1 w 190"/>
                    <a:gd name="T19" fmla="*/ 2 h 94"/>
                    <a:gd name="T20" fmla="*/ 0 w 190"/>
                    <a:gd name="T21" fmla="*/ 2 h 9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0"/>
                    <a:gd name="T34" fmla="*/ 0 h 94"/>
                    <a:gd name="T35" fmla="*/ 190 w 190"/>
                    <a:gd name="T36" fmla="*/ 94 h 9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0" h="94">
                      <a:moveTo>
                        <a:pt x="0" y="67"/>
                      </a:moveTo>
                      <a:lnTo>
                        <a:pt x="39" y="46"/>
                      </a:lnTo>
                      <a:lnTo>
                        <a:pt x="11" y="27"/>
                      </a:lnTo>
                      <a:lnTo>
                        <a:pt x="146" y="0"/>
                      </a:lnTo>
                      <a:lnTo>
                        <a:pt x="168" y="1"/>
                      </a:lnTo>
                      <a:lnTo>
                        <a:pt x="142" y="25"/>
                      </a:lnTo>
                      <a:lnTo>
                        <a:pt x="190" y="23"/>
                      </a:lnTo>
                      <a:lnTo>
                        <a:pt x="66" y="79"/>
                      </a:lnTo>
                      <a:lnTo>
                        <a:pt x="39" y="94"/>
                      </a:lnTo>
                      <a:lnTo>
                        <a:pt x="45" y="71"/>
                      </a:lnTo>
                      <a:lnTo>
                        <a:pt x="0" y="67"/>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86" name="Freeform 397"/>
                <p:cNvSpPr>
                  <a:spLocks/>
                </p:cNvSpPr>
                <p:nvPr/>
              </p:nvSpPr>
              <p:spPr bwMode="auto">
                <a:xfrm>
                  <a:off x="2270" y="2032"/>
                  <a:ext cx="22" cy="14"/>
                </a:xfrm>
                <a:custGeom>
                  <a:avLst/>
                  <a:gdLst>
                    <a:gd name="T0" fmla="*/ 0 w 75"/>
                    <a:gd name="T1" fmla="*/ 1 h 49"/>
                    <a:gd name="T2" fmla="*/ 1 w 75"/>
                    <a:gd name="T3" fmla="*/ 0 h 49"/>
                    <a:gd name="T4" fmla="*/ 2 w 75"/>
                    <a:gd name="T5" fmla="*/ 1 h 49"/>
                    <a:gd name="T6" fmla="*/ 0 w 75"/>
                    <a:gd name="T7" fmla="*/ 1 h 49"/>
                    <a:gd name="T8" fmla="*/ 0 60000 65536"/>
                    <a:gd name="T9" fmla="*/ 0 60000 65536"/>
                    <a:gd name="T10" fmla="*/ 0 60000 65536"/>
                    <a:gd name="T11" fmla="*/ 0 60000 65536"/>
                    <a:gd name="T12" fmla="*/ 0 w 75"/>
                    <a:gd name="T13" fmla="*/ 0 h 49"/>
                    <a:gd name="T14" fmla="*/ 75 w 75"/>
                    <a:gd name="T15" fmla="*/ 49 h 49"/>
                  </a:gdLst>
                  <a:ahLst/>
                  <a:cxnLst>
                    <a:cxn ang="T8">
                      <a:pos x="T0" y="T1"/>
                    </a:cxn>
                    <a:cxn ang="T9">
                      <a:pos x="T2" y="T3"/>
                    </a:cxn>
                    <a:cxn ang="T10">
                      <a:pos x="T4" y="T5"/>
                    </a:cxn>
                    <a:cxn ang="T11">
                      <a:pos x="T6" y="T7"/>
                    </a:cxn>
                  </a:cxnLst>
                  <a:rect l="T12" t="T13" r="T14" b="T15"/>
                  <a:pathLst>
                    <a:path w="75" h="49">
                      <a:moveTo>
                        <a:pt x="0" y="49"/>
                      </a:moveTo>
                      <a:lnTo>
                        <a:pt x="22" y="0"/>
                      </a:lnTo>
                      <a:lnTo>
                        <a:pt x="75" y="27"/>
                      </a:lnTo>
                      <a:lnTo>
                        <a:pt x="0" y="49"/>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87" name="Freeform 398"/>
                <p:cNvSpPr>
                  <a:spLocks/>
                </p:cNvSpPr>
                <p:nvPr/>
              </p:nvSpPr>
              <p:spPr bwMode="auto">
                <a:xfrm>
                  <a:off x="2308" y="1945"/>
                  <a:ext cx="66" cy="58"/>
                </a:xfrm>
                <a:custGeom>
                  <a:avLst/>
                  <a:gdLst>
                    <a:gd name="T0" fmla="*/ 0 w 229"/>
                    <a:gd name="T1" fmla="*/ 2 h 204"/>
                    <a:gd name="T2" fmla="*/ 0 w 229"/>
                    <a:gd name="T3" fmla="*/ 3 h 204"/>
                    <a:gd name="T4" fmla="*/ 1 w 229"/>
                    <a:gd name="T5" fmla="*/ 3 h 204"/>
                    <a:gd name="T6" fmla="*/ 2 w 229"/>
                    <a:gd name="T7" fmla="*/ 4 h 204"/>
                    <a:gd name="T8" fmla="*/ 2 w 229"/>
                    <a:gd name="T9" fmla="*/ 3 h 204"/>
                    <a:gd name="T10" fmla="*/ 2 w 229"/>
                    <a:gd name="T11" fmla="*/ 5 h 204"/>
                    <a:gd name="T12" fmla="*/ 5 w 229"/>
                    <a:gd name="T13" fmla="*/ 5 h 204"/>
                    <a:gd name="T14" fmla="*/ 4 w 229"/>
                    <a:gd name="T15" fmla="*/ 4 h 204"/>
                    <a:gd name="T16" fmla="*/ 3 w 229"/>
                    <a:gd name="T17" fmla="*/ 3 h 204"/>
                    <a:gd name="T18" fmla="*/ 3 w 229"/>
                    <a:gd name="T19" fmla="*/ 1 h 204"/>
                    <a:gd name="T20" fmla="*/ 5 w 229"/>
                    <a:gd name="T21" fmla="*/ 0 h 204"/>
                    <a:gd name="T22" fmla="*/ 1 w 229"/>
                    <a:gd name="T23" fmla="*/ 0 h 204"/>
                    <a:gd name="T24" fmla="*/ 1 w 229"/>
                    <a:gd name="T25" fmla="*/ 2 h 204"/>
                    <a:gd name="T26" fmla="*/ 0 w 229"/>
                    <a:gd name="T27" fmla="*/ 2 h 20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9"/>
                    <a:gd name="T43" fmla="*/ 0 h 204"/>
                    <a:gd name="T44" fmla="*/ 229 w 229"/>
                    <a:gd name="T45" fmla="*/ 204 h 20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9" h="204">
                      <a:moveTo>
                        <a:pt x="0" y="103"/>
                      </a:moveTo>
                      <a:lnTo>
                        <a:pt x="16" y="146"/>
                      </a:lnTo>
                      <a:lnTo>
                        <a:pt x="41" y="131"/>
                      </a:lnTo>
                      <a:lnTo>
                        <a:pt x="71" y="159"/>
                      </a:lnTo>
                      <a:lnTo>
                        <a:pt x="91" y="146"/>
                      </a:lnTo>
                      <a:lnTo>
                        <a:pt x="82" y="196"/>
                      </a:lnTo>
                      <a:lnTo>
                        <a:pt x="229" y="204"/>
                      </a:lnTo>
                      <a:lnTo>
                        <a:pt x="175" y="167"/>
                      </a:lnTo>
                      <a:lnTo>
                        <a:pt x="147" y="105"/>
                      </a:lnTo>
                      <a:lnTo>
                        <a:pt x="148" y="38"/>
                      </a:lnTo>
                      <a:lnTo>
                        <a:pt x="186" y="0"/>
                      </a:lnTo>
                      <a:lnTo>
                        <a:pt x="57" y="13"/>
                      </a:lnTo>
                      <a:lnTo>
                        <a:pt x="25" y="103"/>
                      </a:lnTo>
                      <a:lnTo>
                        <a:pt x="0" y="103"/>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88" name="Freeform 399"/>
                <p:cNvSpPr>
                  <a:spLocks/>
                </p:cNvSpPr>
                <p:nvPr/>
              </p:nvSpPr>
              <p:spPr bwMode="auto">
                <a:xfrm>
                  <a:off x="2330" y="1851"/>
                  <a:ext cx="168" cy="94"/>
                </a:xfrm>
                <a:custGeom>
                  <a:avLst/>
                  <a:gdLst>
                    <a:gd name="T0" fmla="*/ 0 w 587"/>
                    <a:gd name="T1" fmla="*/ 7 h 330"/>
                    <a:gd name="T2" fmla="*/ 1 w 587"/>
                    <a:gd name="T3" fmla="*/ 7 h 330"/>
                    <a:gd name="T4" fmla="*/ 0 w 587"/>
                    <a:gd name="T5" fmla="*/ 7 h 330"/>
                    <a:gd name="T6" fmla="*/ 3 w 587"/>
                    <a:gd name="T7" fmla="*/ 8 h 330"/>
                    <a:gd name="T8" fmla="*/ 3 w 587"/>
                    <a:gd name="T9" fmla="*/ 7 h 330"/>
                    <a:gd name="T10" fmla="*/ 3 w 587"/>
                    <a:gd name="T11" fmla="*/ 7 h 330"/>
                    <a:gd name="T12" fmla="*/ 3 w 587"/>
                    <a:gd name="T13" fmla="*/ 7 h 330"/>
                    <a:gd name="T14" fmla="*/ 4 w 587"/>
                    <a:gd name="T15" fmla="*/ 7 h 330"/>
                    <a:gd name="T16" fmla="*/ 3 w 587"/>
                    <a:gd name="T17" fmla="*/ 6 h 330"/>
                    <a:gd name="T18" fmla="*/ 4 w 587"/>
                    <a:gd name="T19" fmla="*/ 6 h 330"/>
                    <a:gd name="T20" fmla="*/ 5 w 587"/>
                    <a:gd name="T21" fmla="*/ 6 h 330"/>
                    <a:gd name="T22" fmla="*/ 4 w 587"/>
                    <a:gd name="T23" fmla="*/ 5 h 330"/>
                    <a:gd name="T24" fmla="*/ 5 w 587"/>
                    <a:gd name="T25" fmla="*/ 5 h 330"/>
                    <a:gd name="T26" fmla="*/ 5 w 587"/>
                    <a:gd name="T27" fmla="*/ 5 h 330"/>
                    <a:gd name="T28" fmla="*/ 6 w 587"/>
                    <a:gd name="T29" fmla="*/ 5 h 330"/>
                    <a:gd name="T30" fmla="*/ 6 w 587"/>
                    <a:gd name="T31" fmla="*/ 4 h 330"/>
                    <a:gd name="T32" fmla="*/ 13 w 587"/>
                    <a:gd name="T33" fmla="*/ 2 h 330"/>
                    <a:gd name="T34" fmla="*/ 14 w 587"/>
                    <a:gd name="T35" fmla="*/ 1 h 330"/>
                    <a:gd name="T36" fmla="*/ 13 w 587"/>
                    <a:gd name="T37" fmla="*/ 0 h 330"/>
                    <a:gd name="T38" fmla="*/ 9 w 587"/>
                    <a:gd name="T39" fmla="*/ 1 h 330"/>
                    <a:gd name="T40" fmla="*/ 7 w 587"/>
                    <a:gd name="T41" fmla="*/ 1 h 330"/>
                    <a:gd name="T42" fmla="*/ 3 w 587"/>
                    <a:gd name="T43" fmla="*/ 4 h 330"/>
                    <a:gd name="T44" fmla="*/ 2 w 587"/>
                    <a:gd name="T45" fmla="*/ 4 h 330"/>
                    <a:gd name="T46" fmla="*/ 2 w 587"/>
                    <a:gd name="T47" fmla="*/ 5 h 330"/>
                    <a:gd name="T48" fmla="*/ 3 w 587"/>
                    <a:gd name="T49" fmla="*/ 5 h 330"/>
                    <a:gd name="T50" fmla="*/ 2 w 587"/>
                    <a:gd name="T51" fmla="*/ 5 h 330"/>
                    <a:gd name="T52" fmla="*/ 2 w 587"/>
                    <a:gd name="T53" fmla="*/ 5 h 330"/>
                    <a:gd name="T54" fmla="*/ 1 w 587"/>
                    <a:gd name="T55" fmla="*/ 6 h 330"/>
                    <a:gd name="T56" fmla="*/ 2 w 587"/>
                    <a:gd name="T57" fmla="*/ 6 h 330"/>
                    <a:gd name="T58" fmla="*/ 0 w 587"/>
                    <a:gd name="T59" fmla="*/ 7 h 33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87"/>
                    <a:gd name="T91" fmla="*/ 0 h 330"/>
                    <a:gd name="T92" fmla="*/ 587 w 587"/>
                    <a:gd name="T93" fmla="*/ 330 h 33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87" h="330">
                      <a:moveTo>
                        <a:pt x="0" y="284"/>
                      </a:moveTo>
                      <a:lnTo>
                        <a:pt x="58" y="293"/>
                      </a:lnTo>
                      <a:lnTo>
                        <a:pt x="18" y="321"/>
                      </a:lnTo>
                      <a:lnTo>
                        <a:pt x="117" y="330"/>
                      </a:lnTo>
                      <a:lnTo>
                        <a:pt x="120" y="293"/>
                      </a:lnTo>
                      <a:lnTo>
                        <a:pt x="149" y="298"/>
                      </a:lnTo>
                      <a:lnTo>
                        <a:pt x="119" y="279"/>
                      </a:lnTo>
                      <a:lnTo>
                        <a:pt x="158" y="286"/>
                      </a:lnTo>
                      <a:lnTo>
                        <a:pt x="149" y="244"/>
                      </a:lnTo>
                      <a:lnTo>
                        <a:pt x="167" y="270"/>
                      </a:lnTo>
                      <a:lnTo>
                        <a:pt x="196" y="245"/>
                      </a:lnTo>
                      <a:lnTo>
                        <a:pt x="177" y="217"/>
                      </a:lnTo>
                      <a:lnTo>
                        <a:pt x="239" y="222"/>
                      </a:lnTo>
                      <a:lnTo>
                        <a:pt x="221" y="205"/>
                      </a:lnTo>
                      <a:lnTo>
                        <a:pt x="249" y="209"/>
                      </a:lnTo>
                      <a:lnTo>
                        <a:pt x="265" y="175"/>
                      </a:lnTo>
                      <a:lnTo>
                        <a:pt x="558" y="71"/>
                      </a:lnTo>
                      <a:lnTo>
                        <a:pt x="587" y="30"/>
                      </a:lnTo>
                      <a:lnTo>
                        <a:pt x="530" y="0"/>
                      </a:lnTo>
                      <a:lnTo>
                        <a:pt x="409" y="67"/>
                      </a:lnTo>
                      <a:lnTo>
                        <a:pt x="282" y="67"/>
                      </a:lnTo>
                      <a:lnTo>
                        <a:pt x="147" y="155"/>
                      </a:lnTo>
                      <a:lnTo>
                        <a:pt x="71" y="165"/>
                      </a:lnTo>
                      <a:lnTo>
                        <a:pt x="76" y="205"/>
                      </a:lnTo>
                      <a:lnTo>
                        <a:pt x="116" y="209"/>
                      </a:lnTo>
                      <a:lnTo>
                        <a:pt x="70" y="210"/>
                      </a:lnTo>
                      <a:lnTo>
                        <a:pt x="91" y="226"/>
                      </a:lnTo>
                      <a:lnTo>
                        <a:pt x="58" y="245"/>
                      </a:lnTo>
                      <a:lnTo>
                        <a:pt x="97" y="263"/>
                      </a:lnTo>
                      <a:lnTo>
                        <a:pt x="0" y="284"/>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89" name="Freeform 400"/>
                <p:cNvSpPr>
                  <a:spLocks/>
                </p:cNvSpPr>
                <p:nvPr/>
              </p:nvSpPr>
              <p:spPr bwMode="auto">
                <a:xfrm>
                  <a:off x="2427" y="1727"/>
                  <a:ext cx="32" cy="19"/>
                </a:xfrm>
                <a:custGeom>
                  <a:avLst/>
                  <a:gdLst>
                    <a:gd name="T0" fmla="*/ 0 w 115"/>
                    <a:gd name="T1" fmla="*/ 1 h 66"/>
                    <a:gd name="T2" fmla="*/ 1 w 115"/>
                    <a:gd name="T3" fmla="*/ 1 h 66"/>
                    <a:gd name="T4" fmla="*/ 3 w 115"/>
                    <a:gd name="T5" fmla="*/ 1 h 66"/>
                    <a:gd name="T6" fmla="*/ 1 w 115"/>
                    <a:gd name="T7" fmla="*/ 0 h 66"/>
                    <a:gd name="T8" fmla="*/ 0 w 115"/>
                    <a:gd name="T9" fmla="*/ 1 h 66"/>
                    <a:gd name="T10" fmla="*/ 0 60000 65536"/>
                    <a:gd name="T11" fmla="*/ 0 60000 65536"/>
                    <a:gd name="T12" fmla="*/ 0 60000 65536"/>
                    <a:gd name="T13" fmla="*/ 0 60000 65536"/>
                    <a:gd name="T14" fmla="*/ 0 60000 65536"/>
                    <a:gd name="T15" fmla="*/ 0 w 115"/>
                    <a:gd name="T16" fmla="*/ 0 h 66"/>
                    <a:gd name="T17" fmla="*/ 115 w 115"/>
                    <a:gd name="T18" fmla="*/ 66 h 66"/>
                  </a:gdLst>
                  <a:ahLst/>
                  <a:cxnLst>
                    <a:cxn ang="T10">
                      <a:pos x="T0" y="T1"/>
                    </a:cxn>
                    <a:cxn ang="T11">
                      <a:pos x="T2" y="T3"/>
                    </a:cxn>
                    <a:cxn ang="T12">
                      <a:pos x="T4" y="T5"/>
                    </a:cxn>
                    <a:cxn ang="T13">
                      <a:pos x="T6" y="T7"/>
                    </a:cxn>
                    <a:cxn ang="T14">
                      <a:pos x="T8" y="T9"/>
                    </a:cxn>
                  </a:cxnLst>
                  <a:rect l="T15" t="T16" r="T17" b="T18"/>
                  <a:pathLst>
                    <a:path w="115" h="66">
                      <a:moveTo>
                        <a:pt x="0" y="47"/>
                      </a:moveTo>
                      <a:lnTo>
                        <a:pt x="32" y="66"/>
                      </a:lnTo>
                      <a:lnTo>
                        <a:pt x="115" y="43"/>
                      </a:lnTo>
                      <a:lnTo>
                        <a:pt x="66" y="0"/>
                      </a:lnTo>
                      <a:lnTo>
                        <a:pt x="0" y="47"/>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90" name="Freeform 401"/>
                <p:cNvSpPr>
                  <a:spLocks/>
                </p:cNvSpPr>
                <p:nvPr/>
              </p:nvSpPr>
              <p:spPr bwMode="auto">
                <a:xfrm>
                  <a:off x="2737" y="1765"/>
                  <a:ext cx="29" cy="12"/>
                </a:xfrm>
                <a:custGeom>
                  <a:avLst/>
                  <a:gdLst>
                    <a:gd name="T0" fmla="*/ 0 w 103"/>
                    <a:gd name="T1" fmla="*/ 0 h 42"/>
                    <a:gd name="T2" fmla="*/ 1 w 103"/>
                    <a:gd name="T3" fmla="*/ 1 h 42"/>
                    <a:gd name="T4" fmla="*/ 1 w 103"/>
                    <a:gd name="T5" fmla="*/ 1 h 42"/>
                    <a:gd name="T6" fmla="*/ 2 w 103"/>
                    <a:gd name="T7" fmla="*/ 1 h 42"/>
                    <a:gd name="T8" fmla="*/ 2 w 103"/>
                    <a:gd name="T9" fmla="*/ 1 h 42"/>
                    <a:gd name="T10" fmla="*/ 0 w 103"/>
                    <a:gd name="T11" fmla="*/ 0 h 42"/>
                    <a:gd name="T12" fmla="*/ 0 60000 65536"/>
                    <a:gd name="T13" fmla="*/ 0 60000 65536"/>
                    <a:gd name="T14" fmla="*/ 0 60000 65536"/>
                    <a:gd name="T15" fmla="*/ 0 60000 65536"/>
                    <a:gd name="T16" fmla="*/ 0 60000 65536"/>
                    <a:gd name="T17" fmla="*/ 0 60000 65536"/>
                    <a:gd name="T18" fmla="*/ 0 w 103"/>
                    <a:gd name="T19" fmla="*/ 0 h 42"/>
                    <a:gd name="T20" fmla="*/ 103 w 103"/>
                    <a:gd name="T21" fmla="*/ 42 h 42"/>
                  </a:gdLst>
                  <a:ahLst/>
                  <a:cxnLst>
                    <a:cxn ang="T12">
                      <a:pos x="T0" y="T1"/>
                    </a:cxn>
                    <a:cxn ang="T13">
                      <a:pos x="T2" y="T3"/>
                    </a:cxn>
                    <a:cxn ang="T14">
                      <a:pos x="T4" y="T5"/>
                    </a:cxn>
                    <a:cxn ang="T15">
                      <a:pos x="T6" y="T7"/>
                    </a:cxn>
                    <a:cxn ang="T16">
                      <a:pos x="T8" y="T9"/>
                    </a:cxn>
                    <a:cxn ang="T17">
                      <a:pos x="T10" y="T11"/>
                    </a:cxn>
                  </a:cxnLst>
                  <a:rect l="T18" t="T19" r="T20" b="T21"/>
                  <a:pathLst>
                    <a:path w="103" h="42">
                      <a:moveTo>
                        <a:pt x="0" y="0"/>
                      </a:moveTo>
                      <a:lnTo>
                        <a:pt x="46" y="34"/>
                      </a:lnTo>
                      <a:lnTo>
                        <a:pt x="31" y="42"/>
                      </a:lnTo>
                      <a:lnTo>
                        <a:pt x="70" y="41"/>
                      </a:lnTo>
                      <a:lnTo>
                        <a:pt x="103" y="20"/>
                      </a:lnTo>
                      <a:lnTo>
                        <a:pt x="0" y="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91" name="Freeform 402"/>
                <p:cNvSpPr>
                  <a:spLocks/>
                </p:cNvSpPr>
                <p:nvPr/>
              </p:nvSpPr>
              <p:spPr bwMode="auto">
                <a:xfrm>
                  <a:off x="2743" y="1731"/>
                  <a:ext cx="69" cy="35"/>
                </a:xfrm>
                <a:custGeom>
                  <a:avLst/>
                  <a:gdLst>
                    <a:gd name="T0" fmla="*/ 0 w 242"/>
                    <a:gd name="T1" fmla="*/ 2 h 123"/>
                    <a:gd name="T2" fmla="*/ 1 w 242"/>
                    <a:gd name="T3" fmla="*/ 1 h 123"/>
                    <a:gd name="T4" fmla="*/ 4 w 242"/>
                    <a:gd name="T5" fmla="*/ 0 h 123"/>
                    <a:gd name="T6" fmla="*/ 6 w 242"/>
                    <a:gd name="T7" fmla="*/ 1 h 123"/>
                    <a:gd name="T8" fmla="*/ 5 w 242"/>
                    <a:gd name="T9" fmla="*/ 2 h 123"/>
                    <a:gd name="T10" fmla="*/ 5 w 242"/>
                    <a:gd name="T11" fmla="*/ 2 h 123"/>
                    <a:gd name="T12" fmla="*/ 2 w 242"/>
                    <a:gd name="T13" fmla="*/ 3 h 123"/>
                    <a:gd name="T14" fmla="*/ 0 w 242"/>
                    <a:gd name="T15" fmla="*/ 2 h 123"/>
                    <a:gd name="T16" fmla="*/ 0 60000 65536"/>
                    <a:gd name="T17" fmla="*/ 0 60000 65536"/>
                    <a:gd name="T18" fmla="*/ 0 60000 65536"/>
                    <a:gd name="T19" fmla="*/ 0 60000 65536"/>
                    <a:gd name="T20" fmla="*/ 0 60000 65536"/>
                    <a:gd name="T21" fmla="*/ 0 60000 65536"/>
                    <a:gd name="T22" fmla="*/ 0 60000 65536"/>
                    <a:gd name="T23" fmla="*/ 0 60000 65536"/>
                    <a:gd name="T24" fmla="*/ 0 w 242"/>
                    <a:gd name="T25" fmla="*/ 0 h 123"/>
                    <a:gd name="T26" fmla="*/ 242 w 242"/>
                    <a:gd name="T27" fmla="*/ 123 h 1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2" h="123">
                      <a:moveTo>
                        <a:pt x="0" y="100"/>
                      </a:moveTo>
                      <a:lnTo>
                        <a:pt x="65" y="33"/>
                      </a:lnTo>
                      <a:lnTo>
                        <a:pt x="156" y="0"/>
                      </a:lnTo>
                      <a:lnTo>
                        <a:pt x="242" y="59"/>
                      </a:lnTo>
                      <a:lnTo>
                        <a:pt x="212" y="71"/>
                      </a:lnTo>
                      <a:lnTo>
                        <a:pt x="220" y="98"/>
                      </a:lnTo>
                      <a:lnTo>
                        <a:pt x="95" y="123"/>
                      </a:lnTo>
                      <a:lnTo>
                        <a:pt x="0" y="10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92" name="Freeform 403"/>
                <p:cNvSpPr>
                  <a:spLocks/>
                </p:cNvSpPr>
                <p:nvPr/>
              </p:nvSpPr>
              <p:spPr bwMode="auto">
                <a:xfrm>
                  <a:off x="2757" y="1762"/>
                  <a:ext cx="78" cy="40"/>
                </a:xfrm>
                <a:custGeom>
                  <a:avLst/>
                  <a:gdLst>
                    <a:gd name="T0" fmla="*/ 0 w 274"/>
                    <a:gd name="T1" fmla="*/ 1 h 142"/>
                    <a:gd name="T2" fmla="*/ 1 w 274"/>
                    <a:gd name="T3" fmla="*/ 1 h 142"/>
                    <a:gd name="T4" fmla="*/ 2 w 274"/>
                    <a:gd name="T5" fmla="*/ 3 h 142"/>
                    <a:gd name="T6" fmla="*/ 3 w 274"/>
                    <a:gd name="T7" fmla="*/ 2 h 142"/>
                    <a:gd name="T8" fmla="*/ 5 w 274"/>
                    <a:gd name="T9" fmla="*/ 3 h 142"/>
                    <a:gd name="T10" fmla="*/ 6 w 274"/>
                    <a:gd name="T11" fmla="*/ 3 h 142"/>
                    <a:gd name="T12" fmla="*/ 5 w 274"/>
                    <a:gd name="T13" fmla="*/ 2 h 142"/>
                    <a:gd name="T14" fmla="*/ 6 w 274"/>
                    <a:gd name="T15" fmla="*/ 2 h 142"/>
                    <a:gd name="T16" fmla="*/ 6 w 274"/>
                    <a:gd name="T17" fmla="*/ 1 h 142"/>
                    <a:gd name="T18" fmla="*/ 5 w 274"/>
                    <a:gd name="T19" fmla="*/ 0 h 142"/>
                    <a:gd name="T20" fmla="*/ 4 w 274"/>
                    <a:gd name="T21" fmla="*/ 1 h 142"/>
                    <a:gd name="T22" fmla="*/ 5 w 274"/>
                    <a:gd name="T23" fmla="*/ 1 h 142"/>
                    <a:gd name="T24" fmla="*/ 4 w 274"/>
                    <a:gd name="T25" fmla="*/ 0 h 142"/>
                    <a:gd name="T26" fmla="*/ 2 w 274"/>
                    <a:gd name="T27" fmla="*/ 0 h 142"/>
                    <a:gd name="T28" fmla="*/ 0 w 274"/>
                    <a:gd name="T29" fmla="*/ 1 h 14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74"/>
                    <a:gd name="T46" fmla="*/ 0 h 142"/>
                    <a:gd name="T47" fmla="*/ 274 w 274"/>
                    <a:gd name="T48" fmla="*/ 142 h 14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74" h="142">
                      <a:moveTo>
                        <a:pt x="0" y="61"/>
                      </a:moveTo>
                      <a:lnTo>
                        <a:pt x="50" y="68"/>
                      </a:lnTo>
                      <a:lnTo>
                        <a:pt x="85" y="118"/>
                      </a:lnTo>
                      <a:lnTo>
                        <a:pt x="114" y="103"/>
                      </a:lnTo>
                      <a:lnTo>
                        <a:pt x="225" y="142"/>
                      </a:lnTo>
                      <a:lnTo>
                        <a:pt x="264" y="126"/>
                      </a:lnTo>
                      <a:lnTo>
                        <a:pt x="235" y="88"/>
                      </a:lnTo>
                      <a:lnTo>
                        <a:pt x="258" y="98"/>
                      </a:lnTo>
                      <a:lnTo>
                        <a:pt x="274" y="39"/>
                      </a:lnTo>
                      <a:lnTo>
                        <a:pt x="215" y="12"/>
                      </a:lnTo>
                      <a:lnTo>
                        <a:pt x="156" y="52"/>
                      </a:lnTo>
                      <a:lnTo>
                        <a:pt x="203" y="31"/>
                      </a:lnTo>
                      <a:lnTo>
                        <a:pt x="173" y="0"/>
                      </a:lnTo>
                      <a:lnTo>
                        <a:pt x="79" y="11"/>
                      </a:lnTo>
                      <a:lnTo>
                        <a:pt x="0" y="61"/>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93" name="Freeform 404"/>
                <p:cNvSpPr>
                  <a:spLocks/>
                </p:cNvSpPr>
                <p:nvPr/>
              </p:nvSpPr>
              <p:spPr bwMode="auto">
                <a:xfrm>
                  <a:off x="2830" y="1782"/>
                  <a:ext cx="65" cy="42"/>
                </a:xfrm>
                <a:custGeom>
                  <a:avLst/>
                  <a:gdLst>
                    <a:gd name="T0" fmla="*/ 0 w 226"/>
                    <a:gd name="T1" fmla="*/ 3 h 145"/>
                    <a:gd name="T2" fmla="*/ 0 w 226"/>
                    <a:gd name="T3" fmla="*/ 3 h 145"/>
                    <a:gd name="T4" fmla="*/ 5 w 226"/>
                    <a:gd name="T5" fmla="*/ 3 h 145"/>
                    <a:gd name="T6" fmla="*/ 5 w 226"/>
                    <a:gd name="T7" fmla="*/ 2 h 145"/>
                    <a:gd name="T8" fmla="*/ 4 w 226"/>
                    <a:gd name="T9" fmla="*/ 1 h 145"/>
                    <a:gd name="T10" fmla="*/ 3 w 226"/>
                    <a:gd name="T11" fmla="*/ 1 h 145"/>
                    <a:gd name="T12" fmla="*/ 3 w 226"/>
                    <a:gd name="T13" fmla="*/ 0 h 145"/>
                    <a:gd name="T14" fmla="*/ 3 w 226"/>
                    <a:gd name="T15" fmla="*/ 0 h 145"/>
                    <a:gd name="T16" fmla="*/ 1 w 226"/>
                    <a:gd name="T17" fmla="*/ 3 h 145"/>
                    <a:gd name="T18" fmla="*/ 0 w 226"/>
                    <a:gd name="T19" fmla="*/ 3 h 14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6"/>
                    <a:gd name="T31" fmla="*/ 0 h 145"/>
                    <a:gd name="T32" fmla="*/ 226 w 226"/>
                    <a:gd name="T33" fmla="*/ 145 h 14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6" h="145">
                      <a:moveTo>
                        <a:pt x="0" y="125"/>
                      </a:moveTo>
                      <a:lnTo>
                        <a:pt x="17" y="145"/>
                      </a:lnTo>
                      <a:lnTo>
                        <a:pt x="209" y="117"/>
                      </a:lnTo>
                      <a:lnTo>
                        <a:pt x="226" y="69"/>
                      </a:lnTo>
                      <a:lnTo>
                        <a:pt x="172" y="30"/>
                      </a:lnTo>
                      <a:lnTo>
                        <a:pt x="126" y="45"/>
                      </a:lnTo>
                      <a:lnTo>
                        <a:pt x="134" y="12"/>
                      </a:lnTo>
                      <a:lnTo>
                        <a:pt x="110" y="0"/>
                      </a:lnTo>
                      <a:lnTo>
                        <a:pt x="20" y="108"/>
                      </a:lnTo>
                      <a:lnTo>
                        <a:pt x="0" y="12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94" name="Freeform 405"/>
                <p:cNvSpPr>
                  <a:spLocks/>
                </p:cNvSpPr>
                <p:nvPr/>
              </p:nvSpPr>
              <p:spPr bwMode="auto">
                <a:xfrm>
                  <a:off x="3233" y="1870"/>
                  <a:ext cx="74" cy="40"/>
                </a:xfrm>
                <a:custGeom>
                  <a:avLst/>
                  <a:gdLst>
                    <a:gd name="T0" fmla="*/ 0 w 258"/>
                    <a:gd name="T1" fmla="*/ 2 h 136"/>
                    <a:gd name="T2" fmla="*/ 1 w 258"/>
                    <a:gd name="T3" fmla="*/ 0 h 136"/>
                    <a:gd name="T4" fmla="*/ 2 w 258"/>
                    <a:gd name="T5" fmla="*/ 0 h 136"/>
                    <a:gd name="T6" fmla="*/ 3 w 258"/>
                    <a:gd name="T7" fmla="*/ 1 h 136"/>
                    <a:gd name="T8" fmla="*/ 4 w 258"/>
                    <a:gd name="T9" fmla="*/ 0 h 136"/>
                    <a:gd name="T10" fmla="*/ 5 w 258"/>
                    <a:gd name="T11" fmla="*/ 1 h 136"/>
                    <a:gd name="T12" fmla="*/ 5 w 258"/>
                    <a:gd name="T13" fmla="*/ 2 h 136"/>
                    <a:gd name="T14" fmla="*/ 6 w 258"/>
                    <a:gd name="T15" fmla="*/ 3 h 136"/>
                    <a:gd name="T16" fmla="*/ 3 w 258"/>
                    <a:gd name="T17" fmla="*/ 3 h 136"/>
                    <a:gd name="T18" fmla="*/ 3 w 258"/>
                    <a:gd name="T19" fmla="*/ 3 h 136"/>
                    <a:gd name="T20" fmla="*/ 2 w 258"/>
                    <a:gd name="T21" fmla="*/ 4 h 136"/>
                    <a:gd name="T22" fmla="*/ 0 w 258"/>
                    <a:gd name="T23" fmla="*/ 2 h 1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8"/>
                    <a:gd name="T37" fmla="*/ 0 h 136"/>
                    <a:gd name="T38" fmla="*/ 258 w 258"/>
                    <a:gd name="T39" fmla="*/ 136 h 1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8" h="136">
                      <a:moveTo>
                        <a:pt x="0" y="73"/>
                      </a:moveTo>
                      <a:lnTo>
                        <a:pt x="53" y="5"/>
                      </a:lnTo>
                      <a:lnTo>
                        <a:pt x="88" y="0"/>
                      </a:lnTo>
                      <a:lnTo>
                        <a:pt x="147" y="50"/>
                      </a:lnTo>
                      <a:lnTo>
                        <a:pt x="157" y="13"/>
                      </a:lnTo>
                      <a:lnTo>
                        <a:pt x="220" y="44"/>
                      </a:lnTo>
                      <a:lnTo>
                        <a:pt x="216" y="93"/>
                      </a:lnTo>
                      <a:lnTo>
                        <a:pt x="258" y="112"/>
                      </a:lnTo>
                      <a:lnTo>
                        <a:pt x="123" y="120"/>
                      </a:lnTo>
                      <a:lnTo>
                        <a:pt x="115" y="98"/>
                      </a:lnTo>
                      <a:lnTo>
                        <a:pt x="92" y="136"/>
                      </a:lnTo>
                      <a:lnTo>
                        <a:pt x="0" y="73"/>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95" name="Freeform 406"/>
                <p:cNvSpPr>
                  <a:spLocks/>
                </p:cNvSpPr>
                <p:nvPr/>
              </p:nvSpPr>
              <p:spPr bwMode="auto">
                <a:xfrm>
                  <a:off x="3285" y="1872"/>
                  <a:ext cx="45" cy="27"/>
                </a:xfrm>
                <a:custGeom>
                  <a:avLst/>
                  <a:gdLst>
                    <a:gd name="T0" fmla="*/ 0 w 158"/>
                    <a:gd name="T1" fmla="*/ 0 h 92"/>
                    <a:gd name="T2" fmla="*/ 1 w 158"/>
                    <a:gd name="T3" fmla="*/ 1 h 92"/>
                    <a:gd name="T4" fmla="*/ 1 w 158"/>
                    <a:gd name="T5" fmla="*/ 2 h 92"/>
                    <a:gd name="T6" fmla="*/ 1 w 158"/>
                    <a:gd name="T7" fmla="*/ 2 h 92"/>
                    <a:gd name="T8" fmla="*/ 3 w 158"/>
                    <a:gd name="T9" fmla="*/ 2 h 92"/>
                    <a:gd name="T10" fmla="*/ 4 w 158"/>
                    <a:gd name="T11" fmla="*/ 1 h 92"/>
                    <a:gd name="T12" fmla="*/ 0 w 158"/>
                    <a:gd name="T13" fmla="*/ 0 h 92"/>
                    <a:gd name="T14" fmla="*/ 0 60000 65536"/>
                    <a:gd name="T15" fmla="*/ 0 60000 65536"/>
                    <a:gd name="T16" fmla="*/ 0 60000 65536"/>
                    <a:gd name="T17" fmla="*/ 0 60000 65536"/>
                    <a:gd name="T18" fmla="*/ 0 60000 65536"/>
                    <a:gd name="T19" fmla="*/ 0 60000 65536"/>
                    <a:gd name="T20" fmla="*/ 0 60000 65536"/>
                    <a:gd name="T21" fmla="*/ 0 w 158"/>
                    <a:gd name="T22" fmla="*/ 0 h 92"/>
                    <a:gd name="T23" fmla="*/ 158 w 158"/>
                    <a:gd name="T24" fmla="*/ 92 h 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8" h="92">
                      <a:moveTo>
                        <a:pt x="0" y="0"/>
                      </a:moveTo>
                      <a:lnTo>
                        <a:pt x="50" y="33"/>
                      </a:lnTo>
                      <a:lnTo>
                        <a:pt x="39" y="65"/>
                      </a:lnTo>
                      <a:lnTo>
                        <a:pt x="64" y="92"/>
                      </a:lnTo>
                      <a:lnTo>
                        <a:pt x="110" y="92"/>
                      </a:lnTo>
                      <a:lnTo>
                        <a:pt x="158" y="57"/>
                      </a:lnTo>
                      <a:lnTo>
                        <a:pt x="0" y="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96" name="Freeform 407"/>
                <p:cNvSpPr>
                  <a:spLocks/>
                </p:cNvSpPr>
                <p:nvPr/>
              </p:nvSpPr>
              <p:spPr bwMode="auto">
                <a:xfrm>
                  <a:off x="3290" y="2325"/>
                  <a:ext cx="32" cy="138"/>
                </a:xfrm>
                <a:custGeom>
                  <a:avLst/>
                  <a:gdLst>
                    <a:gd name="T0" fmla="*/ 0 w 115"/>
                    <a:gd name="T1" fmla="*/ 3 h 483"/>
                    <a:gd name="T2" fmla="*/ 0 w 115"/>
                    <a:gd name="T3" fmla="*/ 4 h 483"/>
                    <a:gd name="T4" fmla="*/ 0 w 115"/>
                    <a:gd name="T5" fmla="*/ 11 h 483"/>
                    <a:gd name="T6" fmla="*/ 1 w 115"/>
                    <a:gd name="T7" fmla="*/ 10 h 483"/>
                    <a:gd name="T8" fmla="*/ 1 w 115"/>
                    <a:gd name="T9" fmla="*/ 11 h 483"/>
                    <a:gd name="T10" fmla="*/ 1 w 115"/>
                    <a:gd name="T11" fmla="*/ 9 h 483"/>
                    <a:gd name="T12" fmla="*/ 1 w 115"/>
                    <a:gd name="T13" fmla="*/ 7 h 483"/>
                    <a:gd name="T14" fmla="*/ 3 w 115"/>
                    <a:gd name="T15" fmla="*/ 8 h 483"/>
                    <a:gd name="T16" fmla="*/ 1 w 115"/>
                    <a:gd name="T17" fmla="*/ 4 h 483"/>
                    <a:gd name="T18" fmla="*/ 1 w 115"/>
                    <a:gd name="T19" fmla="*/ 0 h 483"/>
                    <a:gd name="T20" fmla="*/ 0 w 115"/>
                    <a:gd name="T21" fmla="*/ 3 h 48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5"/>
                    <a:gd name="T34" fmla="*/ 0 h 483"/>
                    <a:gd name="T35" fmla="*/ 115 w 115"/>
                    <a:gd name="T36" fmla="*/ 483 h 48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5" h="483">
                      <a:moveTo>
                        <a:pt x="0" y="123"/>
                      </a:moveTo>
                      <a:lnTo>
                        <a:pt x="19" y="182"/>
                      </a:lnTo>
                      <a:lnTo>
                        <a:pt x="19" y="483"/>
                      </a:lnTo>
                      <a:lnTo>
                        <a:pt x="39" y="446"/>
                      </a:lnTo>
                      <a:lnTo>
                        <a:pt x="70" y="469"/>
                      </a:lnTo>
                      <a:lnTo>
                        <a:pt x="32" y="387"/>
                      </a:lnTo>
                      <a:lnTo>
                        <a:pt x="53" y="304"/>
                      </a:lnTo>
                      <a:lnTo>
                        <a:pt x="115" y="329"/>
                      </a:lnTo>
                      <a:lnTo>
                        <a:pt x="57" y="169"/>
                      </a:lnTo>
                      <a:lnTo>
                        <a:pt x="39" y="0"/>
                      </a:lnTo>
                      <a:lnTo>
                        <a:pt x="0" y="123"/>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97" name="Freeform 408"/>
                <p:cNvSpPr>
                  <a:spLocks/>
                </p:cNvSpPr>
                <p:nvPr/>
              </p:nvSpPr>
              <p:spPr bwMode="auto">
                <a:xfrm>
                  <a:off x="3339" y="1887"/>
                  <a:ext cx="50" cy="20"/>
                </a:xfrm>
                <a:custGeom>
                  <a:avLst/>
                  <a:gdLst>
                    <a:gd name="T0" fmla="*/ 0 w 179"/>
                    <a:gd name="T1" fmla="*/ 0 h 70"/>
                    <a:gd name="T2" fmla="*/ 1 w 179"/>
                    <a:gd name="T3" fmla="*/ 1 h 70"/>
                    <a:gd name="T4" fmla="*/ 3 w 179"/>
                    <a:gd name="T5" fmla="*/ 2 h 70"/>
                    <a:gd name="T6" fmla="*/ 4 w 179"/>
                    <a:gd name="T7" fmla="*/ 1 h 70"/>
                    <a:gd name="T8" fmla="*/ 0 w 179"/>
                    <a:gd name="T9" fmla="*/ 0 h 70"/>
                    <a:gd name="T10" fmla="*/ 0 60000 65536"/>
                    <a:gd name="T11" fmla="*/ 0 60000 65536"/>
                    <a:gd name="T12" fmla="*/ 0 60000 65536"/>
                    <a:gd name="T13" fmla="*/ 0 60000 65536"/>
                    <a:gd name="T14" fmla="*/ 0 60000 65536"/>
                    <a:gd name="T15" fmla="*/ 0 w 179"/>
                    <a:gd name="T16" fmla="*/ 0 h 70"/>
                    <a:gd name="T17" fmla="*/ 179 w 179"/>
                    <a:gd name="T18" fmla="*/ 70 h 70"/>
                  </a:gdLst>
                  <a:ahLst/>
                  <a:cxnLst>
                    <a:cxn ang="T10">
                      <a:pos x="T0" y="T1"/>
                    </a:cxn>
                    <a:cxn ang="T11">
                      <a:pos x="T2" y="T3"/>
                    </a:cxn>
                    <a:cxn ang="T12">
                      <a:pos x="T4" y="T5"/>
                    </a:cxn>
                    <a:cxn ang="T13">
                      <a:pos x="T6" y="T7"/>
                    </a:cxn>
                    <a:cxn ang="T14">
                      <a:pos x="T8" y="T9"/>
                    </a:cxn>
                  </a:cxnLst>
                  <a:rect l="T15" t="T16" r="T17" b="T18"/>
                  <a:pathLst>
                    <a:path w="179" h="70">
                      <a:moveTo>
                        <a:pt x="0" y="0"/>
                      </a:moveTo>
                      <a:lnTo>
                        <a:pt x="31" y="47"/>
                      </a:lnTo>
                      <a:lnTo>
                        <a:pt x="112" y="70"/>
                      </a:lnTo>
                      <a:lnTo>
                        <a:pt x="179" y="55"/>
                      </a:lnTo>
                      <a:lnTo>
                        <a:pt x="0" y="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98" name="Freeform 409"/>
                <p:cNvSpPr>
                  <a:spLocks/>
                </p:cNvSpPr>
                <p:nvPr/>
              </p:nvSpPr>
              <p:spPr bwMode="auto">
                <a:xfrm>
                  <a:off x="1649" y="2499"/>
                  <a:ext cx="133" cy="112"/>
                </a:xfrm>
                <a:custGeom>
                  <a:avLst/>
                  <a:gdLst>
                    <a:gd name="T0" fmla="*/ 0 w 469"/>
                    <a:gd name="T1" fmla="*/ 1 h 392"/>
                    <a:gd name="T2" fmla="*/ 0 w 469"/>
                    <a:gd name="T3" fmla="*/ 2 h 392"/>
                    <a:gd name="T4" fmla="*/ 3 w 469"/>
                    <a:gd name="T5" fmla="*/ 3 h 392"/>
                    <a:gd name="T6" fmla="*/ 2 w 469"/>
                    <a:gd name="T7" fmla="*/ 5 h 392"/>
                    <a:gd name="T8" fmla="*/ 2 w 469"/>
                    <a:gd name="T9" fmla="*/ 8 h 392"/>
                    <a:gd name="T10" fmla="*/ 3 w 469"/>
                    <a:gd name="T11" fmla="*/ 9 h 392"/>
                    <a:gd name="T12" fmla="*/ 6 w 469"/>
                    <a:gd name="T13" fmla="*/ 8 h 392"/>
                    <a:gd name="T14" fmla="*/ 8 w 469"/>
                    <a:gd name="T15" fmla="*/ 6 h 392"/>
                    <a:gd name="T16" fmla="*/ 8 w 469"/>
                    <a:gd name="T17" fmla="*/ 5 h 392"/>
                    <a:gd name="T18" fmla="*/ 9 w 469"/>
                    <a:gd name="T19" fmla="*/ 3 h 392"/>
                    <a:gd name="T20" fmla="*/ 11 w 469"/>
                    <a:gd name="T21" fmla="*/ 2 h 392"/>
                    <a:gd name="T22" fmla="*/ 11 w 469"/>
                    <a:gd name="T23" fmla="*/ 1 h 392"/>
                    <a:gd name="T24" fmla="*/ 9 w 469"/>
                    <a:gd name="T25" fmla="*/ 1 h 392"/>
                    <a:gd name="T26" fmla="*/ 9 w 469"/>
                    <a:gd name="T27" fmla="*/ 1 h 392"/>
                    <a:gd name="T28" fmla="*/ 6 w 469"/>
                    <a:gd name="T29" fmla="*/ 0 h 392"/>
                    <a:gd name="T30" fmla="*/ 1 w 469"/>
                    <a:gd name="T31" fmla="*/ 0 h 392"/>
                    <a:gd name="T32" fmla="*/ 0 w 469"/>
                    <a:gd name="T33" fmla="*/ 1 h 39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69"/>
                    <a:gd name="T52" fmla="*/ 0 h 392"/>
                    <a:gd name="T53" fmla="*/ 469 w 469"/>
                    <a:gd name="T54" fmla="*/ 392 h 39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69" h="392">
                      <a:moveTo>
                        <a:pt x="0" y="33"/>
                      </a:moveTo>
                      <a:lnTo>
                        <a:pt x="13" y="97"/>
                      </a:lnTo>
                      <a:lnTo>
                        <a:pt x="112" y="106"/>
                      </a:lnTo>
                      <a:lnTo>
                        <a:pt x="70" y="209"/>
                      </a:lnTo>
                      <a:lnTo>
                        <a:pt x="70" y="335"/>
                      </a:lnTo>
                      <a:lnTo>
                        <a:pt x="138" y="392"/>
                      </a:lnTo>
                      <a:lnTo>
                        <a:pt x="275" y="355"/>
                      </a:lnTo>
                      <a:lnTo>
                        <a:pt x="354" y="261"/>
                      </a:lnTo>
                      <a:lnTo>
                        <a:pt x="338" y="223"/>
                      </a:lnTo>
                      <a:lnTo>
                        <a:pt x="379" y="152"/>
                      </a:lnTo>
                      <a:lnTo>
                        <a:pt x="468" y="98"/>
                      </a:lnTo>
                      <a:lnTo>
                        <a:pt x="469" y="67"/>
                      </a:lnTo>
                      <a:lnTo>
                        <a:pt x="412" y="60"/>
                      </a:lnTo>
                      <a:lnTo>
                        <a:pt x="400" y="55"/>
                      </a:lnTo>
                      <a:lnTo>
                        <a:pt x="279" y="13"/>
                      </a:lnTo>
                      <a:lnTo>
                        <a:pt x="39" y="0"/>
                      </a:lnTo>
                      <a:lnTo>
                        <a:pt x="0" y="33"/>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99" name="Freeform 410"/>
                <p:cNvSpPr>
                  <a:spLocks/>
                </p:cNvSpPr>
                <p:nvPr/>
              </p:nvSpPr>
              <p:spPr bwMode="auto">
                <a:xfrm>
                  <a:off x="1864" y="1765"/>
                  <a:ext cx="115" cy="95"/>
                </a:xfrm>
                <a:custGeom>
                  <a:avLst/>
                  <a:gdLst>
                    <a:gd name="T0" fmla="*/ 0 w 404"/>
                    <a:gd name="T1" fmla="*/ 1 h 334"/>
                    <a:gd name="T2" fmla="*/ 0 w 404"/>
                    <a:gd name="T3" fmla="*/ 2 h 334"/>
                    <a:gd name="T4" fmla="*/ 1 w 404"/>
                    <a:gd name="T5" fmla="*/ 2 h 334"/>
                    <a:gd name="T6" fmla="*/ 1 w 404"/>
                    <a:gd name="T7" fmla="*/ 2 h 334"/>
                    <a:gd name="T8" fmla="*/ 1 w 404"/>
                    <a:gd name="T9" fmla="*/ 3 h 334"/>
                    <a:gd name="T10" fmla="*/ 0 w 404"/>
                    <a:gd name="T11" fmla="*/ 3 h 334"/>
                    <a:gd name="T12" fmla="*/ 2 w 404"/>
                    <a:gd name="T13" fmla="*/ 3 h 334"/>
                    <a:gd name="T14" fmla="*/ 1 w 404"/>
                    <a:gd name="T15" fmla="*/ 4 h 334"/>
                    <a:gd name="T16" fmla="*/ 2 w 404"/>
                    <a:gd name="T17" fmla="*/ 4 h 334"/>
                    <a:gd name="T18" fmla="*/ 3 w 404"/>
                    <a:gd name="T19" fmla="*/ 4 h 334"/>
                    <a:gd name="T20" fmla="*/ 3 w 404"/>
                    <a:gd name="T21" fmla="*/ 3 h 334"/>
                    <a:gd name="T22" fmla="*/ 4 w 404"/>
                    <a:gd name="T23" fmla="*/ 3 h 334"/>
                    <a:gd name="T24" fmla="*/ 4 w 404"/>
                    <a:gd name="T25" fmla="*/ 4 h 334"/>
                    <a:gd name="T26" fmla="*/ 5 w 404"/>
                    <a:gd name="T27" fmla="*/ 3 h 334"/>
                    <a:gd name="T28" fmla="*/ 5 w 404"/>
                    <a:gd name="T29" fmla="*/ 4 h 334"/>
                    <a:gd name="T30" fmla="*/ 6 w 404"/>
                    <a:gd name="T31" fmla="*/ 4 h 334"/>
                    <a:gd name="T32" fmla="*/ 3 w 404"/>
                    <a:gd name="T33" fmla="*/ 5 h 334"/>
                    <a:gd name="T34" fmla="*/ 3 w 404"/>
                    <a:gd name="T35" fmla="*/ 5 h 334"/>
                    <a:gd name="T36" fmla="*/ 5 w 404"/>
                    <a:gd name="T37" fmla="*/ 5 h 334"/>
                    <a:gd name="T38" fmla="*/ 4 w 404"/>
                    <a:gd name="T39" fmla="*/ 5 h 334"/>
                    <a:gd name="T40" fmla="*/ 5 w 404"/>
                    <a:gd name="T41" fmla="*/ 6 h 334"/>
                    <a:gd name="T42" fmla="*/ 3 w 404"/>
                    <a:gd name="T43" fmla="*/ 6 h 334"/>
                    <a:gd name="T44" fmla="*/ 5 w 404"/>
                    <a:gd name="T45" fmla="*/ 8 h 334"/>
                    <a:gd name="T46" fmla="*/ 7 w 404"/>
                    <a:gd name="T47" fmla="*/ 4 h 334"/>
                    <a:gd name="T48" fmla="*/ 9 w 404"/>
                    <a:gd name="T49" fmla="*/ 3 h 334"/>
                    <a:gd name="T50" fmla="*/ 7 w 404"/>
                    <a:gd name="T51" fmla="*/ 2 h 334"/>
                    <a:gd name="T52" fmla="*/ 7 w 404"/>
                    <a:gd name="T53" fmla="*/ 1 h 334"/>
                    <a:gd name="T54" fmla="*/ 6 w 404"/>
                    <a:gd name="T55" fmla="*/ 2 h 334"/>
                    <a:gd name="T56" fmla="*/ 6 w 404"/>
                    <a:gd name="T57" fmla="*/ 1 h 334"/>
                    <a:gd name="T58" fmla="*/ 5 w 404"/>
                    <a:gd name="T59" fmla="*/ 0 h 334"/>
                    <a:gd name="T60" fmla="*/ 4 w 404"/>
                    <a:gd name="T61" fmla="*/ 1 h 334"/>
                    <a:gd name="T62" fmla="*/ 5 w 404"/>
                    <a:gd name="T63" fmla="*/ 3 h 334"/>
                    <a:gd name="T64" fmla="*/ 3 w 404"/>
                    <a:gd name="T65" fmla="*/ 1 h 334"/>
                    <a:gd name="T66" fmla="*/ 3 w 404"/>
                    <a:gd name="T67" fmla="*/ 1 h 334"/>
                    <a:gd name="T68" fmla="*/ 3 w 404"/>
                    <a:gd name="T69" fmla="*/ 2 h 334"/>
                    <a:gd name="T70" fmla="*/ 1 w 404"/>
                    <a:gd name="T71" fmla="*/ 1 h 334"/>
                    <a:gd name="T72" fmla="*/ 3 w 404"/>
                    <a:gd name="T73" fmla="*/ 1 h 334"/>
                    <a:gd name="T74" fmla="*/ 0 w 404"/>
                    <a:gd name="T75" fmla="*/ 1 h 33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4"/>
                    <a:gd name="T115" fmla="*/ 0 h 334"/>
                    <a:gd name="T116" fmla="*/ 404 w 404"/>
                    <a:gd name="T117" fmla="*/ 334 h 33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4" h="334">
                      <a:moveTo>
                        <a:pt x="0" y="41"/>
                      </a:moveTo>
                      <a:lnTo>
                        <a:pt x="2" y="81"/>
                      </a:lnTo>
                      <a:lnTo>
                        <a:pt x="43" y="81"/>
                      </a:lnTo>
                      <a:lnTo>
                        <a:pt x="30" y="100"/>
                      </a:lnTo>
                      <a:lnTo>
                        <a:pt x="64" y="115"/>
                      </a:lnTo>
                      <a:lnTo>
                        <a:pt x="19" y="112"/>
                      </a:lnTo>
                      <a:lnTo>
                        <a:pt x="94" y="147"/>
                      </a:lnTo>
                      <a:lnTo>
                        <a:pt x="66" y="160"/>
                      </a:lnTo>
                      <a:lnTo>
                        <a:pt x="86" y="187"/>
                      </a:lnTo>
                      <a:lnTo>
                        <a:pt x="151" y="170"/>
                      </a:lnTo>
                      <a:lnTo>
                        <a:pt x="150" y="135"/>
                      </a:lnTo>
                      <a:lnTo>
                        <a:pt x="176" y="123"/>
                      </a:lnTo>
                      <a:lnTo>
                        <a:pt x="182" y="162"/>
                      </a:lnTo>
                      <a:lnTo>
                        <a:pt x="224" y="135"/>
                      </a:lnTo>
                      <a:lnTo>
                        <a:pt x="215" y="162"/>
                      </a:lnTo>
                      <a:lnTo>
                        <a:pt x="250" y="164"/>
                      </a:lnTo>
                      <a:lnTo>
                        <a:pt x="113" y="203"/>
                      </a:lnTo>
                      <a:lnTo>
                        <a:pt x="118" y="230"/>
                      </a:lnTo>
                      <a:lnTo>
                        <a:pt x="235" y="211"/>
                      </a:lnTo>
                      <a:lnTo>
                        <a:pt x="157" y="237"/>
                      </a:lnTo>
                      <a:lnTo>
                        <a:pt x="201" y="252"/>
                      </a:lnTo>
                      <a:lnTo>
                        <a:pt x="120" y="265"/>
                      </a:lnTo>
                      <a:lnTo>
                        <a:pt x="238" y="334"/>
                      </a:lnTo>
                      <a:lnTo>
                        <a:pt x="314" y="162"/>
                      </a:lnTo>
                      <a:lnTo>
                        <a:pt x="404" y="122"/>
                      </a:lnTo>
                      <a:lnTo>
                        <a:pt x="306" y="92"/>
                      </a:lnTo>
                      <a:lnTo>
                        <a:pt x="291" y="47"/>
                      </a:lnTo>
                      <a:lnTo>
                        <a:pt x="261" y="73"/>
                      </a:lnTo>
                      <a:lnTo>
                        <a:pt x="276" y="34"/>
                      </a:lnTo>
                      <a:lnTo>
                        <a:pt x="208" y="0"/>
                      </a:lnTo>
                      <a:lnTo>
                        <a:pt x="185" y="34"/>
                      </a:lnTo>
                      <a:lnTo>
                        <a:pt x="216" y="115"/>
                      </a:lnTo>
                      <a:lnTo>
                        <a:pt x="143" y="30"/>
                      </a:lnTo>
                      <a:lnTo>
                        <a:pt x="118" y="47"/>
                      </a:lnTo>
                      <a:lnTo>
                        <a:pt x="134" y="89"/>
                      </a:lnTo>
                      <a:lnTo>
                        <a:pt x="62" y="51"/>
                      </a:lnTo>
                      <a:lnTo>
                        <a:pt x="113" y="27"/>
                      </a:lnTo>
                      <a:lnTo>
                        <a:pt x="0" y="41"/>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00" name="Freeform 411"/>
                <p:cNvSpPr>
                  <a:spLocks/>
                </p:cNvSpPr>
                <p:nvPr/>
              </p:nvSpPr>
              <p:spPr bwMode="auto">
                <a:xfrm>
                  <a:off x="1938" y="1752"/>
                  <a:ext cx="104" cy="40"/>
                </a:xfrm>
                <a:custGeom>
                  <a:avLst/>
                  <a:gdLst>
                    <a:gd name="T0" fmla="*/ 0 w 365"/>
                    <a:gd name="T1" fmla="*/ 1 h 141"/>
                    <a:gd name="T2" fmla="*/ 1 w 365"/>
                    <a:gd name="T3" fmla="*/ 1 h 141"/>
                    <a:gd name="T4" fmla="*/ 0 w 365"/>
                    <a:gd name="T5" fmla="*/ 1 h 141"/>
                    <a:gd name="T6" fmla="*/ 1 w 365"/>
                    <a:gd name="T7" fmla="*/ 2 h 141"/>
                    <a:gd name="T8" fmla="*/ 4 w 365"/>
                    <a:gd name="T9" fmla="*/ 2 h 141"/>
                    <a:gd name="T10" fmla="*/ 2 w 365"/>
                    <a:gd name="T11" fmla="*/ 2 h 141"/>
                    <a:gd name="T12" fmla="*/ 5 w 365"/>
                    <a:gd name="T13" fmla="*/ 3 h 141"/>
                    <a:gd name="T14" fmla="*/ 7 w 365"/>
                    <a:gd name="T15" fmla="*/ 3 h 141"/>
                    <a:gd name="T16" fmla="*/ 9 w 365"/>
                    <a:gd name="T17" fmla="*/ 1 h 141"/>
                    <a:gd name="T18" fmla="*/ 8 w 365"/>
                    <a:gd name="T19" fmla="*/ 1 h 141"/>
                    <a:gd name="T20" fmla="*/ 6 w 365"/>
                    <a:gd name="T21" fmla="*/ 1 h 141"/>
                    <a:gd name="T22" fmla="*/ 7 w 365"/>
                    <a:gd name="T23" fmla="*/ 0 h 141"/>
                    <a:gd name="T24" fmla="*/ 5 w 365"/>
                    <a:gd name="T25" fmla="*/ 1 h 141"/>
                    <a:gd name="T26" fmla="*/ 5 w 365"/>
                    <a:gd name="T27" fmla="*/ 0 h 141"/>
                    <a:gd name="T28" fmla="*/ 4 w 365"/>
                    <a:gd name="T29" fmla="*/ 1 h 141"/>
                    <a:gd name="T30" fmla="*/ 2 w 365"/>
                    <a:gd name="T31" fmla="*/ 0 h 141"/>
                    <a:gd name="T32" fmla="*/ 2 w 365"/>
                    <a:gd name="T33" fmla="*/ 1 h 141"/>
                    <a:gd name="T34" fmla="*/ 1 w 365"/>
                    <a:gd name="T35" fmla="*/ 0 h 141"/>
                    <a:gd name="T36" fmla="*/ 2 w 365"/>
                    <a:gd name="T37" fmla="*/ 1 h 141"/>
                    <a:gd name="T38" fmla="*/ 0 w 365"/>
                    <a:gd name="T39" fmla="*/ 1 h 14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65"/>
                    <a:gd name="T61" fmla="*/ 0 h 141"/>
                    <a:gd name="T62" fmla="*/ 365 w 365"/>
                    <a:gd name="T63" fmla="*/ 141 h 14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65" h="141">
                      <a:moveTo>
                        <a:pt x="0" y="38"/>
                      </a:moveTo>
                      <a:lnTo>
                        <a:pt x="53" y="49"/>
                      </a:lnTo>
                      <a:lnTo>
                        <a:pt x="19" y="66"/>
                      </a:lnTo>
                      <a:lnTo>
                        <a:pt x="33" y="76"/>
                      </a:lnTo>
                      <a:lnTo>
                        <a:pt x="168" y="74"/>
                      </a:lnTo>
                      <a:lnTo>
                        <a:pt x="83" y="96"/>
                      </a:lnTo>
                      <a:lnTo>
                        <a:pt x="219" y="141"/>
                      </a:lnTo>
                      <a:lnTo>
                        <a:pt x="309" y="115"/>
                      </a:lnTo>
                      <a:lnTo>
                        <a:pt x="365" y="66"/>
                      </a:lnTo>
                      <a:lnTo>
                        <a:pt x="351" y="43"/>
                      </a:lnTo>
                      <a:lnTo>
                        <a:pt x="265" y="45"/>
                      </a:lnTo>
                      <a:lnTo>
                        <a:pt x="277" y="19"/>
                      </a:lnTo>
                      <a:lnTo>
                        <a:pt x="209" y="45"/>
                      </a:lnTo>
                      <a:lnTo>
                        <a:pt x="198" y="0"/>
                      </a:lnTo>
                      <a:lnTo>
                        <a:pt x="182" y="57"/>
                      </a:lnTo>
                      <a:lnTo>
                        <a:pt x="83" y="0"/>
                      </a:lnTo>
                      <a:lnTo>
                        <a:pt x="85" y="35"/>
                      </a:lnTo>
                      <a:lnTo>
                        <a:pt x="57" y="19"/>
                      </a:lnTo>
                      <a:lnTo>
                        <a:pt x="69" y="51"/>
                      </a:lnTo>
                      <a:lnTo>
                        <a:pt x="0" y="38"/>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01" name="Freeform 412"/>
                <p:cNvSpPr>
                  <a:spLocks/>
                </p:cNvSpPr>
                <p:nvPr/>
              </p:nvSpPr>
              <p:spPr bwMode="auto">
                <a:xfrm>
                  <a:off x="1974" y="1817"/>
                  <a:ext cx="44" cy="26"/>
                </a:xfrm>
                <a:custGeom>
                  <a:avLst/>
                  <a:gdLst>
                    <a:gd name="T0" fmla="*/ 0 w 157"/>
                    <a:gd name="T1" fmla="*/ 2 h 92"/>
                    <a:gd name="T2" fmla="*/ 0 w 157"/>
                    <a:gd name="T3" fmla="*/ 1 h 92"/>
                    <a:gd name="T4" fmla="*/ 2 w 157"/>
                    <a:gd name="T5" fmla="*/ 0 h 92"/>
                    <a:gd name="T6" fmla="*/ 2 w 157"/>
                    <a:gd name="T7" fmla="*/ 1 h 92"/>
                    <a:gd name="T8" fmla="*/ 3 w 157"/>
                    <a:gd name="T9" fmla="*/ 1 h 92"/>
                    <a:gd name="T10" fmla="*/ 1 w 157"/>
                    <a:gd name="T11" fmla="*/ 2 h 92"/>
                    <a:gd name="T12" fmla="*/ 2 w 157"/>
                    <a:gd name="T13" fmla="*/ 1 h 92"/>
                    <a:gd name="T14" fmla="*/ 0 w 157"/>
                    <a:gd name="T15" fmla="*/ 2 h 92"/>
                    <a:gd name="T16" fmla="*/ 0 60000 65536"/>
                    <a:gd name="T17" fmla="*/ 0 60000 65536"/>
                    <a:gd name="T18" fmla="*/ 0 60000 65536"/>
                    <a:gd name="T19" fmla="*/ 0 60000 65536"/>
                    <a:gd name="T20" fmla="*/ 0 60000 65536"/>
                    <a:gd name="T21" fmla="*/ 0 60000 65536"/>
                    <a:gd name="T22" fmla="*/ 0 60000 65536"/>
                    <a:gd name="T23" fmla="*/ 0 60000 65536"/>
                    <a:gd name="T24" fmla="*/ 0 w 157"/>
                    <a:gd name="T25" fmla="*/ 0 h 92"/>
                    <a:gd name="T26" fmla="*/ 157 w 157"/>
                    <a:gd name="T27" fmla="*/ 92 h 9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7" h="92">
                      <a:moveTo>
                        <a:pt x="0" y="73"/>
                      </a:moveTo>
                      <a:lnTo>
                        <a:pt x="14" y="26"/>
                      </a:lnTo>
                      <a:lnTo>
                        <a:pt x="78" y="0"/>
                      </a:lnTo>
                      <a:lnTo>
                        <a:pt x="88" y="26"/>
                      </a:lnTo>
                      <a:lnTo>
                        <a:pt x="157" y="48"/>
                      </a:lnTo>
                      <a:lnTo>
                        <a:pt x="62" y="92"/>
                      </a:lnTo>
                      <a:lnTo>
                        <a:pt x="78" y="68"/>
                      </a:lnTo>
                      <a:lnTo>
                        <a:pt x="0" y="73"/>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02" name="Freeform 413"/>
                <p:cNvSpPr>
                  <a:spLocks/>
                </p:cNvSpPr>
                <p:nvPr/>
              </p:nvSpPr>
              <p:spPr bwMode="auto">
                <a:xfrm>
                  <a:off x="1869" y="2041"/>
                  <a:ext cx="140" cy="266"/>
                </a:xfrm>
                <a:custGeom>
                  <a:avLst/>
                  <a:gdLst>
                    <a:gd name="T0" fmla="*/ 0 w 492"/>
                    <a:gd name="T1" fmla="*/ 16 h 935"/>
                    <a:gd name="T2" fmla="*/ 0 w 492"/>
                    <a:gd name="T3" fmla="*/ 18 h 935"/>
                    <a:gd name="T4" fmla="*/ 1 w 492"/>
                    <a:gd name="T5" fmla="*/ 20 h 935"/>
                    <a:gd name="T6" fmla="*/ 1 w 492"/>
                    <a:gd name="T7" fmla="*/ 22 h 935"/>
                    <a:gd name="T8" fmla="*/ 4 w 492"/>
                    <a:gd name="T9" fmla="*/ 20 h 935"/>
                    <a:gd name="T10" fmla="*/ 5 w 492"/>
                    <a:gd name="T11" fmla="*/ 17 h 935"/>
                    <a:gd name="T12" fmla="*/ 4 w 492"/>
                    <a:gd name="T13" fmla="*/ 17 h 935"/>
                    <a:gd name="T14" fmla="*/ 6 w 492"/>
                    <a:gd name="T15" fmla="*/ 16 h 935"/>
                    <a:gd name="T16" fmla="*/ 4 w 492"/>
                    <a:gd name="T17" fmla="*/ 16 h 935"/>
                    <a:gd name="T18" fmla="*/ 6 w 492"/>
                    <a:gd name="T19" fmla="*/ 16 h 935"/>
                    <a:gd name="T20" fmla="*/ 7 w 492"/>
                    <a:gd name="T21" fmla="*/ 15 h 935"/>
                    <a:gd name="T22" fmla="*/ 5 w 492"/>
                    <a:gd name="T23" fmla="*/ 14 h 935"/>
                    <a:gd name="T24" fmla="*/ 4 w 492"/>
                    <a:gd name="T25" fmla="*/ 15 h 935"/>
                    <a:gd name="T26" fmla="*/ 5 w 492"/>
                    <a:gd name="T27" fmla="*/ 14 h 935"/>
                    <a:gd name="T28" fmla="*/ 5 w 492"/>
                    <a:gd name="T29" fmla="*/ 11 h 935"/>
                    <a:gd name="T30" fmla="*/ 9 w 492"/>
                    <a:gd name="T31" fmla="*/ 8 h 935"/>
                    <a:gd name="T32" fmla="*/ 9 w 492"/>
                    <a:gd name="T33" fmla="*/ 7 h 935"/>
                    <a:gd name="T34" fmla="*/ 9 w 492"/>
                    <a:gd name="T35" fmla="*/ 6 h 935"/>
                    <a:gd name="T36" fmla="*/ 11 w 492"/>
                    <a:gd name="T37" fmla="*/ 5 h 935"/>
                    <a:gd name="T38" fmla="*/ 11 w 492"/>
                    <a:gd name="T39" fmla="*/ 2 h 935"/>
                    <a:gd name="T40" fmla="*/ 8 w 492"/>
                    <a:gd name="T41" fmla="*/ 0 h 935"/>
                    <a:gd name="T42" fmla="*/ 8 w 492"/>
                    <a:gd name="T43" fmla="*/ 0 h 935"/>
                    <a:gd name="T44" fmla="*/ 8 w 492"/>
                    <a:gd name="T45" fmla="*/ 1 h 935"/>
                    <a:gd name="T46" fmla="*/ 6 w 492"/>
                    <a:gd name="T47" fmla="*/ 1 h 935"/>
                    <a:gd name="T48" fmla="*/ 6 w 492"/>
                    <a:gd name="T49" fmla="*/ 2 h 935"/>
                    <a:gd name="T50" fmla="*/ 5 w 492"/>
                    <a:gd name="T51" fmla="*/ 2 h 935"/>
                    <a:gd name="T52" fmla="*/ 5 w 492"/>
                    <a:gd name="T53" fmla="*/ 3 h 935"/>
                    <a:gd name="T54" fmla="*/ 3 w 492"/>
                    <a:gd name="T55" fmla="*/ 5 h 935"/>
                    <a:gd name="T56" fmla="*/ 2 w 492"/>
                    <a:gd name="T57" fmla="*/ 7 h 935"/>
                    <a:gd name="T58" fmla="*/ 3 w 492"/>
                    <a:gd name="T59" fmla="*/ 9 h 935"/>
                    <a:gd name="T60" fmla="*/ 1 w 492"/>
                    <a:gd name="T61" fmla="*/ 9 h 935"/>
                    <a:gd name="T62" fmla="*/ 1 w 492"/>
                    <a:gd name="T63" fmla="*/ 12 h 935"/>
                    <a:gd name="T64" fmla="*/ 1 w 492"/>
                    <a:gd name="T65" fmla="*/ 13 h 935"/>
                    <a:gd name="T66" fmla="*/ 1 w 492"/>
                    <a:gd name="T67" fmla="*/ 13 h 935"/>
                    <a:gd name="T68" fmla="*/ 1 w 492"/>
                    <a:gd name="T69" fmla="*/ 15 h 935"/>
                    <a:gd name="T70" fmla="*/ 0 w 492"/>
                    <a:gd name="T71" fmla="*/ 16 h 93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92"/>
                    <a:gd name="T109" fmla="*/ 0 h 935"/>
                    <a:gd name="T110" fmla="*/ 492 w 492"/>
                    <a:gd name="T111" fmla="*/ 935 h 93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92" h="935">
                      <a:moveTo>
                        <a:pt x="0" y="704"/>
                      </a:moveTo>
                      <a:lnTo>
                        <a:pt x="19" y="810"/>
                      </a:lnTo>
                      <a:lnTo>
                        <a:pt x="63" y="862"/>
                      </a:lnTo>
                      <a:lnTo>
                        <a:pt x="59" y="935"/>
                      </a:lnTo>
                      <a:lnTo>
                        <a:pt x="179" y="885"/>
                      </a:lnTo>
                      <a:lnTo>
                        <a:pt x="209" y="739"/>
                      </a:lnTo>
                      <a:lnTo>
                        <a:pt x="187" y="732"/>
                      </a:lnTo>
                      <a:lnTo>
                        <a:pt x="275" y="686"/>
                      </a:lnTo>
                      <a:lnTo>
                        <a:pt x="191" y="675"/>
                      </a:lnTo>
                      <a:lnTo>
                        <a:pt x="253" y="686"/>
                      </a:lnTo>
                      <a:lnTo>
                        <a:pt x="290" y="648"/>
                      </a:lnTo>
                      <a:lnTo>
                        <a:pt x="237" y="599"/>
                      </a:lnTo>
                      <a:lnTo>
                        <a:pt x="189" y="633"/>
                      </a:lnTo>
                      <a:lnTo>
                        <a:pt x="227" y="604"/>
                      </a:lnTo>
                      <a:lnTo>
                        <a:pt x="228" y="470"/>
                      </a:lnTo>
                      <a:lnTo>
                        <a:pt x="395" y="341"/>
                      </a:lnTo>
                      <a:lnTo>
                        <a:pt x="383" y="314"/>
                      </a:lnTo>
                      <a:lnTo>
                        <a:pt x="410" y="249"/>
                      </a:lnTo>
                      <a:lnTo>
                        <a:pt x="492" y="230"/>
                      </a:lnTo>
                      <a:lnTo>
                        <a:pt x="470" y="79"/>
                      </a:lnTo>
                      <a:lnTo>
                        <a:pt x="358" y="0"/>
                      </a:lnTo>
                      <a:lnTo>
                        <a:pt x="339" y="0"/>
                      </a:lnTo>
                      <a:lnTo>
                        <a:pt x="338" y="48"/>
                      </a:lnTo>
                      <a:lnTo>
                        <a:pt x="270" y="39"/>
                      </a:lnTo>
                      <a:lnTo>
                        <a:pt x="253" y="79"/>
                      </a:lnTo>
                      <a:lnTo>
                        <a:pt x="208" y="90"/>
                      </a:lnTo>
                      <a:lnTo>
                        <a:pt x="196" y="150"/>
                      </a:lnTo>
                      <a:lnTo>
                        <a:pt x="129" y="222"/>
                      </a:lnTo>
                      <a:lnTo>
                        <a:pt x="97" y="324"/>
                      </a:lnTo>
                      <a:lnTo>
                        <a:pt x="109" y="364"/>
                      </a:lnTo>
                      <a:lnTo>
                        <a:pt x="42" y="394"/>
                      </a:lnTo>
                      <a:lnTo>
                        <a:pt x="35" y="526"/>
                      </a:lnTo>
                      <a:lnTo>
                        <a:pt x="57" y="553"/>
                      </a:lnTo>
                      <a:lnTo>
                        <a:pt x="35" y="578"/>
                      </a:lnTo>
                      <a:lnTo>
                        <a:pt x="46" y="636"/>
                      </a:lnTo>
                      <a:lnTo>
                        <a:pt x="0" y="704"/>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03" name="Freeform 414"/>
                <p:cNvSpPr>
                  <a:spLocks/>
                </p:cNvSpPr>
                <p:nvPr/>
              </p:nvSpPr>
              <p:spPr bwMode="auto">
                <a:xfrm>
                  <a:off x="1812" y="2436"/>
                  <a:ext cx="48" cy="28"/>
                </a:xfrm>
                <a:custGeom>
                  <a:avLst/>
                  <a:gdLst>
                    <a:gd name="T0" fmla="*/ 0 w 169"/>
                    <a:gd name="T1" fmla="*/ 1 h 98"/>
                    <a:gd name="T2" fmla="*/ 1 w 169"/>
                    <a:gd name="T3" fmla="*/ 2 h 98"/>
                    <a:gd name="T4" fmla="*/ 2 w 169"/>
                    <a:gd name="T5" fmla="*/ 2 h 98"/>
                    <a:gd name="T6" fmla="*/ 3 w 169"/>
                    <a:gd name="T7" fmla="*/ 2 h 98"/>
                    <a:gd name="T8" fmla="*/ 4 w 169"/>
                    <a:gd name="T9" fmla="*/ 1 h 98"/>
                    <a:gd name="T10" fmla="*/ 3 w 169"/>
                    <a:gd name="T11" fmla="*/ 1 h 98"/>
                    <a:gd name="T12" fmla="*/ 3 w 169"/>
                    <a:gd name="T13" fmla="*/ 0 h 98"/>
                    <a:gd name="T14" fmla="*/ 3 w 169"/>
                    <a:gd name="T15" fmla="*/ 0 h 98"/>
                    <a:gd name="T16" fmla="*/ 1 w 169"/>
                    <a:gd name="T17" fmla="*/ 0 h 98"/>
                    <a:gd name="T18" fmla="*/ 0 w 169"/>
                    <a:gd name="T19" fmla="*/ 1 h 9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9"/>
                    <a:gd name="T31" fmla="*/ 0 h 98"/>
                    <a:gd name="T32" fmla="*/ 169 w 169"/>
                    <a:gd name="T33" fmla="*/ 98 h 9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9" h="98">
                      <a:moveTo>
                        <a:pt x="0" y="66"/>
                      </a:moveTo>
                      <a:lnTo>
                        <a:pt x="39" y="98"/>
                      </a:lnTo>
                      <a:lnTo>
                        <a:pt x="92" y="70"/>
                      </a:lnTo>
                      <a:lnTo>
                        <a:pt x="115" y="96"/>
                      </a:lnTo>
                      <a:lnTo>
                        <a:pt x="169" y="44"/>
                      </a:lnTo>
                      <a:lnTo>
                        <a:pt x="136" y="38"/>
                      </a:lnTo>
                      <a:lnTo>
                        <a:pt x="135" y="16"/>
                      </a:lnTo>
                      <a:lnTo>
                        <a:pt x="128" y="9"/>
                      </a:lnTo>
                      <a:lnTo>
                        <a:pt x="54" y="0"/>
                      </a:lnTo>
                      <a:lnTo>
                        <a:pt x="0" y="66"/>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04" name="Freeform 415"/>
                <p:cNvSpPr>
                  <a:spLocks/>
                </p:cNvSpPr>
                <p:nvPr/>
              </p:nvSpPr>
              <p:spPr bwMode="auto">
                <a:xfrm>
                  <a:off x="2133" y="2595"/>
                  <a:ext cx="78" cy="69"/>
                </a:xfrm>
                <a:custGeom>
                  <a:avLst/>
                  <a:gdLst>
                    <a:gd name="T0" fmla="*/ 0 w 273"/>
                    <a:gd name="T1" fmla="*/ 5 h 244"/>
                    <a:gd name="T2" fmla="*/ 0 w 273"/>
                    <a:gd name="T3" fmla="*/ 5 h 244"/>
                    <a:gd name="T4" fmla="*/ 1 w 273"/>
                    <a:gd name="T5" fmla="*/ 3 h 244"/>
                    <a:gd name="T6" fmla="*/ 1 w 273"/>
                    <a:gd name="T7" fmla="*/ 3 h 244"/>
                    <a:gd name="T8" fmla="*/ 1 w 273"/>
                    <a:gd name="T9" fmla="*/ 1 h 244"/>
                    <a:gd name="T10" fmla="*/ 1 w 273"/>
                    <a:gd name="T11" fmla="*/ 0 h 244"/>
                    <a:gd name="T12" fmla="*/ 6 w 273"/>
                    <a:gd name="T13" fmla="*/ 0 h 244"/>
                    <a:gd name="T14" fmla="*/ 5 w 273"/>
                    <a:gd name="T15" fmla="*/ 1 h 244"/>
                    <a:gd name="T16" fmla="*/ 5 w 273"/>
                    <a:gd name="T17" fmla="*/ 3 h 244"/>
                    <a:gd name="T18" fmla="*/ 3 w 273"/>
                    <a:gd name="T19" fmla="*/ 4 h 244"/>
                    <a:gd name="T20" fmla="*/ 1 w 273"/>
                    <a:gd name="T21" fmla="*/ 6 h 244"/>
                    <a:gd name="T22" fmla="*/ 0 w 273"/>
                    <a:gd name="T23" fmla="*/ 5 h 24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3"/>
                    <a:gd name="T37" fmla="*/ 0 h 244"/>
                    <a:gd name="T38" fmla="*/ 273 w 273"/>
                    <a:gd name="T39" fmla="*/ 244 h 24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3" h="244">
                      <a:moveTo>
                        <a:pt x="0" y="225"/>
                      </a:moveTo>
                      <a:lnTo>
                        <a:pt x="5" y="199"/>
                      </a:lnTo>
                      <a:lnTo>
                        <a:pt x="43" y="147"/>
                      </a:lnTo>
                      <a:lnTo>
                        <a:pt x="22" y="126"/>
                      </a:lnTo>
                      <a:lnTo>
                        <a:pt x="21" y="64"/>
                      </a:lnTo>
                      <a:lnTo>
                        <a:pt x="43" y="12"/>
                      </a:lnTo>
                      <a:lnTo>
                        <a:pt x="273" y="0"/>
                      </a:lnTo>
                      <a:lnTo>
                        <a:pt x="231" y="37"/>
                      </a:lnTo>
                      <a:lnTo>
                        <a:pt x="215" y="135"/>
                      </a:lnTo>
                      <a:lnTo>
                        <a:pt x="122" y="191"/>
                      </a:lnTo>
                      <a:lnTo>
                        <a:pt x="38" y="244"/>
                      </a:lnTo>
                      <a:lnTo>
                        <a:pt x="0" y="22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05" name="Freeform 416"/>
                <p:cNvSpPr>
                  <a:spLocks/>
                </p:cNvSpPr>
                <p:nvPr/>
              </p:nvSpPr>
              <p:spPr bwMode="auto">
                <a:xfrm>
                  <a:off x="2808" y="2820"/>
                  <a:ext cx="87" cy="193"/>
                </a:xfrm>
                <a:custGeom>
                  <a:avLst/>
                  <a:gdLst>
                    <a:gd name="T0" fmla="*/ 0 w 303"/>
                    <a:gd name="T1" fmla="*/ 3 h 678"/>
                    <a:gd name="T2" fmla="*/ 1 w 303"/>
                    <a:gd name="T3" fmla="*/ 1 h 678"/>
                    <a:gd name="T4" fmla="*/ 3 w 303"/>
                    <a:gd name="T5" fmla="*/ 0 h 678"/>
                    <a:gd name="T6" fmla="*/ 3 w 303"/>
                    <a:gd name="T7" fmla="*/ 1 h 678"/>
                    <a:gd name="T8" fmla="*/ 3 w 303"/>
                    <a:gd name="T9" fmla="*/ 3 h 678"/>
                    <a:gd name="T10" fmla="*/ 5 w 303"/>
                    <a:gd name="T11" fmla="*/ 3 h 678"/>
                    <a:gd name="T12" fmla="*/ 6 w 303"/>
                    <a:gd name="T13" fmla="*/ 3 h 678"/>
                    <a:gd name="T14" fmla="*/ 7 w 303"/>
                    <a:gd name="T15" fmla="*/ 5 h 678"/>
                    <a:gd name="T16" fmla="*/ 7 w 303"/>
                    <a:gd name="T17" fmla="*/ 7 h 678"/>
                    <a:gd name="T18" fmla="*/ 5 w 303"/>
                    <a:gd name="T19" fmla="*/ 7 h 678"/>
                    <a:gd name="T20" fmla="*/ 5 w 303"/>
                    <a:gd name="T21" fmla="*/ 7 h 678"/>
                    <a:gd name="T22" fmla="*/ 5 w 303"/>
                    <a:gd name="T23" fmla="*/ 9 h 678"/>
                    <a:gd name="T24" fmla="*/ 3 w 303"/>
                    <a:gd name="T25" fmla="*/ 7 h 678"/>
                    <a:gd name="T26" fmla="*/ 1 w 303"/>
                    <a:gd name="T27" fmla="*/ 11 h 678"/>
                    <a:gd name="T28" fmla="*/ 3 w 303"/>
                    <a:gd name="T29" fmla="*/ 14 h 678"/>
                    <a:gd name="T30" fmla="*/ 4 w 303"/>
                    <a:gd name="T31" fmla="*/ 15 h 678"/>
                    <a:gd name="T32" fmla="*/ 3 w 303"/>
                    <a:gd name="T33" fmla="*/ 16 h 678"/>
                    <a:gd name="T34" fmla="*/ 3 w 303"/>
                    <a:gd name="T35" fmla="*/ 15 h 678"/>
                    <a:gd name="T36" fmla="*/ 3 w 303"/>
                    <a:gd name="T37" fmla="*/ 15 h 678"/>
                    <a:gd name="T38" fmla="*/ 1 w 303"/>
                    <a:gd name="T39" fmla="*/ 13 h 678"/>
                    <a:gd name="T40" fmla="*/ 1 w 303"/>
                    <a:gd name="T41" fmla="*/ 11 h 678"/>
                    <a:gd name="T42" fmla="*/ 2 w 303"/>
                    <a:gd name="T43" fmla="*/ 9 h 678"/>
                    <a:gd name="T44" fmla="*/ 1 w 303"/>
                    <a:gd name="T45" fmla="*/ 6 h 678"/>
                    <a:gd name="T46" fmla="*/ 1 w 303"/>
                    <a:gd name="T47" fmla="*/ 5 h 678"/>
                    <a:gd name="T48" fmla="*/ 0 w 303"/>
                    <a:gd name="T49" fmla="*/ 3 h 67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03"/>
                    <a:gd name="T76" fmla="*/ 0 h 678"/>
                    <a:gd name="T77" fmla="*/ 303 w 303"/>
                    <a:gd name="T78" fmla="*/ 678 h 67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03" h="678">
                      <a:moveTo>
                        <a:pt x="0" y="109"/>
                      </a:moveTo>
                      <a:lnTo>
                        <a:pt x="22" y="56"/>
                      </a:lnTo>
                      <a:lnTo>
                        <a:pt x="105" y="0"/>
                      </a:lnTo>
                      <a:lnTo>
                        <a:pt x="141" y="53"/>
                      </a:lnTo>
                      <a:lnTo>
                        <a:pt x="130" y="144"/>
                      </a:lnTo>
                      <a:lnTo>
                        <a:pt x="228" y="105"/>
                      </a:lnTo>
                      <a:lnTo>
                        <a:pt x="265" y="144"/>
                      </a:lnTo>
                      <a:lnTo>
                        <a:pt x="303" y="234"/>
                      </a:lnTo>
                      <a:lnTo>
                        <a:pt x="293" y="290"/>
                      </a:lnTo>
                      <a:lnTo>
                        <a:pt x="217" y="287"/>
                      </a:lnTo>
                      <a:lnTo>
                        <a:pt x="192" y="311"/>
                      </a:lnTo>
                      <a:lnTo>
                        <a:pt x="204" y="406"/>
                      </a:lnTo>
                      <a:lnTo>
                        <a:pt x="106" y="324"/>
                      </a:lnTo>
                      <a:lnTo>
                        <a:pt x="66" y="472"/>
                      </a:lnTo>
                      <a:lnTo>
                        <a:pt x="113" y="605"/>
                      </a:lnTo>
                      <a:lnTo>
                        <a:pt x="179" y="652"/>
                      </a:lnTo>
                      <a:lnTo>
                        <a:pt x="144" y="678"/>
                      </a:lnTo>
                      <a:lnTo>
                        <a:pt x="135" y="637"/>
                      </a:lnTo>
                      <a:lnTo>
                        <a:pt x="106" y="637"/>
                      </a:lnTo>
                      <a:lnTo>
                        <a:pt x="31" y="562"/>
                      </a:lnTo>
                      <a:lnTo>
                        <a:pt x="43" y="477"/>
                      </a:lnTo>
                      <a:lnTo>
                        <a:pt x="83" y="397"/>
                      </a:lnTo>
                      <a:lnTo>
                        <a:pt x="29" y="267"/>
                      </a:lnTo>
                      <a:lnTo>
                        <a:pt x="45" y="207"/>
                      </a:lnTo>
                      <a:lnTo>
                        <a:pt x="0" y="109"/>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06" name="Freeform 417"/>
                <p:cNvSpPr>
                  <a:spLocks/>
                </p:cNvSpPr>
                <p:nvPr/>
              </p:nvSpPr>
              <p:spPr bwMode="auto">
                <a:xfrm>
                  <a:off x="2302" y="2748"/>
                  <a:ext cx="57" cy="46"/>
                </a:xfrm>
                <a:custGeom>
                  <a:avLst/>
                  <a:gdLst>
                    <a:gd name="T0" fmla="*/ 0 w 201"/>
                    <a:gd name="T1" fmla="*/ 2 h 159"/>
                    <a:gd name="T2" fmla="*/ 0 w 201"/>
                    <a:gd name="T3" fmla="*/ 2 h 159"/>
                    <a:gd name="T4" fmla="*/ 1 w 201"/>
                    <a:gd name="T5" fmla="*/ 2 h 159"/>
                    <a:gd name="T6" fmla="*/ 3 w 201"/>
                    <a:gd name="T7" fmla="*/ 2 h 159"/>
                    <a:gd name="T8" fmla="*/ 4 w 201"/>
                    <a:gd name="T9" fmla="*/ 0 h 159"/>
                    <a:gd name="T10" fmla="*/ 5 w 201"/>
                    <a:gd name="T11" fmla="*/ 1 h 159"/>
                    <a:gd name="T12" fmla="*/ 4 w 201"/>
                    <a:gd name="T13" fmla="*/ 1 h 159"/>
                    <a:gd name="T14" fmla="*/ 4 w 201"/>
                    <a:gd name="T15" fmla="*/ 2 h 159"/>
                    <a:gd name="T16" fmla="*/ 4 w 201"/>
                    <a:gd name="T17" fmla="*/ 4 h 159"/>
                    <a:gd name="T18" fmla="*/ 1 w 201"/>
                    <a:gd name="T19" fmla="*/ 3 h 159"/>
                    <a:gd name="T20" fmla="*/ 0 w 201"/>
                    <a:gd name="T21" fmla="*/ 2 h 15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1"/>
                    <a:gd name="T34" fmla="*/ 0 h 159"/>
                    <a:gd name="T35" fmla="*/ 201 w 201"/>
                    <a:gd name="T36" fmla="*/ 159 h 15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1" h="159">
                      <a:moveTo>
                        <a:pt x="0" y="74"/>
                      </a:moveTo>
                      <a:lnTo>
                        <a:pt x="12" y="70"/>
                      </a:lnTo>
                      <a:lnTo>
                        <a:pt x="27" y="96"/>
                      </a:lnTo>
                      <a:lnTo>
                        <a:pt x="112" y="94"/>
                      </a:lnTo>
                      <a:lnTo>
                        <a:pt x="190" y="0"/>
                      </a:lnTo>
                      <a:lnTo>
                        <a:pt x="201" y="58"/>
                      </a:lnTo>
                      <a:lnTo>
                        <a:pt x="178" y="59"/>
                      </a:lnTo>
                      <a:lnTo>
                        <a:pt x="190" y="94"/>
                      </a:lnTo>
                      <a:lnTo>
                        <a:pt x="159" y="159"/>
                      </a:lnTo>
                      <a:lnTo>
                        <a:pt x="37" y="145"/>
                      </a:lnTo>
                      <a:lnTo>
                        <a:pt x="0" y="74"/>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07" name="Freeform 418"/>
                <p:cNvSpPr>
                  <a:spLocks/>
                </p:cNvSpPr>
                <p:nvPr/>
              </p:nvSpPr>
              <p:spPr bwMode="auto">
                <a:xfrm>
                  <a:off x="1827" y="2596"/>
                  <a:ext cx="42" cy="96"/>
                </a:xfrm>
                <a:custGeom>
                  <a:avLst/>
                  <a:gdLst>
                    <a:gd name="T0" fmla="*/ 0 w 149"/>
                    <a:gd name="T1" fmla="*/ 4 h 334"/>
                    <a:gd name="T2" fmla="*/ 1 w 149"/>
                    <a:gd name="T3" fmla="*/ 3 h 334"/>
                    <a:gd name="T4" fmla="*/ 1 w 149"/>
                    <a:gd name="T5" fmla="*/ 0 h 334"/>
                    <a:gd name="T6" fmla="*/ 3 w 149"/>
                    <a:gd name="T7" fmla="*/ 0 h 334"/>
                    <a:gd name="T8" fmla="*/ 3 w 149"/>
                    <a:gd name="T9" fmla="*/ 1 h 334"/>
                    <a:gd name="T10" fmla="*/ 3 w 149"/>
                    <a:gd name="T11" fmla="*/ 2 h 334"/>
                    <a:gd name="T12" fmla="*/ 2 w 149"/>
                    <a:gd name="T13" fmla="*/ 4 h 334"/>
                    <a:gd name="T14" fmla="*/ 3 w 149"/>
                    <a:gd name="T15" fmla="*/ 5 h 334"/>
                    <a:gd name="T16" fmla="*/ 2 w 149"/>
                    <a:gd name="T17" fmla="*/ 8 h 334"/>
                    <a:gd name="T18" fmla="*/ 1 w 149"/>
                    <a:gd name="T19" fmla="*/ 6 h 334"/>
                    <a:gd name="T20" fmla="*/ 0 w 149"/>
                    <a:gd name="T21" fmla="*/ 4 h 33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9"/>
                    <a:gd name="T34" fmla="*/ 0 h 334"/>
                    <a:gd name="T35" fmla="*/ 149 w 149"/>
                    <a:gd name="T36" fmla="*/ 334 h 33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9" h="334">
                      <a:moveTo>
                        <a:pt x="0" y="155"/>
                      </a:moveTo>
                      <a:lnTo>
                        <a:pt x="35" y="124"/>
                      </a:lnTo>
                      <a:lnTo>
                        <a:pt x="47" y="4"/>
                      </a:lnTo>
                      <a:lnTo>
                        <a:pt x="142" y="0"/>
                      </a:lnTo>
                      <a:lnTo>
                        <a:pt x="119" y="40"/>
                      </a:lnTo>
                      <a:lnTo>
                        <a:pt x="146" y="93"/>
                      </a:lnTo>
                      <a:lnTo>
                        <a:pt x="91" y="155"/>
                      </a:lnTo>
                      <a:lnTo>
                        <a:pt x="149" y="195"/>
                      </a:lnTo>
                      <a:lnTo>
                        <a:pt x="76" y="334"/>
                      </a:lnTo>
                      <a:lnTo>
                        <a:pt x="67" y="245"/>
                      </a:lnTo>
                      <a:lnTo>
                        <a:pt x="0" y="15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08" name="Freeform 419"/>
                <p:cNvSpPr>
                  <a:spLocks/>
                </p:cNvSpPr>
                <p:nvPr/>
              </p:nvSpPr>
              <p:spPr bwMode="auto">
                <a:xfrm>
                  <a:off x="2030" y="2525"/>
                  <a:ext cx="31" cy="27"/>
                </a:xfrm>
                <a:custGeom>
                  <a:avLst/>
                  <a:gdLst>
                    <a:gd name="T0" fmla="*/ 0 w 107"/>
                    <a:gd name="T1" fmla="*/ 1 h 93"/>
                    <a:gd name="T2" fmla="*/ 0 w 107"/>
                    <a:gd name="T3" fmla="*/ 0 h 93"/>
                    <a:gd name="T4" fmla="*/ 2 w 107"/>
                    <a:gd name="T5" fmla="*/ 0 h 93"/>
                    <a:gd name="T6" fmla="*/ 3 w 107"/>
                    <a:gd name="T7" fmla="*/ 1 h 93"/>
                    <a:gd name="T8" fmla="*/ 1 w 107"/>
                    <a:gd name="T9" fmla="*/ 1 h 93"/>
                    <a:gd name="T10" fmla="*/ 0 w 107"/>
                    <a:gd name="T11" fmla="*/ 2 h 93"/>
                    <a:gd name="T12" fmla="*/ 1 w 107"/>
                    <a:gd name="T13" fmla="*/ 2 h 93"/>
                    <a:gd name="T14" fmla="*/ 0 w 107"/>
                    <a:gd name="T15" fmla="*/ 1 h 93"/>
                    <a:gd name="T16" fmla="*/ 0 60000 65536"/>
                    <a:gd name="T17" fmla="*/ 0 60000 65536"/>
                    <a:gd name="T18" fmla="*/ 0 60000 65536"/>
                    <a:gd name="T19" fmla="*/ 0 60000 65536"/>
                    <a:gd name="T20" fmla="*/ 0 60000 65536"/>
                    <a:gd name="T21" fmla="*/ 0 60000 65536"/>
                    <a:gd name="T22" fmla="*/ 0 60000 65536"/>
                    <a:gd name="T23" fmla="*/ 0 60000 65536"/>
                    <a:gd name="T24" fmla="*/ 0 w 107"/>
                    <a:gd name="T25" fmla="*/ 0 h 93"/>
                    <a:gd name="T26" fmla="*/ 107 w 107"/>
                    <a:gd name="T27" fmla="*/ 93 h 9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7" h="93">
                      <a:moveTo>
                        <a:pt x="0" y="61"/>
                      </a:moveTo>
                      <a:lnTo>
                        <a:pt x="14" y="4"/>
                      </a:lnTo>
                      <a:lnTo>
                        <a:pt x="73" y="0"/>
                      </a:lnTo>
                      <a:lnTo>
                        <a:pt x="107" y="45"/>
                      </a:lnTo>
                      <a:lnTo>
                        <a:pt x="59" y="47"/>
                      </a:lnTo>
                      <a:lnTo>
                        <a:pt x="6" y="93"/>
                      </a:lnTo>
                      <a:lnTo>
                        <a:pt x="29" y="65"/>
                      </a:lnTo>
                      <a:lnTo>
                        <a:pt x="0" y="61"/>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09" name="Freeform 420"/>
                <p:cNvSpPr>
                  <a:spLocks/>
                </p:cNvSpPr>
                <p:nvPr/>
              </p:nvSpPr>
              <p:spPr bwMode="auto">
                <a:xfrm>
                  <a:off x="2034" y="2523"/>
                  <a:ext cx="201" cy="90"/>
                </a:xfrm>
                <a:custGeom>
                  <a:avLst/>
                  <a:gdLst>
                    <a:gd name="T0" fmla="*/ 0 w 703"/>
                    <a:gd name="T1" fmla="*/ 3 h 317"/>
                    <a:gd name="T2" fmla="*/ 1 w 703"/>
                    <a:gd name="T3" fmla="*/ 4 h 317"/>
                    <a:gd name="T4" fmla="*/ 0 w 703"/>
                    <a:gd name="T5" fmla="*/ 5 h 317"/>
                    <a:gd name="T6" fmla="*/ 1 w 703"/>
                    <a:gd name="T7" fmla="*/ 5 h 317"/>
                    <a:gd name="T8" fmla="*/ 1 w 703"/>
                    <a:gd name="T9" fmla="*/ 6 h 317"/>
                    <a:gd name="T10" fmla="*/ 2 w 703"/>
                    <a:gd name="T11" fmla="*/ 6 h 317"/>
                    <a:gd name="T12" fmla="*/ 1 w 703"/>
                    <a:gd name="T13" fmla="*/ 6 h 317"/>
                    <a:gd name="T14" fmla="*/ 2 w 703"/>
                    <a:gd name="T15" fmla="*/ 6 h 317"/>
                    <a:gd name="T16" fmla="*/ 3 w 703"/>
                    <a:gd name="T17" fmla="*/ 7 h 317"/>
                    <a:gd name="T18" fmla="*/ 4 w 703"/>
                    <a:gd name="T19" fmla="*/ 6 h 317"/>
                    <a:gd name="T20" fmla="*/ 6 w 703"/>
                    <a:gd name="T21" fmla="*/ 7 h 317"/>
                    <a:gd name="T22" fmla="*/ 9 w 703"/>
                    <a:gd name="T23" fmla="*/ 6 h 317"/>
                    <a:gd name="T24" fmla="*/ 9 w 703"/>
                    <a:gd name="T25" fmla="*/ 7 h 317"/>
                    <a:gd name="T26" fmla="*/ 9 w 703"/>
                    <a:gd name="T27" fmla="*/ 6 h 317"/>
                    <a:gd name="T28" fmla="*/ 15 w 703"/>
                    <a:gd name="T29" fmla="*/ 6 h 317"/>
                    <a:gd name="T30" fmla="*/ 16 w 703"/>
                    <a:gd name="T31" fmla="*/ 6 h 317"/>
                    <a:gd name="T32" fmla="*/ 16 w 703"/>
                    <a:gd name="T33" fmla="*/ 3 h 317"/>
                    <a:gd name="T34" fmla="*/ 16 w 703"/>
                    <a:gd name="T35" fmla="*/ 3 h 317"/>
                    <a:gd name="T36" fmla="*/ 15 w 703"/>
                    <a:gd name="T37" fmla="*/ 1 h 317"/>
                    <a:gd name="T38" fmla="*/ 13 w 703"/>
                    <a:gd name="T39" fmla="*/ 1 h 317"/>
                    <a:gd name="T40" fmla="*/ 11 w 703"/>
                    <a:gd name="T41" fmla="*/ 1 h 317"/>
                    <a:gd name="T42" fmla="*/ 8 w 703"/>
                    <a:gd name="T43" fmla="*/ 0 h 317"/>
                    <a:gd name="T44" fmla="*/ 6 w 703"/>
                    <a:gd name="T45" fmla="*/ 0 h 317"/>
                    <a:gd name="T46" fmla="*/ 4 w 703"/>
                    <a:gd name="T47" fmla="*/ 1 h 317"/>
                    <a:gd name="T48" fmla="*/ 3 w 703"/>
                    <a:gd name="T49" fmla="*/ 1 h 317"/>
                    <a:gd name="T50" fmla="*/ 3 w 703"/>
                    <a:gd name="T51" fmla="*/ 2 h 317"/>
                    <a:gd name="T52" fmla="*/ 0 w 703"/>
                    <a:gd name="T53" fmla="*/ 3 h 31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03"/>
                    <a:gd name="T82" fmla="*/ 0 h 317"/>
                    <a:gd name="T83" fmla="*/ 703 w 703"/>
                    <a:gd name="T84" fmla="*/ 317 h 31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03" h="317">
                      <a:moveTo>
                        <a:pt x="0" y="106"/>
                      </a:moveTo>
                      <a:lnTo>
                        <a:pt x="27" y="188"/>
                      </a:lnTo>
                      <a:lnTo>
                        <a:pt x="1" y="196"/>
                      </a:lnTo>
                      <a:lnTo>
                        <a:pt x="27" y="210"/>
                      </a:lnTo>
                      <a:lnTo>
                        <a:pt x="39" y="260"/>
                      </a:lnTo>
                      <a:lnTo>
                        <a:pt x="79" y="254"/>
                      </a:lnTo>
                      <a:lnTo>
                        <a:pt x="39" y="276"/>
                      </a:lnTo>
                      <a:lnTo>
                        <a:pt x="84" y="267"/>
                      </a:lnTo>
                      <a:lnTo>
                        <a:pt x="136" y="300"/>
                      </a:lnTo>
                      <a:lnTo>
                        <a:pt x="179" y="265"/>
                      </a:lnTo>
                      <a:lnTo>
                        <a:pt x="246" y="311"/>
                      </a:lnTo>
                      <a:lnTo>
                        <a:pt x="368" y="265"/>
                      </a:lnTo>
                      <a:lnTo>
                        <a:pt x="366" y="317"/>
                      </a:lnTo>
                      <a:lnTo>
                        <a:pt x="388" y="265"/>
                      </a:lnTo>
                      <a:lnTo>
                        <a:pt x="618" y="253"/>
                      </a:lnTo>
                      <a:lnTo>
                        <a:pt x="703" y="249"/>
                      </a:lnTo>
                      <a:lnTo>
                        <a:pt x="675" y="139"/>
                      </a:lnTo>
                      <a:lnTo>
                        <a:pt x="695" y="115"/>
                      </a:lnTo>
                      <a:lnTo>
                        <a:pt x="624" y="20"/>
                      </a:lnTo>
                      <a:lnTo>
                        <a:pt x="577" y="20"/>
                      </a:lnTo>
                      <a:lnTo>
                        <a:pt x="449" y="60"/>
                      </a:lnTo>
                      <a:lnTo>
                        <a:pt x="336" y="0"/>
                      </a:lnTo>
                      <a:lnTo>
                        <a:pt x="267" y="1"/>
                      </a:lnTo>
                      <a:lnTo>
                        <a:pt x="180" y="56"/>
                      </a:lnTo>
                      <a:lnTo>
                        <a:pt x="108" y="41"/>
                      </a:lnTo>
                      <a:lnTo>
                        <a:pt x="132" y="70"/>
                      </a:lnTo>
                      <a:lnTo>
                        <a:pt x="0" y="106"/>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10" name="Freeform 421"/>
                <p:cNvSpPr>
                  <a:spLocks/>
                </p:cNvSpPr>
                <p:nvPr/>
              </p:nvSpPr>
              <p:spPr bwMode="auto">
                <a:xfrm>
                  <a:off x="1637" y="2312"/>
                  <a:ext cx="43" cy="59"/>
                </a:xfrm>
                <a:custGeom>
                  <a:avLst/>
                  <a:gdLst>
                    <a:gd name="T0" fmla="*/ 0 w 152"/>
                    <a:gd name="T1" fmla="*/ 4 h 209"/>
                    <a:gd name="T2" fmla="*/ 0 w 152"/>
                    <a:gd name="T3" fmla="*/ 4 h 209"/>
                    <a:gd name="T4" fmla="*/ 0 w 152"/>
                    <a:gd name="T5" fmla="*/ 5 h 209"/>
                    <a:gd name="T6" fmla="*/ 3 w 152"/>
                    <a:gd name="T7" fmla="*/ 4 h 209"/>
                    <a:gd name="T8" fmla="*/ 3 w 152"/>
                    <a:gd name="T9" fmla="*/ 1 h 209"/>
                    <a:gd name="T10" fmla="*/ 3 w 152"/>
                    <a:gd name="T11" fmla="*/ 1 h 209"/>
                    <a:gd name="T12" fmla="*/ 2 w 152"/>
                    <a:gd name="T13" fmla="*/ 1 h 209"/>
                    <a:gd name="T14" fmla="*/ 2 w 152"/>
                    <a:gd name="T15" fmla="*/ 1 h 209"/>
                    <a:gd name="T16" fmla="*/ 2 w 152"/>
                    <a:gd name="T17" fmla="*/ 0 h 209"/>
                    <a:gd name="T18" fmla="*/ 2 w 152"/>
                    <a:gd name="T19" fmla="*/ 0 h 209"/>
                    <a:gd name="T20" fmla="*/ 1 w 152"/>
                    <a:gd name="T21" fmla="*/ 1 h 209"/>
                    <a:gd name="T22" fmla="*/ 0 w 152"/>
                    <a:gd name="T23" fmla="*/ 1 h 209"/>
                    <a:gd name="T24" fmla="*/ 1 w 152"/>
                    <a:gd name="T25" fmla="*/ 2 h 209"/>
                    <a:gd name="T26" fmla="*/ 0 w 152"/>
                    <a:gd name="T27" fmla="*/ 3 h 209"/>
                    <a:gd name="T28" fmla="*/ 1 w 152"/>
                    <a:gd name="T29" fmla="*/ 3 h 209"/>
                    <a:gd name="T30" fmla="*/ 0 w 152"/>
                    <a:gd name="T31" fmla="*/ 4 h 209"/>
                    <a:gd name="T32" fmla="*/ 1 w 152"/>
                    <a:gd name="T33" fmla="*/ 3 h 209"/>
                    <a:gd name="T34" fmla="*/ 0 w 152"/>
                    <a:gd name="T35" fmla="*/ 4 h 20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2"/>
                    <a:gd name="T55" fmla="*/ 0 h 209"/>
                    <a:gd name="T56" fmla="*/ 152 w 152"/>
                    <a:gd name="T57" fmla="*/ 209 h 20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2" h="209">
                      <a:moveTo>
                        <a:pt x="0" y="177"/>
                      </a:moveTo>
                      <a:lnTo>
                        <a:pt x="18" y="193"/>
                      </a:lnTo>
                      <a:lnTo>
                        <a:pt x="2" y="209"/>
                      </a:lnTo>
                      <a:lnTo>
                        <a:pt x="142" y="178"/>
                      </a:lnTo>
                      <a:lnTo>
                        <a:pt x="152" y="67"/>
                      </a:lnTo>
                      <a:lnTo>
                        <a:pt x="133" y="41"/>
                      </a:lnTo>
                      <a:lnTo>
                        <a:pt x="93" y="54"/>
                      </a:lnTo>
                      <a:lnTo>
                        <a:pt x="79" y="37"/>
                      </a:lnTo>
                      <a:lnTo>
                        <a:pt x="96" y="12"/>
                      </a:lnTo>
                      <a:lnTo>
                        <a:pt x="79" y="0"/>
                      </a:lnTo>
                      <a:lnTo>
                        <a:pt x="63" y="52"/>
                      </a:lnTo>
                      <a:lnTo>
                        <a:pt x="2" y="67"/>
                      </a:lnTo>
                      <a:lnTo>
                        <a:pt x="22" y="79"/>
                      </a:lnTo>
                      <a:lnTo>
                        <a:pt x="8" y="109"/>
                      </a:lnTo>
                      <a:lnTo>
                        <a:pt x="49" y="117"/>
                      </a:lnTo>
                      <a:lnTo>
                        <a:pt x="13" y="158"/>
                      </a:lnTo>
                      <a:lnTo>
                        <a:pt x="53" y="148"/>
                      </a:lnTo>
                      <a:lnTo>
                        <a:pt x="0" y="177"/>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11" name="Freeform 422"/>
                <p:cNvSpPr>
                  <a:spLocks/>
                </p:cNvSpPr>
                <p:nvPr/>
              </p:nvSpPr>
              <p:spPr bwMode="auto">
                <a:xfrm>
                  <a:off x="1660" y="2308"/>
                  <a:ext cx="27" cy="23"/>
                </a:xfrm>
                <a:custGeom>
                  <a:avLst/>
                  <a:gdLst>
                    <a:gd name="T0" fmla="*/ 0 w 97"/>
                    <a:gd name="T1" fmla="*/ 1 h 82"/>
                    <a:gd name="T2" fmla="*/ 0 w 97"/>
                    <a:gd name="T3" fmla="*/ 1 h 82"/>
                    <a:gd name="T4" fmla="*/ 1 w 97"/>
                    <a:gd name="T5" fmla="*/ 1 h 82"/>
                    <a:gd name="T6" fmla="*/ 2 w 97"/>
                    <a:gd name="T7" fmla="*/ 2 h 82"/>
                    <a:gd name="T8" fmla="*/ 2 w 97"/>
                    <a:gd name="T9" fmla="*/ 1 h 82"/>
                    <a:gd name="T10" fmla="*/ 2 w 97"/>
                    <a:gd name="T11" fmla="*/ 0 h 82"/>
                    <a:gd name="T12" fmla="*/ 1 w 97"/>
                    <a:gd name="T13" fmla="*/ 0 h 82"/>
                    <a:gd name="T14" fmla="*/ 0 w 97"/>
                    <a:gd name="T15" fmla="*/ 1 h 82"/>
                    <a:gd name="T16" fmla="*/ 0 w 97"/>
                    <a:gd name="T17" fmla="*/ 1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7"/>
                    <a:gd name="T28" fmla="*/ 0 h 82"/>
                    <a:gd name="T29" fmla="*/ 97 w 97"/>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7" h="82">
                      <a:moveTo>
                        <a:pt x="0" y="52"/>
                      </a:moveTo>
                      <a:lnTo>
                        <a:pt x="14" y="69"/>
                      </a:lnTo>
                      <a:lnTo>
                        <a:pt x="54" y="56"/>
                      </a:lnTo>
                      <a:lnTo>
                        <a:pt x="73" y="82"/>
                      </a:lnTo>
                      <a:lnTo>
                        <a:pt x="97" y="52"/>
                      </a:lnTo>
                      <a:lnTo>
                        <a:pt x="74" y="15"/>
                      </a:lnTo>
                      <a:lnTo>
                        <a:pt x="29" y="0"/>
                      </a:lnTo>
                      <a:lnTo>
                        <a:pt x="17" y="27"/>
                      </a:lnTo>
                      <a:lnTo>
                        <a:pt x="0" y="52"/>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12" name="Freeform 423"/>
                <p:cNvSpPr>
                  <a:spLocks/>
                </p:cNvSpPr>
                <p:nvPr/>
              </p:nvSpPr>
              <p:spPr bwMode="auto">
                <a:xfrm>
                  <a:off x="1672" y="2256"/>
                  <a:ext cx="8" cy="9"/>
                </a:xfrm>
                <a:custGeom>
                  <a:avLst/>
                  <a:gdLst>
                    <a:gd name="T0" fmla="*/ 0 w 26"/>
                    <a:gd name="T1" fmla="*/ 1 h 35"/>
                    <a:gd name="T2" fmla="*/ 0 w 26"/>
                    <a:gd name="T3" fmla="*/ 0 h 35"/>
                    <a:gd name="T4" fmla="*/ 1 w 26"/>
                    <a:gd name="T5" fmla="*/ 0 h 35"/>
                    <a:gd name="T6" fmla="*/ 0 w 26"/>
                    <a:gd name="T7" fmla="*/ 1 h 35"/>
                    <a:gd name="T8" fmla="*/ 0 60000 65536"/>
                    <a:gd name="T9" fmla="*/ 0 60000 65536"/>
                    <a:gd name="T10" fmla="*/ 0 60000 65536"/>
                    <a:gd name="T11" fmla="*/ 0 60000 65536"/>
                    <a:gd name="T12" fmla="*/ 0 w 26"/>
                    <a:gd name="T13" fmla="*/ 0 h 35"/>
                    <a:gd name="T14" fmla="*/ 26 w 26"/>
                    <a:gd name="T15" fmla="*/ 35 h 35"/>
                  </a:gdLst>
                  <a:ahLst/>
                  <a:cxnLst>
                    <a:cxn ang="T8">
                      <a:pos x="T0" y="T1"/>
                    </a:cxn>
                    <a:cxn ang="T9">
                      <a:pos x="T2" y="T3"/>
                    </a:cxn>
                    <a:cxn ang="T10">
                      <a:pos x="T4" y="T5"/>
                    </a:cxn>
                    <a:cxn ang="T11">
                      <a:pos x="T6" y="T7"/>
                    </a:cxn>
                  </a:cxnLst>
                  <a:rect l="T12" t="T13" r="T14" b="T15"/>
                  <a:pathLst>
                    <a:path w="26" h="35">
                      <a:moveTo>
                        <a:pt x="0" y="35"/>
                      </a:moveTo>
                      <a:lnTo>
                        <a:pt x="0" y="8"/>
                      </a:lnTo>
                      <a:lnTo>
                        <a:pt x="26" y="0"/>
                      </a:lnTo>
                      <a:lnTo>
                        <a:pt x="0" y="3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13" name="Freeform 424"/>
                <p:cNvSpPr>
                  <a:spLocks/>
                </p:cNvSpPr>
                <p:nvPr/>
              </p:nvSpPr>
              <p:spPr bwMode="auto">
                <a:xfrm>
                  <a:off x="1675" y="2266"/>
                  <a:ext cx="6" cy="7"/>
                </a:xfrm>
                <a:custGeom>
                  <a:avLst/>
                  <a:gdLst>
                    <a:gd name="T0" fmla="*/ 0 w 22"/>
                    <a:gd name="T1" fmla="*/ 0 h 24"/>
                    <a:gd name="T2" fmla="*/ 0 w 22"/>
                    <a:gd name="T3" fmla="*/ 0 h 24"/>
                    <a:gd name="T4" fmla="*/ 1 w 22"/>
                    <a:gd name="T5" fmla="*/ 1 h 24"/>
                    <a:gd name="T6" fmla="*/ 0 w 22"/>
                    <a:gd name="T7" fmla="*/ 0 h 24"/>
                    <a:gd name="T8" fmla="*/ 0 60000 65536"/>
                    <a:gd name="T9" fmla="*/ 0 60000 65536"/>
                    <a:gd name="T10" fmla="*/ 0 60000 65536"/>
                    <a:gd name="T11" fmla="*/ 0 60000 65536"/>
                    <a:gd name="T12" fmla="*/ 0 w 22"/>
                    <a:gd name="T13" fmla="*/ 0 h 24"/>
                    <a:gd name="T14" fmla="*/ 22 w 22"/>
                    <a:gd name="T15" fmla="*/ 24 h 24"/>
                  </a:gdLst>
                  <a:ahLst/>
                  <a:cxnLst>
                    <a:cxn ang="T8">
                      <a:pos x="T0" y="T1"/>
                    </a:cxn>
                    <a:cxn ang="T9">
                      <a:pos x="T2" y="T3"/>
                    </a:cxn>
                    <a:cxn ang="T10">
                      <a:pos x="T4" y="T5"/>
                    </a:cxn>
                    <a:cxn ang="T11">
                      <a:pos x="T6" y="T7"/>
                    </a:cxn>
                  </a:cxnLst>
                  <a:rect l="T12" t="T13" r="T14" b="T15"/>
                  <a:pathLst>
                    <a:path w="22" h="24">
                      <a:moveTo>
                        <a:pt x="0" y="18"/>
                      </a:moveTo>
                      <a:lnTo>
                        <a:pt x="14" y="0"/>
                      </a:lnTo>
                      <a:lnTo>
                        <a:pt x="22" y="24"/>
                      </a:lnTo>
                      <a:lnTo>
                        <a:pt x="0" y="18"/>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14" name="Freeform 425"/>
                <p:cNvSpPr>
                  <a:spLocks/>
                </p:cNvSpPr>
                <p:nvPr/>
              </p:nvSpPr>
              <p:spPr bwMode="auto">
                <a:xfrm>
                  <a:off x="1681" y="2250"/>
                  <a:ext cx="85" cy="149"/>
                </a:xfrm>
                <a:custGeom>
                  <a:avLst/>
                  <a:gdLst>
                    <a:gd name="T0" fmla="*/ 0 w 297"/>
                    <a:gd name="T1" fmla="*/ 3 h 521"/>
                    <a:gd name="T2" fmla="*/ 0 w 297"/>
                    <a:gd name="T3" fmla="*/ 1 h 521"/>
                    <a:gd name="T4" fmla="*/ 1 w 297"/>
                    <a:gd name="T5" fmla="*/ 0 h 521"/>
                    <a:gd name="T6" fmla="*/ 3 w 297"/>
                    <a:gd name="T7" fmla="*/ 0 h 521"/>
                    <a:gd name="T8" fmla="*/ 2 w 297"/>
                    <a:gd name="T9" fmla="*/ 1 h 521"/>
                    <a:gd name="T10" fmla="*/ 4 w 297"/>
                    <a:gd name="T11" fmla="*/ 2 h 521"/>
                    <a:gd name="T12" fmla="*/ 3 w 297"/>
                    <a:gd name="T13" fmla="*/ 4 h 521"/>
                    <a:gd name="T14" fmla="*/ 4 w 297"/>
                    <a:gd name="T15" fmla="*/ 4 h 521"/>
                    <a:gd name="T16" fmla="*/ 5 w 297"/>
                    <a:gd name="T17" fmla="*/ 7 h 521"/>
                    <a:gd name="T18" fmla="*/ 5 w 297"/>
                    <a:gd name="T19" fmla="*/ 7 h 521"/>
                    <a:gd name="T20" fmla="*/ 6 w 297"/>
                    <a:gd name="T21" fmla="*/ 8 h 521"/>
                    <a:gd name="T22" fmla="*/ 5 w 297"/>
                    <a:gd name="T23" fmla="*/ 8 h 521"/>
                    <a:gd name="T24" fmla="*/ 7 w 297"/>
                    <a:gd name="T25" fmla="*/ 9 h 521"/>
                    <a:gd name="T26" fmla="*/ 6 w 297"/>
                    <a:gd name="T27" fmla="*/ 10 h 521"/>
                    <a:gd name="T28" fmla="*/ 7 w 297"/>
                    <a:gd name="T29" fmla="*/ 11 h 521"/>
                    <a:gd name="T30" fmla="*/ 0 w 297"/>
                    <a:gd name="T31" fmla="*/ 12 h 521"/>
                    <a:gd name="T32" fmla="*/ 3 w 297"/>
                    <a:gd name="T33" fmla="*/ 10 h 521"/>
                    <a:gd name="T34" fmla="*/ 2 w 297"/>
                    <a:gd name="T35" fmla="*/ 10 h 521"/>
                    <a:gd name="T36" fmla="*/ 1 w 297"/>
                    <a:gd name="T37" fmla="*/ 9 h 521"/>
                    <a:gd name="T38" fmla="*/ 2 w 297"/>
                    <a:gd name="T39" fmla="*/ 9 h 521"/>
                    <a:gd name="T40" fmla="*/ 1 w 297"/>
                    <a:gd name="T41" fmla="*/ 8 h 521"/>
                    <a:gd name="T42" fmla="*/ 3 w 297"/>
                    <a:gd name="T43" fmla="*/ 7 h 521"/>
                    <a:gd name="T44" fmla="*/ 3 w 297"/>
                    <a:gd name="T45" fmla="*/ 6 h 521"/>
                    <a:gd name="T46" fmla="*/ 2 w 297"/>
                    <a:gd name="T47" fmla="*/ 6 h 521"/>
                    <a:gd name="T48" fmla="*/ 3 w 297"/>
                    <a:gd name="T49" fmla="*/ 5 h 521"/>
                    <a:gd name="T50" fmla="*/ 1 w 297"/>
                    <a:gd name="T51" fmla="*/ 6 h 521"/>
                    <a:gd name="T52" fmla="*/ 1 w 297"/>
                    <a:gd name="T53" fmla="*/ 4 h 521"/>
                    <a:gd name="T54" fmla="*/ 0 w 297"/>
                    <a:gd name="T55" fmla="*/ 5 h 521"/>
                    <a:gd name="T56" fmla="*/ 1 w 297"/>
                    <a:gd name="T57" fmla="*/ 3 h 521"/>
                    <a:gd name="T58" fmla="*/ 0 w 297"/>
                    <a:gd name="T59" fmla="*/ 3 h 5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97"/>
                    <a:gd name="T91" fmla="*/ 0 h 521"/>
                    <a:gd name="T92" fmla="*/ 297 w 297"/>
                    <a:gd name="T93" fmla="*/ 521 h 5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97" h="521">
                      <a:moveTo>
                        <a:pt x="0" y="122"/>
                      </a:moveTo>
                      <a:lnTo>
                        <a:pt x="11" y="50"/>
                      </a:lnTo>
                      <a:lnTo>
                        <a:pt x="49" y="0"/>
                      </a:lnTo>
                      <a:lnTo>
                        <a:pt x="113" y="0"/>
                      </a:lnTo>
                      <a:lnTo>
                        <a:pt x="73" y="62"/>
                      </a:lnTo>
                      <a:lnTo>
                        <a:pt x="161" y="74"/>
                      </a:lnTo>
                      <a:lnTo>
                        <a:pt x="106" y="161"/>
                      </a:lnTo>
                      <a:lnTo>
                        <a:pt x="175" y="189"/>
                      </a:lnTo>
                      <a:lnTo>
                        <a:pt x="239" y="296"/>
                      </a:lnTo>
                      <a:lnTo>
                        <a:pt x="220" y="304"/>
                      </a:lnTo>
                      <a:lnTo>
                        <a:pt x="248" y="330"/>
                      </a:lnTo>
                      <a:lnTo>
                        <a:pt x="231" y="359"/>
                      </a:lnTo>
                      <a:lnTo>
                        <a:pt x="297" y="364"/>
                      </a:lnTo>
                      <a:lnTo>
                        <a:pt x="258" y="433"/>
                      </a:lnTo>
                      <a:lnTo>
                        <a:pt x="285" y="455"/>
                      </a:lnTo>
                      <a:lnTo>
                        <a:pt x="18" y="521"/>
                      </a:lnTo>
                      <a:lnTo>
                        <a:pt x="139" y="423"/>
                      </a:lnTo>
                      <a:lnTo>
                        <a:pt x="102" y="438"/>
                      </a:lnTo>
                      <a:lnTo>
                        <a:pt x="34" y="410"/>
                      </a:lnTo>
                      <a:lnTo>
                        <a:pt x="85" y="375"/>
                      </a:lnTo>
                      <a:lnTo>
                        <a:pt x="55" y="359"/>
                      </a:lnTo>
                      <a:lnTo>
                        <a:pt x="123" y="319"/>
                      </a:lnTo>
                      <a:lnTo>
                        <a:pt x="133" y="271"/>
                      </a:lnTo>
                      <a:lnTo>
                        <a:pt x="95" y="256"/>
                      </a:lnTo>
                      <a:lnTo>
                        <a:pt x="113" y="229"/>
                      </a:lnTo>
                      <a:lnTo>
                        <a:pt x="46" y="242"/>
                      </a:lnTo>
                      <a:lnTo>
                        <a:pt x="49" y="169"/>
                      </a:lnTo>
                      <a:lnTo>
                        <a:pt x="11" y="202"/>
                      </a:lnTo>
                      <a:lnTo>
                        <a:pt x="31" y="126"/>
                      </a:lnTo>
                      <a:lnTo>
                        <a:pt x="0" y="122"/>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15" name="Freeform 426"/>
                <p:cNvSpPr>
                  <a:spLocks/>
                </p:cNvSpPr>
                <p:nvPr/>
              </p:nvSpPr>
              <p:spPr bwMode="auto">
                <a:xfrm>
                  <a:off x="3793" y="2153"/>
                  <a:ext cx="33" cy="12"/>
                </a:xfrm>
                <a:custGeom>
                  <a:avLst/>
                  <a:gdLst>
                    <a:gd name="T0" fmla="*/ 0 w 116"/>
                    <a:gd name="T1" fmla="*/ 0 h 42"/>
                    <a:gd name="T2" fmla="*/ 2 w 116"/>
                    <a:gd name="T3" fmla="*/ 0 h 42"/>
                    <a:gd name="T4" fmla="*/ 3 w 116"/>
                    <a:gd name="T5" fmla="*/ 1 h 42"/>
                    <a:gd name="T6" fmla="*/ 2 w 116"/>
                    <a:gd name="T7" fmla="*/ 1 h 42"/>
                    <a:gd name="T8" fmla="*/ 0 w 116"/>
                    <a:gd name="T9" fmla="*/ 0 h 42"/>
                    <a:gd name="T10" fmla="*/ 0 60000 65536"/>
                    <a:gd name="T11" fmla="*/ 0 60000 65536"/>
                    <a:gd name="T12" fmla="*/ 0 60000 65536"/>
                    <a:gd name="T13" fmla="*/ 0 60000 65536"/>
                    <a:gd name="T14" fmla="*/ 0 60000 65536"/>
                    <a:gd name="T15" fmla="*/ 0 w 116"/>
                    <a:gd name="T16" fmla="*/ 0 h 42"/>
                    <a:gd name="T17" fmla="*/ 116 w 116"/>
                    <a:gd name="T18" fmla="*/ 42 h 42"/>
                  </a:gdLst>
                  <a:ahLst/>
                  <a:cxnLst>
                    <a:cxn ang="T10">
                      <a:pos x="T0" y="T1"/>
                    </a:cxn>
                    <a:cxn ang="T11">
                      <a:pos x="T2" y="T3"/>
                    </a:cxn>
                    <a:cxn ang="T12">
                      <a:pos x="T4" y="T5"/>
                    </a:cxn>
                    <a:cxn ang="T13">
                      <a:pos x="T6" y="T7"/>
                    </a:cxn>
                    <a:cxn ang="T14">
                      <a:pos x="T8" y="T9"/>
                    </a:cxn>
                  </a:cxnLst>
                  <a:rect l="T15" t="T16" r="T17" b="T18"/>
                  <a:pathLst>
                    <a:path w="116" h="42">
                      <a:moveTo>
                        <a:pt x="0" y="14"/>
                      </a:moveTo>
                      <a:lnTo>
                        <a:pt x="71" y="0"/>
                      </a:lnTo>
                      <a:lnTo>
                        <a:pt x="116" y="21"/>
                      </a:lnTo>
                      <a:lnTo>
                        <a:pt x="92" y="42"/>
                      </a:lnTo>
                      <a:lnTo>
                        <a:pt x="0" y="14"/>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16" name="Freeform 427"/>
                <p:cNvSpPr>
                  <a:spLocks/>
                </p:cNvSpPr>
                <p:nvPr/>
              </p:nvSpPr>
              <p:spPr bwMode="auto">
                <a:xfrm>
                  <a:off x="2859" y="2788"/>
                  <a:ext cx="77" cy="188"/>
                </a:xfrm>
                <a:custGeom>
                  <a:avLst/>
                  <a:gdLst>
                    <a:gd name="T0" fmla="*/ 0 w 268"/>
                    <a:gd name="T1" fmla="*/ 1 h 659"/>
                    <a:gd name="T2" fmla="*/ 1 w 268"/>
                    <a:gd name="T3" fmla="*/ 2 h 659"/>
                    <a:gd name="T4" fmla="*/ 2 w 268"/>
                    <a:gd name="T5" fmla="*/ 3 h 659"/>
                    <a:gd name="T6" fmla="*/ 1 w 268"/>
                    <a:gd name="T7" fmla="*/ 4 h 659"/>
                    <a:gd name="T8" fmla="*/ 4 w 268"/>
                    <a:gd name="T9" fmla="*/ 6 h 659"/>
                    <a:gd name="T10" fmla="*/ 5 w 268"/>
                    <a:gd name="T11" fmla="*/ 9 h 659"/>
                    <a:gd name="T12" fmla="*/ 5 w 268"/>
                    <a:gd name="T13" fmla="*/ 11 h 659"/>
                    <a:gd name="T14" fmla="*/ 2 w 268"/>
                    <a:gd name="T15" fmla="*/ 13 h 659"/>
                    <a:gd name="T16" fmla="*/ 3 w 268"/>
                    <a:gd name="T17" fmla="*/ 15 h 659"/>
                    <a:gd name="T18" fmla="*/ 3 w 268"/>
                    <a:gd name="T19" fmla="*/ 14 h 659"/>
                    <a:gd name="T20" fmla="*/ 4 w 268"/>
                    <a:gd name="T21" fmla="*/ 14 h 659"/>
                    <a:gd name="T22" fmla="*/ 4 w 268"/>
                    <a:gd name="T23" fmla="*/ 13 h 659"/>
                    <a:gd name="T24" fmla="*/ 6 w 268"/>
                    <a:gd name="T25" fmla="*/ 12 h 659"/>
                    <a:gd name="T26" fmla="*/ 6 w 268"/>
                    <a:gd name="T27" fmla="*/ 8 h 659"/>
                    <a:gd name="T28" fmla="*/ 3 w 268"/>
                    <a:gd name="T29" fmla="*/ 5 h 659"/>
                    <a:gd name="T30" fmla="*/ 3 w 268"/>
                    <a:gd name="T31" fmla="*/ 3 h 659"/>
                    <a:gd name="T32" fmla="*/ 5 w 268"/>
                    <a:gd name="T33" fmla="*/ 2 h 659"/>
                    <a:gd name="T34" fmla="*/ 3 w 268"/>
                    <a:gd name="T35" fmla="*/ 0 h 659"/>
                    <a:gd name="T36" fmla="*/ 0 w 268"/>
                    <a:gd name="T37" fmla="*/ 1 h 6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68"/>
                    <a:gd name="T58" fmla="*/ 0 h 659"/>
                    <a:gd name="T59" fmla="*/ 268 w 268"/>
                    <a:gd name="T60" fmla="*/ 659 h 6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68" h="659">
                      <a:moveTo>
                        <a:pt x="0" y="34"/>
                      </a:moveTo>
                      <a:lnTo>
                        <a:pt x="39" y="101"/>
                      </a:lnTo>
                      <a:lnTo>
                        <a:pt x="92" y="128"/>
                      </a:lnTo>
                      <a:lnTo>
                        <a:pt x="65" y="181"/>
                      </a:lnTo>
                      <a:lnTo>
                        <a:pt x="158" y="268"/>
                      </a:lnTo>
                      <a:lnTo>
                        <a:pt x="201" y="387"/>
                      </a:lnTo>
                      <a:lnTo>
                        <a:pt x="204" y="489"/>
                      </a:lnTo>
                      <a:lnTo>
                        <a:pt x="87" y="577"/>
                      </a:lnTo>
                      <a:lnTo>
                        <a:pt x="110" y="659"/>
                      </a:lnTo>
                      <a:lnTo>
                        <a:pt x="143" y="602"/>
                      </a:lnTo>
                      <a:lnTo>
                        <a:pt x="165" y="615"/>
                      </a:lnTo>
                      <a:lnTo>
                        <a:pt x="175" y="580"/>
                      </a:lnTo>
                      <a:lnTo>
                        <a:pt x="268" y="519"/>
                      </a:lnTo>
                      <a:lnTo>
                        <a:pt x="254" y="354"/>
                      </a:lnTo>
                      <a:lnTo>
                        <a:pt x="129" y="201"/>
                      </a:lnTo>
                      <a:lnTo>
                        <a:pt x="142" y="151"/>
                      </a:lnTo>
                      <a:lnTo>
                        <a:pt x="217" y="76"/>
                      </a:lnTo>
                      <a:lnTo>
                        <a:pt x="115" y="0"/>
                      </a:lnTo>
                      <a:lnTo>
                        <a:pt x="0" y="34"/>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17" name="Freeform 428"/>
                <p:cNvSpPr>
                  <a:spLocks/>
                </p:cNvSpPr>
                <p:nvPr/>
              </p:nvSpPr>
              <p:spPr bwMode="auto">
                <a:xfrm>
                  <a:off x="2219" y="2842"/>
                  <a:ext cx="105" cy="83"/>
                </a:xfrm>
                <a:custGeom>
                  <a:avLst/>
                  <a:gdLst>
                    <a:gd name="T0" fmla="*/ 0 w 369"/>
                    <a:gd name="T1" fmla="*/ 7 h 289"/>
                    <a:gd name="T2" fmla="*/ 2 w 369"/>
                    <a:gd name="T3" fmla="*/ 5 h 289"/>
                    <a:gd name="T4" fmla="*/ 2 w 369"/>
                    <a:gd name="T5" fmla="*/ 5 h 289"/>
                    <a:gd name="T6" fmla="*/ 3 w 369"/>
                    <a:gd name="T7" fmla="*/ 4 h 289"/>
                    <a:gd name="T8" fmla="*/ 5 w 369"/>
                    <a:gd name="T9" fmla="*/ 1 h 289"/>
                    <a:gd name="T10" fmla="*/ 8 w 369"/>
                    <a:gd name="T11" fmla="*/ 0 h 289"/>
                    <a:gd name="T12" fmla="*/ 9 w 369"/>
                    <a:gd name="T13" fmla="*/ 3 h 289"/>
                    <a:gd name="T14" fmla="*/ 8 w 369"/>
                    <a:gd name="T15" fmla="*/ 4 h 289"/>
                    <a:gd name="T16" fmla="*/ 5 w 369"/>
                    <a:gd name="T17" fmla="*/ 5 h 289"/>
                    <a:gd name="T18" fmla="*/ 0 w 369"/>
                    <a:gd name="T19" fmla="*/ 7 h 2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9"/>
                    <a:gd name="T31" fmla="*/ 0 h 289"/>
                    <a:gd name="T32" fmla="*/ 369 w 369"/>
                    <a:gd name="T33" fmla="*/ 289 h 28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9" h="289">
                      <a:moveTo>
                        <a:pt x="0" y="289"/>
                      </a:moveTo>
                      <a:lnTo>
                        <a:pt x="96" y="225"/>
                      </a:lnTo>
                      <a:lnTo>
                        <a:pt x="79" y="194"/>
                      </a:lnTo>
                      <a:lnTo>
                        <a:pt x="108" y="157"/>
                      </a:lnTo>
                      <a:lnTo>
                        <a:pt x="207" y="33"/>
                      </a:lnTo>
                      <a:lnTo>
                        <a:pt x="329" y="0"/>
                      </a:lnTo>
                      <a:lnTo>
                        <a:pt x="369" y="113"/>
                      </a:lnTo>
                      <a:lnTo>
                        <a:pt x="336" y="157"/>
                      </a:lnTo>
                      <a:lnTo>
                        <a:pt x="197" y="232"/>
                      </a:lnTo>
                      <a:lnTo>
                        <a:pt x="0" y="289"/>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18" name="Freeform 429"/>
                <p:cNvSpPr>
                  <a:spLocks/>
                </p:cNvSpPr>
                <p:nvPr/>
              </p:nvSpPr>
              <p:spPr bwMode="auto">
                <a:xfrm>
                  <a:off x="2211" y="2864"/>
                  <a:ext cx="39" cy="61"/>
                </a:xfrm>
                <a:custGeom>
                  <a:avLst/>
                  <a:gdLst>
                    <a:gd name="T0" fmla="*/ 0 w 137"/>
                    <a:gd name="T1" fmla="*/ 1 h 211"/>
                    <a:gd name="T2" fmla="*/ 1 w 137"/>
                    <a:gd name="T3" fmla="*/ 5 h 211"/>
                    <a:gd name="T4" fmla="*/ 3 w 137"/>
                    <a:gd name="T5" fmla="*/ 3 h 211"/>
                    <a:gd name="T6" fmla="*/ 3 w 137"/>
                    <a:gd name="T7" fmla="*/ 3 h 211"/>
                    <a:gd name="T8" fmla="*/ 3 w 137"/>
                    <a:gd name="T9" fmla="*/ 2 h 211"/>
                    <a:gd name="T10" fmla="*/ 3 w 137"/>
                    <a:gd name="T11" fmla="*/ 1 h 211"/>
                    <a:gd name="T12" fmla="*/ 1 w 137"/>
                    <a:gd name="T13" fmla="*/ 0 h 211"/>
                    <a:gd name="T14" fmla="*/ 0 w 137"/>
                    <a:gd name="T15" fmla="*/ 1 h 211"/>
                    <a:gd name="T16" fmla="*/ 0 60000 65536"/>
                    <a:gd name="T17" fmla="*/ 0 60000 65536"/>
                    <a:gd name="T18" fmla="*/ 0 60000 65536"/>
                    <a:gd name="T19" fmla="*/ 0 60000 65536"/>
                    <a:gd name="T20" fmla="*/ 0 60000 65536"/>
                    <a:gd name="T21" fmla="*/ 0 60000 65536"/>
                    <a:gd name="T22" fmla="*/ 0 60000 65536"/>
                    <a:gd name="T23" fmla="*/ 0 60000 65536"/>
                    <a:gd name="T24" fmla="*/ 0 w 137"/>
                    <a:gd name="T25" fmla="*/ 0 h 211"/>
                    <a:gd name="T26" fmla="*/ 137 w 137"/>
                    <a:gd name="T27" fmla="*/ 211 h 2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7" h="211">
                      <a:moveTo>
                        <a:pt x="0" y="42"/>
                      </a:moveTo>
                      <a:lnTo>
                        <a:pt x="29" y="211"/>
                      </a:lnTo>
                      <a:lnTo>
                        <a:pt x="125" y="147"/>
                      </a:lnTo>
                      <a:lnTo>
                        <a:pt x="108" y="116"/>
                      </a:lnTo>
                      <a:lnTo>
                        <a:pt x="137" y="79"/>
                      </a:lnTo>
                      <a:lnTo>
                        <a:pt x="137" y="32"/>
                      </a:lnTo>
                      <a:lnTo>
                        <a:pt x="67" y="0"/>
                      </a:lnTo>
                      <a:lnTo>
                        <a:pt x="0" y="42"/>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19" name="Freeform 430"/>
                <p:cNvSpPr>
                  <a:spLocks/>
                </p:cNvSpPr>
                <p:nvPr/>
              </p:nvSpPr>
              <p:spPr bwMode="auto">
                <a:xfrm>
                  <a:off x="1896" y="2448"/>
                  <a:ext cx="102" cy="92"/>
                </a:xfrm>
                <a:custGeom>
                  <a:avLst/>
                  <a:gdLst>
                    <a:gd name="T0" fmla="*/ 0 w 356"/>
                    <a:gd name="T1" fmla="*/ 2 h 323"/>
                    <a:gd name="T2" fmla="*/ 0 w 356"/>
                    <a:gd name="T3" fmla="*/ 1 h 323"/>
                    <a:gd name="T4" fmla="*/ 2 w 356"/>
                    <a:gd name="T5" fmla="*/ 0 h 323"/>
                    <a:gd name="T6" fmla="*/ 4 w 356"/>
                    <a:gd name="T7" fmla="*/ 1 h 323"/>
                    <a:gd name="T8" fmla="*/ 6 w 356"/>
                    <a:gd name="T9" fmla="*/ 1 h 323"/>
                    <a:gd name="T10" fmla="*/ 8 w 356"/>
                    <a:gd name="T11" fmla="*/ 3 h 323"/>
                    <a:gd name="T12" fmla="*/ 8 w 356"/>
                    <a:gd name="T13" fmla="*/ 6 h 323"/>
                    <a:gd name="T14" fmla="*/ 8 w 356"/>
                    <a:gd name="T15" fmla="*/ 7 h 323"/>
                    <a:gd name="T16" fmla="*/ 7 w 356"/>
                    <a:gd name="T17" fmla="*/ 7 h 323"/>
                    <a:gd name="T18" fmla="*/ 6 w 356"/>
                    <a:gd name="T19" fmla="*/ 5 h 323"/>
                    <a:gd name="T20" fmla="*/ 5 w 356"/>
                    <a:gd name="T21" fmla="*/ 6 h 323"/>
                    <a:gd name="T22" fmla="*/ 2 w 356"/>
                    <a:gd name="T23" fmla="*/ 4 h 323"/>
                    <a:gd name="T24" fmla="*/ 1 w 356"/>
                    <a:gd name="T25" fmla="*/ 2 h 323"/>
                    <a:gd name="T26" fmla="*/ 0 w 356"/>
                    <a:gd name="T27" fmla="*/ 3 h 323"/>
                    <a:gd name="T28" fmla="*/ 0 w 356"/>
                    <a:gd name="T29" fmla="*/ 2 h 32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56"/>
                    <a:gd name="T46" fmla="*/ 0 h 323"/>
                    <a:gd name="T47" fmla="*/ 356 w 356"/>
                    <a:gd name="T48" fmla="*/ 323 h 32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56" h="323">
                      <a:moveTo>
                        <a:pt x="0" y="76"/>
                      </a:moveTo>
                      <a:lnTo>
                        <a:pt x="0" y="23"/>
                      </a:lnTo>
                      <a:lnTo>
                        <a:pt x="91" y="0"/>
                      </a:lnTo>
                      <a:lnTo>
                        <a:pt x="164" y="64"/>
                      </a:lnTo>
                      <a:lnTo>
                        <a:pt x="245" y="46"/>
                      </a:lnTo>
                      <a:lnTo>
                        <a:pt x="345" y="146"/>
                      </a:lnTo>
                      <a:lnTo>
                        <a:pt x="332" y="253"/>
                      </a:lnTo>
                      <a:lnTo>
                        <a:pt x="356" y="299"/>
                      </a:lnTo>
                      <a:lnTo>
                        <a:pt x="281" y="323"/>
                      </a:lnTo>
                      <a:lnTo>
                        <a:pt x="243" y="235"/>
                      </a:lnTo>
                      <a:lnTo>
                        <a:pt x="211" y="272"/>
                      </a:lnTo>
                      <a:lnTo>
                        <a:pt x="91" y="183"/>
                      </a:lnTo>
                      <a:lnTo>
                        <a:pt x="33" y="89"/>
                      </a:lnTo>
                      <a:lnTo>
                        <a:pt x="2" y="110"/>
                      </a:lnTo>
                      <a:lnTo>
                        <a:pt x="0" y="76"/>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20" name="Freeform 431"/>
                <p:cNvSpPr>
                  <a:spLocks/>
                </p:cNvSpPr>
                <p:nvPr/>
              </p:nvSpPr>
              <p:spPr bwMode="auto">
                <a:xfrm>
                  <a:off x="1872" y="3156"/>
                  <a:ext cx="139" cy="157"/>
                </a:xfrm>
                <a:custGeom>
                  <a:avLst/>
                  <a:gdLst>
                    <a:gd name="T0" fmla="*/ 0 w 485"/>
                    <a:gd name="T1" fmla="*/ 12 h 550"/>
                    <a:gd name="T2" fmla="*/ 1 w 485"/>
                    <a:gd name="T3" fmla="*/ 12 h 550"/>
                    <a:gd name="T4" fmla="*/ 9 w 485"/>
                    <a:gd name="T5" fmla="*/ 13 h 550"/>
                    <a:gd name="T6" fmla="*/ 11 w 485"/>
                    <a:gd name="T7" fmla="*/ 12 h 550"/>
                    <a:gd name="T8" fmla="*/ 9 w 485"/>
                    <a:gd name="T9" fmla="*/ 11 h 550"/>
                    <a:gd name="T10" fmla="*/ 9 w 485"/>
                    <a:gd name="T11" fmla="*/ 7 h 550"/>
                    <a:gd name="T12" fmla="*/ 11 w 485"/>
                    <a:gd name="T13" fmla="*/ 7 h 550"/>
                    <a:gd name="T14" fmla="*/ 11 w 485"/>
                    <a:gd name="T15" fmla="*/ 5 h 550"/>
                    <a:gd name="T16" fmla="*/ 9 w 485"/>
                    <a:gd name="T17" fmla="*/ 5 h 550"/>
                    <a:gd name="T18" fmla="*/ 9 w 485"/>
                    <a:gd name="T19" fmla="*/ 2 h 550"/>
                    <a:gd name="T20" fmla="*/ 8 w 485"/>
                    <a:gd name="T21" fmla="*/ 1 h 550"/>
                    <a:gd name="T22" fmla="*/ 7 w 485"/>
                    <a:gd name="T23" fmla="*/ 1 h 550"/>
                    <a:gd name="T24" fmla="*/ 7 w 485"/>
                    <a:gd name="T25" fmla="*/ 2 h 550"/>
                    <a:gd name="T26" fmla="*/ 5 w 485"/>
                    <a:gd name="T27" fmla="*/ 2 h 550"/>
                    <a:gd name="T28" fmla="*/ 4 w 485"/>
                    <a:gd name="T29" fmla="*/ 0 h 550"/>
                    <a:gd name="T30" fmla="*/ 1 w 485"/>
                    <a:gd name="T31" fmla="*/ 1 h 550"/>
                    <a:gd name="T32" fmla="*/ 2 w 485"/>
                    <a:gd name="T33" fmla="*/ 5 h 550"/>
                    <a:gd name="T34" fmla="*/ 0 w 485"/>
                    <a:gd name="T35" fmla="*/ 12 h 55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5"/>
                    <a:gd name="T55" fmla="*/ 0 h 550"/>
                    <a:gd name="T56" fmla="*/ 485 w 485"/>
                    <a:gd name="T57" fmla="*/ 550 h 55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5" h="550">
                      <a:moveTo>
                        <a:pt x="0" y="515"/>
                      </a:moveTo>
                      <a:lnTo>
                        <a:pt x="63" y="496"/>
                      </a:lnTo>
                      <a:lnTo>
                        <a:pt x="376" y="550"/>
                      </a:lnTo>
                      <a:lnTo>
                        <a:pt x="446" y="524"/>
                      </a:lnTo>
                      <a:lnTo>
                        <a:pt x="399" y="484"/>
                      </a:lnTo>
                      <a:lnTo>
                        <a:pt x="399" y="317"/>
                      </a:lnTo>
                      <a:lnTo>
                        <a:pt x="485" y="317"/>
                      </a:lnTo>
                      <a:lnTo>
                        <a:pt x="480" y="227"/>
                      </a:lnTo>
                      <a:lnTo>
                        <a:pt x="399" y="236"/>
                      </a:lnTo>
                      <a:lnTo>
                        <a:pt x="391" y="77"/>
                      </a:lnTo>
                      <a:lnTo>
                        <a:pt x="356" y="48"/>
                      </a:lnTo>
                      <a:lnTo>
                        <a:pt x="305" y="52"/>
                      </a:lnTo>
                      <a:lnTo>
                        <a:pt x="294" y="96"/>
                      </a:lnTo>
                      <a:lnTo>
                        <a:pt x="239" y="102"/>
                      </a:lnTo>
                      <a:lnTo>
                        <a:pt x="179" y="0"/>
                      </a:lnTo>
                      <a:lnTo>
                        <a:pt x="34" y="23"/>
                      </a:lnTo>
                      <a:lnTo>
                        <a:pt x="86" y="231"/>
                      </a:lnTo>
                      <a:lnTo>
                        <a:pt x="0" y="51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21" name="Freeform 432"/>
                <p:cNvSpPr>
                  <a:spLocks/>
                </p:cNvSpPr>
                <p:nvPr/>
              </p:nvSpPr>
              <p:spPr bwMode="auto">
                <a:xfrm>
                  <a:off x="1876" y="3143"/>
                  <a:ext cx="11" cy="13"/>
                </a:xfrm>
                <a:custGeom>
                  <a:avLst/>
                  <a:gdLst>
                    <a:gd name="T0" fmla="*/ 0 w 40"/>
                    <a:gd name="T1" fmla="*/ 0 h 48"/>
                    <a:gd name="T2" fmla="*/ 0 w 40"/>
                    <a:gd name="T3" fmla="*/ 1 h 48"/>
                    <a:gd name="T4" fmla="*/ 1 w 40"/>
                    <a:gd name="T5" fmla="*/ 0 h 48"/>
                    <a:gd name="T6" fmla="*/ 0 w 40"/>
                    <a:gd name="T7" fmla="*/ 0 h 48"/>
                    <a:gd name="T8" fmla="*/ 0 60000 65536"/>
                    <a:gd name="T9" fmla="*/ 0 60000 65536"/>
                    <a:gd name="T10" fmla="*/ 0 60000 65536"/>
                    <a:gd name="T11" fmla="*/ 0 60000 65536"/>
                    <a:gd name="T12" fmla="*/ 0 w 40"/>
                    <a:gd name="T13" fmla="*/ 0 h 48"/>
                    <a:gd name="T14" fmla="*/ 40 w 40"/>
                    <a:gd name="T15" fmla="*/ 48 h 48"/>
                  </a:gdLst>
                  <a:ahLst/>
                  <a:cxnLst>
                    <a:cxn ang="T8">
                      <a:pos x="T0" y="T1"/>
                    </a:cxn>
                    <a:cxn ang="T9">
                      <a:pos x="T2" y="T3"/>
                    </a:cxn>
                    <a:cxn ang="T10">
                      <a:pos x="T4" y="T5"/>
                    </a:cxn>
                    <a:cxn ang="T11">
                      <a:pos x="T6" y="T7"/>
                    </a:cxn>
                  </a:cxnLst>
                  <a:rect l="T12" t="T13" r="T14" b="T15"/>
                  <a:pathLst>
                    <a:path w="40" h="48">
                      <a:moveTo>
                        <a:pt x="0" y="16"/>
                      </a:moveTo>
                      <a:lnTo>
                        <a:pt x="18" y="48"/>
                      </a:lnTo>
                      <a:lnTo>
                        <a:pt x="40" y="0"/>
                      </a:lnTo>
                      <a:lnTo>
                        <a:pt x="0" y="16"/>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22" name="Freeform 433"/>
                <p:cNvSpPr>
                  <a:spLocks/>
                </p:cNvSpPr>
                <p:nvPr/>
              </p:nvSpPr>
              <p:spPr bwMode="auto">
                <a:xfrm>
                  <a:off x="1963" y="3309"/>
                  <a:ext cx="102" cy="117"/>
                </a:xfrm>
                <a:custGeom>
                  <a:avLst/>
                  <a:gdLst>
                    <a:gd name="T0" fmla="*/ 0 w 358"/>
                    <a:gd name="T1" fmla="*/ 7 h 410"/>
                    <a:gd name="T2" fmla="*/ 0 w 358"/>
                    <a:gd name="T3" fmla="*/ 5 h 410"/>
                    <a:gd name="T4" fmla="*/ 1 w 358"/>
                    <a:gd name="T5" fmla="*/ 4 h 410"/>
                    <a:gd name="T6" fmla="*/ 1 w 358"/>
                    <a:gd name="T7" fmla="*/ 1 h 410"/>
                    <a:gd name="T8" fmla="*/ 3 w 358"/>
                    <a:gd name="T9" fmla="*/ 0 h 410"/>
                    <a:gd name="T10" fmla="*/ 3 w 358"/>
                    <a:gd name="T11" fmla="*/ 1 h 410"/>
                    <a:gd name="T12" fmla="*/ 5 w 358"/>
                    <a:gd name="T13" fmla="*/ 0 h 410"/>
                    <a:gd name="T14" fmla="*/ 7 w 358"/>
                    <a:gd name="T15" fmla="*/ 4 h 410"/>
                    <a:gd name="T16" fmla="*/ 8 w 358"/>
                    <a:gd name="T17" fmla="*/ 5 h 410"/>
                    <a:gd name="T18" fmla="*/ 5 w 358"/>
                    <a:gd name="T19" fmla="*/ 8 h 410"/>
                    <a:gd name="T20" fmla="*/ 3 w 358"/>
                    <a:gd name="T21" fmla="*/ 8 h 410"/>
                    <a:gd name="T22" fmla="*/ 2 w 358"/>
                    <a:gd name="T23" fmla="*/ 9 h 410"/>
                    <a:gd name="T24" fmla="*/ 1 w 358"/>
                    <a:gd name="T25" fmla="*/ 9 h 410"/>
                    <a:gd name="T26" fmla="*/ 1 w 358"/>
                    <a:gd name="T27" fmla="*/ 8 h 410"/>
                    <a:gd name="T28" fmla="*/ 0 w 358"/>
                    <a:gd name="T29" fmla="*/ 7 h 4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58"/>
                    <a:gd name="T46" fmla="*/ 0 h 410"/>
                    <a:gd name="T47" fmla="*/ 358 w 358"/>
                    <a:gd name="T48" fmla="*/ 410 h 41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58" h="410">
                      <a:moveTo>
                        <a:pt x="0" y="314"/>
                      </a:moveTo>
                      <a:lnTo>
                        <a:pt x="0" y="191"/>
                      </a:lnTo>
                      <a:lnTo>
                        <a:pt x="40" y="188"/>
                      </a:lnTo>
                      <a:lnTo>
                        <a:pt x="40" y="30"/>
                      </a:lnTo>
                      <a:lnTo>
                        <a:pt x="115" y="12"/>
                      </a:lnTo>
                      <a:lnTo>
                        <a:pt x="138" y="39"/>
                      </a:lnTo>
                      <a:lnTo>
                        <a:pt x="201" y="0"/>
                      </a:lnTo>
                      <a:lnTo>
                        <a:pt x="306" y="169"/>
                      </a:lnTo>
                      <a:lnTo>
                        <a:pt x="358" y="197"/>
                      </a:lnTo>
                      <a:lnTo>
                        <a:pt x="216" y="353"/>
                      </a:lnTo>
                      <a:lnTo>
                        <a:pt x="131" y="353"/>
                      </a:lnTo>
                      <a:lnTo>
                        <a:pt x="86" y="408"/>
                      </a:lnTo>
                      <a:lnTo>
                        <a:pt x="32" y="410"/>
                      </a:lnTo>
                      <a:lnTo>
                        <a:pt x="34" y="360"/>
                      </a:lnTo>
                      <a:lnTo>
                        <a:pt x="0" y="314"/>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23" name="Freeform 434"/>
                <p:cNvSpPr>
                  <a:spLocks/>
                </p:cNvSpPr>
                <p:nvPr/>
              </p:nvSpPr>
              <p:spPr bwMode="auto">
                <a:xfrm>
                  <a:off x="2063" y="3113"/>
                  <a:ext cx="19" cy="24"/>
                </a:xfrm>
                <a:custGeom>
                  <a:avLst/>
                  <a:gdLst>
                    <a:gd name="T0" fmla="*/ 0 w 69"/>
                    <a:gd name="T1" fmla="*/ 0 h 88"/>
                    <a:gd name="T2" fmla="*/ 0 w 69"/>
                    <a:gd name="T3" fmla="*/ 1 h 88"/>
                    <a:gd name="T4" fmla="*/ 1 w 69"/>
                    <a:gd name="T5" fmla="*/ 2 h 88"/>
                    <a:gd name="T6" fmla="*/ 1 w 69"/>
                    <a:gd name="T7" fmla="*/ 1 h 88"/>
                    <a:gd name="T8" fmla="*/ 1 w 69"/>
                    <a:gd name="T9" fmla="*/ 0 h 88"/>
                    <a:gd name="T10" fmla="*/ 0 w 69"/>
                    <a:gd name="T11" fmla="*/ 0 h 88"/>
                    <a:gd name="T12" fmla="*/ 0 60000 65536"/>
                    <a:gd name="T13" fmla="*/ 0 60000 65536"/>
                    <a:gd name="T14" fmla="*/ 0 60000 65536"/>
                    <a:gd name="T15" fmla="*/ 0 60000 65536"/>
                    <a:gd name="T16" fmla="*/ 0 60000 65536"/>
                    <a:gd name="T17" fmla="*/ 0 60000 65536"/>
                    <a:gd name="T18" fmla="*/ 0 w 69"/>
                    <a:gd name="T19" fmla="*/ 0 h 88"/>
                    <a:gd name="T20" fmla="*/ 69 w 69"/>
                    <a:gd name="T21" fmla="*/ 88 h 88"/>
                  </a:gdLst>
                  <a:ahLst/>
                  <a:cxnLst>
                    <a:cxn ang="T12">
                      <a:pos x="T0" y="T1"/>
                    </a:cxn>
                    <a:cxn ang="T13">
                      <a:pos x="T2" y="T3"/>
                    </a:cxn>
                    <a:cxn ang="T14">
                      <a:pos x="T4" y="T5"/>
                    </a:cxn>
                    <a:cxn ang="T15">
                      <a:pos x="T6" y="T7"/>
                    </a:cxn>
                    <a:cxn ang="T16">
                      <a:pos x="T8" y="T9"/>
                    </a:cxn>
                    <a:cxn ang="T17">
                      <a:pos x="T10" y="T11"/>
                    </a:cxn>
                  </a:cxnLst>
                  <a:rect l="T18" t="T19" r="T20" b="T21"/>
                  <a:pathLst>
                    <a:path w="69" h="88">
                      <a:moveTo>
                        <a:pt x="0" y="15"/>
                      </a:moveTo>
                      <a:lnTo>
                        <a:pt x="8" y="45"/>
                      </a:lnTo>
                      <a:lnTo>
                        <a:pt x="27" y="88"/>
                      </a:lnTo>
                      <a:lnTo>
                        <a:pt x="69" y="35"/>
                      </a:lnTo>
                      <a:lnTo>
                        <a:pt x="66" y="0"/>
                      </a:lnTo>
                      <a:lnTo>
                        <a:pt x="0" y="1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24" name="Freeform 435"/>
                <p:cNvSpPr>
                  <a:spLocks/>
                </p:cNvSpPr>
                <p:nvPr/>
              </p:nvSpPr>
              <p:spPr bwMode="auto">
                <a:xfrm>
                  <a:off x="1839" y="2923"/>
                  <a:ext cx="83" cy="142"/>
                </a:xfrm>
                <a:custGeom>
                  <a:avLst/>
                  <a:gdLst>
                    <a:gd name="T0" fmla="*/ 0 w 294"/>
                    <a:gd name="T1" fmla="*/ 8 h 498"/>
                    <a:gd name="T2" fmla="*/ 1 w 294"/>
                    <a:gd name="T3" fmla="*/ 6 h 498"/>
                    <a:gd name="T4" fmla="*/ 3 w 294"/>
                    <a:gd name="T5" fmla="*/ 6 h 498"/>
                    <a:gd name="T6" fmla="*/ 4 w 294"/>
                    <a:gd name="T7" fmla="*/ 2 h 498"/>
                    <a:gd name="T8" fmla="*/ 5 w 294"/>
                    <a:gd name="T9" fmla="*/ 1 h 498"/>
                    <a:gd name="T10" fmla="*/ 5 w 294"/>
                    <a:gd name="T11" fmla="*/ 0 h 498"/>
                    <a:gd name="T12" fmla="*/ 5 w 294"/>
                    <a:gd name="T13" fmla="*/ 0 h 498"/>
                    <a:gd name="T14" fmla="*/ 6 w 294"/>
                    <a:gd name="T15" fmla="*/ 3 h 498"/>
                    <a:gd name="T16" fmla="*/ 5 w 294"/>
                    <a:gd name="T17" fmla="*/ 3 h 498"/>
                    <a:gd name="T18" fmla="*/ 6 w 294"/>
                    <a:gd name="T19" fmla="*/ 5 h 498"/>
                    <a:gd name="T20" fmla="*/ 5 w 294"/>
                    <a:gd name="T21" fmla="*/ 8 h 498"/>
                    <a:gd name="T22" fmla="*/ 6 w 294"/>
                    <a:gd name="T23" fmla="*/ 10 h 498"/>
                    <a:gd name="T24" fmla="*/ 6 w 294"/>
                    <a:gd name="T25" fmla="*/ 11 h 498"/>
                    <a:gd name="T26" fmla="*/ 4 w 294"/>
                    <a:gd name="T27" fmla="*/ 11 h 498"/>
                    <a:gd name="T28" fmla="*/ 2 w 294"/>
                    <a:gd name="T29" fmla="*/ 11 h 498"/>
                    <a:gd name="T30" fmla="*/ 1 w 294"/>
                    <a:gd name="T31" fmla="*/ 11 h 498"/>
                    <a:gd name="T32" fmla="*/ 1 w 294"/>
                    <a:gd name="T33" fmla="*/ 9 h 498"/>
                    <a:gd name="T34" fmla="*/ 0 w 294"/>
                    <a:gd name="T35" fmla="*/ 8 h 4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94"/>
                    <a:gd name="T55" fmla="*/ 0 h 498"/>
                    <a:gd name="T56" fmla="*/ 294 w 294"/>
                    <a:gd name="T57" fmla="*/ 498 h 49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94" h="498">
                      <a:moveTo>
                        <a:pt x="0" y="355"/>
                      </a:moveTo>
                      <a:lnTo>
                        <a:pt x="38" y="263"/>
                      </a:lnTo>
                      <a:lnTo>
                        <a:pt x="109" y="275"/>
                      </a:lnTo>
                      <a:lnTo>
                        <a:pt x="192" y="81"/>
                      </a:lnTo>
                      <a:lnTo>
                        <a:pt x="231" y="46"/>
                      </a:lnTo>
                      <a:lnTo>
                        <a:pt x="214" y="8"/>
                      </a:lnTo>
                      <a:lnTo>
                        <a:pt x="235" y="0"/>
                      </a:lnTo>
                      <a:lnTo>
                        <a:pt x="260" y="123"/>
                      </a:lnTo>
                      <a:lnTo>
                        <a:pt x="214" y="142"/>
                      </a:lnTo>
                      <a:lnTo>
                        <a:pt x="265" y="238"/>
                      </a:lnTo>
                      <a:lnTo>
                        <a:pt x="235" y="352"/>
                      </a:lnTo>
                      <a:lnTo>
                        <a:pt x="294" y="437"/>
                      </a:lnTo>
                      <a:lnTo>
                        <a:pt x="287" y="498"/>
                      </a:lnTo>
                      <a:lnTo>
                        <a:pt x="185" y="471"/>
                      </a:lnTo>
                      <a:lnTo>
                        <a:pt x="107" y="470"/>
                      </a:lnTo>
                      <a:lnTo>
                        <a:pt x="45" y="471"/>
                      </a:lnTo>
                      <a:lnTo>
                        <a:pt x="44" y="388"/>
                      </a:lnTo>
                      <a:lnTo>
                        <a:pt x="0" y="35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25" name="Freeform 436"/>
                <p:cNvSpPr>
                  <a:spLocks/>
                </p:cNvSpPr>
                <p:nvPr/>
              </p:nvSpPr>
              <p:spPr bwMode="auto">
                <a:xfrm>
                  <a:off x="1905" y="2945"/>
                  <a:ext cx="142" cy="102"/>
                </a:xfrm>
                <a:custGeom>
                  <a:avLst/>
                  <a:gdLst>
                    <a:gd name="T0" fmla="*/ 0 w 497"/>
                    <a:gd name="T1" fmla="*/ 6 h 357"/>
                    <a:gd name="T2" fmla="*/ 1 w 497"/>
                    <a:gd name="T3" fmla="*/ 4 h 357"/>
                    <a:gd name="T4" fmla="*/ 4 w 497"/>
                    <a:gd name="T5" fmla="*/ 3 h 357"/>
                    <a:gd name="T6" fmla="*/ 4 w 497"/>
                    <a:gd name="T7" fmla="*/ 2 h 357"/>
                    <a:gd name="T8" fmla="*/ 5 w 497"/>
                    <a:gd name="T9" fmla="*/ 2 h 357"/>
                    <a:gd name="T10" fmla="*/ 7 w 497"/>
                    <a:gd name="T11" fmla="*/ 0 h 357"/>
                    <a:gd name="T12" fmla="*/ 8 w 497"/>
                    <a:gd name="T13" fmla="*/ 2 h 357"/>
                    <a:gd name="T14" fmla="*/ 9 w 497"/>
                    <a:gd name="T15" fmla="*/ 3 h 357"/>
                    <a:gd name="T16" fmla="*/ 12 w 497"/>
                    <a:gd name="T17" fmla="*/ 6 h 357"/>
                    <a:gd name="T18" fmla="*/ 6 w 497"/>
                    <a:gd name="T19" fmla="*/ 7 h 357"/>
                    <a:gd name="T20" fmla="*/ 4 w 497"/>
                    <a:gd name="T21" fmla="*/ 6 h 357"/>
                    <a:gd name="T22" fmla="*/ 4 w 497"/>
                    <a:gd name="T23" fmla="*/ 7 h 357"/>
                    <a:gd name="T24" fmla="*/ 2 w 497"/>
                    <a:gd name="T25" fmla="*/ 7 h 357"/>
                    <a:gd name="T26" fmla="*/ 1 w 497"/>
                    <a:gd name="T27" fmla="*/ 8 h 357"/>
                    <a:gd name="T28" fmla="*/ 0 w 497"/>
                    <a:gd name="T29" fmla="*/ 6 h 35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97"/>
                    <a:gd name="T46" fmla="*/ 0 h 357"/>
                    <a:gd name="T47" fmla="*/ 497 w 497"/>
                    <a:gd name="T48" fmla="*/ 357 h 35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97" h="357">
                      <a:moveTo>
                        <a:pt x="0" y="272"/>
                      </a:moveTo>
                      <a:lnTo>
                        <a:pt x="30" y="158"/>
                      </a:lnTo>
                      <a:lnTo>
                        <a:pt x="157" y="130"/>
                      </a:lnTo>
                      <a:lnTo>
                        <a:pt x="169" y="93"/>
                      </a:lnTo>
                      <a:lnTo>
                        <a:pt x="226" y="80"/>
                      </a:lnTo>
                      <a:lnTo>
                        <a:pt x="311" y="0"/>
                      </a:lnTo>
                      <a:lnTo>
                        <a:pt x="340" y="95"/>
                      </a:lnTo>
                      <a:lnTo>
                        <a:pt x="405" y="130"/>
                      </a:lnTo>
                      <a:lnTo>
                        <a:pt x="497" y="258"/>
                      </a:lnTo>
                      <a:lnTo>
                        <a:pt x="266" y="295"/>
                      </a:lnTo>
                      <a:lnTo>
                        <a:pt x="188" y="258"/>
                      </a:lnTo>
                      <a:lnTo>
                        <a:pt x="157" y="322"/>
                      </a:lnTo>
                      <a:lnTo>
                        <a:pt x="91" y="322"/>
                      </a:lnTo>
                      <a:lnTo>
                        <a:pt x="59" y="357"/>
                      </a:lnTo>
                      <a:lnTo>
                        <a:pt x="0" y="272"/>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26" name="Freeform 437"/>
                <p:cNvSpPr>
                  <a:spLocks/>
                </p:cNvSpPr>
                <p:nvPr/>
              </p:nvSpPr>
              <p:spPr bwMode="auto">
                <a:xfrm>
                  <a:off x="1893" y="2784"/>
                  <a:ext cx="116" cy="206"/>
                </a:xfrm>
                <a:custGeom>
                  <a:avLst/>
                  <a:gdLst>
                    <a:gd name="T0" fmla="*/ 0 w 409"/>
                    <a:gd name="T1" fmla="*/ 10 h 725"/>
                    <a:gd name="T2" fmla="*/ 1 w 409"/>
                    <a:gd name="T3" fmla="*/ 10 h 725"/>
                    <a:gd name="T4" fmla="*/ 1 w 409"/>
                    <a:gd name="T5" fmla="*/ 11 h 725"/>
                    <a:gd name="T6" fmla="*/ 2 w 409"/>
                    <a:gd name="T7" fmla="*/ 14 h 725"/>
                    <a:gd name="T8" fmla="*/ 1 w 409"/>
                    <a:gd name="T9" fmla="*/ 14 h 725"/>
                    <a:gd name="T10" fmla="*/ 2 w 409"/>
                    <a:gd name="T11" fmla="*/ 17 h 725"/>
                    <a:gd name="T12" fmla="*/ 5 w 409"/>
                    <a:gd name="T13" fmla="*/ 16 h 725"/>
                    <a:gd name="T14" fmla="*/ 5 w 409"/>
                    <a:gd name="T15" fmla="*/ 15 h 725"/>
                    <a:gd name="T16" fmla="*/ 6 w 409"/>
                    <a:gd name="T17" fmla="*/ 15 h 725"/>
                    <a:gd name="T18" fmla="*/ 8 w 409"/>
                    <a:gd name="T19" fmla="*/ 13 h 725"/>
                    <a:gd name="T20" fmla="*/ 7 w 409"/>
                    <a:gd name="T21" fmla="*/ 11 h 725"/>
                    <a:gd name="T22" fmla="*/ 8 w 409"/>
                    <a:gd name="T23" fmla="*/ 8 h 725"/>
                    <a:gd name="T24" fmla="*/ 9 w 409"/>
                    <a:gd name="T25" fmla="*/ 8 h 725"/>
                    <a:gd name="T26" fmla="*/ 9 w 409"/>
                    <a:gd name="T27" fmla="*/ 4 h 725"/>
                    <a:gd name="T28" fmla="*/ 2 w 409"/>
                    <a:gd name="T29" fmla="*/ 0 h 725"/>
                    <a:gd name="T30" fmla="*/ 1 w 409"/>
                    <a:gd name="T31" fmla="*/ 1 h 725"/>
                    <a:gd name="T32" fmla="*/ 1 w 409"/>
                    <a:gd name="T33" fmla="*/ 2 h 725"/>
                    <a:gd name="T34" fmla="*/ 2 w 409"/>
                    <a:gd name="T35" fmla="*/ 3 h 725"/>
                    <a:gd name="T36" fmla="*/ 2 w 409"/>
                    <a:gd name="T37" fmla="*/ 7 h 725"/>
                    <a:gd name="T38" fmla="*/ 0 w 409"/>
                    <a:gd name="T39" fmla="*/ 10 h 7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09"/>
                    <a:gd name="T61" fmla="*/ 0 h 725"/>
                    <a:gd name="T62" fmla="*/ 409 w 409"/>
                    <a:gd name="T63" fmla="*/ 725 h 72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09" h="725">
                      <a:moveTo>
                        <a:pt x="0" y="416"/>
                      </a:moveTo>
                      <a:lnTo>
                        <a:pt x="60" y="451"/>
                      </a:lnTo>
                      <a:lnTo>
                        <a:pt x="45" y="487"/>
                      </a:lnTo>
                      <a:lnTo>
                        <a:pt x="70" y="610"/>
                      </a:lnTo>
                      <a:lnTo>
                        <a:pt x="24" y="629"/>
                      </a:lnTo>
                      <a:lnTo>
                        <a:pt x="75" y="725"/>
                      </a:lnTo>
                      <a:lnTo>
                        <a:pt x="202" y="697"/>
                      </a:lnTo>
                      <a:lnTo>
                        <a:pt x="214" y="660"/>
                      </a:lnTo>
                      <a:lnTo>
                        <a:pt x="271" y="647"/>
                      </a:lnTo>
                      <a:lnTo>
                        <a:pt x="356" y="567"/>
                      </a:lnTo>
                      <a:lnTo>
                        <a:pt x="326" y="478"/>
                      </a:lnTo>
                      <a:lnTo>
                        <a:pt x="368" y="361"/>
                      </a:lnTo>
                      <a:lnTo>
                        <a:pt x="408" y="352"/>
                      </a:lnTo>
                      <a:lnTo>
                        <a:pt x="409" y="184"/>
                      </a:lnTo>
                      <a:lnTo>
                        <a:pt x="103" y="0"/>
                      </a:lnTo>
                      <a:lnTo>
                        <a:pt x="64" y="21"/>
                      </a:lnTo>
                      <a:lnTo>
                        <a:pt x="64" y="90"/>
                      </a:lnTo>
                      <a:lnTo>
                        <a:pt x="103" y="140"/>
                      </a:lnTo>
                      <a:lnTo>
                        <a:pt x="75" y="298"/>
                      </a:lnTo>
                      <a:lnTo>
                        <a:pt x="0" y="416"/>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27" name="Freeform 438"/>
                <p:cNvSpPr>
                  <a:spLocks/>
                </p:cNvSpPr>
                <p:nvPr/>
              </p:nvSpPr>
              <p:spPr bwMode="auto">
                <a:xfrm>
                  <a:off x="1868" y="3037"/>
                  <a:ext cx="82" cy="110"/>
                </a:xfrm>
                <a:custGeom>
                  <a:avLst/>
                  <a:gdLst>
                    <a:gd name="T0" fmla="*/ 0 w 289"/>
                    <a:gd name="T1" fmla="*/ 8 h 385"/>
                    <a:gd name="T2" fmla="*/ 1 w 289"/>
                    <a:gd name="T3" fmla="*/ 9 h 385"/>
                    <a:gd name="T4" fmla="*/ 2 w 289"/>
                    <a:gd name="T5" fmla="*/ 9 h 385"/>
                    <a:gd name="T6" fmla="*/ 3 w 289"/>
                    <a:gd name="T7" fmla="*/ 9 h 385"/>
                    <a:gd name="T8" fmla="*/ 4 w 289"/>
                    <a:gd name="T9" fmla="*/ 8 h 385"/>
                    <a:gd name="T10" fmla="*/ 5 w 289"/>
                    <a:gd name="T11" fmla="*/ 6 h 385"/>
                    <a:gd name="T12" fmla="*/ 6 w 289"/>
                    <a:gd name="T13" fmla="*/ 5 h 385"/>
                    <a:gd name="T14" fmla="*/ 7 w 289"/>
                    <a:gd name="T15" fmla="*/ 0 h 385"/>
                    <a:gd name="T16" fmla="*/ 5 w 289"/>
                    <a:gd name="T17" fmla="*/ 0 h 385"/>
                    <a:gd name="T18" fmla="*/ 4 w 289"/>
                    <a:gd name="T19" fmla="*/ 1 h 385"/>
                    <a:gd name="T20" fmla="*/ 4 w 289"/>
                    <a:gd name="T21" fmla="*/ 2 h 385"/>
                    <a:gd name="T22" fmla="*/ 2 w 289"/>
                    <a:gd name="T23" fmla="*/ 2 h 385"/>
                    <a:gd name="T24" fmla="*/ 2 w 289"/>
                    <a:gd name="T25" fmla="*/ 3 h 385"/>
                    <a:gd name="T26" fmla="*/ 3 w 289"/>
                    <a:gd name="T27" fmla="*/ 3 h 385"/>
                    <a:gd name="T28" fmla="*/ 3 w 289"/>
                    <a:gd name="T29" fmla="*/ 6 h 385"/>
                    <a:gd name="T30" fmla="*/ 1 w 289"/>
                    <a:gd name="T31" fmla="*/ 6 h 385"/>
                    <a:gd name="T32" fmla="*/ 0 w 289"/>
                    <a:gd name="T33" fmla="*/ 8 h 38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9"/>
                    <a:gd name="T52" fmla="*/ 0 h 385"/>
                    <a:gd name="T53" fmla="*/ 289 w 289"/>
                    <a:gd name="T54" fmla="*/ 385 h 38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9" h="385">
                      <a:moveTo>
                        <a:pt x="0" y="335"/>
                      </a:moveTo>
                      <a:lnTo>
                        <a:pt x="30" y="385"/>
                      </a:lnTo>
                      <a:lnTo>
                        <a:pt x="70" y="369"/>
                      </a:lnTo>
                      <a:lnTo>
                        <a:pt x="130" y="372"/>
                      </a:lnTo>
                      <a:lnTo>
                        <a:pt x="183" y="333"/>
                      </a:lnTo>
                      <a:lnTo>
                        <a:pt x="199" y="257"/>
                      </a:lnTo>
                      <a:lnTo>
                        <a:pt x="251" y="192"/>
                      </a:lnTo>
                      <a:lnTo>
                        <a:pt x="289" y="0"/>
                      </a:lnTo>
                      <a:lnTo>
                        <a:pt x="223" y="0"/>
                      </a:lnTo>
                      <a:lnTo>
                        <a:pt x="191" y="35"/>
                      </a:lnTo>
                      <a:lnTo>
                        <a:pt x="184" y="96"/>
                      </a:lnTo>
                      <a:lnTo>
                        <a:pt x="82" y="69"/>
                      </a:lnTo>
                      <a:lnTo>
                        <a:pt x="78" y="110"/>
                      </a:lnTo>
                      <a:lnTo>
                        <a:pt x="121" y="111"/>
                      </a:lnTo>
                      <a:lnTo>
                        <a:pt x="107" y="264"/>
                      </a:lnTo>
                      <a:lnTo>
                        <a:pt x="59" y="246"/>
                      </a:lnTo>
                      <a:lnTo>
                        <a:pt x="0" y="33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28" name="Freeform 439"/>
                <p:cNvSpPr>
                  <a:spLocks/>
                </p:cNvSpPr>
                <p:nvPr/>
              </p:nvSpPr>
              <p:spPr bwMode="auto">
                <a:xfrm>
                  <a:off x="1881" y="3019"/>
                  <a:ext cx="206" cy="231"/>
                </a:xfrm>
                <a:custGeom>
                  <a:avLst/>
                  <a:gdLst>
                    <a:gd name="T0" fmla="*/ 0 w 722"/>
                    <a:gd name="T1" fmla="*/ 11 h 811"/>
                    <a:gd name="T2" fmla="*/ 0 w 722"/>
                    <a:gd name="T3" fmla="*/ 12 h 811"/>
                    <a:gd name="T4" fmla="*/ 3 w 722"/>
                    <a:gd name="T5" fmla="*/ 11 h 811"/>
                    <a:gd name="T6" fmla="*/ 5 w 722"/>
                    <a:gd name="T7" fmla="*/ 13 h 811"/>
                    <a:gd name="T8" fmla="*/ 6 w 722"/>
                    <a:gd name="T9" fmla="*/ 13 h 811"/>
                    <a:gd name="T10" fmla="*/ 6 w 722"/>
                    <a:gd name="T11" fmla="*/ 12 h 811"/>
                    <a:gd name="T12" fmla="*/ 7 w 722"/>
                    <a:gd name="T13" fmla="*/ 12 h 811"/>
                    <a:gd name="T14" fmla="*/ 8 w 722"/>
                    <a:gd name="T15" fmla="*/ 13 h 811"/>
                    <a:gd name="T16" fmla="*/ 9 w 722"/>
                    <a:gd name="T17" fmla="*/ 17 h 811"/>
                    <a:gd name="T18" fmla="*/ 11 w 722"/>
                    <a:gd name="T19" fmla="*/ 17 h 811"/>
                    <a:gd name="T20" fmla="*/ 15 w 722"/>
                    <a:gd name="T21" fmla="*/ 19 h 811"/>
                    <a:gd name="T22" fmla="*/ 15 w 722"/>
                    <a:gd name="T23" fmla="*/ 18 h 811"/>
                    <a:gd name="T24" fmla="*/ 15 w 722"/>
                    <a:gd name="T25" fmla="*/ 17 h 811"/>
                    <a:gd name="T26" fmla="*/ 15 w 722"/>
                    <a:gd name="T27" fmla="*/ 15 h 811"/>
                    <a:gd name="T28" fmla="*/ 16 w 722"/>
                    <a:gd name="T29" fmla="*/ 14 h 811"/>
                    <a:gd name="T30" fmla="*/ 15 w 722"/>
                    <a:gd name="T31" fmla="*/ 12 h 811"/>
                    <a:gd name="T32" fmla="*/ 15 w 722"/>
                    <a:gd name="T33" fmla="*/ 9 h 811"/>
                    <a:gd name="T34" fmla="*/ 15 w 722"/>
                    <a:gd name="T35" fmla="*/ 8 h 811"/>
                    <a:gd name="T36" fmla="*/ 15 w 722"/>
                    <a:gd name="T37" fmla="*/ 7 h 811"/>
                    <a:gd name="T38" fmla="*/ 16 w 722"/>
                    <a:gd name="T39" fmla="*/ 4 h 811"/>
                    <a:gd name="T40" fmla="*/ 17 w 722"/>
                    <a:gd name="T41" fmla="*/ 3 h 811"/>
                    <a:gd name="T42" fmla="*/ 17 w 722"/>
                    <a:gd name="T43" fmla="*/ 1 h 811"/>
                    <a:gd name="T44" fmla="*/ 13 w 722"/>
                    <a:gd name="T45" fmla="*/ 0 h 811"/>
                    <a:gd name="T46" fmla="*/ 8 w 722"/>
                    <a:gd name="T47" fmla="*/ 1 h 811"/>
                    <a:gd name="T48" fmla="*/ 6 w 722"/>
                    <a:gd name="T49" fmla="*/ 0 h 811"/>
                    <a:gd name="T50" fmla="*/ 6 w 722"/>
                    <a:gd name="T51" fmla="*/ 1 h 811"/>
                    <a:gd name="T52" fmla="*/ 5 w 722"/>
                    <a:gd name="T53" fmla="*/ 6 h 811"/>
                    <a:gd name="T54" fmla="*/ 3 w 722"/>
                    <a:gd name="T55" fmla="*/ 7 h 811"/>
                    <a:gd name="T56" fmla="*/ 3 w 722"/>
                    <a:gd name="T57" fmla="*/ 9 h 811"/>
                    <a:gd name="T58" fmla="*/ 2 w 722"/>
                    <a:gd name="T59" fmla="*/ 10 h 811"/>
                    <a:gd name="T60" fmla="*/ 1 w 722"/>
                    <a:gd name="T61" fmla="*/ 10 h 811"/>
                    <a:gd name="T62" fmla="*/ 0 w 722"/>
                    <a:gd name="T63" fmla="*/ 11 h 81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22"/>
                    <a:gd name="T97" fmla="*/ 0 h 811"/>
                    <a:gd name="T98" fmla="*/ 722 w 722"/>
                    <a:gd name="T99" fmla="*/ 811 h 81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22" h="811">
                      <a:moveTo>
                        <a:pt x="0" y="481"/>
                      </a:moveTo>
                      <a:lnTo>
                        <a:pt x="1" y="504"/>
                      </a:lnTo>
                      <a:lnTo>
                        <a:pt x="146" y="481"/>
                      </a:lnTo>
                      <a:lnTo>
                        <a:pt x="206" y="583"/>
                      </a:lnTo>
                      <a:lnTo>
                        <a:pt x="261" y="577"/>
                      </a:lnTo>
                      <a:lnTo>
                        <a:pt x="272" y="533"/>
                      </a:lnTo>
                      <a:lnTo>
                        <a:pt x="323" y="529"/>
                      </a:lnTo>
                      <a:lnTo>
                        <a:pt x="358" y="558"/>
                      </a:lnTo>
                      <a:lnTo>
                        <a:pt x="366" y="717"/>
                      </a:lnTo>
                      <a:lnTo>
                        <a:pt x="447" y="708"/>
                      </a:lnTo>
                      <a:lnTo>
                        <a:pt x="666" y="811"/>
                      </a:lnTo>
                      <a:lnTo>
                        <a:pt x="664" y="763"/>
                      </a:lnTo>
                      <a:lnTo>
                        <a:pt x="620" y="742"/>
                      </a:lnTo>
                      <a:lnTo>
                        <a:pt x="626" y="628"/>
                      </a:lnTo>
                      <a:lnTo>
                        <a:pt x="695" y="586"/>
                      </a:lnTo>
                      <a:lnTo>
                        <a:pt x="655" y="509"/>
                      </a:lnTo>
                      <a:lnTo>
                        <a:pt x="645" y="374"/>
                      </a:lnTo>
                      <a:lnTo>
                        <a:pt x="637" y="344"/>
                      </a:lnTo>
                      <a:lnTo>
                        <a:pt x="666" y="284"/>
                      </a:lnTo>
                      <a:lnTo>
                        <a:pt x="695" y="174"/>
                      </a:lnTo>
                      <a:lnTo>
                        <a:pt x="722" y="132"/>
                      </a:lnTo>
                      <a:lnTo>
                        <a:pt x="709" y="67"/>
                      </a:lnTo>
                      <a:lnTo>
                        <a:pt x="581" y="0"/>
                      </a:lnTo>
                      <a:lnTo>
                        <a:pt x="350" y="37"/>
                      </a:lnTo>
                      <a:lnTo>
                        <a:pt x="272" y="0"/>
                      </a:lnTo>
                      <a:lnTo>
                        <a:pt x="241" y="64"/>
                      </a:lnTo>
                      <a:lnTo>
                        <a:pt x="203" y="256"/>
                      </a:lnTo>
                      <a:lnTo>
                        <a:pt x="151" y="321"/>
                      </a:lnTo>
                      <a:lnTo>
                        <a:pt x="135" y="397"/>
                      </a:lnTo>
                      <a:lnTo>
                        <a:pt x="82" y="436"/>
                      </a:lnTo>
                      <a:lnTo>
                        <a:pt x="22" y="433"/>
                      </a:lnTo>
                      <a:lnTo>
                        <a:pt x="0" y="481"/>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29" name="Freeform 440"/>
                <p:cNvSpPr>
                  <a:spLocks/>
                </p:cNvSpPr>
                <p:nvPr/>
              </p:nvSpPr>
              <p:spPr bwMode="auto">
                <a:xfrm>
                  <a:off x="2099" y="2617"/>
                  <a:ext cx="25" cy="15"/>
                </a:xfrm>
                <a:custGeom>
                  <a:avLst/>
                  <a:gdLst>
                    <a:gd name="T0" fmla="*/ 0 w 89"/>
                    <a:gd name="T1" fmla="*/ 1 h 54"/>
                    <a:gd name="T2" fmla="*/ 1 w 89"/>
                    <a:gd name="T3" fmla="*/ 1 h 54"/>
                    <a:gd name="T4" fmla="*/ 2 w 89"/>
                    <a:gd name="T5" fmla="*/ 0 h 54"/>
                    <a:gd name="T6" fmla="*/ 0 w 89"/>
                    <a:gd name="T7" fmla="*/ 1 h 54"/>
                    <a:gd name="T8" fmla="*/ 0 60000 65536"/>
                    <a:gd name="T9" fmla="*/ 0 60000 65536"/>
                    <a:gd name="T10" fmla="*/ 0 60000 65536"/>
                    <a:gd name="T11" fmla="*/ 0 60000 65536"/>
                    <a:gd name="T12" fmla="*/ 0 w 89"/>
                    <a:gd name="T13" fmla="*/ 0 h 54"/>
                    <a:gd name="T14" fmla="*/ 89 w 89"/>
                    <a:gd name="T15" fmla="*/ 54 h 54"/>
                  </a:gdLst>
                  <a:ahLst/>
                  <a:cxnLst>
                    <a:cxn ang="T8">
                      <a:pos x="T0" y="T1"/>
                    </a:cxn>
                    <a:cxn ang="T9">
                      <a:pos x="T2" y="T3"/>
                    </a:cxn>
                    <a:cxn ang="T10">
                      <a:pos x="T4" y="T5"/>
                    </a:cxn>
                    <a:cxn ang="T11">
                      <a:pos x="T6" y="T7"/>
                    </a:cxn>
                  </a:cxnLst>
                  <a:rect l="T12" t="T13" r="T14" b="T15"/>
                  <a:pathLst>
                    <a:path w="89" h="54">
                      <a:moveTo>
                        <a:pt x="0" y="30"/>
                      </a:moveTo>
                      <a:lnTo>
                        <a:pt x="32" y="54"/>
                      </a:lnTo>
                      <a:lnTo>
                        <a:pt x="89" y="0"/>
                      </a:lnTo>
                      <a:lnTo>
                        <a:pt x="0" y="3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30" name="Freeform 441"/>
                <p:cNvSpPr>
                  <a:spLocks/>
                </p:cNvSpPr>
                <p:nvPr/>
              </p:nvSpPr>
              <p:spPr bwMode="auto">
                <a:xfrm>
                  <a:off x="1757" y="2927"/>
                  <a:ext cx="29" cy="78"/>
                </a:xfrm>
                <a:custGeom>
                  <a:avLst/>
                  <a:gdLst>
                    <a:gd name="T0" fmla="*/ 0 w 102"/>
                    <a:gd name="T1" fmla="*/ 1 h 274"/>
                    <a:gd name="T2" fmla="*/ 1 w 102"/>
                    <a:gd name="T3" fmla="*/ 6 h 274"/>
                    <a:gd name="T4" fmla="*/ 2 w 102"/>
                    <a:gd name="T5" fmla="*/ 6 h 274"/>
                    <a:gd name="T6" fmla="*/ 2 w 102"/>
                    <a:gd name="T7" fmla="*/ 1 h 274"/>
                    <a:gd name="T8" fmla="*/ 2 w 102"/>
                    <a:gd name="T9" fmla="*/ 0 h 274"/>
                    <a:gd name="T10" fmla="*/ 1 w 102"/>
                    <a:gd name="T11" fmla="*/ 0 h 274"/>
                    <a:gd name="T12" fmla="*/ 0 w 102"/>
                    <a:gd name="T13" fmla="*/ 1 h 274"/>
                    <a:gd name="T14" fmla="*/ 0 60000 65536"/>
                    <a:gd name="T15" fmla="*/ 0 60000 65536"/>
                    <a:gd name="T16" fmla="*/ 0 60000 65536"/>
                    <a:gd name="T17" fmla="*/ 0 60000 65536"/>
                    <a:gd name="T18" fmla="*/ 0 60000 65536"/>
                    <a:gd name="T19" fmla="*/ 0 60000 65536"/>
                    <a:gd name="T20" fmla="*/ 0 60000 65536"/>
                    <a:gd name="T21" fmla="*/ 0 w 102"/>
                    <a:gd name="T22" fmla="*/ 0 h 274"/>
                    <a:gd name="T23" fmla="*/ 102 w 102"/>
                    <a:gd name="T24" fmla="*/ 274 h 27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 h="274">
                      <a:moveTo>
                        <a:pt x="0" y="65"/>
                      </a:moveTo>
                      <a:lnTo>
                        <a:pt x="41" y="274"/>
                      </a:lnTo>
                      <a:lnTo>
                        <a:pt x="73" y="270"/>
                      </a:lnTo>
                      <a:lnTo>
                        <a:pt x="102" y="30"/>
                      </a:lnTo>
                      <a:lnTo>
                        <a:pt x="73" y="0"/>
                      </a:lnTo>
                      <a:lnTo>
                        <a:pt x="52" y="19"/>
                      </a:lnTo>
                      <a:lnTo>
                        <a:pt x="0" y="6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31" name="Freeform 442"/>
                <p:cNvSpPr>
                  <a:spLocks/>
                </p:cNvSpPr>
                <p:nvPr/>
              </p:nvSpPr>
              <p:spPr bwMode="auto">
                <a:xfrm>
                  <a:off x="1849" y="3056"/>
                  <a:ext cx="20" cy="16"/>
                </a:xfrm>
                <a:custGeom>
                  <a:avLst/>
                  <a:gdLst>
                    <a:gd name="T0" fmla="*/ 0 w 69"/>
                    <a:gd name="T1" fmla="*/ 2 h 52"/>
                    <a:gd name="T2" fmla="*/ 0 w 69"/>
                    <a:gd name="T3" fmla="*/ 0 h 52"/>
                    <a:gd name="T4" fmla="*/ 2 w 69"/>
                    <a:gd name="T5" fmla="*/ 0 h 52"/>
                    <a:gd name="T6" fmla="*/ 2 w 69"/>
                    <a:gd name="T7" fmla="*/ 1 h 52"/>
                    <a:gd name="T8" fmla="*/ 0 w 69"/>
                    <a:gd name="T9" fmla="*/ 2 h 52"/>
                    <a:gd name="T10" fmla="*/ 0 60000 65536"/>
                    <a:gd name="T11" fmla="*/ 0 60000 65536"/>
                    <a:gd name="T12" fmla="*/ 0 60000 65536"/>
                    <a:gd name="T13" fmla="*/ 0 60000 65536"/>
                    <a:gd name="T14" fmla="*/ 0 60000 65536"/>
                    <a:gd name="T15" fmla="*/ 0 w 69"/>
                    <a:gd name="T16" fmla="*/ 0 h 52"/>
                    <a:gd name="T17" fmla="*/ 69 w 69"/>
                    <a:gd name="T18" fmla="*/ 52 h 52"/>
                  </a:gdLst>
                  <a:ahLst/>
                  <a:cxnLst>
                    <a:cxn ang="T10">
                      <a:pos x="T0" y="T1"/>
                    </a:cxn>
                    <a:cxn ang="T11">
                      <a:pos x="T2" y="T3"/>
                    </a:cxn>
                    <a:cxn ang="T12">
                      <a:pos x="T4" y="T5"/>
                    </a:cxn>
                    <a:cxn ang="T13">
                      <a:pos x="T6" y="T7"/>
                    </a:cxn>
                    <a:cxn ang="T14">
                      <a:pos x="T8" y="T9"/>
                    </a:cxn>
                  </a:cxnLst>
                  <a:rect l="T15" t="T16" r="T17" b="T18"/>
                  <a:pathLst>
                    <a:path w="69" h="52">
                      <a:moveTo>
                        <a:pt x="0" y="52"/>
                      </a:moveTo>
                      <a:lnTo>
                        <a:pt x="7" y="1"/>
                      </a:lnTo>
                      <a:lnTo>
                        <a:pt x="69" y="0"/>
                      </a:lnTo>
                      <a:lnTo>
                        <a:pt x="69" y="46"/>
                      </a:lnTo>
                      <a:lnTo>
                        <a:pt x="0" y="52"/>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32" name="Freeform 443"/>
                <p:cNvSpPr>
                  <a:spLocks/>
                </p:cNvSpPr>
                <p:nvPr/>
              </p:nvSpPr>
              <p:spPr bwMode="auto">
                <a:xfrm>
                  <a:off x="2106" y="2854"/>
                  <a:ext cx="164" cy="186"/>
                </a:xfrm>
                <a:custGeom>
                  <a:avLst/>
                  <a:gdLst>
                    <a:gd name="T0" fmla="*/ 0 w 576"/>
                    <a:gd name="T1" fmla="*/ 11 h 650"/>
                    <a:gd name="T2" fmla="*/ 1 w 576"/>
                    <a:gd name="T3" fmla="*/ 10 h 650"/>
                    <a:gd name="T4" fmla="*/ 1 w 576"/>
                    <a:gd name="T5" fmla="*/ 8 h 650"/>
                    <a:gd name="T6" fmla="*/ 3 w 576"/>
                    <a:gd name="T7" fmla="*/ 5 h 650"/>
                    <a:gd name="T8" fmla="*/ 3 w 576"/>
                    <a:gd name="T9" fmla="*/ 1 h 650"/>
                    <a:gd name="T10" fmla="*/ 5 w 576"/>
                    <a:gd name="T11" fmla="*/ 0 h 650"/>
                    <a:gd name="T12" fmla="*/ 6 w 576"/>
                    <a:gd name="T13" fmla="*/ 3 h 650"/>
                    <a:gd name="T14" fmla="*/ 9 w 576"/>
                    <a:gd name="T15" fmla="*/ 6 h 650"/>
                    <a:gd name="T16" fmla="*/ 8 w 576"/>
                    <a:gd name="T17" fmla="*/ 7 h 650"/>
                    <a:gd name="T18" fmla="*/ 9 w 576"/>
                    <a:gd name="T19" fmla="*/ 8 h 650"/>
                    <a:gd name="T20" fmla="*/ 10 w 576"/>
                    <a:gd name="T21" fmla="*/ 9 h 650"/>
                    <a:gd name="T22" fmla="*/ 13 w 576"/>
                    <a:gd name="T23" fmla="*/ 11 h 650"/>
                    <a:gd name="T24" fmla="*/ 11 w 576"/>
                    <a:gd name="T25" fmla="*/ 14 h 650"/>
                    <a:gd name="T26" fmla="*/ 8 w 576"/>
                    <a:gd name="T27" fmla="*/ 15 h 650"/>
                    <a:gd name="T28" fmla="*/ 5 w 576"/>
                    <a:gd name="T29" fmla="*/ 15 h 650"/>
                    <a:gd name="T30" fmla="*/ 3 w 576"/>
                    <a:gd name="T31" fmla="*/ 14 h 650"/>
                    <a:gd name="T32" fmla="*/ 1 w 576"/>
                    <a:gd name="T33" fmla="*/ 12 h 650"/>
                    <a:gd name="T34" fmla="*/ 0 w 576"/>
                    <a:gd name="T35" fmla="*/ 11 h 65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76"/>
                    <a:gd name="T55" fmla="*/ 0 h 650"/>
                    <a:gd name="T56" fmla="*/ 576 w 576"/>
                    <a:gd name="T57" fmla="*/ 650 h 65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76" h="650">
                      <a:moveTo>
                        <a:pt x="0" y="454"/>
                      </a:moveTo>
                      <a:lnTo>
                        <a:pt x="43" y="422"/>
                      </a:lnTo>
                      <a:lnTo>
                        <a:pt x="51" y="342"/>
                      </a:lnTo>
                      <a:lnTo>
                        <a:pt x="121" y="232"/>
                      </a:lnTo>
                      <a:lnTo>
                        <a:pt x="152" y="43"/>
                      </a:lnTo>
                      <a:lnTo>
                        <a:pt x="211" y="0"/>
                      </a:lnTo>
                      <a:lnTo>
                        <a:pt x="255" y="131"/>
                      </a:lnTo>
                      <a:lnTo>
                        <a:pt x="380" y="241"/>
                      </a:lnTo>
                      <a:lnTo>
                        <a:pt x="336" y="308"/>
                      </a:lnTo>
                      <a:lnTo>
                        <a:pt x="379" y="324"/>
                      </a:lnTo>
                      <a:lnTo>
                        <a:pt x="423" y="404"/>
                      </a:lnTo>
                      <a:lnTo>
                        <a:pt x="576" y="449"/>
                      </a:lnTo>
                      <a:lnTo>
                        <a:pt x="459" y="581"/>
                      </a:lnTo>
                      <a:lnTo>
                        <a:pt x="340" y="630"/>
                      </a:lnTo>
                      <a:lnTo>
                        <a:pt x="229" y="650"/>
                      </a:lnTo>
                      <a:lnTo>
                        <a:pt x="109" y="602"/>
                      </a:lnTo>
                      <a:lnTo>
                        <a:pt x="65" y="510"/>
                      </a:lnTo>
                      <a:lnTo>
                        <a:pt x="0" y="454"/>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33" name="Freeform 444"/>
                <p:cNvSpPr>
                  <a:spLocks/>
                </p:cNvSpPr>
                <p:nvPr/>
              </p:nvSpPr>
              <p:spPr bwMode="auto">
                <a:xfrm>
                  <a:off x="2202" y="2923"/>
                  <a:ext cx="17" cy="24"/>
                </a:xfrm>
                <a:custGeom>
                  <a:avLst/>
                  <a:gdLst>
                    <a:gd name="T0" fmla="*/ 0 w 60"/>
                    <a:gd name="T1" fmla="*/ 1 h 83"/>
                    <a:gd name="T2" fmla="*/ 1 w 60"/>
                    <a:gd name="T3" fmla="*/ 2 h 83"/>
                    <a:gd name="T4" fmla="*/ 1 w 60"/>
                    <a:gd name="T5" fmla="*/ 1 h 83"/>
                    <a:gd name="T6" fmla="*/ 1 w 60"/>
                    <a:gd name="T7" fmla="*/ 1 h 83"/>
                    <a:gd name="T8" fmla="*/ 1 w 60"/>
                    <a:gd name="T9" fmla="*/ 1 h 83"/>
                    <a:gd name="T10" fmla="*/ 1 w 60"/>
                    <a:gd name="T11" fmla="*/ 0 h 83"/>
                    <a:gd name="T12" fmla="*/ 0 w 60"/>
                    <a:gd name="T13" fmla="*/ 1 h 83"/>
                    <a:gd name="T14" fmla="*/ 0 60000 65536"/>
                    <a:gd name="T15" fmla="*/ 0 60000 65536"/>
                    <a:gd name="T16" fmla="*/ 0 60000 65536"/>
                    <a:gd name="T17" fmla="*/ 0 60000 65536"/>
                    <a:gd name="T18" fmla="*/ 0 60000 65536"/>
                    <a:gd name="T19" fmla="*/ 0 60000 65536"/>
                    <a:gd name="T20" fmla="*/ 0 60000 65536"/>
                    <a:gd name="T21" fmla="*/ 0 w 60"/>
                    <a:gd name="T22" fmla="*/ 0 h 83"/>
                    <a:gd name="T23" fmla="*/ 60 w 60"/>
                    <a:gd name="T24" fmla="*/ 83 h 8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0" h="83">
                      <a:moveTo>
                        <a:pt x="0" y="67"/>
                      </a:moveTo>
                      <a:lnTo>
                        <a:pt x="43" y="83"/>
                      </a:lnTo>
                      <a:lnTo>
                        <a:pt x="56" y="58"/>
                      </a:lnTo>
                      <a:lnTo>
                        <a:pt x="30" y="52"/>
                      </a:lnTo>
                      <a:lnTo>
                        <a:pt x="60" y="32"/>
                      </a:lnTo>
                      <a:lnTo>
                        <a:pt x="44" y="0"/>
                      </a:lnTo>
                      <a:lnTo>
                        <a:pt x="0" y="67"/>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34" name="Freeform 445"/>
                <p:cNvSpPr>
                  <a:spLocks/>
                </p:cNvSpPr>
                <p:nvPr/>
              </p:nvSpPr>
              <p:spPr bwMode="auto">
                <a:xfrm>
                  <a:off x="1841" y="3056"/>
                  <a:ext cx="61" cy="76"/>
                </a:xfrm>
                <a:custGeom>
                  <a:avLst/>
                  <a:gdLst>
                    <a:gd name="T0" fmla="*/ 0 w 214"/>
                    <a:gd name="T1" fmla="*/ 3 h 267"/>
                    <a:gd name="T2" fmla="*/ 1 w 214"/>
                    <a:gd name="T3" fmla="*/ 2 h 267"/>
                    <a:gd name="T4" fmla="*/ 1 w 214"/>
                    <a:gd name="T5" fmla="*/ 2 h 267"/>
                    <a:gd name="T6" fmla="*/ 1 w 214"/>
                    <a:gd name="T7" fmla="*/ 1 h 267"/>
                    <a:gd name="T8" fmla="*/ 2 w 214"/>
                    <a:gd name="T9" fmla="*/ 1 h 267"/>
                    <a:gd name="T10" fmla="*/ 2 w 214"/>
                    <a:gd name="T11" fmla="*/ 0 h 267"/>
                    <a:gd name="T12" fmla="*/ 4 w 214"/>
                    <a:gd name="T13" fmla="*/ 0 h 267"/>
                    <a:gd name="T14" fmla="*/ 4 w 214"/>
                    <a:gd name="T15" fmla="*/ 1 h 267"/>
                    <a:gd name="T16" fmla="*/ 5 w 214"/>
                    <a:gd name="T17" fmla="*/ 1 h 267"/>
                    <a:gd name="T18" fmla="*/ 5 w 214"/>
                    <a:gd name="T19" fmla="*/ 5 h 267"/>
                    <a:gd name="T20" fmla="*/ 3 w 214"/>
                    <a:gd name="T21" fmla="*/ 4 h 267"/>
                    <a:gd name="T22" fmla="*/ 2 w 214"/>
                    <a:gd name="T23" fmla="*/ 6 h 267"/>
                    <a:gd name="T24" fmla="*/ 0 w 214"/>
                    <a:gd name="T25" fmla="*/ 3 h 26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14"/>
                    <a:gd name="T40" fmla="*/ 0 h 267"/>
                    <a:gd name="T41" fmla="*/ 214 w 214"/>
                    <a:gd name="T42" fmla="*/ 267 h 26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14" h="267">
                      <a:moveTo>
                        <a:pt x="0" y="125"/>
                      </a:moveTo>
                      <a:lnTo>
                        <a:pt x="25" y="83"/>
                      </a:lnTo>
                      <a:lnTo>
                        <a:pt x="41" y="88"/>
                      </a:lnTo>
                      <a:lnTo>
                        <a:pt x="28" y="52"/>
                      </a:lnTo>
                      <a:lnTo>
                        <a:pt x="97" y="46"/>
                      </a:lnTo>
                      <a:lnTo>
                        <a:pt x="97" y="0"/>
                      </a:lnTo>
                      <a:lnTo>
                        <a:pt x="175" y="1"/>
                      </a:lnTo>
                      <a:lnTo>
                        <a:pt x="171" y="42"/>
                      </a:lnTo>
                      <a:lnTo>
                        <a:pt x="214" y="43"/>
                      </a:lnTo>
                      <a:lnTo>
                        <a:pt x="200" y="196"/>
                      </a:lnTo>
                      <a:lnTo>
                        <a:pt x="152" y="178"/>
                      </a:lnTo>
                      <a:lnTo>
                        <a:pt x="93" y="267"/>
                      </a:lnTo>
                      <a:lnTo>
                        <a:pt x="0" y="12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35" name="Freeform 446"/>
                <p:cNvSpPr>
                  <a:spLocks/>
                </p:cNvSpPr>
                <p:nvPr/>
              </p:nvSpPr>
              <p:spPr bwMode="auto">
                <a:xfrm>
                  <a:off x="1564" y="2912"/>
                  <a:ext cx="33" cy="7"/>
                </a:xfrm>
                <a:custGeom>
                  <a:avLst/>
                  <a:gdLst>
                    <a:gd name="T0" fmla="*/ 0 w 114"/>
                    <a:gd name="T1" fmla="*/ 1 h 26"/>
                    <a:gd name="T2" fmla="*/ 0 w 114"/>
                    <a:gd name="T3" fmla="*/ 0 h 26"/>
                    <a:gd name="T4" fmla="*/ 3 w 114"/>
                    <a:gd name="T5" fmla="*/ 0 h 26"/>
                    <a:gd name="T6" fmla="*/ 0 w 114"/>
                    <a:gd name="T7" fmla="*/ 1 h 26"/>
                    <a:gd name="T8" fmla="*/ 0 60000 65536"/>
                    <a:gd name="T9" fmla="*/ 0 60000 65536"/>
                    <a:gd name="T10" fmla="*/ 0 60000 65536"/>
                    <a:gd name="T11" fmla="*/ 0 60000 65536"/>
                    <a:gd name="T12" fmla="*/ 0 w 114"/>
                    <a:gd name="T13" fmla="*/ 0 h 26"/>
                    <a:gd name="T14" fmla="*/ 114 w 114"/>
                    <a:gd name="T15" fmla="*/ 26 h 26"/>
                  </a:gdLst>
                  <a:ahLst/>
                  <a:cxnLst>
                    <a:cxn ang="T8">
                      <a:pos x="T0" y="T1"/>
                    </a:cxn>
                    <a:cxn ang="T9">
                      <a:pos x="T2" y="T3"/>
                    </a:cxn>
                    <a:cxn ang="T10">
                      <a:pos x="T4" y="T5"/>
                    </a:cxn>
                    <a:cxn ang="T11">
                      <a:pos x="T6" y="T7"/>
                    </a:cxn>
                  </a:cxnLst>
                  <a:rect l="T12" t="T13" r="T14" b="T15"/>
                  <a:pathLst>
                    <a:path w="114" h="26">
                      <a:moveTo>
                        <a:pt x="0" y="26"/>
                      </a:moveTo>
                      <a:lnTo>
                        <a:pt x="7" y="0"/>
                      </a:lnTo>
                      <a:lnTo>
                        <a:pt x="114" y="9"/>
                      </a:lnTo>
                      <a:lnTo>
                        <a:pt x="0" y="26"/>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36" name="Freeform 447"/>
                <p:cNvSpPr>
                  <a:spLocks/>
                </p:cNvSpPr>
                <p:nvPr/>
              </p:nvSpPr>
              <p:spPr bwMode="auto">
                <a:xfrm>
                  <a:off x="1714" y="2943"/>
                  <a:ext cx="46" cy="81"/>
                </a:xfrm>
                <a:custGeom>
                  <a:avLst/>
                  <a:gdLst>
                    <a:gd name="T0" fmla="*/ 0 w 163"/>
                    <a:gd name="T1" fmla="*/ 6 h 285"/>
                    <a:gd name="T2" fmla="*/ 1 w 163"/>
                    <a:gd name="T3" fmla="*/ 2 h 285"/>
                    <a:gd name="T4" fmla="*/ 0 w 163"/>
                    <a:gd name="T5" fmla="*/ 0 h 285"/>
                    <a:gd name="T6" fmla="*/ 3 w 163"/>
                    <a:gd name="T7" fmla="*/ 0 h 285"/>
                    <a:gd name="T8" fmla="*/ 4 w 163"/>
                    <a:gd name="T9" fmla="*/ 5 h 285"/>
                    <a:gd name="T10" fmla="*/ 1 w 163"/>
                    <a:gd name="T11" fmla="*/ 7 h 285"/>
                    <a:gd name="T12" fmla="*/ 0 w 163"/>
                    <a:gd name="T13" fmla="*/ 6 h 285"/>
                    <a:gd name="T14" fmla="*/ 0 60000 65536"/>
                    <a:gd name="T15" fmla="*/ 0 60000 65536"/>
                    <a:gd name="T16" fmla="*/ 0 60000 65536"/>
                    <a:gd name="T17" fmla="*/ 0 60000 65536"/>
                    <a:gd name="T18" fmla="*/ 0 60000 65536"/>
                    <a:gd name="T19" fmla="*/ 0 60000 65536"/>
                    <a:gd name="T20" fmla="*/ 0 60000 65536"/>
                    <a:gd name="T21" fmla="*/ 0 w 163"/>
                    <a:gd name="T22" fmla="*/ 0 h 285"/>
                    <a:gd name="T23" fmla="*/ 163 w 163"/>
                    <a:gd name="T24" fmla="*/ 285 h 2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3" h="285">
                      <a:moveTo>
                        <a:pt x="0" y="269"/>
                      </a:moveTo>
                      <a:lnTo>
                        <a:pt x="20" y="71"/>
                      </a:lnTo>
                      <a:lnTo>
                        <a:pt x="10" y="10"/>
                      </a:lnTo>
                      <a:lnTo>
                        <a:pt x="110" y="0"/>
                      </a:lnTo>
                      <a:lnTo>
                        <a:pt x="163" y="227"/>
                      </a:lnTo>
                      <a:lnTo>
                        <a:pt x="40" y="285"/>
                      </a:lnTo>
                      <a:lnTo>
                        <a:pt x="0" y="269"/>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37" name="Freeform 448"/>
                <p:cNvSpPr>
                  <a:spLocks/>
                </p:cNvSpPr>
                <p:nvPr/>
              </p:nvSpPr>
              <p:spPr bwMode="auto">
                <a:xfrm>
                  <a:off x="1583" y="2923"/>
                  <a:ext cx="80" cy="68"/>
                </a:xfrm>
                <a:custGeom>
                  <a:avLst/>
                  <a:gdLst>
                    <a:gd name="T0" fmla="*/ 0 w 281"/>
                    <a:gd name="T1" fmla="*/ 2 h 238"/>
                    <a:gd name="T2" fmla="*/ 1 w 281"/>
                    <a:gd name="T3" fmla="*/ 1 h 238"/>
                    <a:gd name="T4" fmla="*/ 1 w 281"/>
                    <a:gd name="T5" fmla="*/ 0 h 238"/>
                    <a:gd name="T6" fmla="*/ 3 w 281"/>
                    <a:gd name="T7" fmla="*/ 0 h 238"/>
                    <a:gd name="T8" fmla="*/ 4 w 281"/>
                    <a:gd name="T9" fmla="*/ 1 h 238"/>
                    <a:gd name="T10" fmla="*/ 5 w 281"/>
                    <a:gd name="T11" fmla="*/ 0 h 238"/>
                    <a:gd name="T12" fmla="*/ 6 w 281"/>
                    <a:gd name="T13" fmla="*/ 3 h 238"/>
                    <a:gd name="T14" fmla="*/ 7 w 281"/>
                    <a:gd name="T15" fmla="*/ 5 h 238"/>
                    <a:gd name="T16" fmla="*/ 6 w 281"/>
                    <a:gd name="T17" fmla="*/ 4 h 238"/>
                    <a:gd name="T18" fmla="*/ 6 w 281"/>
                    <a:gd name="T19" fmla="*/ 5 h 238"/>
                    <a:gd name="T20" fmla="*/ 5 w 281"/>
                    <a:gd name="T21" fmla="*/ 5 h 238"/>
                    <a:gd name="T22" fmla="*/ 5 w 281"/>
                    <a:gd name="T23" fmla="*/ 5 h 238"/>
                    <a:gd name="T24" fmla="*/ 4 w 281"/>
                    <a:gd name="T25" fmla="*/ 4 h 238"/>
                    <a:gd name="T26" fmla="*/ 3 w 281"/>
                    <a:gd name="T27" fmla="*/ 3 h 238"/>
                    <a:gd name="T28" fmla="*/ 2 w 281"/>
                    <a:gd name="T29" fmla="*/ 4 h 238"/>
                    <a:gd name="T30" fmla="*/ 0 w 281"/>
                    <a:gd name="T31" fmla="*/ 2 h 23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81"/>
                    <a:gd name="T49" fmla="*/ 0 h 238"/>
                    <a:gd name="T50" fmla="*/ 281 w 281"/>
                    <a:gd name="T51" fmla="*/ 238 h 23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81" h="238">
                      <a:moveTo>
                        <a:pt x="0" y="79"/>
                      </a:moveTo>
                      <a:lnTo>
                        <a:pt x="46" y="44"/>
                      </a:lnTo>
                      <a:lnTo>
                        <a:pt x="49" y="0"/>
                      </a:lnTo>
                      <a:lnTo>
                        <a:pt x="140" y="9"/>
                      </a:lnTo>
                      <a:lnTo>
                        <a:pt x="167" y="32"/>
                      </a:lnTo>
                      <a:lnTo>
                        <a:pt x="231" y="6"/>
                      </a:lnTo>
                      <a:lnTo>
                        <a:pt x="269" y="113"/>
                      </a:lnTo>
                      <a:lnTo>
                        <a:pt x="281" y="193"/>
                      </a:lnTo>
                      <a:lnTo>
                        <a:pt x="258" y="186"/>
                      </a:lnTo>
                      <a:lnTo>
                        <a:pt x="252" y="231"/>
                      </a:lnTo>
                      <a:lnTo>
                        <a:pt x="211" y="238"/>
                      </a:lnTo>
                      <a:lnTo>
                        <a:pt x="208" y="193"/>
                      </a:lnTo>
                      <a:lnTo>
                        <a:pt x="187" y="190"/>
                      </a:lnTo>
                      <a:lnTo>
                        <a:pt x="147" y="124"/>
                      </a:lnTo>
                      <a:lnTo>
                        <a:pt x="71" y="161"/>
                      </a:lnTo>
                      <a:lnTo>
                        <a:pt x="0" y="79"/>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38" name="Freeform 449"/>
                <p:cNvSpPr>
                  <a:spLocks/>
                </p:cNvSpPr>
                <p:nvPr/>
              </p:nvSpPr>
              <p:spPr bwMode="auto">
                <a:xfrm>
                  <a:off x="2235" y="2707"/>
                  <a:ext cx="18" cy="6"/>
                </a:xfrm>
                <a:custGeom>
                  <a:avLst/>
                  <a:gdLst>
                    <a:gd name="T0" fmla="*/ 0 w 66"/>
                    <a:gd name="T1" fmla="*/ 0 h 22"/>
                    <a:gd name="T2" fmla="*/ 1 w 66"/>
                    <a:gd name="T3" fmla="*/ 1 h 22"/>
                    <a:gd name="T4" fmla="*/ 1 w 66"/>
                    <a:gd name="T5" fmla="*/ 0 h 22"/>
                    <a:gd name="T6" fmla="*/ 0 w 66"/>
                    <a:gd name="T7" fmla="*/ 0 h 22"/>
                    <a:gd name="T8" fmla="*/ 0 60000 65536"/>
                    <a:gd name="T9" fmla="*/ 0 60000 65536"/>
                    <a:gd name="T10" fmla="*/ 0 60000 65536"/>
                    <a:gd name="T11" fmla="*/ 0 60000 65536"/>
                    <a:gd name="T12" fmla="*/ 0 w 66"/>
                    <a:gd name="T13" fmla="*/ 0 h 22"/>
                    <a:gd name="T14" fmla="*/ 66 w 66"/>
                    <a:gd name="T15" fmla="*/ 22 h 22"/>
                  </a:gdLst>
                  <a:ahLst/>
                  <a:cxnLst>
                    <a:cxn ang="T8">
                      <a:pos x="T0" y="T1"/>
                    </a:cxn>
                    <a:cxn ang="T9">
                      <a:pos x="T2" y="T3"/>
                    </a:cxn>
                    <a:cxn ang="T10">
                      <a:pos x="T4" y="T5"/>
                    </a:cxn>
                    <a:cxn ang="T11">
                      <a:pos x="T6" y="T7"/>
                    </a:cxn>
                  </a:cxnLst>
                  <a:rect l="T12" t="T13" r="T14" b="T15"/>
                  <a:pathLst>
                    <a:path w="66" h="22">
                      <a:moveTo>
                        <a:pt x="0" y="0"/>
                      </a:moveTo>
                      <a:lnTo>
                        <a:pt x="32" y="22"/>
                      </a:lnTo>
                      <a:lnTo>
                        <a:pt x="66" y="6"/>
                      </a:lnTo>
                      <a:lnTo>
                        <a:pt x="0" y="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39" name="Freeform 450"/>
                <p:cNvSpPr>
                  <a:spLocks/>
                </p:cNvSpPr>
                <p:nvPr/>
              </p:nvSpPr>
              <p:spPr bwMode="auto">
                <a:xfrm>
                  <a:off x="2117" y="2651"/>
                  <a:ext cx="17" cy="54"/>
                </a:xfrm>
                <a:custGeom>
                  <a:avLst/>
                  <a:gdLst>
                    <a:gd name="T0" fmla="*/ 0 w 61"/>
                    <a:gd name="T1" fmla="*/ 2 h 188"/>
                    <a:gd name="T2" fmla="*/ 1 w 61"/>
                    <a:gd name="T3" fmla="*/ 5 h 188"/>
                    <a:gd name="T4" fmla="*/ 1 w 61"/>
                    <a:gd name="T5" fmla="*/ 4 h 188"/>
                    <a:gd name="T6" fmla="*/ 1 w 61"/>
                    <a:gd name="T7" fmla="*/ 2 h 188"/>
                    <a:gd name="T8" fmla="*/ 1 w 61"/>
                    <a:gd name="T9" fmla="*/ 2 h 188"/>
                    <a:gd name="T10" fmla="*/ 1 w 61"/>
                    <a:gd name="T11" fmla="*/ 1 h 188"/>
                    <a:gd name="T12" fmla="*/ 1 w 61"/>
                    <a:gd name="T13" fmla="*/ 1 h 188"/>
                    <a:gd name="T14" fmla="*/ 1 w 61"/>
                    <a:gd name="T15" fmla="*/ 0 h 188"/>
                    <a:gd name="T16" fmla="*/ 1 w 61"/>
                    <a:gd name="T17" fmla="*/ 0 h 188"/>
                    <a:gd name="T18" fmla="*/ 0 w 61"/>
                    <a:gd name="T19" fmla="*/ 2 h 1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1"/>
                    <a:gd name="T31" fmla="*/ 0 h 188"/>
                    <a:gd name="T32" fmla="*/ 61 w 61"/>
                    <a:gd name="T33" fmla="*/ 188 h 1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1" h="188">
                      <a:moveTo>
                        <a:pt x="0" y="95"/>
                      </a:moveTo>
                      <a:lnTo>
                        <a:pt x="31" y="188"/>
                      </a:lnTo>
                      <a:lnTo>
                        <a:pt x="37" y="185"/>
                      </a:lnTo>
                      <a:lnTo>
                        <a:pt x="55" y="85"/>
                      </a:lnTo>
                      <a:lnTo>
                        <a:pt x="30" y="92"/>
                      </a:lnTo>
                      <a:lnTo>
                        <a:pt x="37" y="47"/>
                      </a:lnTo>
                      <a:lnTo>
                        <a:pt x="56" y="26"/>
                      </a:lnTo>
                      <a:lnTo>
                        <a:pt x="61" y="0"/>
                      </a:lnTo>
                      <a:lnTo>
                        <a:pt x="38" y="3"/>
                      </a:lnTo>
                      <a:lnTo>
                        <a:pt x="0" y="9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40" name="Freeform 451"/>
                <p:cNvSpPr>
                  <a:spLocks/>
                </p:cNvSpPr>
                <p:nvPr/>
              </p:nvSpPr>
              <p:spPr bwMode="auto">
                <a:xfrm>
                  <a:off x="1654" y="2949"/>
                  <a:ext cx="65" cy="79"/>
                </a:xfrm>
                <a:custGeom>
                  <a:avLst/>
                  <a:gdLst>
                    <a:gd name="T0" fmla="*/ 0 w 229"/>
                    <a:gd name="T1" fmla="*/ 4 h 278"/>
                    <a:gd name="T2" fmla="*/ 0 w 229"/>
                    <a:gd name="T3" fmla="*/ 3 h 278"/>
                    <a:gd name="T4" fmla="*/ 0 w 229"/>
                    <a:gd name="T5" fmla="*/ 2 h 278"/>
                    <a:gd name="T6" fmla="*/ 1 w 229"/>
                    <a:gd name="T7" fmla="*/ 3 h 278"/>
                    <a:gd name="T8" fmla="*/ 1 w 229"/>
                    <a:gd name="T9" fmla="*/ 1 h 278"/>
                    <a:gd name="T10" fmla="*/ 2 w 229"/>
                    <a:gd name="T11" fmla="*/ 0 h 278"/>
                    <a:gd name="T12" fmla="*/ 3 w 229"/>
                    <a:gd name="T13" fmla="*/ 0 h 278"/>
                    <a:gd name="T14" fmla="*/ 3 w 229"/>
                    <a:gd name="T15" fmla="*/ 1 h 278"/>
                    <a:gd name="T16" fmla="*/ 5 w 229"/>
                    <a:gd name="T17" fmla="*/ 1 h 278"/>
                    <a:gd name="T18" fmla="*/ 5 w 229"/>
                    <a:gd name="T19" fmla="*/ 6 h 278"/>
                    <a:gd name="T20" fmla="*/ 1 w 229"/>
                    <a:gd name="T21" fmla="*/ 6 h 278"/>
                    <a:gd name="T22" fmla="*/ 1 w 229"/>
                    <a:gd name="T23" fmla="*/ 5 h 278"/>
                    <a:gd name="T24" fmla="*/ 0 w 229"/>
                    <a:gd name="T25" fmla="*/ 4 h 27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
                    <a:gd name="T40" fmla="*/ 0 h 278"/>
                    <a:gd name="T41" fmla="*/ 229 w 229"/>
                    <a:gd name="T42" fmla="*/ 278 h 27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 h="278">
                      <a:moveTo>
                        <a:pt x="0" y="184"/>
                      </a:moveTo>
                      <a:lnTo>
                        <a:pt x="4" y="142"/>
                      </a:lnTo>
                      <a:lnTo>
                        <a:pt x="10" y="97"/>
                      </a:lnTo>
                      <a:lnTo>
                        <a:pt x="33" y="104"/>
                      </a:lnTo>
                      <a:lnTo>
                        <a:pt x="21" y="24"/>
                      </a:lnTo>
                      <a:lnTo>
                        <a:pt x="89" y="0"/>
                      </a:lnTo>
                      <a:lnTo>
                        <a:pt x="127" y="16"/>
                      </a:lnTo>
                      <a:lnTo>
                        <a:pt x="150" y="42"/>
                      </a:lnTo>
                      <a:lnTo>
                        <a:pt x="229" y="51"/>
                      </a:lnTo>
                      <a:lnTo>
                        <a:pt x="209" y="249"/>
                      </a:lnTo>
                      <a:lnTo>
                        <a:pt x="35" y="278"/>
                      </a:lnTo>
                      <a:lnTo>
                        <a:pt x="38" y="216"/>
                      </a:lnTo>
                      <a:lnTo>
                        <a:pt x="0" y="184"/>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41" name="Freeform 452"/>
                <p:cNvSpPr>
                  <a:spLocks/>
                </p:cNvSpPr>
                <p:nvPr/>
              </p:nvSpPr>
              <p:spPr bwMode="auto">
                <a:xfrm>
                  <a:off x="2125" y="2649"/>
                  <a:ext cx="47" cy="59"/>
                </a:xfrm>
                <a:custGeom>
                  <a:avLst/>
                  <a:gdLst>
                    <a:gd name="T0" fmla="*/ 0 w 166"/>
                    <a:gd name="T1" fmla="*/ 2 h 207"/>
                    <a:gd name="T2" fmla="*/ 0 w 166"/>
                    <a:gd name="T3" fmla="*/ 1 h 207"/>
                    <a:gd name="T4" fmla="*/ 1 w 166"/>
                    <a:gd name="T5" fmla="*/ 1 h 207"/>
                    <a:gd name="T6" fmla="*/ 1 w 166"/>
                    <a:gd name="T7" fmla="*/ 1 h 207"/>
                    <a:gd name="T8" fmla="*/ 3 w 166"/>
                    <a:gd name="T9" fmla="*/ 0 h 207"/>
                    <a:gd name="T10" fmla="*/ 4 w 166"/>
                    <a:gd name="T11" fmla="*/ 1 h 207"/>
                    <a:gd name="T12" fmla="*/ 2 w 166"/>
                    <a:gd name="T13" fmla="*/ 2 h 207"/>
                    <a:gd name="T14" fmla="*/ 3 w 166"/>
                    <a:gd name="T15" fmla="*/ 3 h 207"/>
                    <a:gd name="T16" fmla="*/ 2 w 166"/>
                    <a:gd name="T17" fmla="*/ 4 h 207"/>
                    <a:gd name="T18" fmla="*/ 1 w 166"/>
                    <a:gd name="T19" fmla="*/ 5 h 207"/>
                    <a:gd name="T20" fmla="*/ 0 w 166"/>
                    <a:gd name="T21" fmla="*/ 5 h 207"/>
                    <a:gd name="T22" fmla="*/ 1 w 166"/>
                    <a:gd name="T23" fmla="*/ 2 h 207"/>
                    <a:gd name="T24" fmla="*/ 0 w 166"/>
                    <a:gd name="T25" fmla="*/ 2 h 20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66"/>
                    <a:gd name="T40" fmla="*/ 0 h 207"/>
                    <a:gd name="T41" fmla="*/ 166 w 166"/>
                    <a:gd name="T42" fmla="*/ 207 h 20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66" h="207">
                      <a:moveTo>
                        <a:pt x="0" y="100"/>
                      </a:moveTo>
                      <a:lnTo>
                        <a:pt x="7" y="55"/>
                      </a:lnTo>
                      <a:lnTo>
                        <a:pt x="26" y="34"/>
                      </a:lnTo>
                      <a:lnTo>
                        <a:pt x="64" y="53"/>
                      </a:lnTo>
                      <a:lnTo>
                        <a:pt x="148" y="0"/>
                      </a:lnTo>
                      <a:lnTo>
                        <a:pt x="166" y="58"/>
                      </a:lnTo>
                      <a:lnTo>
                        <a:pt x="80" y="90"/>
                      </a:lnTo>
                      <a:lnTo>
                        <a:pt x="125" y="136"/>
                      </a:lnTo>
                      <a:lnTo>
                        <a:pt x="102" y="165"/>
                      </a:lnTo>
                      <a:lnTo>
                        <a:pt x="49" y="207"/>
                      </a:lnTo>
                      <a:lnTo>
                        <a:pt x="7" y="193"/>
                      </a:lnTo>
                      <a:lnTo>
                        <a:pt x="25" y="93"/>
                      </a:lnTo>
                      <a:lnTo>
                        <a:pt x="0" y="10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42" name="Freeform 453"/>
                <p:cNvSpPr>
                  <a:spLocks/>
                </p:cNvSpPr>
                <p:nvPr/>
              </p:nvSpPr>
              <p:spPr bwMode="auto">
                <a:xfrm>
                  <a:off x="2117" y="3026"/>
                  <a:ext cx="86" cy="116"/>
                </a:xfrm>
                <a:custGeom>
                  <a:avLst/>
                  <a:gdLst>
                    <a:gd name="T0" fmla="*/ 0 w 303"/>
                    <a:gd name="T1" fmla="*/ 1 h 407"/>
                    <a:gd name="T2" fmla="*/ 1 w 303"/>
                    <a:gd name="T3" fmla="*/ 3 h 407"/>
                    <a:gd name="T4" fmla="*/ 0 w 303"/>
                    <a:gd name="T5" fmla="*/ 4 h 407"/>
                    <a:gd name="T6" fmla="*/ 1 w 303"/>
                    <a:gd name="T7" fmla="*/ 5 h 407"/>
                    <a:gd name="T8" fmla="*/ 0 w 303"/>
                    <a:gd name="T9" fmla="*/ 6 h 407"/>
                    <a:gd name="T10" fmla="*/ 5 w 303"/>
                    <a:gd name="T11" fmla="*/ 9 h 407"/>
                    <a:gd name="T12" fmla="*/ 7 w 303"/>
                    <a:gd name="T13" fmla="*/ 7 h 407"/>
                    <a:gd name="T14" fmla="*/ 6 w 303"/>
                    <a:gd name="T15" fmla="*/ 5 h 407"/>
                    <a:gd name="T16" fmla="*/ 6 w 303"/>
                    <a:gd name="T17" fmla="*/ 2 h 407"/>
                    <a:gd name="T18" fmla="*/ 7 w 303"/>
                    <a:gd name="T19" fmla="*/ 1 h 407"/>
                    <a:gd name="T20" fmla="*/ 4 w 303"/>
                    <a:gd name="T21" fmla="*/ 1 h 407"/>
                    <a:gd name="T22" fmla="*/ 2 w 303"/>
                    <a:gd name="T23" fmla="*/ 0 h 407"/>
                    <a:gd name="T24" fmla="*/ 0 w 303"/>
                    <a:gd name="T25" fmla="*/ 1 h 40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03"/>
                    <a:gd name="T40" fmla="*/ 0 h 407"/>
                    <a:gd name="T41" fmla="*/ 303 w 303"/>
                    <a:gd name="T42" fmla="*/ 407 h 40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03" h="407">
                      <a:moveTo>
                        <a:pt x="0" y="25"/>
                      </a:moveTo>
                      <a:lnTo>
                        <a:pt x="39" y="112"/>
                      </a:lnTo>
                      <a:lnTo>
                        <a:pt x="0" y="190"/>
                      </a:lnTo>
                      <a:lnTo>
                        <a:pt x="31" y="213"/>
                      </a:lnTo>
                      <a:lnTo>
                        <a:pt x="14" y="242"/>
                      </a:lnTo>
                      <a:lnTo>
                        <a:pt x="206" y="407"/>
                      </a:lnTo>
                      <a:lnTo>
                        <a:pt x="291" y="276"/>
                      </a:lnTo>
                      <a:lnTo>
                        <a:pt x="271" y="239"/>
                      </a:lnTo>
                      <a:lnTo>
                        <a:pt x="271" y="77"/>
                      </a:lnTo>
                      <a:lnTo>
                        <a:pt x="303" y="28"/>
                      </a:lnTo>
                      <a:lnTo>
                        <a:pt x="192" y="48"/>
                      </a:lnTo>
                      <a:lnTo>
                        <a:pt x="72" y="0"/>
                      </a:lnTo>
                      <a:lnTo>
                        <a:pt x="0" y="2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43" name="Freeform 454"/>
                <p:cNvSpPr>
                  <a:spLocks/>
                </p:cNvSpPr>
                <p:nvPr/>
              </p:nvSpPr>
              <p:spPr bwMode="auto">
                <a:xfrm>
                  <a:off x="2253" y="2696"/>
                  <a:ext cx="20" cy="19"/>
                </a:xfrm>
                <a:custGeom>
                  <a:avLst/>
                  <a:gdLst>
                    <a:gd name="T0" fmla="*/ 0 w 70"/>
                    <a:gd name="T1" fmla="*/ 1 h 67"/>
                    <a:gd name="T2" fmla="*/ 1 w 70"/>
                    <a:gd name="T3" fmla="*/ 0 h 67"/>
                    <a:gd name="T4" fmla="*/ 2 w 70"/>
                    <a:gd name="T5" fmla="*/ 1 h 67"/>
                    <a:gd name="T6" fmla="*/ 0 w 70"/>
                    <a:gd name="T7" fmla="*/ 1 h 67"/>
                    <a:gd name="T8" fmla="*/ 0 60000 65536"/>
                    <a:gd name="T9" fmla="*/ 0 60000 65536"/>
                    <a:gd name="T10" fmla="*/ 0 60000 65536"/>
                    <a:gd name="T11" fmla="*/ 0 60000 65536"/>
                    <a:gd name="T12" fmla="*/ 0 w 70"/>
                    <a:gd name="T13" fmla="*/ 0 h 67"/>
                    <a:gd name="T14" fmla="*/ 70 w 70"/>
                    <a:gd name="T15" fmla="*/ 67 h 67"/>
                  </a:gdLst>
                  <a:ahLst/>
                  <a:cxnLst>
                    <a:cxn ang="T8">
                      <a:pos x="T0" y="T1"/>
                    </a:cxn>
                    <a:cxn ang="T9">
                      <a:pos x="T2" y="T3"/>
                    </a:cxn>
                    <a:cxn ang="T10">
                      <a:pos x="T4" y="T5"/>
                    </a:cxn>
                    <a:cxn ang="T11">
                      <a:pos x="T6" y="T7"/>
                    </a:cxn>
                  </a:cxnLst>
                  <a:rect l="T12" t="T13" r="T14" b="T15"/>
                  <a:pathLst>
                    <a:path w="70" h="67">
                      <a:moveTo>
                        <a:pt x="0" y="42"/>
                      </a:moveTo>
                      <a:lnTo>
                        <a:pt x="59" y="0"/>
                      </a:lnTo>
                      <a:lnTo>
                        <a:pt x="70" y="67"/>
                      </a:lnTo>
                      <a:lnTo>
                        <a:pt x="0" y="42"/>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44" name="Freeform 455"/>
                <p:cNvSpPr>
                  <a:spLocks/>
                </p:cNvSpPr>
                <p:nvPr/>
              </p:nvSpPr>
              <p:spPr bwMode="auto">
                <a:xfrm>
                  <a:off x="2128" y="2630"/>
                  <a:ext cx="17" cy="22"/>
                </a:xfrm>
                <a:custGeom>
                  <a:avLst/>
                  <a:gdLst>
                    <a:gd name="T0" fmla="*/ 0 w 61"/>
                    <a:gd name="T1" fmla="*/ 2 h 76"/>
                    <a:gd name="T2" fmla="*/ 1 w 61"/>
                    <a:gd name="T3" fmla="*/ 2 h 76"/>
                    <a:gd name="T4" fmla="*/ 1 w 61"/>
                    <a:gd name="T5" fmla="*/ 1 h 76"/>
                    <a:gd name="T6" fmla="*/ 1 w 61"/>
                    <a:gd name="T7" fmla="*/ 0 h 76"/>
                    <a:gd name="T8" fmla="*/ 0 w 61"/>
                    <a:gd name="T9" fmla="*/ 2 h 76"/>
                    <a:gd name="T10" fmla="*/ 0 60000 65536"/>
                    <a:gd name="T11" fmla="*/ 0 60000 65536"/>
                    <a:gd name="T12" fmla="*/ 0 60000 65536"/>
                    <a:gd name="T13" fmla="*/ 0 60000 65536"/>
                    <a:gd name="T14" fmla="*/ 0 60000 65536"/>
                    <a:gd name="T15" fmla="*/ 0 w 61"/>
                    <a:gd name="T16" fmla="*/ 0 h 76"/>
                    <a:gd name="T17" fmla="*/ 61 w 61"/>
                    <a:gd name="T18" fmla="*/ 76 h 76"/>
                  </a:gdLst>
                  <a:ahLst/>
                  <a:cxnLst>
                    <a:cxn ang="T10">
                      <a:pos x="T0" y="T1"/>
                    </a:cxn>
                    <a:cxn ang="T11">
                      <a:pos x="T2" y="T3"/>
                    </a:cxn>
                    <a:cxn ang="T12">
                      <a:pos x="T4" y="T5"/>
                    </a:cxn>
                    <a:cxn ang="T13">
                      <a:pos x="T6" y="T7"/>
                    </a:cxn>
                    <a:cxn ang="T14">
                      <a:pos x="T8" y="T9"/>
                    </a:cxn>
                  </a:cxnLst>
                  <a:rect l="T15" t="T16" r="T17" b="T18"/>
                  <a:pathLst>
                    <a:path w="61" h="76">
                      <a:moveTo>
                        <a:pt x="0" y="76"/>
                      </a:moveTo>
                      <a:lnTo>
                        <a:pt x="23" y="73"/>
                      </a:lnTo>
                      <a:lnTo>
                        <a:pt x="61" y="21"/>
                      </a:lnTo>
                      <a:lnTo>
                        <a:pt x="40" y="0"/>
                      </a:lnTo>
                      <a:lnTo>
                        <a:pt x="0" y="76"/>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45" name="Freeform 456"/>
                <p:cNvSpPr>
                  <a:spLocks/>
                </p:cNvSpPr>
                <p:nvPr/>
              </p:nvSpPr>
              <p:spPr bwMode="auto">
                <a:xfrm>
                  <a:off x="1622" y="2978"/>
                  <a:ext cx="43" cy="50"/>
                </a:xfrm>
                <a:custGeom>
                  <a:avLst/>
                  <a:gdLst>
                    <a:gd name="T0" fmla="*/ 0 w 148"/>
                    <a:gd name="T1" fmla="*/ 1 h 177"/>
                    <a:gd name="T2" fmla="*/ 1 w 148"/>
                    <a:gd name="T3" fmla="*/ 0 h 177"/>
                    <a:gd name="T4" fmla="*/ 2 w 148"/>
                    <a:gd name="T5" fmla="*/ 0 h 177"/>
                    <a:gd name="T6" fmla="*/ 2 w 148"/>
                    <a:gd name="T7" fmla="*/ 1 h 177"/>
                    <a:gd name="T8" fmla="*/ 3 w 148"/>
                    <a:gd name="T9" fmla="*/ 1 h 177"/>
                    <a:gd name="T10" fmla="*/ 3 w 148"/>
                    <a:gd name="T11" fmla="*/ 2 h 177"/>
                    <a:gd name="T12" fmla="*/ 3 w 148"/>
                    <a:gd name="T13" fmla="*/ 3 h 177"/>
                    <a:gd name="T14" fmla="*/ 3 w 148"/>
                    <a:gd name="T15" fmla="*/ 4 h 177"/>
                    <a:gd name="T16" fmla="*/ 0 w 148"/>
                    <a:gd name="T17" fmla="*/ 1 h 1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8"/>
                    <a:gd name="T28" fmla="*/ 0 h 177"/>
                    <a:gd name="T29" fmla="*/ 148 w 148"/>
                    <a:gd name="T30" fmla="*/ 177 h 17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8" h="177">
                      <a:moveTo>
                        <a:pt x="0" y="67"/>
                      </a:moveTo>
                      <a:lnTo>
                        <a:pt x="49" y="0"/>
                      </a:lnTo>
                      <a:lnTo>
                        <a:pt x="70" y="3"/>
                      </a:lnTo>
                      <a:lnTo>
                        <a:pt x="73" y="48"/>
                      </a:lnTo>
                      <a:lnTo>
                        <a:pt x="114" y="41"/>
                      </a:lnTo>
                      <a:lnTo>
                        <a:pt x="110" y="83"/>
                      </a:lnTo>
                      <a:lnTo>
                        <a:pt x="148" y="115"/>
                      </a:lnTo>
                      <a:lnTo>
                        <a:pt x="145" y="177"/>
                      </a:lnTo>
                      <a:lnTo>
                        <a:pt x="0" y="67"/>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46" name="Freeform 457"/>
                <p:cNvSpPr>
                  <a:spLocks/>
                </p:cNvSpPr>
                <p:nvPr/>
              </p:nvSpPr>
              <p:spPr bwMode="auto">
                <a:xfrm>
                  <a:off x="1848" y="2652"/>
                  <a:ext cx="170" cy="185"/>
                </a:xfrm>
                <a:custGeom>
                  <a:avLst/>
                  <a:gdLst>
                    <a:gd name="T0" fmla="*/ 0 w 597"/>
                    <a:gd name="T1" fmla="*/ 8 h 646"/>
                    <a:gd name="T2" fmla="*/ 0 w 597"/>
                    <a:gd name="T3" fmla="*/ 3 h 646"/>
                    <a:gd name="T4" fmla="*/ 2 w 597"/>
                    <a:gd name="T5" fmla="*/ 0 h 646"/>
                    <a:gd name="T6" fmla="*/ 5 w 597"/>
                    <a:gd name="T7" fmla="*/ 1 h 646"/>
                    <a:gd name="T8" fmla="*/ 6 w 597"/>
                    <a:gd name="T9" fmla="*/ 2 h 646"/>
                    <a:gd name="T10" fmla="*/ 8 w 597"/>
                    <a:gd name="T11" fmla="*/ 3 h 646"/>
                    <a:gd name="T12" fmla="*/ 9 w 597"/>
                    <a:gd name="T13" fmla="*/ 3 h 646"/>
                    <a:gd name="T14" fmla="*/ 9 w 597"/>
                    <a:gd name="T15" fmla="*/ 1 h 646"/>
                    <a:gd name="T16" fmla="*/ 10 w 597"/>
                    <a:gd name="T17" fmla="*/ 0 h 646"/>
                    <a:gd name="T18" fmla="*/ 14 w 597"/>
                    <a:gd name="T19" fmla="*/ 2 h 646"/>
                    <a:gd name="T20" fmla="*/ 13 w 597"/>
                    <a:gd name="T21" fmla="*/ 3 h 646"/>
                    <a:gd name="T22" fmla="*/ 14 w 597"/>
                    <a:gd name="T23" fmla="*/ 12 h 646"/>
                    <a:gd name="T24" fmla="*/ 14 w 597"/>
                    <a:gd name="T25" fmla="*/ 15 h 646"/>
                    <a:gd name="T26" fmla="*/ 13 w 597"/>
                    <a:gd name="T27" fmla="*/ 15 h 646"/>
                    <a:gd name="T28" fmla="*/ 13 w 597"/>
                    <a:gd name="T29" fmla="*/ 15 h 646"/>
                    <a:gd name="T30" fmla="*/ 6 w 597"/>
                    <a:gd name="T31" fmla="*/ 11 h 646"/>
                    <a:gd name="T32" fmla="*/ 5 w 597"/>
                    <a:gd name="T33" fmla="*/ 11 h 646"/>
                    <a:gd name="T34" fmla="*/ 2 w 597"/>
                    <a:gd name="T35" fmla="*/ 11 h 646"/>
                    <a:gd name="T36" fmla="*/ 0 w 597"/>
                    <a:gd name="T37" fmla="*/ 8 h 6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97"/>
                    <a:gd name="T58" fmla="*/ 0 h 646"/>
                    <a:gd name="T59" fmla="*/ 597 w 597"/>
                    <a:gd name="T60" fmla="*/ 646 h 64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97" h="646">
                      <a:moveTo>
                        <a:pt x="0" y="336"/>
                      </a:moveTo>
                      <a:lnTo>
                        <a:pt x="1" y="139"/>
                      </a:lnTo>
                      <a:lnTo>
                        <a:pt x="74" y="0"/>
                      </a:lnTo>
                      <a:lnTo>
                        <a:pt x="219" y="42"/>
                      </a:lnTo>
                      <a:lnTo>
                        <a:pt x="246" y="89"/>
                      </a:lnTo>
                      <a:lnTo>
                        <a:pt x="363" y="139"/>
                      </a:lnTo>
                      <a:lnTo>
                        <a:pt x="398" y="123"/>
                      </a:lnTo>
                      <a:lnTo>
                        <a:pt x="402" y="52"/>
                      </a:lnTo>
                      <a:lnTo>
                        <a:pt x="440" y="19"/>
                      </a:lnTo>
                      <a:lnTo>
                        <a:pt x="597" y="75"/>
                      </a:lnTo>
                      <a:lnTo>
                        <a:pt x="580" y="150"/>
                      </a:lnTo>
                      <a:lnTo>
                        <a:pt x="597" y="529"/>
                      </a:lnTo>
                      <a:lnTo>
                        <a:pt x="597" y="618"/>
                      </a:lnTo>
                      <a:lnTo>
                        <a:pt x="564" y="619"/>
                      </a:lnTo>
                      <a:lnTo>
                        <a:pt x="564" y="646"/>
                      </a:lnTo>
                      <a:lnTo>
                        <a:pt x="258" y="462"/>
                      </a:lnTo>
                      <a:lnTo>
                        <a:pt x="219" y="483"/>
                      </a:lnTo>
                      <a:lnTo>
                        <a:pt x="89" y="460"/>
                      </a:lnTo>
                      <a:lnTo>
                        <a:pt x="0" y="336"/>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47" name="Freeform 458"/>
                <p:cNvSpPr>
                  <a:spLocks/>
                </p:cNvSpPr>
                <p:nvPr/>
              </p:nvSpPr>
              <p:spPr bwMode="auto">
                <a:xfrm>
                  <a:off x="2215" y="3237"/>
                  <a:ext cx="77" cy="175"/>
                </a:xfrm>
                <a:custGeom>
                  <a:avLst/>
                  <a:gdLst>
                    <a:gd name="T0" fmla="*/ 0 w 270"/>
                    <a:gd name="T1" fmla="*/ 10 h 616"/>
                    <a:gd name="T2" fmla="*/ 1 w 270"/>
                    <a:gd name="T3" fmla="*/ 13 h 616"/>
                    <a:gd name="T4" fmla="*/ 2 w 270"/>
                    <a:gd name="T5" fmla="*/ 14 h 616"/>
                    <a:gd name="T6" fmla="*/ 4 w 270"/>
                    <a:gd name="T7" fmla="*/ 13 h 616"/>
                    <a:gd name="T8" fmla="*/ 6 w 270"/>
                    <a:gd name="T9" fmla="*/ 3 h 616"/>
                    <a:gd name="T10" fmla="*/ 6 w 270"/>
                    <a:gd name="T11" fmla="*/ 4 h 616"/>
                    <a:gd name="T12" fmla="*/ 5 w 270"/>
                    <a:gd name="T13" fmla="*/ 0 h 616"/>
                    <a:gd name="T14" fmla="*/ 4 w 270"/>
                    <a:gd name="T15" fmla="*/ 1 h 616"/>
                    <a:gd name="T16" fmla="*/ 4 w 270"/>
                    <a:gd name="T17" fmla="*/ 3 h 616"/>
                    <a:gd name="T18" fmla="*/ 3 w 270"/>
                    <a:gd name="T19" fmla="*/ 4 h 616"/>
                    <a:gd name="T20" fmla="*/ 1 w 270"/>
                    <a:gd name="T21" fmla="*/ 4 h 616"/>
                    <a:gd name="T22" fmla="*/ 1 w 270"/>
                    <a:gd name="T23" fmla="*/ 5 h 616"/>
                    <a:gd name="T24" fmla="*/ 1 w 270"/>
                    <a:gd name="T25" fmla="*/ 8 h 616"/>
                    <a:gd name="T26" fmla="*/ 0 w 270"/>
                    <a:gd name="T27" fmla="*/ 10 h 6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70"/>
                    <a:gd name="T43" fmla="*/ 0 h 616"/>
                    <a:gd name="T44" fmla="*/ 270 w 270"/>
                    <a:gd name="T45" fmla="*/ 616 h 61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70" h="616">
                      <a:moveTo>
                        <a:pt x="0" y="441"/>
                      </a:moveTo>
                      <a:lnTo>
                        <a:pt x="26" y="567"/>
                      </a:lnTo>
                      <a:lnTo>
                        <a:pt x="76" y="616"/>
                      </a:lnTo>
                      <a:lnTo>
                        <a:pt x="161" y="567"/>
                      </a:lnTo>
                      <a:lnTo>
                        <a:pt x="254" y="144"/>
                      </a:lnTo>
                      <a:lnTo>
                        <a:pt x="270" y="161"/>
                      </a:lnTo>
                      <a:lnTo>
                        <a:pt x="232" y="0"/>
                      </a:lnTo>
                      <a:lnTo>
                        <a:pt x="182" y="68"/>
                      </a:lnTo>
                      <a:lnTo>
                        <a:pt x="182" y="115"/>
                      </a:lnTo>
                      <a:lnTo>
                        <a:pt x="122" y="165"/>
                      </a:lnTo>
                      <a:lnTo>
                        <a:pt x="47" y="186"/>
                      </a:lnTo>
                      <a:lnTo>
                        <a:pt x="29" y="240"/>
                      </a:lnTo>
                      <a:lnTo>
                        <a:pt x="47" y="348"/>
                      </a:lnTo>
                      <a:lnTo>
                        <a:pt x="0" y="441"/>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48" name="Freeform 459"/>
                <p:cNvSpPr>
                  <a:spLocks/>
                </p:cNvSpPr>
                <p:nvPr/>
              </p:nvSpPr>
              <p:spPr bwMode="auto">
                <a:xfrm>
                  <a:off x="2103" y="3202"/>
                  <a:ext cx="36" cy="99"/>
                </a:xfrm>
                <a:custGeom>
                  <a:avLst/>
                  <a:gdLst>
                    <a:gd name="T0" fmla="*/ 0 w 124"/>
                    <a:gd name="T1" fmla="*/ 4 h 346"/>
                    <a:gd name="T2" fmla="*/ 0 w 124"/>
                    <a:gd name="T3" fmla="*/ 5 h 346"/>
                    <a:gd name="T4" fmla="*/ 2 w 124"/>
                    <a:gd name="T5" fmla="*/ 5 h 346"/>
                    <a:gd name="T6" fmla="*/ 1 w 124"/>
                    <a:gd name="T7" fmla="*/ 7 h 346"/>
                    <a:gd name="T8" fmla="*/ 2 w 124"/>
                    <a:gd name="T9" fmla="*/ 8 h 346"/>
                    <a:gd name="T10" fmla="*/ 3 w 124"/>
                    <a:gd name="T11" fmla="*/ 6 h 346"/>
                    <a:gd name="T12" fmla="*/ 2 w 124"/>
                    <a:gd name="T13" fmla="*/ 4 h 346"/>
                    <a:gd name="T14" fmla="*/ 2 w 124"/>
                    <a:gd name="T15" fmla="*/ 5 h 346"/>
                    <a:gd name="T16" fmla="*/ 2 w 124"/>
                    <a:gd name="T17" fmla="*/ 5 h 346"/>
                    <a:gd name="T18" fmla="*/ 1 w 124"/>
                    <a:gd name="T19" fmla="*/ 3 h 346"/>
                    <a:gd name="T20" fmla="*/ 1 w 124"/>
                    <a:gd name="T21" fmla="*/ 0 h 346"/>
                    <a:gd name="T22" fmla="*/ 0 w 124"/>
                    <a:gd name="T23" fmla="*/ 0 h 346"/>
                    <a:gd name="T24" fmla="*/ 1 w 124"/>
                    <a:gd name="T25" fmla="*/ 1 h 346"/>
                    <a:gd name="T26" fmla="*/ 0 w 124"/>
                    <a:gd name="T27" fmla="*/ 4 h 3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4"/>
                    <a:gd name="T43" fmla="*/ 0 h 346"/>
                    <a:gd name="T44" fmla="*/ 124 w 124"/>
                    <a:gd name="T45" fmla="*/ 346 h 3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4" h="346">
                      <a:moveTo>
                        <a:pt x="0" y="189"/>
                      </a:moveTo>
                      <a:lnTo>
                        <a:pt x="16" y="209"/>
                      </a:lnTo>
                      <a:lnTo>
                        <a:pt x="64" y="228"/>
                      </a:lnTo>
                      <a:lnTo>
                        <a:pt x="61" y="292"/>
                      </a:lnTo>
                      <a:lnTo>
                        <a:pt x="100" y="346"/>
                      </a:lnTo>
                      <a:lnTo>
                        <a:pt x="124" y="248"/>
                      </a:lnTo>
                      <a:lnTo>
                        <a:pt x="84" y="182"/>
                      </a:lnTo>
                      <a:lnTo>
                        <a:pt x="95" y="219"/>
                      </a:lnTo>
                      <a:lnTo>
                        <a:pt x="72" y="217"/>
                      </a:lnTo>
                      <a:lnTo>
                        <a:pt x="47" y="128"/>
                      </a:lnTo>
                      <a:lnTo>
                        <a:pt x="46" y="9"/>
                      </a:lnTo>
                      <a:lnTo>
                        <a:pt x="10" y="0"/>
                      </a:lnTo>
                      <a:lnTo>
                        <a:pt x="38" y="58"/>
                      </a:lnTo>
                      <a:lnTo>
                        <a:pt x="0" y="189"/>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49" name="Freeform 460"/>
                <p:cNvSpPr>
                  <a:spLocks/>
                </p:cNvSpPr>
                <p:nvPr/>
              </p:nvSpPr>
              <p:spPr bwMode="auto">
                <a:xfrm>
                  <a:off x="1615" y="2764"/>
                  <a:ext cx="177" cy="191"/>
                </a:xfrm>
                <a:custGeom>
                  <a:avLst/>
                  <a:gdLst>
                    <a:gd name="T0" fmla="*/ 0 w 618"/>
                    <a:gd name="T1" fmla="*/ 11 h 673"/>
                    <a:gd name="T2" fmla="*/ 1 w 618"/>
                    <a:gd name="T3" fmla="*/ 10 h 673"/>
                    <a:gd name="T4" fmla="*/ 1 w 618"/>
                    <a:gd name="T5" fmla="*/ 10 h 673"/>
                    <a:gd name="T6" fmla="*/ 6 w 618"/>
                    <a:gd name="T7" fmla="*/ 10 h 673"/>
                    <a:gd name="T8" fmla="*/ 5 w 618"/>
                    <a:gd name="T9" fmla="*/ 0 h 673"/>
                    <a:gd name="T10" fmla="*/ 7 w 618"/>
                    <a:gd name="T11" fmla="*/ 0 h 673"/>
                    <a:gd name="T12" fmla="*/ 14 w 618"/>
                    <a:gd name="T13" fmla="*/ 5 h 673"/>
                    <a:gd name="T14" fmla="*/ 14 w 618"/>
                    <a:gd name="T15" fmla="*/ 6 h 673"/>
                    <a:gd name="T16" fmla="*/ 15 w 618"/>
                    <a:gd name="T17" fmla="*/ 6 h 673"/>
                    <a:gd name="T18" fmla="*/ 15 w 618"/>
                    <a:gd name="T19" fmla="*/ 9 h 673"/>
                    <a:gd name="T20" fmla="*/ 14 w 618"/>
                    <a:gd name="T21" fmla="*/ 10 h 673"/>
                    <a:gd name="T22" fmla="*/ 11 w 618"/>
                    <a:gd name="T23" fmla="*/ 11 h 673"/>
                    <a:gd name="T24" fmla="*/ 7 w 618"/>
                    <a:gd name="T25" fmla="*/ 12 h 673"/>
                    <a:gd name="T26" fmla="*/ 6 w 618"/>
                    <a:gd name="T27" fmla="*/ 15 h 673"/>
                    <a:gd name="T28" fmla="*/ 5 w 618"/>
                    <a:gd name="T29" fmla="*/ 15 h 673"/>
                    <a:gd name="T30" fmla="*/ 4 w 618"/>
                    <a:gd name="T31" fmla="*/ 15 h 673"/>
                    <a:gd name="T32" fmla="*/ 3 w 618"/>
                    <a:gd name="T33" fmla="*/ 13 h 673"/>
                    <a:gd name="T34" fmla="*/ 1 w 618"/>
                    <a:gd name="T35" fmla="*/ 14 h 673"/>
                    <a:gd name="T36" fmla="*/ 1 w 618"/>
                    <a:gd name="T37" fmla="*/ 13 h 673"/>
                    <a:gd name="T38" fmla="*/ 0 w 618"/>
                    <a:gd name="T39" fmla="*/ 11 h 67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18"/>
                    <a:gd name="T61" fmla="*/ 0 h 673"/>
                    <a:gd name="T62" fmla="*/ 618 w 618"/>
                    <a:gd name="T63" fmla="*/ 673 h 67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18" h="673">
                      <a:moveTo>
                        <a:pt x="0" y="468"/>
                      </a:moveTo>
                      <a:lnTo>
                        <a:pt x="26" y="418"/>
                      </a:lnTo>
                      <a:lnTo>
                        <a:pt x="56" y="450"/>
                      </a:lnTo>
                      <a:lnTo>
                        <a:pt x="248" y="435"/>
                      </a:lnTo>
                      <a:lnTo>
                        <a:pt x="208" y="0"/>
                      </a:lnTo>
                      <a:lnTo>
                        <a:pt x="279" y="0"/>
                      </a:lnTo>
                      <a:lnTo>
                        <a:pt x="583" y="236"/>
                      </a:lnTo>
                      <a:lnTo>
                        <a:pt x="585" y="275"/>
                      </a:lnTo>
                      <a:lnTo>
                        <a:pt x="617" y="271"/>
                      </a:lnTo>
                      <a:lnTo>
                        <a:pt x="618" y="409"/>
                      </a:lnTo>
                      <a:lnTo>
                        <a:pt x="591" y="439"/>
                      </a:lnTo>
                      <a:lnTo>
                        <a:pt x="467" y="458"/>
                      </a:lnTo>
                      <a:lnTo>
                        <a:pt x="310" y="537"/>
                      </a:lnTo>
                      <a:lnTo>
                        <a:pt x="261" y="665"/>
                      </a:lnTo>
                      <a:lnTo>
                        <a:pt x="223" y="649"/>
                      </a:lnTo>
                      <a:lnTo>
                        <a:pt x="155" y="673"/>
                      </a:lnTo>
                      <a:lnTo>
                        <a:pt x="117" y="566"/>
                      </a:lnTo>
                      <a:lnTo>
                        <a:pt x="53" y="592"/>
                      </a:lnTo>
                      <a:lnTo>
                        <a:pt x="26" y="569"/>
                      </a:lnTo>
                      <a:lnTo>
                        <a:pt x="0" y="468"/>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50" name="Freeform 461"/>
                <p:cNvSpPr>
                  <a:spLocks/>
                </p:cNvSpPr>
                <p:nvPr/>
              </p:nvSpPr>
              <p:spPr bwMode="auto">
                <a:xfrm>
                  <a:off x="1562" y="2733"/>
                  <a:ext cx="133" cy="164"/>
                </a:xfrm>
                <a:custGeom>
                  <a:avLst/>
                  <a:gdLst>
                    <a:gd name="T0" fmla="*/ 0 w 467"/>
                    <a:gd name="T1" fmla="*/ 7 h 575"/>
                    <a:gd name="T2" fmla="*/ 1 w 467"/>
                    <a:gd name="T3" fmla="*/ 7 h 575"/>
                    <a:gd name="T4" fmla="*/ 1 w 467"/>
                    <a:gd name="T5" fmla="*/ 9 h 575"/>
                    <a:gd name="T6" fmla="*/ 0 w 467"/>
                    <a:gd name="T7" fmla="*/ 12 h 575"/>
                    <a:gd name="T8" fmla="*/ 2 w 467"/>
                    <a:gd name="T9" fmla="*/ 11 h 575"/>
                    <a:gd name="T10" fmla="*/ 4 w 467"/>
                    <a:gd name="T11" fmla="*/ 13 h 575"/>
                    <a:gd name="T12" fmla="*/ 5 w 467"/>
                    <a:gd name="T13" fmla="*/ 12 h 575"/>
                    <a:gd name="T14" fmla="*/ 6 w 467"/>
                    <a:gd name="T15" fmla="*/ 13 h 575"/>
                    <a:gd name="T16" fmla="*/ 10 w 467"/>
                    <a:gd name="T17" fmla="*/ 13 h 575"/>
                    <a:gd name="T18" fmla="*/ 9 w 467"/>
                    <a:gd name="T19" fmla="*/ 3 h 575"/>
                    <a:gd name="T20" fmla="*/ 11 w 467"/>
                    <a:gd name="T21" fmla="*/ 3 h 575"/>
                    <a:gd name="T22" fmla="*/ 7 w 467"/>
                    <a:gd name="T23" fmla="*/ 0 h 575"/>
                    <a:gd name="T24" fmla="*/ 7 w 467"/>
                    <a:gd name="T25" fmla="*/ 1 h 575"/>
                    <a:gd name="T26" fmla="*/ 5 w 467"/>
                    <a:gd name="T27" fmla="*/ 1 h 575"/>
                    <a:gd name="T28" fmla="*/ 5 w 467"/>
                    <a:gd name="T29" fmla="*/ 4 h 575"/>
                    <a:gd name="T30" fmla="*/ 3 w 467"/>
                    <a:gd name="T31" fmla="*/ 5 h 575"/>
                    <a:gd name="T32" fmla="*/ 4 w 467"/>
                    <a:gd name="T33" fmla="*/ 6 h 575"/>
                    <a:gd name="T34" fmla="*/ 0 w 467"/>
                    <a:gd name="T35" fmla="*/ 7 h 57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67"/>
                    <a:gd name="T55" fmla="*/ 0 h 575"/>
                    <a:gd name="T56" fmla="*/ 467 w 467"/>
                    <a:gd name="T57" fmla="*/ 575 h 57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67" h="575">
                      <a:moveTo>
                        <a:pt x="0" y="288"/>
                      </a:moveTo>
                      <a:lnTo>
                        <a:pt x="30" y="320"/>
                      </a:lnTo>
                      <a:lnTo>
                        <a:pt x="36" y="408"/>
                      </a:lnTo>
                      <a:lnTo>
                        <a:pt x="13" y="515"/>
                      </a:lnTo>
                      <a:lnTo>
                        <a:pt x="101" y="492"/>
                      </a:lnTo>
                      <a:lnTo>
                        <a:pt x="188" y="575"/>
                      </a:lnTo>
                      <a:lnTo>
                        <a:pt x="214" y="525"/>
                      </a:lnTo>
                      <a:lnTo>
                        <a:pt x="244" y="557"/>
                      </a:lnTo>
                      <a:lnTo>
                        <a:pt x="436" y="542"/>
                      </a:lnTo>
                      <a:lnTo>
                        <a:pt x="396" y="107"/>
                      </a:lnTo>
                      <a:lnTo>
                        <a:pt x="467" y="107"/>
                      </a:lnTo>
                      <a:lnTo>
                        <a:pt x="322" y="0"/>
                      </a:lnTo>
                      <a:lnTo>
                        <a:pt x="317" y="58"/>
                      </a:lnTo>
                      <a:lnTo>
                        <a:pt x="197" y="54"/>
                      </a:lnTo>
                      <a:lnTo>
                        <a:pt x="196" y="176"/>
                      </a:lnTo>
                      <a:lnTo>
                        <a:pt x="152" y="199"/>
                      </a:lnTo>
                      <a:lnTo>
                        <a:pt x="156" y="270"/>
                      </a:lnTo>
                      <a:lnTo>
                        <a:pt x="0" y="288"/>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51" name="Freeform 462"/>
                <p:cNvSpPr>
                  <a:spLocks/>
                </p:cNvSpPr>
                <p:nvPr/>
              </p:nvSpPr>
              <p:spPr bwMode="auto">
                <a:xfrm>
                  <a:off x="1606" y="2617"/>
                  <a:ext cx="127" cy="111"/>
                </a:xfrm>
                <a:custGeom>
                  <a:avLst/>
                  <a:gdLst>
                    <a:gd name="T0" fmla="*/ 0 w 447"/>
                    <a:gd name="T1" fmla="*/ 9 h 392"/>
                    <a:gd name="T2" fmla="*/ 3 w 447"/>
                    <a:gd name="T3" fmla="*/ 7 h 392"/>
                    <a:gd name="T4" fmla="*/ 3 w 447"/>
                    <a:gd name="T5" fmla="*/ 3 h 392"/>
                    <a:gd name="T6" fmla="*/ 6 w 447"/>
                    <a:gd name="T7" fmla="*/ 2 h 392"/>
                    <a:gd name="T8" fmla="*/ 6 w 447"/>
                    <a:gd name="T9" fmla="*/ 0 h 392"/>
                    <a:gd name="T10" fmla="*/ 9 w 447"/>
                    <a:gd name="T11" fmla="*/ 1 h 392"/>
                    <a:gd name="T12" fmla="*/ 10 w 447"/>
                    <a:gd name="T13" fmla="*/ 4 h 392"/>
                    <a:gd name="T14" fmla="*/ 9 w 447"/>
                    <a:gd name="T15" fmla="*/ 4 h 392"/>
                    <a:gd name="T16" fmla="*/ 8 w 447"/>
                    <a:gd name="T17" fmla="*/ 4 h 392"/>
                    <a:gd name="T18" fmla="*/ 8 w 447"/>
                    <a:gd name="T19" fmla="*/ 5 h 392"/>
                    <a:gd name="T20" fmla="*/ 4 w 447"/>
                    <a:gd name="T21" fmla="*/ 7 h 392"/>
                    <a:gd name="T22" fmla="*/ 4 w 447"/>
                    <a:gd name="T23" fmla="*/ 9 h 392"/>
                    <a:gd name="T24" fmla="*/ 0 w 447"/>
                    <a:gd name="T25" fmla="*/ 9 h 39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47"/>
                    <a:gd name="T40" fmla="*/ 0 h 392"/>
                    <a:gd name="T41" fmla="*/ 447 w 447"/>
                    <a:gd name="T42" fmla="*/ 392 h 39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47" h="392">
                      <a:moveTo>
                        <a:pt x="0" y="387"/>
                      </a:moveTo>
                      <a:lnTo>
                        <a:pt x="109" y="311"/>
                      </a:lnTo>
                      <a:lnTo>
                        <a:pt x="149" y="157"/>
                      </a:lnTo>
                      <a:lnTo>
                        <a:pt x="242" y="77"/>
                      </a:lnTo>
                      <a:lnTo>
                        <a:pt x="273" y="0"/>
                      </a:lnTo>
                      <a:lnTo>
                        <a:pt x="409" y="26"/>
                      </a:lnTo>
                      <a:lnTo>
                        <a:pt x="447" y="172"/>
                      </a:lnTo>
                      <a:lnTo>
                        <a:pt x="387" y="175"/>
                      </a:lnTo>
                      <a:lnTo>
                        <a:pt x="352" y="192"/>
                      </a:lnTo>
                      <a:lnTo>
                        <a:pt x="359" y="230"/>
                      </a:lnTo>
                      <a:lnTo>
                        <a:pt x="184" y="317"/>
                      </a:lnTo>
                      <a:lnTo>
                        <a:pt x="163" y="392"/>
                      </a:lnTo>
                      <a:lnTo>
                        <a:pt x="0" y="387"/>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52" name="Freeform 463"/>
                <p:cNvSpPr>
                  <a:spLocks/>
                </p:cNvSpPr>
                <p:nvPr/>
              </p:nvSpPr>
              <p:spPr bwMode="auto">
                <a:xfrm>
                  <a:off x="2074" y="3215"/>
                  <a:ext cx="114" cy="211"/>
                </a:xfrm>
                <a:custGeom>
                  <a:avLst/>
                  <a:gdLst>
                    <a:gd name="T0" fmla="*/ 0 w 398"/>
                    <a:gd name="T1" fmla="*/ 5 h 739"/>
                    <a:gd name="T2" fmla="*/ 0 w 398"/>
                    <a:gd name="T3" fmla="*/ 5 h 739"/>
                    <a:gd name="T4" fmla="*/ 2 w 398"/>
                    <a:gd name="T5" fmla="*/ 6 h 739"/>
                    <a:gd name="T6" fmla="*/ 3 w 398"/>
                    <a:gd name="T7" fmla="*/ 7 h 739"/>
                    <a:gd name="T8" fmla="*/ 3 w 398"/>
                    <a:gd name="T9" fmla="*/ 10 h 739"/>
                    <a:gd name="T10" fmla="*/ 1 w 398"/>
                    <a:gd name="T11" fmla="*/ 13 h 739"/>
                    <a:gd name="T12" fmla="*/ 2 w 398"/>
                    <a:gd name="T13" fmla="*/ 16 h 739"/>
                    <a:gd name="T14" fmla="*/ 2 w 398"/>
                    <a:gd name="T15" fmla="*/ 17 h 739"/>
                    <a:gd name="T16" fmla="*/ 3 w 398"/>
                    <a:gd name="T17" fmla="*/ 17 h 739"/>
                    <a:gd name="T18" fmla="*/ 3 w 398"/>
                    <a:gd name="T19" fmla="*/ 16 h 739"/>
                    <a:gd name="T20" fmla="*/ 5 w 398"/>
                    <a:gd name="T21" fmla="*/ 15 h 739"/>
                    <a:gd name="T22" fmla="*/ 4 w 398"/>
                    <a:gd name="T23" fmla="*/ 10 h 739"/>
                    <a:gd name="T24" fmla="*/ 9 w 398"/>
                    <a:gd name="T25" fmla="*/ 5 h 739"/>
                    <a:gd name="T26" fmla="*/ 9 w 398"/>
                    <a:gd name="T27" fmla="*/ 0 h 739"/>
                    <a:gd name="T28" fmla="*/ 8 w 398"/>
                    <a:gd name="T29" fmla="*/ 1 h 739"/>
                    <a:gd name="T30" fmla="*/ 4 w 398"/>
                    <a:gd name="T31" fmla="*/ 1 h 739"/>
                    <a:gd name="T32" fmla="*/ 4 w 398"/>
                    <a:gd name="T33" fmla="*/ 3 h 739"/>
                    <a:gd name="T34" fmla="*/ 5 w 398"/>
                    <a:gd name="T35" fmla="*/ 5 h 739"/>
                    <a:gd name="T36" fmla="*/ 5 w 398"/>
                    <a:gd name="T37" fmla="*/ 7 h 739"/>
                    <a:gd name="T38" fmla="*/ 4 w 398"/>
                    <a:gd name="T39" fmla="*/ 6 h 739"/>
                    <a:gd name="T40" fmla="*/ 4 w 398"/>
                    <a:gd name="T41" fmla="*/ 4 h 739"/>
                    <a:gd name="T42" fmla="*/ 3 w 398"/>
                    <a:gd name="T43" fmla="*/ 4 h 739"/>
                    <a:gd name="T44" fmla="*/ 0 w 398"/>
                    <a:gd name="T45" fmla="*/ 5 h 73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98"/>
                    <a:gd name="T70" fmla="*/ 0 h 739"/>
                    <a:gd name="T71" fmla="*/ 398 w 398"/>
                    <a:gd name="T72" fmla="*/ 739 h 73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98" h="739">
                      <a:moveTo>
                        <a:pt x="0" y="206"/>
                      </a:moveTo>
                      <a:lnTo>
                        <a:pt x="8" y="230"/>
                      </a:lnTo>
                      <a:lnTo>
                        <a:pt x="102" y="263"/>
                      </a:lnTo>
                      <a:lnTo>
                        <a:pt x="113" y="310"/>
                      </a:lnTo>
                      <a:lnTo>
                        <a:pt x="105" y="428"/>
                      </a:lnTo>
                      <a:lnTo>
                        <a:pt x="57" y="549"/>
                      </a:lnTo>
                      <a:lnTo>
                        <a:pt x="73" y="693"/>
                      </a:lnTo>
                      <a:lnTo>
                        <a:pt x="77" y="739"/>
                      </a:lnTo>
                      <a:lnTo>
                        <a:pt x="104" y="739"/>
                      </a:lnTo>
                      <a:lnTo>
                        <a:pt x="104" y="689"/>
                      </a:lnTo>
                      <a:lnTo>
                        <a:pt x="205" y="622"/>
                      </a:lnTo>
                      <a:lnTo>
                        <a:pt x="175" y="428"/>
                      </a:lnTo>
                      <a:lnTo>
                        <a:pt x="396" y="229"/>
                      </a:lnTo>
                      <a:lnTo>
                        <a:pt x="398" y="0"/>
                      </a:lnTo>
                      <a:lnTo>
                        <a:pt x="342" y="39"/>
                      </a:lnTo>
                      <a:lnTo>
                        <a:pt x="188" y="52"/>
                      </a:lnTo>
                      <a:lnTo>
                        <a:pt x="187" y="134"/>
                      </a:lnTo>
                      <a:lnTo>
                        <a:pt x="227" y="200"/>
                      </a:lnTo>
                      <a:lnTo>
                        <a:pt x="203" y="298"/>
                      </a:lnTo>
                      <a:lnTo>
                        <a:pt x="164" y="244"/>
                      </a:lnTo>
                      <a:lnTo>
                        <a:pt x="167" y="180"/>
                      </a:lnTo>
                      <a:lnTo>
                        <a:pt x="119" y="161"/>
                      </a:lnTo>
                      <a:lnTo>
                        <a:pt x="0" y="206"/>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53" name="Freeform 464"/>
                <p:cNvSpPr>
                  <a:spLocks/>
                </p:cNvSpPr>
                <p:nvPr/>
              </p:nvSpPr>
              <p:spPr bwMode="auto">
                <a:xfrm>
                  <a:off x="1749" y="2784"/>
                  <a:ext cx="173" cy="152"/>
                </a:xfrm>
                <a:custGeom>
                  <a:avLst/>
                  <a:gdLst>
                    <a:gd name="T0" fmla="*/ 0 w 607"/>
                    <a:gd name="T1" fmla="*/ 9 h 535"/>
                    <a:gd name="T2" fmla="*/ 0 w 607"/>
                    <a:gd name="T3" fmla="*/ 10 h 535"/>
                    <a:gd name="T4" fmla="*/ 2 w 607"/>
                    <a:gd name="T5" fmla="*/ 12 h 535"/>
                    <a:gd name="T6" fmla="*/ 2 w 607"/>
                    <a:gd name="T7" fmla="*/ 12 h 535"/>
                    <a:gd name="T8" fmla="*/ 3 w 607"/>
                    <a:gd name="T9" fmla="*/ 12 h 535"/>
                    <a:gd name="T10" fmla="*/ 4 w 607"/>
                    <a:gd name="T11" fmla="*/ 10 h 535"/>
                    <a:gd name="T12" fmla="*/ 8 w 607"/>
                    <a:gd name="T13" fmla="*/ 11 h 535"/>
                    <a:gd name="T14" fmla="*/ 11 w 607"/>
                    <a:gd name="T15" fmla="*/ 10 h 535"/>
                    <a:gd name="T16" fmla="*/ 12 w 607"/>
                    <a:gd name="T17" fmla="*/ 10 h 535"/>
                    <a:gd name="T18" fmla="*/ 13 w 607"/>
                    <a:gd name="T19" fmla="*/ 7 h 535"/>
                    <a:gd name="T20" fmla="*/ 14 w 607"/>
                    <a:gd name="T21" fmla="*/ 3 h 535"/>
                    <a:gd name="T22" fmla="*/ 13 w 607"/>
                    <a:gd name="T23" fmla="*/ 2 h 535"/>
                    <a:gd name="T24" fmla="*/ 13 w 607"/>
                    <a:gd name="T25" fmla="*/ 1 h 535"/>
                    <a:gd name="T26" fmla="*/ 10 w 607"/>
                    <a:gd name="T27" fmla="*/ 0 h 535"/>
                    <a:gd name="T28" fmla="*/ 5 w 607"/>
                    <a:gd name="T29" fmla="*/ 4 h 535"/>
                    <a:gd name="T30" fmla="*/ 3 w 607"/>
                    <a:gd name="T31" fmla="*/ 5 h 535"/>
                    <a:gd name="T32" fmla="*/ 3 w 607"/>
                    <a:gd name="T33" fmla="*/ 8 h 535"/>
                    <a:gd name="T34" fmla="*/ 3 w 607"/>
                    <a:gd name="T35" fmla="*/ 9 h 535"/>
                    <a:gd name="T36" fmla="*/ 0 w 607"/>
                    <a:gd name="T37" fmla="*/ 9 h 53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07"/>
                    <a:gd name="T58" fmla="*/ 0 h 535"/>
                    <a:gd name="T59" fmla="*/ 607 w 607"/>
                    <a:gd name="T60" fmla="*/ 535 h 53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07" h="535">
                      <a:moveTo>
                        <a:pt x="0" y="389"/>
                      </a:moveTo>
                      <a:lnTo>
                        <a:pt x="8" y="431"/>
                      </a:lnTo>
                      <a:lnTo>
                        <a:pt x="79" y="524"/>
                      </a:lnTo>
                      <a:lnTo>
                        <a:pt x="100" y="505"/>
                      </a:lnTo>
                      <a:lnTo>
                        <a:pt x="129" y="535"/>
                      </a:lnTo>
                      <a:lnTo>
                        <a:pt x="178" y="442"/>
                      </a:lnTo>
                      <a:lnTo>
                        <a:pt x="349" y="489"/>
                      </a:lnTo>
                      <a:lnTo>
                        <a:pt x="498" y="440"/>
                      </a:lnTo>
                      <a:lnTo>
                        <a:pt x="504" y="418"/>
                      </a:lnTo>
                      <a:lnTo>
                        <a:pt x="579" y="300"/>
                      </a:lnTo>
                      <a:lnTo>
                        <a:pt x="607" y="142"/>
                      </a:lnTo>
                      <a:lnTo>
                        <a:pt x="568" y="92"/>
                      </a:lnTo>
                      <a:lnTo>
                        <a:pt x="568" y="23"/>
                      </a:lnTo>
                      <a:lnTo>
                        <a:pt x="438" y="0"/>
                      </a:lnTo>
                      <a:lnTo>
                        <a:pt x="209" y="185"/>
                      </a:lnTo>
                      <a:lnTo>
                        <a:pt x="150" y="202"/>
                      </a:lnTo>
                      <a:lnTo>
                        <a:pt x="151" y="340"/>
                      </a:lnTo>
                      <a:lnTo>
                        <a:pt x="124" y="370"/>
                      </a:lnTo>
                      <a:lnTo>
                        <a:pt x="0" y="389"/>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54" name="Freeform 465"/>
                <p:cNvSpPr>
                  <a:spLocks/>
                </p:cNvSpPr>
                <p:nvPr/>
              </p:nvSpPr>
              <p:spPr bwMode="auto">
                <a:xfrm>
                  <a:off x="1777" y="2908"/>
                  <a:ext cx="127" cy="123"/>
                </a:xfrm>
                <a:custGeom>
                  <a:avLst/>
                  <a:gdLst>
                    <a:gd name="T0" fmla="*/ 0 w 445"/>
                    <a:gd name="T1" fmla="*/ 8 h 429"/>
                    <a:gd name="T2" fmla="*/ 1 w 445"/>
                    <a:gd name="T3" fmla="*/ 2 h 429"/>
                    <a:gd name="T4" fmla="*/ 2 w 445"/>
                    <a:gd name="T5" fmla="*/ 0 h 429"/>
                    <a:gd name="T6" fmla="*/ 6 w 445"/>
                    <a:gd name="T7" fmla="*/ 1 h 429"/>
                    <a:gd name="T8" fmla="*/ 9 w 445"/>
                    <a:gd name="T9" fmla="*/ 0 h 429"/>
                    <a:gd name="T10" fmla="*/ 10 w 445"/>
                    <a:gd name="T11" fmla="*/ 1 h 429"/>
                    <a:gd name="T12" fmla="*/ 10 w 445"/>
                    <a:gd name="T13" fmla="*/ 2 h 429"/>
                    <a:gd name="T14" fmla="*/ 9 w 445"/>
                    <a:gd name="T15" fmla="*/ 3 h 429"/>
                    <a:gd name="T16" fmla="*/ 7 w 445"/>
                    <a:gd name="T17" fmla="*/ 8 h 429"/>
                    <a:gd name="T18" fmla="*/ 6 w 445"/>
                    <a:gd name="T19" fmla="*/ 7 h 429"/>
                    <a:gd name="T20" fmla="*/ 5 w 445"/>
                    <a:gd name="T21" fmla="*/ 9 h 429"/>
                    <a:gd name="T22" fmla="*/ 3 w 445"/>
                    <a:gd name="T23" fmla="*/ 10 h 429"/>
                    <a:gd name="T24" fmla="*/ 2 w 445"/>
                    <a:gd name="T25" fmla="*/ 8 h 429"/>
                    <a:gd name="T26" fmla="*/ 0 w 445"/>
                    <a:gd name="T27" fmla="*/ 8 h 4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45"/>
                    <a:gd name="T43" fmla="*/ 0 h 429"/>
                    <a:gd name="T44" fmla="*/ 445 w 445"/>
                    <a:gd name="T45" fmla="*/ 429 h 42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45" h="429">
                      <a:moveTo>
                        <a:pt x="0" y="335"/>
                      </a:moveTo>
                      <a:lnTo>
                        <a:pt x="29" y="95"/>
                      </a:lnTo>
                      <a:lnTo>
                        <a:pt x="78" y="2"/>
                      </a:lnTo>
                      <a:lnTo>
                        <a:pt x="249" y="49"/>
                      </a:lnTo>
                      <a:lnTo>
                        <a:pt x="398" y="0"/>
                      </a:lnTo>
                      <a:lnTo>
                        <a:pt x="428" y="57"/>
                      </a:lnTo>
                      <a:lnTo>
                        <a:pt x="445" y="95"/>
                      </a:lnTo>
                      <a:lnTo>
                        <a:pt x="406" y="130"/>
                      </a:lnTo>
                      <a:lnTo>
                        <a:pt x="323" y="324"/>
                      </a:lnTo>
                      <a:lnTo>
                        <a:pt x="252" y="312"/>
                      </a:lnTo>
                      <a:lnTo>
                        <a:pt x="214" y="404"/>
                      </a:lnTo>
                      <a:lnTo>
                        <a:pt x="128" y="429"/>
                      </a:lnTo>
                      <a:lnTo>
                        <a:pt x="78" y="347"/>
                      </a:lnTo>
                      <a:lnTo>
                        <a:pt x="0" y="33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55" name="Freeform 466"/>
                <p:cNvSpPr>
                  <a:spLocks/>
                </p:cNvSpPr>
                <p:nvPr/>
              </p:nvSpPr>
              <p:spPr bwMode="auto">
                <a:xfrm>
                  <a:off x="1564" y="2923"/>
                  <a:ext cx="33" cy="23"/>
                </a:xfrm>
                <a:custGeom>
                  <a:avLst/>
                  <a:gdLst>
                    <a:gd name="T0" fmla="*/ 0 w 117"/>
                    <a:gd name="T1" fmla="*/ 0 h 79"/>
                    <a:gd name="T2" fmla="*/ 1 w 117"/>
                    <a:gd name="T3" fmla="*/ 1 h 79"/>
                    <a:gd name="T4" fmla="*/ 2 w 117"/>
                    <a:gd name="T5" fmla="*/ 1 h 79"/>
                    <a:gd name="T6" fmla="*/ 1 w 117"/>
                    <a:gd name="T7" fmla="*/ 1 h 79"/>
                    <a:gd name="T8" fmla="*/ 1 w 117"/>
                    <a:gd name="T9" fmla="*/ 2 h 79"/>
                    <a:gd name="T10" fmla="*/ 3 w 117"/>
                    <a:gd name="T11" fmla="*/ 1 h 79"/>
                    <a:gd name="T12" fmla="*/ 3 w 117"/>
                    <a:gd name="T13" fmla="*/ 0 h 79"/>
                    <a:gd name="T14" fmla="*/ 0 w 117"/>
                    <a:gd name="T15" fmla="*/ 0 h 79"/>
                    <a:gd name="T16" fmla="*/ 0 60000 65536"/>
                    <a:gd name="T17" fmla="*/ 0 60000 65536"/>
                    <a:gd name="T18" fmla="*/ 0 60000 65536"/>
                    <a:gd name="T19" fmla="*/ 0 60000 65536"/>
                    <a:gd name="T20" fmla="*/ 0 60000 65536"/>
                    <a:gd name="T21" fmla="*/ 0 60000 65536"/>
                    <a:gd name="T22" fmla="*/ 0 60000 65536"/>
                    <a:gd name="T23" fmla="*/ 0 60000 65536"/>
                    <a:gd name="T24" fmla="*/ 0 w 117"/>
                    <a:gd name="T25" fmla="*/ 0 h 79"/>
                    <a:gd name="T26" fmla="*/ 117 w 117"/>
                    <a:gd name="T27" fmla="*/ 79 h 7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7" h="79">
                      <a:moveTo>
                        <a:pt x="0" y="9"/>
                      </a:moveTo>
                      <a:lnTo>
                        <a:pt x="38" y="44"/>
                      </a:lnTo>
                      <a:lnTo>
                        <a:pt x="72" y="33"/>
                      </a:lnTo>
                      <a:lnTo>
                        <a:pt x="54" y="44"/>
                      </a:lnTo>
                      <a:lnTo>
                        <a:pt x="68" y="79"/>
                      </a:lnTo>
                      <a:lnTo>
                        <a:pt x="114" y="44"/>
                      </a:lnTo>
                      <a:lnTo>
                        <a:pt x="117" y="0"/>
                      </a:lnTo>
                      <a:lnTo>
                        <a:pt x="0" y="9"/>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56" name="Freeform 467"/>
                <p:cNvSpPr>
                  <a:spLocks/>
                </p:cNvSpPr>
                <p:nvPr/>
              </p:nvSpPr>
              <p:spPr bwMode="auto">
                <a:xfrm>
                  <a:off x="2300" y="2748"/>
                  <a:ext cx="6" cy="22"/>
                </a:xfrm>
                <a:custGeom>
                  <a:avLst/>
                  <a:gdLst>
                    <a:gd name="T0" fmla="*/ 0 w 22"/>
                    <a:gd name="T1" fmla="*/ 1 h 74"/>
                    <a:gd name="T2" fmla="*/ 0 w 22"/>
                    <a:gd name="T3" fmla="*/ 2 h 74"/>
                    <a:gd name="T4" fmla="*/ 1 w 22"/>
                    <a:gd name="T5" fmla="*/ 2 h 74"/>
                    <a:gd name="T6" fmla="*/ 0 w 22"/>
                    <a:gd name="T7" fmla="*/ 0 h 74"/>
                    <a:gd name="T8" fmla="*/ 0 w 22"/>
                    <a:gd name="T9" fmla="*/ 1 h 74"/>
                    <a:gd name="T10" fmla="*/ 0 60000 65536"/>
                    <a:gd name="T11" fmla="*/ 0 60000 65536"/>
                    <a:gd name="T12" fmla="*/ 0 60000 65536"/>
                    <a:gd name="T13" fmla="*/ 0 60000 65536"/>
                    <a:gd name="T14" fmla="*/ 0 60000 65536"/>
                    <a:gd name="T15" fmla="*/ 0 w 22"/>
                    <a:gd name="T16" fmla="*/ 0 h 74"/>
                    <a:gd name="T17" fmla="*/ 22 w 22"/>
                    <a:gd name="T18" fmla="*/ 74 h 74"/>
                  </a:gdLst>
                  <a:ahLst/>
                  <a:cxnLst>
                    <a:cxn ang="T10">
                      <a:pos x="T0" y="T1"/>
                    </a:cxn>
                    <a:cxn ang="T11">
                      <a:pos x="T2" y="T3"/>
                    </a:cxn>
                    <a:cxn ang="T12">
                      <a:pos x="T4" y="T5"/>
                    </a:cxn>
                    <a:cxn ang="T13">
                      <a:pos x="T6" y="T7"/>
                    </a:cxn>
                    <a:cxn ang="T14">
                      <a:pos x="T8" y="T9"/>
                    </a:cxn>
                  </a:cxnLst>
                  <a:rect l="T15" t="T16" r="T17" b="T18"/>
                  <a:pathLst>
                    <a:path w="22" h="74">
                      <a:moveTo>
                        <a:pt x="0" y="61"/>
                      </a:moveTo>
                      <a:lnTo>
                        <a:pt x="10" y="74"/>
                      </a:lnTo>
                      <a:lnTo>
                        <a:pt x="22" y="70"/>
                      </a:lnTo>
                      <a:lnTo>
                        <a:pt x="12" y="0"/>
                      </a:lnTo>
                      <a:lnTo>
                        <a:pt x="0" y="61"/>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57" name="Freeform 468"/>
                <p:cNvSpPr>
                  <a:spLocks/>
                </p:cNvSpPr>
                <p:nvPr/>
              </p:nvSpPr>
              <p:spPr bwMode="auto">
                <a:xfrm>
                  <a:off x="2063" y="3096"/>
                  <a:ext cx="19" cy="21"/>
                </a:xfrm>
                <a:custGeom>
                  <a:avLst/>
                  <a:gdLst>
                    <a:gd name="T0" fmla="*/ 0 w 66"/>
                    <a:gd name="T1" fmla="*/ 2 h 72"/>
                    <a:gd name="T2" fmla="*/ 1 w 66"/>
                    <a:gd name="T3" fmla="*/ 0 h 72"/>
                    <a:gd name="T4" fmla="*/ 1 w 66"/>
                    <a:gd name="T5" fmla="*/ 0 h 72"/>
                    <a:gd name="T6" fmla="*/ 1 w 66"/>
                    <a:gd name="T7" fmla="*/ 1 h 72"/>
                    <a:gd name="T8" fmla="*/ 0 w 66"/>
                    <a:gd name="T9" fmla="*/ 2 h 72"/>
                    <a:gd name="T10" fmla="*/ 0 60000 65536"/>
                    <a:gd name="T11" fmla="*/ 0 60000 65536"/>
                    <a:gd name="T12" fmla="*/ 0 60000 65536"/>
                    <a:gd name="T13" fmla="*/ 0 60000 65536"/>
                    <a:gd name="T14" fmla="*/ 0 60000 65536"/>
                    <a:gd name="T15" fmla="*/ 0 w 66"/>
                    <a:gd name="T16" fmla="*/ 0 h 72"/>
                    <a:gd name="T17" fmla="*/ 66 w 66"/>
                    <a:gd name="T18" fmla="*/ 72 h 72"/>
                  </a:gdLst>
                  <a:ahLst/>
                  <a:cxnLst>
                    <a:cxn ang="T10">
                      <a:pos x="T0" y="T1"/>
                    </a:cxn>
                    <a:cxn ang="T11">
                      <a:pos x="T2" y="T3"/>
                    </a:cxn>
                    <a:cxn ang="T12">
                      <a:pos x="T4" y="T5"/>
                    </a:cxn>
                    <a:cxn ang="T13">
                      <a:pos x="T6" y="T7"/>
                    </a:cxn>
                    <a:cxn ang="T14">
                      <a:pos x="T8" y="T9"/>
                    </a:cxn>
                  </a:cxnLst>
                  <a:rect l="T15" t="T16" r="T17" b="T18"/>
                  <a:pathLst>
                    <a:path w="66" h="72">
                      <a:moveTo>
                        <a:pt x="0" y="72"/>
                      </a:moveTo>
                      <a:lnTo>
                        <a:pt x="29" y="12"/>
                      </a:lnTo>
                      <a:lnTo>
                        <a:pt x="56" y="0"/>
                      </a:lnTo>
                      <a:lnTo>
                        <a:pt x="66" y="57"/>
                      </a:lnTo>
                      <a:lnTo>
                        <a:pt x="0" y="72"/>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58" name="Freeform 469"/>
                <p:cNvSpPr>
                  <a:spLocks/>
                </p:cNvSpPr>
                <p:nvPr/>
              </p:nvSpPr>
              <p:spPr bwMode="auto">
                <a:xfrm>
                  <a:off x="1556" y="2873"/>
                  <a:ext cx="67" cy="52"/>
                </a:xfrm>
                <a:custGeom>
                  <a:avLst/>
                  <a:gdLst>
                    <a:gd name="T0" fmla="*/ 0 w 233"/>
                    <a:gd name="T1" fmla="*/ 2 h 184"/>
                    <a:gd name="T2" fmla="*/ 1 w 233"/>
                    <a:gd name="T3" fmla="*/ 3 h 184"/>
                    <a:gd name="T4" fmla="*/ 3 w 233"/>
                    <a:gd name="T5" fmla="*/ 3 h 184"/>
                    <a:gd name="T6" fmla="*/ 1 w 233"/>
                    <a:gd name="T7" fmla="*/ 4 h 184"/>
                    <a:gd name="T8" fmla="*/ 1 w 233"/>
                    <a:gd name="T9" fmla="*/ 4 h 184"/>
                    <a:gd name="T10" fmla="*/ 3 w 233"/>
                    <a:gd name="T11" fmla="*/ 4 h 184"/>
                    <a:gd name="T12" fmla="*/ 5 w 233"/>
                    <a:gd name="T13" fmla="*/ 4 h 184"/>
                    <a:gd name="T14" fmla="*/ 5 w 233"/>
                    <a:gd name="T15" fmla="*/ 2 h 184"/>
                    <a:gd name="T16" fmla="*/ 3 w 233"/>
                    <a:gd name="T17" fmla="*/ 0 h 184"/>
                    <a:gd name="T18" fmla="*/ 1 w 233"/>
                    <a:gd name="T19" fmla="*/ 1 h 184"/>
                    <a:gd name="T20" fmla="*/ 0 w 233"/>
                    <a:gd name="T21" fmla="*/ 2 h 18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3"/>
                    <a:gd name="T34" fmla="*/ 0 h 184"/>
                    <a:gd name="T35" fmla="*/ 233 w 233"/>
                    <a:gd name="T36" fmla="*/ 184 h 18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3" h="184">
                      <a:moveTo>
                        <a:pt x="0" y="83"/>
                      </a:moveTo>
                      <a:lnTo>
                        <a:pt x="32" y="134"/>
                      </a:lnTo>
                      <a:lnTo>
                        <a:pt x="139" y="143"/>
                      </a:lnTo>
                      <a:lnTo>
                        <a:pt x="25" y="160"/>
                      </a:lnTo>
                      <a:lnTo>
                        <a:pt x="25" y="184"/>
                      </a:lnTo>
                      <a:lnTo>
                        <a:pt x="142" y="175"/>
                      </a:lnTo>
                      <a:lnTo>
                        <a:pt x="233" y="184"/>
                      </a:lnTo>
                      <a:lnTo>
                        <a:pt x="207" y="83"/>
                      </a:lnTo>
                      <a:lnTo>
                        <a:pt x="120" y="0"/>
                      </a:lnTo>
                      <a:lnTo>
                        <a:pt x="32" y="23"/>
                      </a:lnTo>
                      <a:lnTo>
                        <a:pt x="0" y="83"/>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59" name="Freeform 470"/>
                <p:cNvSpPr>
                  <a:spLocks/>
                </p:cNvSpPr>
                <p:nvPr/>
              </p:nvSpPr>
              <p:spPr bwMode="auto">
                <a:xfrm>
                  <a:off x="1603" y="2959"/>
                  <a:ext cx="34" cy="37"/>
                </a:xfrm>
                <a:custGeom>
                  <a:avLst/>
                  <a:gdLst>
                    <a:gd name="T0" fmla="*/ 0 w 116"/>
                    <a:gd name="T1" fmla="*/ 1 h 133"/>
                    <a:gd name="T2" fmla="*/ 0 w 116"/>
                    <a:gd name="T3" fmla="*/ 2 h 133"/>
                    <a:gd name="T4" fmla="*/ 2 w 116"/>
                    <a:gd name="T5" fmla="*/ 3 h 133"/>
                    <a:gd name="T6" fmla="*/ 3 w 116"/>
                    <a:gd name="T7" fmla="*/ 1 h 133"/>
                    <a:gd name="T8" fmla="*/ 2 w 116"/>
                    <a:gd name="T9" fmla="*/ 0 h 133"/>
                    <a:gd name="T10" fmla="*/ 0 w 116"/>
                    <a:gd name="T11" fmla="*/ 1 h 133"/>
                    <a:gd name="T12" fmla="*/ 0 60000 65536"/>
                    <a:gd name="T13" fmla="*/ 0 60000 65536"/>
                    <a:gd name="T14" fmla="*/ 0 60000 65536"/>
                    <a:gd name="T15" fmla="*/ 0 60000 65536"/>
                    <a:gd name="T16" fmla="*/ 0 60000 65536"/>
                    <a:gd name="T17" fmla="*/ 0 60000 65536"/>
                    <a:gd name="T18" fmla="*/ 0 w 116"/>
                    <a:gd name="T19" fmla="*/ 0 h 133"/>
                    <a:gd name="T20" fmla="*/ 116 w 116"/>
                    <a:gd name="T21" fmla="*/ 133 h 133"/>
                  </a:gdLst>
                  <a:ahLst/>
                  <a:cxnLst>
                    <a:cxn ang="T12">
                      <a:pos x="T0" y="T1"/>
                    </a:cxn>
                    <a:cxn ang="T13">
                      <a:pos x="T2" y="T3"/>
                    </a:cxn>
                    <a:cxn ang="T14">
                      <a:pos x="T4" y="T5"/>
                    </a:cxn>
                    <a:cxn ang="T15">
                      <a:pos x="T6" y="T7"/>
                    </a:cxn>
                    <a:cxn ang="T16">
                      <a:pos x="T8" y="T9"/>
                    </a:cxn>
                    <a:cxn ang="T17">
                      <a:pos x="T10" y="T11"/>
                    </a:cxn>
                  </a:cxnLst>
                  <a:rect l="T18" t="T19" r="T20" b="T21"/>
                  <a:pathLst>
                    <a:path w="116" h="133">
                      <a:moveTo>
                        <a:pt x="0" y="37"/>
                      </a:moveTo>
                      <a:lnTo>
                        <a:pt x="11" y="89"/>
                      </a:lnTo>
                      <a:lnTo>
                        <a:pt x="67" y="133"/>
                      </a:lnTo>
                      <a:lnTo>
                        <a:pt x="116" y="66"/>
                      </a:lnTo>
                      <a:lnTo>
                        <a:pt x="76" y="0"/>
                      </a:lnTo>
                      <a:lnTo>
                        <a:pt x="0" y="37"/>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60" name="Freeform 471"/>
                <p:cNvSpPr>
                  <a:spLocks/>
                </p:cNvSpPr>
                <p:nvPr/>
              </p:nvSpPr>
              <p:spPr bwMode="auto">
                <a:xfrm>
                  <a:off x="2194" y="2933"/>
                  <a:ext cx="111" cy="172"/>
                </a:xfrm>
                <a:custGeom>
                  <a:avLst/>
                  <a:gdLst>
                    <a:gd name="T0" fmla="*/ 0 w 390"/>
                    <a:gd name="T1" fmla="*/ 13 h 602"/>
                    <a:gd name="T2" fmla="*/ 0 w 390"/>
                    <a:gd name="T3" fmla="*/ 9 h 602"/>
                    <a:gd name="T4" fmla="*/ 1 w 390"/>
                    <a:gd name="T5" fmla="*/ 8 h 602"/>
                    <a:gd name="T6" fmla="*/ 3 w 390"/>
                    <a:gd name="T7" fmla="*/ 7 h 602"/>
                    <a:gd name="T8" fmla="*/ 6 w 390"/>
                    <a:gd name="T9" fmla="*/ 4 h 602"/>
                    <a:gd name="T10" fmla="*/ 3 w 390"/>
                    <a:gd name="T11" fmla="*/ 3 h 602"/>
                    <a:gd name="T12" fmla="*/ 2 w 390"/>
                    <a:gd name="T13" fmla="*/ 1 h 602"/>
                    <a:gd name="T14" fmla="*/ 2 w 390"/>
                    <a:gd name="T15" fmla="*/ 1 h 602"/>
                    <a:gd name="T16" fmla="*/ 3 w 390"/>
                    <a:gd name="T17" fmla="*/ 2 h 602"/>
                    <a:gd name="T18" fmla="*/ 9 w 390"/>
                    <a:gd name="T19" fmla="*/ 0 h 602"/>
                    <a:gd name="T20" fmla="*/ 9 w 390"/>
                    <a:gd name="T21" fmla="*/ 2 h 602"/>
                    <a:gd name="T22" fmla="*/ 6 w 390"/>
                    <a:gd name="T23" fmla="*/ 8 h 602"/>
                    <a:gd name="T24" fmla="*/ 1 w 390"/>
                    <a:gd name="T25" fmla="*/ 14 h 602"/>
                    <a:gd name="T26" fmla="*/ 0 w 390"/>
                    <a:gd name="T27" fmla="*/ 13 h 60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90"/>
                    <a:gd name="T43" fmla="*/ 0 h 602"/>
                    <a:gd name="T44" fmla="*/ 390 w 390"/>
                    <a:gd name="T45" fmla="*/ 602 h 60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90" h="602">
                      <a:moveTo>
                        <a:pt x="0" y="565"/>
                      </a:moveTo>
                      <a:lnTo>
                        <a:pt x="0" y="403"/>
                      </a:lnTo>
                      <a:lnTo>
                        <a:pt x="32" y="354"/>
                      </a:lnTo>
                      <a:lnTo>
                        <a:pt x="151" y="305"/>
                      </a:lnTo>
                      <a:lnTo>
                        <a:pt x="268" y="173"/>
                      </a:lnTo>
                      <a:lnTo>
                        <a:pt x="115" y="128"/>
                      </a:lnTo>
                      <a:lnTo>
                        <a:pt x="71" y="48"/>
                      </a:lnTo>
                      <a:lnTo>
                        <a:pt x="84" y="23"/>
                      </a:lnTo>
                      <a:lnTo>
                        <a:pt x="145" y="70"/>
                      </a:lnTo>
                      <a:lnTo>
                        <a:pt x="373" y="0"/>
                      </a:lnTo>
                      <a:lnTo>
                        <a:pt x="390" y="70"/>
                      </a:lnTo>
                      <a:lnTo>
                        <a:pt x="255" y="351"/>
                      </a:lnTo>
                      <a:lnTo>
                        <a:pt x="20" y="602"/>
                      </a:lnTo>
                      <a:lnTo>
                        <a:pt x="0" y="56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61" name="Freeform 472"/>
                <p:cNvSpPr>
                  <a:spLocks/>
                </p:cNvSpPr>
                <p:nvPr/>
              </p:nvSpPr>
              <p:spPr bwMode="auto">
                <a:xfrm>
                  <a:off x="2020" y="3281"/>
                  <a:ext cx="86" cy="91"/>
                </a:xfrm>
                <a:custGeom>
                  <a:avLst/>
                  <a:gdLst>
                    <a:gd name="T0" fmla="*/ 0 w 301"/>
                    <a:gd name="T1" fmla="*/ 2 h 319"/>
                    <a:gd name="T2" fmla="*/ 1 w 301"/>
                    <a:gd name="T3" fmla="*/ 2 h 319"/>
                    <a:gd name="T4" fmla="*/ 3 w 301"/>
                    <a:gd name="T5" fmla="*/ 1 h 319"/>
                    <a:gd name="T6" fmla="*/ 3 w 301"/>
                    <a:gd name="T7" fmla="*/ 0 h 319"/>
                    <a:gd name="T8" fmla="*/ 5 w 301"/>
                    <a:gd name="T9" fmla="*/ 0 h 319"/>
                    <a:gd name="T10" fmla="*/ 7 w 301"/>
                    <a:gd name="T11" fmla="*/ 1 h 319"/>
                    <a:gd name="T12" fmla="*/ 7 w 301"/>
                    <a:gd name="T13" fmla="*/ 2 h 319"/>
                    <a:gd name="T14" fmla="*/ 7 w 301"/>
                    <a:gd name="T15" fmla="*/ 5 h 319"/>
                    <a:gd name="T16" fmla="*/ 6 w 301"/>
                    <a:gd name="T17" fmla="*/ 7 h 319"/>
                    <a:gd name="T18" fmla="*/ 4 w 301"/>
                    <a:gd name="T19" fmla="*/ 7 h 319"/>
                    <a:gd name="T20" fmla="*/ 3 w 301"/>
                    <a:gd name="T21" fmla="*/ 6 h 319"/>
                    <a:gd name="T22" fmla="*/ 0 w 301"/>
                    <a:gd name="T23" fmla="*/ 2 h 31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1"/>
                    <a:gd name="T37" fmla="*/ 0 h 319"/>
                    <a:gd name="T38" fmla="*/ 301 w 301"/>
                    <a:gd name="T39" fmla="*/ 319 h 31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1" h="319">
                      <a:moveTo>
                        <a:pt x="0" y="99"/>
                      </a:moveTo>
                      <a:lnTo>
                        <a:pt x="66" y="100"/>
                      </a:lnTo>
                      <a:lnTo>
                        <a:pt x="133" y="41"/>
                      </a:lnTo>
                      <a:lnTo>
                        <a:pt x="135" y="14"/>
                      </a:lnTo>
                      <a:lnTo>
                        <a:pt x="196" y="0"/>
                      </a:lnTo>
                      <a:lnTo>
                        <a:pt x="290" y="33"/>
                      </a:lnTo>
                      <a:lnTo>
                        <a:pt x="301" y="80"/>
                      </a:lnTo>
                      <a:lnTo>
                        <a:pt x="293" y="198"/>
                      </a:lnTo>
                      <a:lnTo>
                        <a:pt x="245" y="319"/>
                      </a:lnTo>
                      <a:lnTo>
                        <a:pt x="157" y="296"/>
                      </a:lnTo>
                      <a:lnTo>
                        <a:pt x="105" y="268"/>
                      </a:lnTo>
                      <a:lnTo>
                        <a:pt x="0" y="99"/>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62" name="Freeform 473"/>
                <p:cNvSpPr>
                  <a:spLocks/>
                </p:cNvSpPr>
                <p:nvPr/>
              </p:nvSpPr>
              <p:spPr bwMode="auto">
                <a:xfrm>
                  <a:off x="1872" y="3297"/>
                  <a:ext cx="148" cy="161"/>
                </a:xfrm>
                <a:custGeom>
                  <a:avLst/>
                  <a:gdLst>
                    <a:gd name="T0" fmla="*/ 0 w 520"/>
                    <a:gd name="T1" fmla="*/ 0 h 565"/>
                    <a:gd name="T2" fmla="*/ 1 w 520"/>
                    <a:gd name="T3" fmla="*/ 0 h 565"/>
                    <a:gd name="T4" fmla="*/ 9 w 520"/>
                    <a:gd name="T5" fmla="*/ 1 h 565"/>
                    <a:gd name="T6" fmla="*/ 10 w 520"/>
                    <a:gd name="T7" fmla="*/ 1 h 565"/>
                    <a:gd name="T8" fmla="*/ 12 w 520"/>
                    <a:gd name="T9" fmla="*/ 1 h 565"/>
                    <a:gd name="T10" fmla="*/ 11 w 520"/>
                    <a:gd name="T11" fmla="*/ 2 h 565"/>
                    <a:gd name="T12" fmla="*/ 10 w 520"/>
                    <a:gd name="T13" fmla="*/ 1 h 565"/>
                    <a:gd name="T14" fmla="*/ 8 w 520"/>
                    <a:gd name="T15" fmla="*/ 2 h 565"/>
                    <a:gd name="T16" fmla="*/ 8 w 520"/>
                    <a:gd name="T17" fmla="*/ 5 h 565"/>
                    <a:gd name="T18" fmla="*/ 7 w 520"/>
                    <a:gd name="T19" fmla="*/ 5 h 565"/>
                    <a:gd name="T20" fmla="*/ 7 w 520"/>
                    <a:gd name="T21" fmla="*/ 8 h 565"/>
                    <a:gd name="T22" fmla="*/ 7 w 520"/>
                    <a:gd name="T23" fmla="*/ 13 h 565"/>
                    <a:gd name="T24" fmla="*/ 7 w 520"/>
                    <a:gd name="T25" fmla="*/ 13 h 565"/>
                    <a:gd name="T26" fmla="*/ 5 w 520"/>
                    <a:gd name="T27" fmla="*/ 13 h 565"/>
                    <a:gd name="T28" fmla="*/ 5 w 520"/>
                    <a:gd name="T29" fmla="*/ 12 h 565"/>
                    <a:gd name="T30" fmla="*/ 4 w 520"/>
                    <a:gd name="T31" fmla="*/ 13 h 565"/>
                    <a:gd name="T32" fmla="*/ 3 w 520"/>
                    <a:gd name="T33" fmla="*/ 11 h 565"/>
                    <a:gd name="T34" fmla="*/ 3 w 520"/>
                    <a:gd name="T35" fmla="*/ 7 h 565"/>
                    <a:gd name="T36" fmla="*/ 3 w 520"/>
                    <a:gd name="T37" fmla="*/ 6 h 565"/>
                    <a:gd name="T38" fmla="*/ 0 w 520"/>
                    <a:gd name="T39" fmla="*/ 0 h 56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20"/>
                    <a:gd name="T61" fmla="*/ 0 h 565"/>
                    <a:gd name="T62" fmla="*/ 520 w 520"/>
                    <a:gd name="T63" fmla="*/ 565 h 56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20" h="565">
                      <a:moveTo>
                        <a:pt x="0" y="19"/>
                      </a:moveTo>
                      <a:lnTo>
                        <a:pt x="63" y="0"/>
                      </a:lnTo>
                      <a:lnTo>
                        <a:pt x="376" y="54"/>
                      </a:lnTo>
                      <a:lnTo>
                        <a:pt x="446" y="28"/>
                      </a:lnTo>
                      <a:lnTo>
                        <a:pt x="520" y="42"/>
                      </a:lnTo>
                      <a:lnTo>
                        <a:pt x="457" y="81"/>
                      </a:lnTo>
                      <a:lnTo>
                        <a:pt x="434" y="54"/>
                      </a:lnTo>
                      <a:lnTo>
                        <a:pt x="359" y="72"/>
                      </a:lnTo>
                      <a:lnTo>
                        <a:pt x="359" y="230"/>
                      </a:lnTo>
                      <a:lnTo>
                        <a:pt x="319" y="233"/>
                      </a:lnTo>
                      <a:lnTo>
                        <a:pt x="319" y="356"/>
                      </a:lnTo>
                      <a:lnTo>
                        <a:pt x="319" y="537"/>
                      </a:lnTo>
                      <a:lnTo>
                        <a:pt x="286" y="565"/>
                      </a:lnTo>
                      <a:lnTo>
                        <a:pt x="236" y="565"/>
                      </a:lnTo>
                      <a:lnTo>
                        <a:pt x="210" y="525"/>
                      </a:lnTo>
                      <a:lnTo>
                        <a:pt x="188" y="547"/>
                      </a:lnTo>
                      <a:lnTo>
                        <a:pt x="137" y="486"/>
                      </a:lnTo>
                      <a:lnTo>
                        <a:pt x="113" y="288"/>
                      </a:lnTo>
                      <a:lnTo>
                        <a:pt x="113" y="264"/>
                      </a:lnTo>
                      <a:lnTo>
                        <a:pt x="0" y="19"/>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63" name="Freeform 474"/>
                <p:cNvSpPr>
                  <a:spLocks/>
                </p:cNvSpPr>
                <p:nvPr/>
              </p:nvSpPr>
              <p:spPr bwMode="auto">
                <a:xfrm>
                  <a:off x="1562" y="2727"/>
                  <a:ext cx="92" cy="88"/>
                </a:xfrm>
                <a:custGeom>
                  <a:avLst/>
                  <a:gdLst>
                    <a:gd name="T0" fmla="*/ 0 w 322"/>
                    <a:gd name="T1" fmla="*/ 7 h 310"/>
                    <a:gd name="T2" fmla="*/ 4 w 322"/>
                    <a:gd name="T3" fmla="*/ 0 h 310"/>
                    <a:gd name="T4" fmla="*/ 7 w 322"/>
                    <a:gd name="T5" fmla="*/ 0 h 310"/>
                    <a:gd name="T6" fmla="*/ 7 w 322"/>
                    <a:gd name="T7" fmla="*/ 1 h 310"/>
                    <a:gd name="T8" fmla="*/ 7 w 322"/>
                    <a:gd name="T9" fmla="*/ 2 h 310"/>
                    <a:gd name="T10" fmla="*/ 5 w 322"/>
                    <a:gd name="T11" fmla="*/ 2 h 310"/>
                    <a:gd name="T12" fmla="*/ 5 w 322"/>
                    <a:gd name="T13" fmla="*/ 5 h 310"/>
                    <a:gd name="T14" fmla="*/ 3 w 322"/>
                    <a:gd name="T15" fmla="*/ 5 h 310"/>
                    <a:gd name="T16" fmla="*/ 4 w 322"/>
                    <a:gd name="T17" fmla="*/ 7 h 310"/>
                    <a:gd name="T18" fmla="*/ 0 w 322"/>
                    <a:gd name="T19" fmla="*/ 7 h 3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2"/>
                    <a:gd name="T31" fmla="*/ 0 h 310"/>
                    <a:gd name="T32" fmla="*/ 322 w 322"/>
                    <a:gd name="T33" fmla="*/ 310 h 3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2" h="310">
                      <a:moveTo>
                        <a:pt x="0" y="310"/>
                      </a:moveTo>
                      <a:lnTo>
                        <a:pt x="154" y="0"/>
                      </a:lnTo>
                      <a:lnTo>
                        <a:pt x="317" y="5"/>
                      </a:lnTo>
                      <a:lnTo>
                        <a:pt x="322" y="22"/>
                      </a:lnTo>
                      <a:lnTo>
                        <a:pt x="317" y="80"/>
                      </a:lnTo>
                      <a:lnTo>
                        <a:pt x="197" y="76"/>
                      </a:lnTo>
                      <a:lnTo>
                        <a:pt x="196" y="198"/>
                      </a:lnTo>
                      <a:lnTo>
                        <a:pt x="152" y="221"/>
                      </a:lnTo>
                      <a:lnTo>
                        <a:pt x="156" y="292"/>
                      </a:lnTo>
                      <a:lnTo>
                        <a:pt x="0" y="31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64" name="Freeform 475"/>
                <p:cNvSpPr>
                  <a:spLocks/>
                </p:cNvSpPr>
                <p:nvPr/>
              </p:nvSpPr>
              <p:spPr bwMode="auto">
                <a:xfrm>
                  <a:off x="1986" y="2789"/>
                  <a:ext cx="180" cy="249"/>
                </a:xfrm>
                <a:custGeom>
                  <a:avLst/>
                  <a:gdLst>
                    <a:gd name="T0" fmla="*/ 0 w 634"/>
                    <a:gd name="T1" fmla="*/ 11 h 874"/>
                    <a:gd name="T2" fmla="*/ 1 w 634"/>
                    <a:gd name="T3" fmla="*/ 13 h 874"/>
                    <a:gd name="T4" fmla="*/ 1 w 634"/>
                    <a:gd name="T5" fmla="*/ 15 h 874"/>
                    <a:gd name="T6" fmla="*/ 3 w 634"/>
                    <a:gd name="T7" fmla="*/ 16 h 874"/>
                    <a:gd name="T8" fmla="*/ 5 w 634"/>
                    <a:gd name="T9" fmla="*/ 19 h 874"/>
                    <a:gd name="T10" fmla="*/ 8 w 634"/>
                    <a:gd name="T11" fmla="*/ 20 h 874"/>
                    <a:gd name="T12" fmla="*/ 11 w 634"/>
                    <a:gd name="T13" fmla="*/ 20 h 874"/>
                    <a:gd name="T14" fmla="*/ 12 w 634"/>
                    <a:gd name="T15" fmla="*/ 19 h 874"/>
                    <a:gd name="T16" fmla="*/ 11 w 634"/>
                    <a:gd name="T17" fmla="*/ 17 h 874"/>
                    <a:gd name="T18" fmla="*/ 10 w 634"/>
                    <a:gd name="T19" fmla="*/ 16 h 874"/>
                    <a:gd name="T20" fmla="*/ 11 w 634"/>
                    <a:gd name="T21" fmla="*/ 15 h 874"/>
                    <a:gd name="T22" fmla="*/ 11 w 634"/>
                    <a:gd name="T23" fmla="*/ 13 h 874"/>
                    <a:gd name="T24" fmla="*/ 12 w 634"/>
                    <a:gd name="T25" fmla="*/ 11 h 874"/>
                    <a:gd name="T26" fmla="*/ 13 w 634"/>
                    <a:gd name="T27" fmla="*/ 6 h 874"/>
                    <a:gd name="T28" fmla="*/ 14 w 634"/>
                    <a:gd name="T29" fmla="*/ 5 h 874"/>
                    <a:gd name="T30" fmla="*/ 13 w 634"/>
                    <a:gd name="T31" fmla="*/ 5 h 874"/>
                    <a:gd name="T32" fmla="*/ 13 w 634"/>
                    <a:gd name="T33" fmla="*/ 1 h 874"/>
                    <a:gd name="T34" fmla="*/ 12 w 634"/>
                    <a:gd name="T35" fmla="*/ 0 h 874"/>
                    <a:gd name="T36" fmla="*/ 11 w 634"/>
                    <a:gd name="T37" fmla="*/ 1 h 874"/>
                    <a:gd name="T38" fmla="*/ 3 w 634"/>
                    <a:gd name="T39" fmla="*/ 1 h 874"/>
                    <a:gd name="T40" fmla="*/ 3 w 634"/>
                    <a:gd name="T41" fmla="*/ 3 h 874"/>
                    <a:gd name="T42" fmla="*/ 2 w 634"/>
                    <a:gd name="T43" fmla="*/ 3 h 874"/>
                    <a:gd name="T44" fmla="*/ 2 w 634"/>
                    <a:gd name="T45" fmla="*/ 4 h 874"/>
                    <a:gd name="T46" fmla="*/ 2 w 634"/>
                    <a:gd name="T47" fmla="*/ 8 h 874"/>
                    <a:gd name="T48" fmla="*/ 1 w 634"/>
                    <a:gd name="T49" fmla="*/ 8 h 874"/>
                    <a:gd name="T50" fmla="*/ 0 w 634"/>
                    <a:gd name="T51" fmla="*/ 11 h 87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634"/>
                    <a:gd name="T79" fmla="*/ 0 h 874"/>
                    <a:gd name="T80" fmla="*/ 634 w 634"/>
                    <a:gd name="T81" fmla="*/ 874 h 87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634" h="874">
                      <a:moveTo>
                        <a:pt x="0" y="460"/>
                      </a:moveTo>
                      <a:lnTo>
                        <a:pt x="30" y="549"/>
                      </a:lnTo>
                      <a:lnTo>
                        <a:pt x="59" y="644"/>
                      </a:lnTo>
                      <a:lnTo>
                        <a:pt x="124" y="679"/>
                      </a:lnTo>
                      <a:lnTo>
                        <a:pt x="216" y="807"/>
                      </a:lnTo>
                      <a:lnTo>
                        <a:pt x="344" y="874"/>
                      </a:lnTo>
                      <a:lnTo>
                        <a:pt x="460" y="857"/>
                      </a:lnTo>
                      <a:lnTo>
                        <a:pt x="532" y="832"/>
                      </a:lnTo>
                      <a:lnTo>
                        <a:pt x="488" y="740"/>
                      </a:lnTo>
                      <a:lnTo>
                        <a:pt x="423" y="684"/>
                      </a:lnTo>
                      <a:lnTo>
                        <a:pt x="466" y="652"/>
                      </a:lnTo>
                      <a:lnTo>
                        <a:pt x="474" y="572"/>
                      </a:lnTo>
                      <a:lnTo>
                        <a:pt x="544" y="462"/>
                      </a:lnTo>
                      <a:lnTo>
                        <a:pt x="575" y="273"/>
                      </a:lnTo>
                      <a:lnTo>
                        <a:pt x="634" y="230"/>
                      </a:lnTo>
                      <a:lnTo>
                        <a:pt x="587" y="192"/>
                      </a:lnTo>
                      <a:lnTo>
                        <a:pt x="570" y="50"/>
                      </a:lnTo>
                      <a:lnTo>
                        <a:pt x="521" y="0"/>
                      </a:lnTo>
                      <a:lnTo>
                        <a:pt x="460" y="59"/>
                      </a:lnTo>
                      <a:lnTo>
                        <a:pt x="116" y="49"/>
                      </a:lnTo>
                      <a:lnTo>
                        <a:pt x="116" y="138"/>
                      </a:lnTo>
                      <a:lnTo>
                        <a:pt x="83" y="139"/>
                      </a:lnTo>
                      <a:lnTo>
                        <a:pt x="83" y="166"/>
                      </a:lnTo>
                      <a:lnTo>
                        <a:pt x="82" y="334"/>
                      </a:lnTo>
                      <a:lnTo>
                        <a:pt x="42" y="343"/>
                      </a:lnTo>
                      <a:lnTo>
                        <a:pt x="0" y="46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65" name="Freeform 476"/>
                <p:cNvSpPr>
                  <a:spLocks/>
                </p:cNvSpPr>
                <p:nvPr/>
              </p:nvSpPr>
              <p:spPr bwMode="auto">
                <a:xfrm>
                  <a:off x="2082" y="3413"/>
                  <a:ext cx="14" cy="20"/>
                </a:xfrm>
                <a:custGeom>
                  <a:avLst/>
                  <a:gdLst>
                    <a:gd name="T0" fmla="*/ 0 w 46"/>
                    <a:gd name="T1" fmla="*/ 1 h 72"/>
                    <a:gd name="T2" fmla="*/ 1 w 46"/>
                    <a:gd name="T3" fmla="*/ 2 h 72"/>
                    <a:gd name="T4" fmla="*/ 1 w 46"/>
                    <a:gd name="T5" fmla="*/ 1 h 72"/>
                    <a:gd name="T6" fmla="*/ 1 w 46"/>
                    <a:gd name="T7" fmla="*/ 0 h 72"/>
                    <a:gd name="T8" fmla="*/ 0 w 46"/>
                    <a:gd name="T9" fmla="*/ 1 h 72"/>
                    <a:gd name="T10" fmla="*/ 0 60000 65536"/>
                    <a:gd name="T11" fmla="*/ 0 60000 65536"/>
                    <a:gd name="T12" fmla="*/ 0 60000 65536"/>
                    <a:gd name="T13" fmla="*/ 0 60000 65536"/>
                    <a:gd name="T14" fmla="*/ 0 60000 65536"/>
                    <a:gd name="T15" fmla="*/ 0 w 46"/>
                    <a:gd name="T16" fmla="*/ 0 h 72"/>
                    <a:gd name="T17" fmla="*/ 46 w 46"/>
                    <a:gd name="T18" fmla="*/ 72 h 72"/>
                  </a:gdLst>
                  <a:ahLst/>
                  <a:cxnLst>
                    <a:cxn ang="T10">
                      <a:pos x="T0" y="T1"/>
                    </a:cxn>
                    <a:cxn ang="T11">
                      <a:pos x="T2" y="T3"/>
                    </a:cxn>
                    <a:cxn ang="T12">
                      <a:pos x="T4" y="T5"/>
                    </a:cxn>
                    <a:cxn ang="T13">
                      <a:pos x="T6" y="T7"/>
                    </a:cxn>
                    <a:cxn ang="T14">
                      <a:pos x="T8" y="T9"/>
                    </a:cxn>
                  </a:cxnLst>
                  <a:rect l="T15" t="T16" r="T17" b="T18"/>
                  <a:pathLst>
                    <a:path w="46" h="72">
                      <a:moveTo>
                        <a:pt x="0" y="40"/>
                      </a:moveTo>
                      <a:lnTo>
                        <a:pt x="25" y="72"/>
                      </a:lnTo>
                      <a:lnTo>
                        <a:pt x="46" y="46"/>
                      </a:lnTo>
                      <a:lnTo>
                        <a:pt x="42" y="0"/>
                      </a:lnTo>
                      <a:lnTo>
                        <a:pt x="0" y="4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66" name="Freeform 477"/>
                <p:cNvSpPr>
                  <a:spLocks/>
                </p:cNvSpPr>
                <p:nvPr/>
              </p:nvSpPr>
              <p:spPr bwMode="auto">
                <a:xfrm>
                  <a:off x="2070" y="3095"/>
                  <a:ext cx="118" cy="136"/>
                </a:xfrm>
                <a:custGeom>
                  <a:avLst/>
                  <a:gdLst>
                    <a:gd name="T0" fmla="*/ 0 w 409"/>
                    <a:gd name="T1" fmla="*/ 3 h 475"/>
                    <a:gd name="T2" fmla="*/ 0 w 409"/>
                    <a:gd name="T3" fmla="*/ 6 h 475"/>
                    <a:gd name="T4" fmla="*/ 1 w 409"/>
                    <a:gd name="T5" fmla="*/ 8 h 475"/>
                    <a:gd name="T6" fmla="*/ 3 w 409"/>
                    <a:gd name="T7" fmla="*/ 9 h 475"/>
                    <a:gd name="T8" fmla="*/ 4 w 409"/>
                    <a:gd name="T9" fmla="*/ 9 h 475"/>
                    <a:gd name="T10" fmla="*/ 5 w 409"/>
                    <a:gd name="T11" fmla="*/ 11 h 475"/>
                    <a:gd name="T12" fmla="*/ 8 w 409"/>
                    <a:gd name="T13" fmla="*/ 11 h 475"/>
                    <a:gd name="T14" fmla="*/ 10 w 409"/>
                    <a:gd name="T15" fmla="*/ 10 h 475"/>
                    <a:gd name="T16" fmla="*/ 8 w 409"/>
                    <a:gd name="T17" fmla="*/ 5 h 475"/>
                    <a:gd name="T18" fmla="*/ 9 w 409"/>
                    <a:gd name="T19" fmla="*/ 4 h 475"/>
                    <a:gd name="T20" fmla="*/ 4 w 409"/>
                    <a:gd name="T21" fmla="*/ 0 h 475"/>
                    <a:gd name="T22" fmla="*/ 3 w 409"/>
                    <a:gd name="T23" fmla="*/ 2 h 475"/>
                    <a:gd name="T24" fmla="*/ 2 w 409"/>
                    <a:gd name="T25" fmla="*/ 1 h 475"/>
                    <a:gd name="T26" fmla="*/ 2 w 409"/>
                    <a:gd name="T27" fmla="*/ 2 h 475"/>
                    <a:gd name="T28" fmla="*/ 2 w 409"/>
                    <a:gd name="T29" fmla="*/ 0 h 475"/>
                    <a:gd name="T30" fmla="*/ 1 w 409"/>
                    <a:gd name="T31" fmla="*/ 0 h 475"/>
                    <a:gd name="T32" fmla="*/ 1 w 409"/>
                    <a:gd name="T33" fmla="*/ 1 h 475"/>
                    <a:gd name="T34" fmla="*/ 1 w 409"/>
                    <a:gd name="T35" fmla="*/ 2 h 475"/>
                    <a:gd name="T36" fmla="*/ 0 w 409"/>
                    <a:gd name="T37" fmla="*/ 3 h 47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09"/>
                    <a:gd name="T58" fmla="*/ 0 h 475"/>
                    <a:gd name="T59" fmla="*/ 409 w 409"/>
                    <a:gd name="T60" fmla="*/ 475 h 47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09" h="475">
                      <a:moveTo>
                        <a:pt x="0" y="150"/>
                      </a:moveTo>
                      <a:lnTo>
                        <a:pt x="3" y="242"/>
                      </a:lnTo>
                      <a:lnTo>
                        <a:pt x="52" y="334"/>
                      </a:lnTo>
                      <a:lnTo>
                        <a:pt x="124" y="375"/>
                      </a:lnTo>
                      <a:lnTo>
                        <a:pt x="160" y="384"/>
                      </a:lnTo>
                      <a:lnTo>
                        <a:pt x="199" y="475"/>
                      </a:lnTo>
                      <a:lnTo>
                        <a:pt x="353" y="462"/>
                      </a:lnTo>
                      <a:lnTo>
                        <a:pt x="409" y="423"/>
                      </a:lnTo>
                      <a:lnTo>
                        <a:pt x="351" y="237"/>
                      </a:lnTo>
                      <a:lnTo>
                        <a:pt x="367" y="165"/>
                      </a:lnTo>
                      <a:lnTo>
                        <a:pt x="175" y="0"/>
                      </a:lnTo>
                      <a:lnTo>
                        <a:pt x="118" y="84"/>
                      </a:lnTo>
                      <a:lnTo>
                        <a:pt x="98" y="61"/>
                      </a:lnTo>
                      <a:lnTo>
                        <a:pt x="84" y="80"/>
                      </a:lnTo>
                      <a:lnTo>
                        <a:pt x="82" y="0"/>
                      </a:lnTo>
                      <a:lnTo>
                        <a:pt x="29" y="5"/>
                      </a:lnTo>
                      <a:lnTo>
                        <a:pt x="39" y="62"/>
                      </a:lnTo>
                      <a:lnTo>
                        <a:pt x="42" y="97"/>
                      </a:lnTo>
                      <a:lnTo>
                        <a:pt x="0" y="15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67" name="Freeform 478"/>
                <p:cNvSpPr>
                  <a:spLocks/>
                </p:cNvSpPr>
                <p:nvPr/>
              </p:nvSpPr>
              <p:spPr bwMode="auto">
                <a:xfrm>
                  <a:off x="1745" y="2943"/>
                  <a:ext cx="24" cy="65"/>
                </a:xfrm>
                <a:custGeom>
                  <a:avLst/>
                  <a:gdLst>
                    <a:gd name="T0" fmla="*/ 0 w 82"/>
                    <a:gd name="T1" fmla="*/ 0 h 227"/>
                    <a:gd name="T2" fmla="*/ 1 w 82"/>
                    <a:gd name="T3" fmla="*/ 0 h 227"/>
                    <a:gd name="T4" fmla="*/ 2 w 82"/>
                    <a:gd name="T5" fmla="*/ 5 h 227"/>
                    <a:gd name="T6" fmla="*/ 1 w 82"/>
                    <a:gd name="T7" fmla="*/ 5 h 227"/>
                    <a:gd name="T8" fmla="*/ 0 w 82"/>
                    <a:gd name="T9" fmla="*/ 0 h 227"/>
                    <a:gd name="T10" fmla="*/ 0 60000 65536"/>
                    <a:gd name="T11" fmla="*/ 0 60000 65536"/>
                    <a:gd name="T12" fmla="*/ 0 60000 65536"/>
                    <a:gd name="T13" fmla="*/ 0 60000 65536"/>
                    <a:gd name="T14" fmla="*/ 0 60000 65536"/>
                    <a:gd name="T15" fmla="*/ 0 w 82"/>
                    <a:gd name="T16" fmla="*/ 0 h 227"/>
                    <a:gd name="T17" fmla="*/ 82 w 82"/>
                    <a:gd name="T18" fmla="*/ 227 h 227"/>
                  </a:gdLst>
                  <a:ahLst/>
                  <a:cxnLst>
                    <a:cxn ang="T10">
                      <a:pos x="T0" y="T1"/>
                    </a:cxn>
                    <a:cxn ang="T11">
                      <a:pos x="T2" y="T3"/>
                    </a:cxn>
                    <a:cxn ang="T12">
                      <a:pos x="T4" y="T5"/>
                    </a:cxn>
                    <a:cxn ang="T13">
                      <a:pos x="T6" y="T7"/>
                    </a:cxn>
                    <a:cxn ang="T14">
                      <a:pos x="T8" y="T9"/>
                    </a:cxn>
                  </a:cxnLst>
                  <a:rect l="T15" t="T16" r="T17" b="T18"/>
                  <a:pathLst>
                    <a:path w="82" h="227">
                      <a:moveTo>
                        <a:pt x="0" y="0"/>
                      </a:moveTo>
                      <a:lnTo>
                        <a:pt x="41" y="10"/>
                      </a:lnTo>
                      <a:lnTo>
                        <a:pt x="82" y="219"/>
                      </a:lnTo>
                      <a:lnTo>
                        <a:pt x="53" y="227"/>
                      </a:lnTo>
                      <a:lnTo>
                        <a:pt x="0" y="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68" name="Freeform 479"/>
                <p:cNvSpPr>
                  <a:spLocks/>
                </p:cNvSpPr>
                <p:nvPr/>
              </p:nvSpPr>
              <p:spPr bwMode="auto">
                <a:xfrm>
                  <a:off x="2071" y="3033"/>
                  <a:ext cx="57" cy="67"/>
                </a:xfrm>
                <a:custGeom>
                  <a:avLst/>
                  <a:gdLst>
                    <a:gd name="T0" fmla="*/ 0 w 198"/>
                    <a:gd name="T1" fmla="*/ 5 h 234"/>
                    <a:gd name="T2" fmla="*/ 1 w 198"/>
                    <a:gd name="T3" fmla="*/ 5 h 234"/>
                    <a:gd name="T4" fmla="*/ 2 w 198"/>
                    <a:gd name="T5" fmla="*/ 5 h 234"/>
                    <a:gd name="T6" fmla="*/ 2 w 198"/>
                    <a:gd name="T7" fmla="*/ 4 h 234"/>
                    <a:gd name="T8" fmla="*/ 4 w 198"/>
                    <a:gd name="T9" fmla="*/ 4 h 234"/>
                    <a:gd name="T10" fmla="*/ 5 w 198"/>
                    <a:gd name="T11" fmla="*/ 2 h 234"/>
                    <a:gd name="T12" fmla="*/ 4 w 198"/>
                    <a:gd name="T13" fmla="*/ 0 h 234"/>
                    <a:gd name="T14" fmla="*/ 1 w 198"/>
                    <a:gd name="T15" fmla="*/ 0 h 234"/>
                    <a:gd name="T16" fmla="*/ 1 w 198"/>
                    <a:gd name="T17" fmla="*/ 2 h 234"/>
                    <a:gd name="T18" fmla="*/ 1 w 198"/>
                    <a:gd name="T19" fmla="*/ 3 h 234"/>
                    <a:gd name="T20" fmla="*/ 0 w 198"/>
                    <a:gd name="T21" fmla="*/ 5 h 23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8"/>
                    <a:gd name="T34" fmla="*/ 0 h 234"/>
                    <a:gd name="T35" fmla="*/ 198 w 198"/>
                    <a:gd name="T36" fmla="*/ 234 h 23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8" h="234">
                      <a:moveTo>
                        <a:pt x="0" y="234"/>
                      </a:moveTo>
                      <a:lnTo>
                        <a:pt x="27" y="222"/>
                      </a:lnTo>
                      <a:lnTo>
                        <a:pt x="80" y="217"/>
                      </a:lnTo>
                      <a:lnTo>
                        <a:pt x="82" y="186"/>
                      </a:lnTo>
                      <a:lnTo>
                        <a:pt x="159" y="165"/>
                      </a:lnTo>
                      <a:lnTo>
                        <a:pt x="198" y="87"/>
                      </a:lnTo>
                      <a:lnTo>
                        <a:pt x="159" y="0"/>
                      </a:lnTo>
                      <a:lnTo>
                        <a:pt x="43" y="17"/>
                      </a:lnTo>
                      <a:lnTo>
                        <a:pt x="56" y="82"/>
                      </a:lnTo>
                      <a:lnTo>
                        <a:pt x="29" y="124"/>
                      </a:lnTo>
                      <a:lnTo>
                        <a:pt x="0" y="234"/>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69" name="Freeform 480"/>
                <p:cNvSpPr>
                  <a:spLocks/>
                </p:cNvSpPr>
                <p:nvPr/>
              </p:nvSpPr>
              <p:spPr bwMode="auto">
                <a:xfrm>
                  <a:off x="2014" y="2673"/>
                  <a:ext cx="122" cy="133"/>
                </a:xfrm>
                <a:custGeom>
                  <a:avLst/>
                  <a:gdLst>
                    <a:gd name="T0" fmla="*/ 0 w 429"/>
                    <a:gd name="T1" fmla="*/ 2 h 464"/>
                    <a:gd name="T2" fmla="*/ 0 w 429"/>
                    <a:gd name="T3" fmla="*/ 11 h 464"/>
                    <a:gd name="T4" fmla="*/ 8 w 429"/>
                    <a:gd name="T5" fmla="*/ 11 h 464"/>
                    <a:gd name="T6" fmla="*/ 10 w 429"/>
                    <a:gd name="T7" fmla="*/ 9 h 464"/>
                    <a:gd name="T8" fmla="*/ 10 w 429"/>
                    <a:gd name="T9" fmla="*/ 9 h 464"/>
                    <a:gd name="T10" fmla="*/ 7 w 429"/>
                    <a:gd name="T11" fmla="*/ 2 h 464"/>
                    <a:gd name="T12" fmla="*/ 8 w 429"/>
                    <a:gd name="T13" fmla="*/ 4 h 464"/>
                    <a:gd name="T14" fmla="*/ 9 w 429"/>
                    <a:gd name="T15" fmla="*/ 3 h 464"/>
                    <a:gd name="T16" fmla="*/ 8 w 429"/>
                    <a:gd name="T17" fmla="*/ 0 h 464"/>
                    <a:gd name="T18" fmla="*/ 7 w 429"/>
                    <a:gd name="T19" fmla="*/ 1 h 464"/>
                    <a:gd name="T20" fmla="*/ 7 w 429"/>
                    <a:gd name="T21" fmla="*/ 0 h 464"/>
                    <a:gd name="T22" fmla="*/ 5 w 429"/>
                    <a:gd name="T23" fmla="*/ 0 h 464"/>
                    <a:gd name="T24" fmla="*/ 4 w 429"/>
                    <a:gd name="T25" fmla="*/ 1 h 464"/>
                    <a:gd name="T26" fmla="*/ 0 w 429"/>
                    <a:gd name="T27" fmla="*/ 0 h 464"/>
                    <a:gd name="T28" fmla="*/ 0 w 429"/>
                    <a:gd name="T29" fmla="*/ 2 h 4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29"/>
                    <a:gd name="T46" fmla="*/ 0 h 464"/>
                    <a:gd name="T47" fmla="*/ 429 w 429"/>
                    <a:gd name="T48" fmla="*/ 464 h 4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29" h="464">
                      <a:moveTo>
                        <a:pt x="0" y="75"/>
                      </a:moveTo>
                      <a:lnTo>
                        <a:pt x="17" y="454"/>
                      </a:lnTo>
                      <a:lnTo>
                        <a:pt x="361" y="464"/>
                      </a:lnTo>
                      <a:lnTo>
                        <a:pt x="422" y="405"/>
                      </a:lnTo>
                      <a:lnTo>
                        <a:pt x="429" y="364"/>
                      </a:lnTo>
                      <a:lnTo>
                        <a:pt x="298" y="98"/>
                      </a:lnTo>
                      <a:lnTo>
                        <a:pt x="361" y="183"/>
                      </a:lnTo>
                      <a:lnTo>
                        <a:pt x="392" y="110"/>
                      </a:lnTo>
                      <a:lnTo>
                        <a:pt x="361" y="17"/>
                      </a:lnTo>
                      <a:lnTo>
                        <a:pt x="284" y="30"/>
                      </a:lnTo>
                      <a:lnTo>
                        <a:pt x="282" y="4"/>
                      </a:lnTo>
                      <a:lnTo>
                        <a:pt x="239" y="4"/>
                      </a:lnTo>
                      <a:lnTo>
                        <a:pt x="166" y="40"/>
                      </a:lnTo>
                      <a:lnTo>
                        <a:pt x="17" y="0"/>
                      </a:lnTo>
                      <a:lnTo>
                        <a:pt x="0" y="7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70" name="Freeform 481"/>
                <p:cNvSpPr>
                  <a:spLocks/>
                </p:cNvSpPr>
                <p:nvPr/>
              </p:nvSpPr>
              <p:spPr bwMode="auto">
                <a:xfrm>
                  <a:off x="1690" y="2894"/>
                  <a:ext cx="81" cy="69"/>
                </a:xfrm>
                <a:custGeom>
                  <a:avLst/>
                  <a:gdLst>
                    <a:gd name="T0" fmla="*/ 0 w 285"/>
                    <a:gd name="T1" fmla="*/ 5 h 242"/>
                    <a:gd name="T2" fmla="*/ 1 w 285"/>
                    <a:gd name="T3" fmla="*/ 5 h 242"/>
                    <a:gd name="T4" fmla="*/ 2 w 285"/>
                    <a:gd name="T5" fmla="*/ 6 h 242"/>
                    <a:gd name="T6" fmla="*/ 2 w 285"/>
                    <a:gd name="T7" fmla="*/ 4 h 242"/>
                    <a:gd name="T8" fmla="*/ 5 w 285"/>
                    <a:gd name="T9" fmla="*/ 4 h 242"/>
                    <a:gd name="T10" fmla="*/ 5 w 285"/>
                    <a:gd name="T11" fmla="*/ 4 h 242"/>
                    <a:gd name="T12" fmla="*/ 7 w 285"/>
                    <a:gd name="T13" fmla="*/ 3 h 242"/>
                    <a:gd name="T14" fmla="*/ 5 w 285"/>
                    <a:gd name="T15" fmla="*/ 1 h 242"/>
                    <a:gd name="T16" fmla="*/ 5 w 285"/>
                    <a:gd name="T17" fmla="*/ 0 h 242"/>
                    <a:gd name="T18" fmla="*/ 1 w 285"/>
                    <a:gd name="T19" fmla="*/ 2 h 242"/>
                    <a:gd name="T20" fmla="*/ 0 w 285"/>
                    <a:gd name="T21" fmla="*/ 5 h 2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85"/>
                    <a:gd name="T34" fmla="*/ 0 h 242"/>
                    <a:gd name="T35" fmla="*/ 285 w 285"/>
                    <a:gd name="T36" fmla="*/ 242 h 24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85" h="242">
                      <a:moveTo>
                        <a:pt x="0" y="207"/>
                      </a:moveTo>
                      <a:lnTo>
                        <a:pt x="23" y="233"/>
                      </a:lnTo>
                      <a:lnTo>
                        <a:pt x="102" y="242"/>
                      </a:lnTo>
                      <a:lnTo>
                        <a:pt x="92" y="181"/>
                      </a:lnTo>
                      <a:lnTo>
                        <a:pt x="192" y="171"/>
                      </a:lnTo>
                      <a:lnTo>
                        <a:pt x="233" y="181"/>
                      </a:lnTo>
                      <a:lnTo>
                        <a:pt x="285" y="135"/>
                      </a:lnTo>
                      <a:lnTo>
                        <a:pt x="214" y="42"/>
                      </a:lnTo>
                      <a:lnTo>
                        <a:pt x="206" y="0"/>
                      </a:lnTo>
                      <a:lnTo>
                        <a:pt x="49" y="79"/>
                      </a:lnTo>
                      <a:lnTo>
                        <a:pt x="0" y="207"/>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71" name="Freeform 482"/>
                <p:cNvSpPr>
                  <a:spLocks/>
                </p:cNvSpPr>
                <p:nvPr/>
              </p:nvSpPr>
              <p:spPr bwMode="auto">
                <a:xfrm>
                  <a:off x="1986" y="3186"/>
                  <a:ext cx="128" cy="123"/>
                </a:xfrm>
                <a:custGeom>
                  <a:avLst/>
                  <a:gdLst>
                    <a:gd name="T0" fmla="*/ 0 w 450"/>
                    <a:gd name="T1" fmla="*/ 5 h 434"/>
                    <a:gd name="T2" fmla="*/ 0 w 450"/>
                    <a:gd name="T3" fmla="*/ 9 h 434"/>
                    <a:gd name="T4" fmla="*/ 1 w 450"/>
                    <a:gd name="T5" fmla="*/ 10 h 434"/>
                    <a:gd name="T6" fmla="*/ 3 w 450"/>
                    <a:gd name="T7" fmla="*/ 10 h 434"/>
                    <a:gd name="T8" fmla="*/ 4 w 450"/>
                    <a:gd name="T9" fmla="*/ 10 h 434"/>
                    <a:gd name="T10" fmla="*/ 6 w 450"/>
                    <a:gd name="T11" fmla="*/ 9 h 434"/>
                    <a:gd name="T12" fmla="*/ 6 w 450"/>
                    <a:gd name="T13" fmla="*/ 8 h 434"/>
                    <a:gd name="T14" fmla="*/ 7 w 450"/>
                    <a:gd name="T15" fmla="*/ 8 h 434"/>
                    <a:gd name="T16" fmla="*/ 7 w 450"/>
                    <a:gd name="T17" fmla="*/ 7 h 434"/>
                    <a:gd name="T18" fmla="*/ 10 w 450"/>
                    <a:gd name="T19" fmla="*/ 6 h 434"/>
                    <a:gd name="T20" fmla="*/ 9 w 450"/>
                    <a:gd name="T21" fmla="*/ 6 h 434"/>
                    <a:gd name="T22" fmla="*/ 10 w 450"/>
                    <a:gd name="T23" fmla="*/ 3 h 434"/>
                    <a:gd name="T24" fmla="*/ 10 w 450"/>
                    <a:gd name="T25" fmla="*/ 1 h 434"/>
                    <a:gd name="T26" fmla="*/ 8 w 450"/>
                    <a:gd name="T27" fmla="*/ 0 h 434"/>
                    <a:gd name="T28" fmla="*/ 8 w 450"/>
                    <a:gd name="T29" fmla="*/ 0 h 434"/>
                    <a:gd name="T30" fmla="*/ 6 w 450"/>
                    <a:gd name="T31" fmla="*/ 1 h 434"/>
                    <a:gd name="T32" fmla="*/ 6 w 450"/>
                    <a:gd name="T33" fmla="*/ 3 h 434"/>
                    <a:gd name="T34" fmla="*/ 7 w 450"/>
                    <a:gd name="T35" fmla="*/ 4 h 434"/>
                    <a:gd name="T36" fmla="*/ 7 w 450"/>
                    <a:gd name="T37" fmla="*/ 5 h 434"/>
                    <a:gd name="T38" fmla="*/ 2 w 450"/>
                    <a:gd name="T39" fmla="*/ 3 h 434"/>
                    <a:gd name="T40" fmla="*/ 2 w 450"/>
                    <a:gd name="T41" fmla="*/ 5 h 434"/>
                    <a:gd name="T42" fmla="*/ 0 w 450"/>
                    <a:gd name="T43" fmla="*/ 5 h 4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50"/>
                    <a:gd name="T67" fmla="*/ 0 h 434"/>
                    <a:gd name="T68" fmla="*/ 450 w 450"/>
                    <a:gd name="T69" fmla="*/ 434 h 43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50" h="434">
                      <a:moveTo>
                        <a:pt x="0" y="212"/>
                      </a:moveTo>
                      <a:lnTo>
                        <a:pt x="0" y="379"/>
                      </a:lnTo>
                      <a:lnTo>
                        <a:pt x="47" y="419"/>
                      </a:lnTo>
                      <a:lnTo>
                        <a:pt x="121" y="433"/>
                      </a:lnTo>
                      <a:lnTo>
                        <a:pt x="187" y="434"/>
                      </a:lnTo>
                      <a:lnTo>
                        <a:pt x="254" y="375"/>
                      </a:lnTo>
                      <a:lnTo>
                        <a:pt x="256" y="348"/>
                      </a:lnTo>
                      <a:lnTo>
                        <a:pt x="317" y="334"/>
                      </a:lnTo>
                      <a:lnTo>
                        <a:pt x="309" y="310"/>
                      </a:lnTo>
                      <a:lnTo>
                        <a:pt x="428" y="265"/>
                      </a:lnTo>
                      <a:lnTo>
                        <a:pt x="412" y="245"/>
                      </a:lnTo>
                      <a:lnTo>
                        <a:pt x="450" y="114"/>
                      </a:lnTo>
                      <a:lnTo>
                        <a:pt x="422" y="56"/>
                      </a:lnTo>
                      <a:lnTo>
                        <a:pt x="350" y="15"/>
                      </a:lnTo>
                      <a:lnTo>
                        <a:pt x="329" y="0"/>
                      </a:lnTo>
                      <a:lnTo>
                        <a:pt x="260" y="42"/>
                      </a:lnTo>
                      <a:lnTo>
                        <a:pt x="254" y="156"/>
                      </a:lnTo>
                      <a:lnTo>
                        <a:pt x="298" y="177"/>
                      </a:lnTo>
                      <a:lnTo>
                        <a:pt x="300" y="225"/>
                      </a:lnTo>
                      <a:lnTo>
                        <a:pt x="81" y="122"/>
                      </a:lnTo>
                      <a:lnTo>
                        <a:pt x="86" y="212"/>
                      </a:lnTo>
                      <a:lnTo>
                        <a:pt x="0" y="212"/>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72" name="Freeform 483"/>
                <p:cNvSpPr>
                  <a:spLocks/>
                </p:cNvSpPr>
                <p:nvPr/>
              </p:nvSpPr>
              <p:spPr bwMode="auto">
                <a:xfrm>
                  <a:off x="1926" y="3366"/>
                  <a:ext cx="178" cy="166"/>
                </a:xfrm>
                <a:custGeom>
                  <a:avLst/>
                  <a:gdLst>
                    <a:gd name="T0" fmla="*/ 0 w 624"/>
                    <a:gd name="T1" fmla="*/ 7 h 583"/>
                    <a:gd name="T2" fmla="*/ 1 w 624"/>
                    <a:gd name="T3" fmla="*/ 7 h 583"/>
                    <a:gd name="T4" fmla="*/ 1 w 624"/>
                    <a:gd name="T5" fmla="*/ 7 h 583"/>
                    <a:gd name="T6" fmla="*/ 2 w 624"/>
                    <a:gd name="T7" fmla="*/ 7 h 583"/>
                    <a:gd name="T8" fmla="*/ 3 w 624"/>
                    <a:gd name="T9" fmla="*/ 7 h 583"/>
                    <a:gd name="T10" fmla="*/ 3 w 624"/>
                    <a:gd name="T11" fmla="*/ 3 h 583"/>
                    <a:gd name="T12" fmla="*/ 4 w 624"/>
                    <a:gd name="T13" fmla="*/ 4 h 583"/>
                    <a:gd name="T14" fmla="*/ 4 w 624"/>
                    <a:gd name="T15" fmla="*/ 5 h 583"/>
                    <a:gd name="T16" fmla="*/ 5 w 624"/>
                    <a:gd name="T17" fmla="*/ 5 h 583"/>
                    <a:gd name="T18" fmla="*/ 6 w 624"/>
                    <a:gd name="T19" fmla="*/ 4 h 583"/>
                    <a:gd name="T20" fmla="*/ 8 w 624"/>
                    <a:gd name="T21" fmla="*/ 4 h 583"/>
                    <a:gd name="T22" fmla="*/ 11 w 624"/>
                    <a:gd name="T23" fmla="*/ 0 h 583"/>
                    <a:gd name="T24" fmla="*/ 13 w 624"/>
                    <a:gd name="T25" fmla="*/ 1 h 583"/>
                    <a:gd name="T26" fmla="*/ 14 w 624"/>
                    <a:gd name="T27" fmla="*/ 4 h 583"/>
                    <a:gd name="T28" fmla="*/ 13 w 624"/>
                    <a:gd name="T29" fmla="*/ 5 h 583"/>
                    <a:gd name="T30" fmla="*/ 13 w 624"/>
                    <a:gd name="T31" fmla="*/ 5 h 583"/>
                    <a:gd name="T32" fmla="*/ 14 w 624"/>
                    <a:gd name="T33" fmla="*/ 5 h 583"/>
                    <a:gd name="T34" fmla="*/ 15 w 624"/>
                    <a:gd name="T35" fmla="*/ 5 h 583"/>
                    <a:gd name="T36" fmla="*/ 14 w 624"/>
                    <a:gd name="T37" fmla="*/ 7 h 583"/>
                    <a:gd name="T38" fmla="*/ 12 w 624"/>
                    <a:gd name="T39" fmla="*/ 10 h 583"/>
                    <a:gd name="T40" fmla="*/ 9 w 624"/>
                    <a:gd name="T41" fmla="*/ 13 h 583"/>
                    <a:gd name="T42" fmla="*/ 7 w 624"/>
                    <a:gd name="T43" fmla="*/ 13 h 583"/>
                    <a:gd name="T44" fmla="*/ 2 w 624"/>
                    <a:gd name="T45" fmla="*/ 13 h 583"/>
                    <a:gd name="T46" fmla="*/ 1 w 624"/>
                    <a:gd name="T47" fmla="*/ 12 h 583"/>
                    <a:gd name="T48" fmla="*/ 1 w 624"/>
                    <a:gd name="T49" fmla="*/ 11 h 583"/>
                    <a:gd name="T50" fmla="*/ 0 w 624"/>
                    <a:gd name="T51" fmla="*/ 7 h 58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624"/>
                    <a:gd name="T79" fmla="*/ 0 h 583"/>
                    <a:gd name="T80" fmla="*/ 624 w 624"/>
                    <a:gd name="T81" fmla="*/ 583 h 58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624" h="583">
                      <a:moveTo>
                        <a:pt x="0" y="308"/>
                      </a:moveTo>
                      <a:lnTo>
                        <a:pt x="22" y="286"/>
                      </a:lnTo>
                      <a:lnTo>
                        <a:pt x="48" y="326"/>
                      </a:lnTo>
                      <a:lnTo>
                        <a:pt x="98" y="326"/>
                      </a:lnTo>
                      <a:lnTo>
                        <a:pt x="131" y="298"/>
                      </a:lnTo>
                      <a:lnTo>
                        <a:pt x="131" y="117"/>
                      </a:lnTo>
                      <a:lnTo>
                        <a:pt x="165" y="163"/>
                      </a:lnTo>
                      <a:lnTo>
                        <a:pt x="163" y="213"/>
                      </a:lnTo>
                      <a:lnTo>
                        <a:pt x="217" y="211"/>
                      </a:lnTo>
                      <a:lnTo>
                        <a:pt x="262" y="156"/>
                      </a:lnTo>
                      <a:lnTo>
                        <a:pt x="347" y="156"/>
                      </a:lnTo>
                      <a:lnTo>
                        <a:pt x="489" y="0"/>
                      </a:lnTo>
                      <a:lnTo>
                        <a:pt x="577" y="23"/>
                      </a:lnTo>
                      <a:lnTo>
                        <a:pt x="593" y="167"/>
                      </a:lnTo>
                      <a:lnTo>
                        <a:pt x="551" y="207"/>
                      </a:lnTo>
                      <a:lnTo>
                        <a:pt x="576" y="239"/>
                      </a:lnTo>
                      <a:lnTo>
                        <a:pt x="597" y="213"/>
                      </a:lnTo>
                      <a:lnTo>
                        <a:pt x="624" y="213"/>
                      </a:lnTo>
                      <a:lnTo>
                        <a:pt x="608" y="298"/>
                      </a:lnTo>
                      <a:lnTo>
                        <a:pt x="521" y="429"/>
                      </a:lnTo>
                      <a:lnTo>
                        <a:pt x="404" y="543"/>
                      </a:lnTo>
                      <a:lnTo>
                        <a:pt x="319" y="581"/>
                      </a:lnTo>
                      <a:lnTo>
                        <a:pt x="75" y="583"/>
                      </a:lnTo>
                      <a:lnTo>
                        <a:pt x="53" y="517"/>
                      </a:lnTo>
                      <a:lnTo>
                        <a:pt x="65" y="468"/>
                      </a:lnTo>
                      <a:lnTo>
                        <a:pt x="0" y="308"/>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73" name="Freeform 484"/>
                <p:cNvSpPr>
                  <a:spLocks/>
                </p:cNvSpPr>
                <p:nvPr/>
              </p:nvSpPr>
              <p:spPr bwMode="auto">
                <a:xfrm>
                  <a:off x="2040" y="3455"/>
                  <a:ext cx="25" cy="30"/>
                </a:xfrm>
                <a:custGeom>
                  <a:avLst/>
                  <a:gdLst>
                    <a:gd name="T0" fmla="*/ 0 w 86"/>
                    <a:gd name="T1" fmla="*/ 1 h 106"/>
                    <a:gd name="T2" fmla="*/ 1 w 86"/>
                    <a:gd name="T3" fmla="*/ 2 h 106"/>
                    <a:gd name="T4" fmla="*/ 2 w 86"/>
                    <a:gd name="T5" fmla="*/ 1 h 106"/>
                    <a:gd name="T6" fmla="*/ 1 w 86"/>
                    <a:gd name="T7" fmla="*/ 0 h 106"/>
                    <a:gd name="T8" fmla="*/ 0 w 86"/>
                    <a:gd name="T9" fmla="*/ 1 h 106"/>
                    <a:gd name="T10" fmla="*/ 0 60000 65536"/>
                    <a:gd name="T11" fmla="*/ 0 60000 65536"/>
                    <a:gd name="T12" fmla="*/ 0 60000 65536"/>
                    <a:gd name="T13" fmla="*/ 0 60000 65536"/>
                    <a:gd name="T14" fmla="*/ 0 60000 65536"/>
                    <a:gd name="T15" fmla="*/ 0 w 86"/>
                    <a:gd name="T16" fmla="*/ 0 h 106"/>
                    <a:gd name="T17" fmla="*/ 86 w 86"/>
                    <a:gd name="T18" fmla="*/ 106 h 106"/>
                  </a:gdLst>
                  <a:ahLst/>
                  <a:cxnLst>
                    <a:cxn ang="T10">
                      <a:pos x="T0" y="T1"/>
                    </a:cxn>
                    <a:cxn ang="T11">
                      <a:pos x="T2" y="T3"/>
                    </a:cxn>
                    <a:cxn ang="T12">
                      <a:pos x="T4" y="T5"/>
                    </a:cxn>
                    <a:cxn ang="T13">
                      <a:pos x="T6" y="T7"/>
                    </a:cxn>
                    <a:cxn ang="T14">
                      <a:pos x="T8" y="T9"/>
                    </a:cxn>
                  </a:cxnLst>
                  <a:rect l="T15" t="T16" r="T17" b="T18"/>
                  <a:pathLst>
                    <a:path w="86" h="106">
                      <a:moveTo>
                        <a:pt x="0" y="52"/>
                      </a:moveTo>
                      <a:lnTo>
                        <a:pt x="33" y="106"/>
                      </a:lnTo>
                      <a:lnTo>
                        <a:pt x="86" y="52"/>
                      </a:lnTo>
                      <a:lnTo>
                        <a:pt x="61" y="0"/>
                      </a:lnTo>
                      <a:lnTo>
                        <a:pt x="0" y="52"/>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74" name="Freeform 485"/>
                <p:cNvSpPr>
                  <a:spLocks/>
                </p:cNvSpPr>
                <p:nvPr/>
              </p:nvSpPr>
              <p:spPr bwMode="auto">
                <a:xfrm>
                  <a:off x="2000" y="2304"/>
                  <a:ext cx="86" cy="77"/>
                </a:xfrm>
                <a:custGeom>
                  <a:avLst/>
                  <a:gdLst>
                    <a:gd name="T0" fmla="*/ 2 w 302"/>
                    <a:gd name="T1" fmla="*/ 0 h 272"/>
                    <a:gd name="T2" fmla="*/ 3 w 302"/>
                    <a:gd name="T3" fmla="*/ 0 h 272"/>
                    <a:gd name="T4" fmla="*/ 3 w 302"/>
                    <a:gd name="T5" fmla="*/ 1 h 272"/>
                    <a:gd name="T6" fmla="*/ 4 w 302"/>
                    <a:gd name="T7" fmla="*/ 1 h 272"/>
                    <a:gd name="T8" fmla="*/ 5 w 302"/>
                    <a:gd name="T9" fmla="*/ 1 h 272"/>
                    <a:gd name="T10" fmla="*/ 6 w 302"/>
                    <a:gd name="T11" fmla="*/ 1 h 272"/>
                    <a:gd name="T12" fmla="*/ 6 w 302"/>
                    <a:gd name="T13" fmla="*/ 3 h 272"/>
                    <a:gd name="T14" fmla="*/ 6 w 302"/>
                    <a:gd name="T15" fmla="*/ 3 h 272"/>
                    <a:gd name="T16" fmla="*/ 7 w 302"/>
                    <a:gd name="T17" fmla="*/ 3 h 272"/>
                    <a:gd name="T18" fmla="*/ 7 w 302"/>
                    <a:gd name="T19" fmla="*/ 3 h 272"/>
                    <a:gd name="T20" fmla="*/ 7 w 302"/>
                    <a:gd name="T21" fmla="*/ 4 h 272"/>
                    <a:gd name="T22" fmla="*/ 7 w 302"/>
                    <a:gd name="T23" fmla="*/ 4 h 272"/>
                    <a:gd name="T24" fmla="*/ 6 w 302"/>
                    <a:gd name="T25" fmla="*/ 4 h 272"/>
                    <a:gd name="T26" fmla="*/ 6 w 302"/>
                    <a:gd name="T27" fmla="*/ 4 h 272"/>
                    <a:gd name="T28" fmla="*/ 6 w 302"/>
                    <a:gd name="T29" fmla="*/ 5 h 272"/>
                    <a:gd name="T30" fmla="*/ 7 w 302"/>
                    <a:gd name="T31" fmla="*/ 5 h 272"/>
                    <a:gd name="T32" fmla="*/ 6 w 302"/>
                    <a:gd name="T33" fmla="*/ 5 h 272"/>
                    <a:gd name="T34" fmla="*/ 6 w 302"/>
                    <a:gd name="T35" fmla="*/ 5 h 272"/>
                    <a:gd name="T36" fmla="*/ 6 w 302"/>
                    <a:gd name="T37" fmla="*/ 5 h 272"/>
                    <a:gd name="T38" fmla="*/ 5 w 302"/>
                    <a:gd name="T39" fmla="*/ 6 h 272"/>
                    <a:gd name="T40" fmla="*/ 5 w 302"/>
                    <a:gd name="T41" fmla="*/ 6 h 272"/>
                    <a:gd name="T42" fmla="*/ 5 w 302"/>
                    <a:gd name="T43" fmla="*/ 6 h 272"/>
                    <a:gd name="T44" fmla="*/ 5 w 302"/>
                    <a:gd name="T45" fmla="*/ 6 h 272"/>
                    <a:gd name="T46" fmla="*/ 4 w 302"/>
                    <a:gd name="T47" fmla="*/ 6 h 272"/>
                    <a:gd name="T48" fmla="*/ 4 w 302"/>
                    <a:gd name="T49" fmla="*/ 6 h 272"/>
                    <a:gd name="T50" fmla="*/ 3 w 302"/>
                    <a:gd name="T51" fmla="*/ 6 h 272"/>
                    <a:gd name="T52" fmla="*/ 2 w 302"/>
                    <a:gd name="T53" fmla="*/ 5 h 272"/>
                    <a:gd name="T54" fmla="*/ 1 w 302"/>
                    <a:gd name="T55" fmla="*/ 5 h 272"/>
                    <a:gd name="T56" fmla="*/ 1 w 302"/>
                    <a:gd name="T57" fmla="*/ 5 h 272"/>
                    <a:gd name="T58" fmla="*/ 0 w 302"/>
                    <a:gd name="T59" fmla="*/ 6 h 272"/>
                    <a:gd name="T60" fmla="*/ 0 w 302"/>
                    <a:gd name="T61" fmla="*/ 5 h 272"/>
                    <a:gd name="T62" fmla="*/ 1 w 302"/>
                    <a:gd name="T63" fmla="*/ 4 h 272"/>
                    <a:gd name="T64" fmla="*/ 0 w 302"/>
                    <a:gd name="T65" fmla="*/ 3 h 272"/>
                    <a:gd name="T66" fmla="*/ 1 w 302"/>
                    <a:gd name="T67" fmla="*/ 3 h 272"/>
                    <a:gd name="T68" fmla="*/ 1 w 302"/>
                    <a:gd name="T69" fmla="*/ 2 h 272"/>
                    <a:gd name="T70" fmla="*/ 1 w 302"/>
                    <a:gd name="T71" fmla="*/ 2 h 272"/>
                    <a:gd name="T72" fmla="*/ 1 w 302"/>
                    <a:gd name="T73" fmla="*/ 2 h 272"/>
                    <a:gd name="T74" fmla="*/ 1 w 302"/>
                    <a:gd name="T75" fmla="*/ 1 h 272"/>
                    <a:gd name="T76" fmla="*/ 1 w 302"/>
                    <a:gd name="T77" fmla="*/ 1 h 272"/>
                    <a:gd name="T78" fmla="*/ 2 w 302"/>
                    <a:gd name="T79" fmla="*/ 0 h 272"/>
                    <a:gd name="T80" fmla="*/ 2 w 302"/>
                    <a:gd name="T81" fmla="*/ 0 h 27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02"/>
                    <a:gd name="T124" fmla="*/ 0 h 272"/>
                    <a:gd name="T125" fmla="*/ 302 w 302"/>
                    <a:gd name="T126" fmla="*/ 272 h 27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02" h="272">
                      <a:moveTo>
                        <a:pt x="96" y="0"/>
                      </a:moveTo>
                      <a:lnTo>
                        <a:pt x="125" y="5"/>
                      </a:lnTo>
                      <a:lnTo>
                        <a:pt x="147" y="25"/>
                      </a:lnTo>
                      <a:lnTo>
                        <a:pt x="189" y="25"/>
                      </a:lnTo>
                      <a:lnTo>
                        <a:pt x="232" y="31"/>
                      </a:lnTo>
                      <a:lnTo>
                        <a:pt x="254" y="65"/>
                      </a:lnTo>
                      <a:lnTo>
                        <a:pt x="270" y="109"/>
                      </a:lnTo>
                      <a:lnTo>
                        <a:pt x="274" y="127"/>
                      </a:lnTo>
                      <a:lnTo>
                        <a:pt x="293" y="142"/>
                      </a:lnTo>
                      <a:lnTo>
                        <a:pt x="302" y="154"/>
                      </a:lnTo>
                      <a:lnTo>
                        <a:pt x="302" y="172"/>
                      </a:lnTo>
                      <a:lnTo>
                        <a:pt x="284" y="172"/>
                      </a:lnTo>
                      <a:lnTo>
                        <a:pt x="260" y="172"/>
                      </a:lnTo>
                      <a:lnTo>
                        <a:pt x="270" y="189"/>
                      </a:lnTo>
                      <a:lnTo>
                        <a:pt x="278" y="200"/>
                      </a:lnTo>
                      <a:lnTo>
                        <a:pt x="284" y="223"/>
                      </a:lnTo>
                      <a:lnTo>
                        <a:pt x="270" y="234"/>
                      </a:lnTo>
                      <a:lnTo>
                        <a:pt x="248" y="234"/>
                      </a:lnTo>
                      <a:lnTo>
                        <a:pt x="246" y="234"/>
                      </a:lnTo>
                      <a:lnTo>
                        <a:pt x="232" y="245"/>
                      </a:lnTo>
                      <a:lnTo>
                        <a:pt x="232" y="268"/>
                      </a:lnTo>
                      <a:lnTo>
                        <a:pt x="215" y="272"/>
                      </a:lnTo>
                      <a:lnTo>
                        <a:pt x="200" y="261"/>
                      </a:lnTo>
                      <a:lnTo>
                        <a:pt x="176" y="255"/>
                      </a:lnTo>
                      <a:lnTo>
                        <a:pt x="155" y="245"/>
                      </a:lnTo>
                      <a:lnTo>
                        <a:pt x="135" y="250"/>
                      </a:lnTo>
                      <a:lnTo>
                        <a:pt x="73" y="223"/>
                      </a:lnTo>
                      <a:lnTo>
                        <a:pt x="47" y="227"/>
                      </a:lnTo>
                      <a:lnTo>
                        <a:pt x="26" y="223"/>
                      </a:lnTo>
                      <a:lnTo>
                        <a:pt x="12" y="245"/>
                      </a:lnTo>
                      <a:lnTo>
                        <a:pt x="0" y="199"/>
                      </a:lnTo>
                      <a:lnTo>
                        <a:pt x="28" y="169"/>
                      </a:lnTo>
                      <a:lnTo>
                        <a:pt x="8" y="109"/>
                      </a:lnTo>
                      <a:lnTo>
                        <a:pt x="26" y="117"/>
                      </a:lnTo>
                      <a:lnTo>
                        <a:pt x="29" y="104"/>
                      </a:lnTo>
                      <a:lnTo>
                        <a:pt x="34" y="82"/>
                      </a:lnTo>
                      <a:lnTo>
                        <a:pt x="42" y="71"/>
                      </a:lnTo>
                      <a:lnTo>
                        <a:pt x="47" y="46"/>
                      </a:lnTo>
                      <a:lnTo>
                        <a:pt x="68" y="21"/>
                      </a:lnTo>
                      <a:lnTo>
                        <a:pt x="82" y="0"/>
                      </a:lnTo>
                      <a:lnTo>
                        <a:pt x="96" y="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75" name="Freeform 486"/>
                <p:cNvSpPr>
                  <a:spLocks/>
                </p:cNvSpPr>
                <p:nvPr/>
              </p:nvSpPr>
              <p:spPr bwMode="auto">
                <a:xfrm>
                  <a:off x="1987" y="2359"/>
                  <a:ext cx="192" cy="128"/>
                </a:xfrm>
                <a:custGeom>
                  <a:avLst/>
                  <a:gdLst>
                    <a:gd name="T0" fmla="*/ 8 w 671"/>
                    <a:gd name="T1" fmla="*/ 0 h 446"/>
                    <a:gd name="T2" fmla="*/ 9 w 671"/>
                    <a:gd name="T3" fmla="*/ 0 h 446"/>
                    <a:gd name="T4" fmla="*/ 10 w 671"/>
                    <a:gd name="T5" fmla="*/ 1 h 446"/>
                    <a:gd name="T6" fmla="*/ 10 w 671"/>
                    <a:gd name="T7" fmla="*/ 1 h 446"/>
                    <a:gd name="T8" fmla="*/ 11 w 671"/>
                    <a:gd name="T9" fmla="*/ 2 h 446"/>
                    <a:gd name="T10" fmla="*/ 13 w 671"/>
                    <a:gd name="T11" fmla="*/ 3 h 446"/>
                    <a:gd name="T12" fmla="*/ 14 w 671"/>
                    <a:gd name="T13" fmla="*/ 3 h 446"/>
                    <a:gd name="T14" fmla="*/ 15 w 671"/>
                    <a:gd name="T15" fmla="*/ 4 h 446"/>
                    <a:gd name="T16" fmla="*/ 15 w 671"/>
                    <a:gd name="T17" fmla="*/ 6 h 446"/>
                    <a:gd name="T18" fmla="*/ 13 w 671"/>
                    <a:gd name="T19" fmla="*/ 7 h 446"/>
                    <a:gd name="T20" fmla="*/ 11 w 671"/>
                    <a:gd name="T21" fmla="*/ 9 h 446"/>
                    <a:gd name="T22" fmla="*/ 11 w 671"/>
                    <a:gd name="T23" fmla="*/ 9 h 446"/>
                    <a:gd name="T24" fmla="*/ 11 w 671"/>
                    <a:gd name="T25" fmla="*/ 11 h 446"/>
                    <a:gd name="T26" fmla="*/ 10 w 671"/>
                    <a:gd name="T27" fmla="*/ 9 h 446"/>
                    <a:gd name="T28" fmla="*/ 9 w 671"/>
                    <a:gd name="T29" fmla="*/ 8 h 446"/>
                    <a:gd name="T30" fmla="*/ 9 w 671"/>
                    <a:gd name="T31" fmla="*/ 7 h 446"/>
                    <a:gd name="T32" fmla="*/ 7 w 671"/>
                    <a:gd name="T33" fmla="*/ 9 h 446"/>
                    <a:gd name="T34" fmla="*/ 6 w 671"/>
                    <a:gd name="T35" fmla="*/ 8 h 446"/>
                    <a:gd name="T36" fmla="*/ 7 w 671"/>
                    <a:gd name="T37" fmla="*/ 8 h 446"/>
                    <a:gd name="T38" fmla="*/ 7 w 671"/>
                    <a:gd name="T39" fmla="*/ 7 h 446"/>
                    <a:gd name="T40" fmla="*/ 6 w 671"/>
                    <a:gd name="T41" fmla="*/ 6 h 446"/>
                    <a:gd name="T42" fmla="*/ 5 w 671"/>
                    <a:gd name="T43" fmla="*/ 5 h 446"/>
                    <a:gd name="T44" fmla="*/ 2 w 671"/>
                    <a:gd name="T45" fmla="*/ 6 h 446"/>
                    <a:gd name="T46" fmla="*/ 1 w 671"/>
                    <a:gd name="T47" fmla="*/ 6 h 446"/>
                    <a:gd name="T48" fmla="*/ 0 w 671"/>
                    <a:gd name="T49" fmla="*/ 4 h 446"/>
                    <a:gd name="T50" fmla="*/ 2 w 671"/>
                    <a:gd name="T51" fmla="*/ 2 h 446"/>
                    <a:gd name="T52" fmla="*/ 1 w 671"/>
                    <a:gd name="T53" fmla="*/ 1 h 446"/>
                    <a:gd name="T54" fmla="*/ 2 w 671"/>
                    <a:gd name="T55" fmla="*/ 1 h 446"/>
                    <a:gd name="T56" fmla="*/ 3 w 671"/>
                    <a:gd name="T57" fmla="*/ 1 h 446"/>
                    <a:gd name="T58" fmla="*/ 5 w 671"/>
                    <a:gd name="T59" fmla="*/ 1 h 446"/>
                    <a:gd name="T60" fmla="*/ 6 w 671"/>
                    <a:gd name="T61" fmla="*/ 1 h 446"/>
                    <a:gd name="T62" fmla="*/ 7 w 671"/>
                    <a:gd name="T63" fmla="*/ 2 h 446"/>
                    <a:gd name="T64" fmla="*/ 7 w 671"/>
                    <a:gd name="T65" fmla="*/ 1 h 446"/>
                    <a:gd name="T66" fmla="*/ 7 w 671"/>
                    <a:gd name="T67" fmla="*/ 1 h 44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71"/>
                    <a:gd name="T103" fmla="*/ 0 h 446"/>
                    <a:gd name="T104" fmla="*/ 671 w 671"/>
                    <a:gd name="T105" fmla="*/ 446 h 44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71" h="446">
                      <a:moveTo>
                        <a:pt x="334" y="20"/>
                      </a:moveTo>
                      <a:lnTo>
                        <a:pt x="344" y="17"/>
                      </a:lnTo>
                      <a:lnTo>
                        <a:pt x="362" y="4"/>
                      </a:lnTo>
                      <a:lnTo>
                        <a:pt x="379" y="0"/>
                      </a:lnTo>
                      <a:lnTo>
                        <a:pt x="406" y="4"/>
                      </a:lnTo>
                      <a:lnTo>
                        <a:pt x="418" y="27"/>
                      </a:lnTo>
                      <a:lnTo>
                        <a:pt x="424" y="54"/>
                      </a:lnTo>
                      <a:lnTo>
                        <a:pt x="435" y="63"/>
                      </a:lnTo>
                      <a:lnTo>
                        <a:pt x="448" y="58"/>
                      </a:lnTo>
                      <a:lnTo>
                        <a:pt x="481" y="95"/>
                      </a:lnTo>
                      <a:lnTo>
                        <a:pt x="498" y="124"/>
                      </a:lnTo>
                      <a:lnTo>
                        <a:pt x="542" y="145"/>
                      </a:lnTo>
                      <a:lnTo>
                        <a:pt x="574" y="150"/>
                      </a:lnTo>
                      <a:lnTo>
                        <a:pt x="587" y="145"/>
                      </a:lnTo>
                      <a:lnTo>
                        <a:pt x="617" y="160"/>
                      </a:lnTo>
                      <a:lnTo>
                        <a:pt x="650" y="165"/>
                      </a:lnTo>
                      <a:lnTo>
                        <a:pt x="671" y="233"/>
                      </a:lnTo>
                      <a:lnTo>
                        <a:pt x="638" y="242"/>
                      </a:lnTo>
                      <a:lnTo>
                        <a:pt x="631" y="276"/>
                      </a:lnTo>
                      <a:lnTo>
                        <a:pt x="579" y="311"/>
                      </a:lnTo>
                      <a:lnTo>
                        <a:pt x="500" y="334"/>
                      </a:lnTo>
                      <a:lnTo>
                        <a:pt x="491" y="366"/>
                      </a:lnTo>
                      <a:lnTo>
                        <a:pt x="462" y="352"/>
                      </a:lnTo>
                      <a:lnTo>
                        <a:pt x="493" y="395"/>
                      </a:lnTo>
                      <a:lnTo>
                        <a:pt x="540" y="400"/>
                      </a:lnTo>
                      <a:lnTo>
                        <a:pt x="453" y="446"/>
                      </a:lnTo>
                      <a:lnTo>
                        <a:pt x="400" y="396"/>
                      </a:lnTo>
                      <a:lnTo>
                        <a:pt x="444" y="358"/>
                      </a:lnTo>
                      <a:lnTo>
                        <a:pt x="400" y="349"/>
                      </a:lnTo>
                      <a:lnTo>
                        <a:pt x="376" y="349"/>
                      </a:lnTo>
                      <a:lnTo>
                        <a:pt x="383" y="315"/>
                      </a:lnTo>
                      <a:lnTo>
                        <a:pt x="374" y="320"/>
                      </a:lnTo>
                      <a:lnTo>
                        <a:pt x="310" y="338"/>
                      </a:lnTo>
                      <a:lnTo>
                        <a:pt x="289" y="396"/>
                      </a:lnTo>
                      <a:lnTo>
                        <a:pt x="244" y="394"/>
                      </a:lnTo>
                      <a:lnTo>
                        <a:pt x="254" y="352"/>
                      </a:lnTo>
                      <a:lnTo>
                        <a:pt x="255" y="334"/>
                      </a:lnTo>
                      <a:lnTo>
                        <a:pt x="283" y="325"/>
                      </a:lnTo>
                      <a:lnTo>
                        <a:pt x="295" y="312"/>
                      </a:lnTo>
                      <a:lnTo>
                        <a:pt x="298" y="302"/>
                      </a:lnTo>
                      <a:lnTo>
                        <a:pt x="283" y="296"/>
                      </a:lnTo>
                      <a:lnTo>
                        <a:pt x="262" y="253"/>
                      </a:lnTo>
                      <a:lnTo>
                        <a:pt x="236" y="227"/>
                      </a:lnTo>
                      <a:lnTo>
                        <a:pt x="203" y="227"/>
                      </a:lnTo>
                      <a:lnTo>
                        <a:pt x="162" y="239"/>
                      </a:lnTo>
                      <a:lnTo>
                        <a:pt x="100" y="242"/>
                      </a:lnTo>
                      <a:lnTo>
                        <a:pt x="72" y="250"/>
                      </a:lnTo>
                      <a:lnTo>
                        <a:pt x="24" y="250"/>
                      </a:lnTo>
                      <a:lnTo>
                        <a:pt x="0" y="224"/>
                      </a:lnTo>
                      <a:lnTo>
                        <a:pt x="16" y="185"/>
                      </a:lnTo>
                      <a:lnTo>
                        <a:pt x="41" y="143"/>
                      </a:lnTo>
                      <a:lnTo>
                        <a:pt x="73" y="99"/>
                      </a:lnTo>
                      <a:lnTo>
                        <a:pt x="56" y="47"/>
                      </a:lnTo>
                      <a:lnTo>
                        <a:pt x="57" y="38"/>
                      </a:lnTo>
                      <a:lnTo>
                        <a:pt x="70" y="27"/>
                      </a:lnTo>
                      <a:lnTo>
                        <a:pt x="91" y="31"/>
                      </a:lnTo>
                      <a:lnTo>
                        <a:pt x="117" y="27"/>
                      </a:lnTo>
                      <a:lnTo>
                        <a:pt x="143" y="39"/>
                      </a:lnTo>
                      <a:lnTo>
                        <a:pt x="177" y="54"/>
                      </a:lnTo>
                      <a:lnTo>
                        <a:pt x="199" y="47"/>
                      </a:lnTo>
                      <a:lnTo>
                        <a:pt x="220" y="59"/>
                      </a:lnTo>
                      <a:lnTo>
                        <a:pt x="244" y="65"/>
                      </a:lnTo>
                      <a:lnTo>
                        <a:pt x="259" y="76"/>
                      </a:lnTo>
                      <a:lnTo>
                        <a:pt x="276" y="72"/>
                      </a:lnTo>
                      <a:lnTo>
                        <a:pt x="279" y="49"/>
                      </a:lnTo>
                      <a:lnTo>
                        <a:pt x="290" y="38"/>
                      </a:lnTo>
                      <a:lnTo>
                        <a:pt x="314" y="38"/>
                      </a:lnTo>
                      <a:lnTo>
                        <a:pt x="322" y="31"/>
                      </a:lnTo>
                      <a:lnTo>
                        <a:pt x="334" y="2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76" name="Freeform 487"/>
                <p:cNvSpPr>
                  <a:spLocks/>
                </p:cNvSpPr>
                <p:nvPr/>
              </p:nvSpPr>
              <p:spPr bwMode="auto">
                <a:xfrm>
                  <a:off x="2036" y="2424"/>
                  <a:ext cx="37" cy="47"/>
                </a:xfrm>
                <a:custGeom>
                  <a:avLst/>
                  <a:gdLst>
                    <a:gd name="T0" fmla="*/ 1 w 129"/>
                    <a:gd name="T1" fmla="*/ 1 h 165"/>
                    <a:gd name="T2" fmla="*/ 1 w 129"/>
                    <a:gd name="T3" fmla="*/ 2 h 165"/>
                    <a:gd name="T4" fmla="*/ 1 w 129"/>
                    <a:gd name="T5" fmla="*/ 2 h 165"/>
                    <a:gd name="T6" fmla="*/ 1 w 129"/>
                    <a:gd name="T7" fmla="*/ 4 h 165"/>
                    <a:gd name="T8" fmla="*/ 2 w 129"/>
                    <a:gd name="T9" fmla="*/ 4 h 165"/>
                    <a:gd name="T10" fmla="*/ 2 w 129"/>
                    <a:gd name="T11" fmla="*/ 3 h 165"/>
                    <a:gd name="T12" fmla="*/ 2 w 129"/>
                    <a:gd name="T13" fmla="*/ 3 h 165"/>
                    <a:gd name="T14" fmla="*/ 3 w 129"/>
                    <a:gd name="T15" fmla="*/ 2 h 165"/>
                    <a:gd name="T16" fmla="*/ 3 w 129"/>
                    <a:gd name="T17" fmla="*/ 2 h 165"/>
                    <a:gd name="T18" fmla="*/ 3 w 129"/>
                    <a:gd name="T19" fmla="*/ 2 h 165"/>
                    <a:gd name="T20" fmla="*/ 2 w 129"/>
                    <a:gd name="T21" fmla="*/ 1 h 165"/>
                    <a:gd name="T22" fmla="*/ 1 w 129"/>
                    <a:gd name="T23" fmla="*/ 0 h 165"/>
                    <a:gd name="T24" fmla="*/ 1 w 129"/>
                    <a:gd name="T25" fmla="*/ 0 h 165"/>
                    <a:gd name="T26" fmla="*/ 0 w 129"/>
                    <a:gd name="T27" fmla="*/ 0 h 165"/>
                    <a:gd name="T28" fmla="*/ 1 w 129"/>
                    <a:gd name="T29" fmla="*/ 1 h 16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9"/>
                    <a:gd name="T46" fmla="*/ 0 h 165"/>
                    <a:gd name="T47" fmla="*/ 129 w 129"/>
                    <a:gd name="T48" fmla="*/ 165 h 16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9" h="165">
                      <a:moveTo>
                        <a:pt x="29" y="45"/>
                      </a:moveTo>
                      <a:lnTo>
                        <a:pt x="46" y="69"/>
                      </a:lnTo>
                      <a:lnTo>
                        <a:pt x="53" y="87"/>
                      </a:lnTo>
                      <a:lnTo>
                        <a:pt x="61" y="164"/>
                      </a:lnTo>
                      <a:lnTo>
                        <a:pt x="73" y="165"/>
                      </a:lnTo>
                      <a:lnTo>
                        <a:pt x="83" y="125"/>
                      </a:lnTo>
                      <a:lnTo>
                        <a:pt x="84" y="106"/>
                      </a:lnTo>
                      <a:lnTo>
                        <a:pt x="121" y="93"/>
                      </a:lnTo>
                      <a:lnTo>
                        <a:pt x="129" y="76"/>
                      </a:lnTo>
                      <a:lnTo>
                        <a:pt x="115" y="71"/>
                      </a:lnTo>
                      <a:lnTo>
                        <a:pt x="93" y="27"/>
                      </a:lnTo>
                      <a:lnTo>
                        <a:pt x="65" y="3"/>
                      </a:lnTo>
                      <a:lnTo>
                        <a:pt x="32" y="0"/>
                      </a:lnTo>
                      <a:lnTo>
                        <a:pt x="0" y="6"/>
                      </a:lnTo>
                      <a:lnTo>
                        <a:pt x="29" y="4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77" name="Freeform 488"/>
                <p:cNvSpPr>
                  <a:spLocks/>
                </p:cNvSpPr>
                <p:nvPr/>
              </p:nvSpPr>
              <p:spPr bwMode="auto">
                <a:xfrm>
                  <a:off x="2167" y="2487"/>
                  <a:ext cx="80" cy="42"/>
                </a:xfrm>
                <a:custGeom>
                  <a:avLst/>
                  <a:gdLst>
                    <a:gd name="T0" fmla="*/ 0 w 282"/>
                    <a:gd name="T1" fmla="*/ 0 h 147"/>
                    <a:gd name="T2" fmla="*/ 1 w 282"/>
                    <a:gd name="T3" fmla="*/ 0 h 147"/>
                    <a:gd name="T4" fmla="*/ 3 w 282"/>
                    <a:gd name="T5" fmla="*/ 1 h 147"/>
                    <a:gd name="T6" fmla="*/ 4 w 282"/>
                    <a:gd name="T7" fmla="*/ 1 h 147"/>
                    <a:gd name="T8" fmla="*/ 4 w 282"/>
                    <a:gd name="T9" fmla="*/ 1 h 147"/>
                    <a:gd name="T10" fmla="*/ 5 w 282"/>
                    <a:gd name="T11" fmla="*/ 1 h 147"/>
                    <a:gd name="T12" fmla="*/ 5 w 282"/>
                    <a:gd name="T13" fmla="*/ 1 h 147"/>
                    <a:gd name="T14" fmla="*/ 6 w 282"/>
                    <a:gd name="T15" fmla="*/ 2 h 147"/>
                    <a:gd name="T16" fmla="*/ 6 w 282"/>
                    <a:gd name="T17" fmla="*/ 2 h 147"/>
                    <a:gd name="T18" fmla="*/ 6 w 282"/>
                    <a:gd name="T19" fmla="*/ 2 h 147"/>
                    <a:gd name="T20" fmla="*/ 7 w 282"/>
                    <a:gd name="T21" fmla="*/ 3 h 147"/>
                    <a:gd name="T22" fmla="*/ 6 w 282"/>
                    <a:gd name="T23" fmla="*/ 3 h 147"/>
                    <a:gd name="T24" fmla="*/ 6 w 282"/>
                    <a:gd name="T25" fmla="*/ 3 h 147"/>
                    <a:gd name="T26" fmla="*/ 5 w 282"/>
                    <a:gd name="T27" fmla="*/ 3 h 147"/>
                    <a:gd name="T28" fmla="*/ 5 w 282"/>
                    <a:gd name="T29" fmla="*/ 3 h 147"/>
                    <a:gd name="T30" fmla="*/ 5 w 282"/>
                    <a:gd name="T31" fmla="*/ 3 h 147"/>
                    <a:gd name="T32" fmla="*/ 4 w 282"/>
                    <a:gd name="T33" fmla="*/ 3 h 147"/>
                    <a:gd name="T34" fmla="*/ 3 w 282"/>
                    <a:gd name="T35" fmla="*/ 3 h 147"/>
                    <a:gd name="T36" fmla="*/ 3 w 282"/>
                    <a:gd name="T37" fmla="*/ 3 h 147"/>
                    <a:gd name="T38" fmla="*/ 3 w 282"/>
                    <a:gd name="T39" fmla="*/ 2 h 147"/>
                    <a:gd name="T40" fmla="*/ 1 w 282"/>
                    <a:gd name="T41" fmla="*/ 1 h 147"/>
                    <a:gd name="T42" fmla="*/ 0 w 282"/>
                    <a:gd name="T43" fmla="*/ 0 h 14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82"/>
                    <a:gd name="T67" fmla="*/ 0 h 147"/>
                    <a:gd name="T68" fmla="*/ 282 w 282"/>
                    <a:gd name="T69" fmla="*/ 147 h 14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82" h="147">
                      <a:moveTo>
                        <a:pt x="0" y="8"/>
                      </a:moveTo>
                      <a:lnTo>
                        <a:pt x="68" y="0"/>
                      </a:lnTo>
                      <a:lnTo>
                        <a:pt x="130" y="31"/>
                      </a:lnTo>
                      <a:lnTo>
                        <a:pt x="160" y="63"/>
                      </a:lnTo>
                      <a:lnTo>
                        <a:pt x="192" y="63"/>
                      </a:lnTo>
                      <a:lnTo>
                        <a:pt x="214" y="50"/>
                      </a:lnTo>
                      <a:lnTo>
                        <a:pt x="235" y="43"/>
                      </a:lnTo>
                      <a:lnTo>
                        <a:pt x="249" y="78"/>
                      </a:lnTo>
                      <a:lnTo>
                        <a:pt x="278" y="86"/>
                      </a:lnTo>
                      <a:lnTo>
                        <a:pt x="275" y="100"/>
                      </a:lnTo>
                      <a:lnTo>
                        <a:pt x="282" y="125"/>
                      </a:lnTo>
                      <a:lnTo>
                        <a:pt x="278" y="144"/>
                      </a:lnTo>
                      <a:lnTo>
                        <a:pt x="249" y="115"/>
                      </a:lnTo>
                      <a:lnTo>
                        <a:pt x="235" y="105"/>
                      </a:lnTo>
                      <a:lnTo>
                        <a:pt x="215" y="105"/>
                      </a:lnTo>
                      <a:lnTo>
                        <a:pt x="208" y="139"/>
                      </a:lnTo>
                      <a:lnTo>
                        <a:pt x="187" y="130"/>
                      </a:lnTo>
                      <a:lnTo>
                        <a:pt x="152" y="147"/>
                      </a:lnTo>
                      <a:lnTo>
                        <a:pt x="110" y="142"/>
                      </a:lnTo>
                      <a:lnTo>
                        <a:pt x="109" y="86"/>
                      </a:lnTo>
                      <a:lnTo>
                        <a:pt x="39" y="35"/>
                      </a:lnTo>
                      <a:lnTo>
                        <a:pt x="0" y="8"/>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78" name="Freeform 489"/>
                <p:cNvSpPr>
                  <a:spLocks/>
                </p:cNvSpPr>
                <p:nvPr/>
              </p:nvSpPr>
              <p:spPr bwMode="auto">
                <a:xfrm>
                  <a:off x="2227" y="2512"/>
                  <a:ext cx="67" cy="63"/>
                </a:xfrm>
                <a:custGeom>
                  <a:avLst/>
                  <a:gdLst>
                    <a:gd name="T0" fmla="*/ 2 w 234"/>
                    <a:gd name="T1" fmla="*/ 0 h 221"/>
                    <a:gd name="T2" fmla="*/ 2 w 234"/>
                    <a:gd name="T3" fmla="*/ 0 h 221"/>
                    <a:gd name="T4" fmla="*/ 3 w 234"/>
                    <a:gd name="T5" fmla="*/ 0 h 221"/>
                    <a:gd name="T6" fmla="*/ 4 w 234"/>
                    <a:gd name="T7" fmla="*/ 1 h 221"/>
                    <a:gd name="T8" fmla="*/ 5 w 234"/>
                    <a:gd name="T9" fmla="*/ 2 h 221"/>
                    <a:gd name="T10" fmla="*/ 5 w 234"/>
                    <a:gd name="T11" fmla="*/ 3 h 221"/>
                    <a:gd name="T12" fmla="*/ 5 w 234"/>
                    <a:gd name="T13" fmla="*/ 3 h 221"/>
                    <a:gd name="T14" fmla="*/ 5 w 234"/>
                    <a:gd name="T15" fmla="*/ 4 h 221"/>
                    <a:gd name="T16" fmla="*/ 5 w 234"/>
                    <a:gd name="T17" fmla="*/ 4 h 221"/>
                    <a:gd name="T18" fmla="*/ 4 w 234"/>
                    <a:gd name="T19" fmla="*/ 5 h 221"/>
                    <a:gd name="T20" fmla="*/ 4 w 234"/>
                    <a:gd name="T21" fmla="*/ 5 h 221"/>
                    <a:gd name="T22" fmla="*/ 3 w 234"/>
                    <a:gd name="T23" fmla="*/ 4 h 221"/>
                    <a:gd name="T24" fmla="*/ 3 w 234"/>
                    <a:gd name="T25" fmla="*/ 4 h 221"/>
                    <a:gd name="T26" fmla="*/ 2 w 234"/>
                    <a:gd name="T27" fmla="*/ 5 h 221"/>
                    <a:gd name="T28" fmla="*/ 1 w 234"/>
                    <a:gd name="T29" fmla="*/ 5 h 221"/>
                    <a:gd name="T30" fmla="*/ 1 w 234"/>
                    <a:gd name="T31" fmla="*/ 4 h 221"/>
                    <a:gd name="T32" fmla="*/ 1 w 234"/>
                    <a:gd name="T33" fmla="*/ 4 h 221"/>
                    <a:gd name="T34" fmla="*/ 1 w 234"/>
                    <a:gd name="T35" fmla="*/ 3 h 221"/>
                    <a:gd name="T36" fmla="*/ 1 w 234"/>
                    <a:gd name="T37" fmla="*/ 4 h 221"/>
                    <a:gd name="T38" fmla="*/ 2 w 234"/>
                    <a:gd name="T39" fmla="*/ 4 h 221"/>
                    <a:gd name="T40" fmla="*/ 3 w 234"/>
                    <a:gd name="T41" fmla="*/ 4 h 221"/>
                    <a:gd name="T42" fmla="*/ 1 w 234"/>
                    <a:gd name="T43" fmla="*/ 3 h 221"/>
                    <a:gd name="T44" fmla="*/ 1 w 234"/>
                    <a:gd name="T45" fmla="*/ 2 h 221"/>
                    <a:gd name="T46" fmla="*/ 1 w 234"/>
                    <a:gd name="T47" fmla="*/ 2 h 221"/>
                    <a:gd name="T48" fmla="*/ 1 w 234"/>
                    <a:gd name="T49" fmla="*/ 1 h 221"/>
                    <a:gd name="T50" fmla="*/ 1 w 234"/>
                    <a:gd name="T51" fmla="*/ 1 h 221"/>
                    <a:gd name="T52" fmla="*/ 0 w 234"/>
                    <a:gd name="T53" fmla="*/ 1 h 221"/>
                    <a:gd name="T54" fmla="*/ 0 w 234"/>
                    <a:gd name="T55" fmla="*/ 1 h 221"/>
                    <a:gd name="T56" fmla="*/ 0 w 234"/>
                    <a:gd name="T57" fmla="*/ 0 h 221"/>
                    <a:gd name="T58" fmla="*/ 1 w 234"/>
                    <a:gd name="T59" fmla="*/ 0 h 221"/>
                    <a:gd name="T60" fmla="*/ 1 w 234"/>
                    <a:gd name="T61" fmla="*/ 1 h 221"/>
                    <a:gd name="T62" fmla="*/ 2 w 234"/>
                    <a:gd name="T63" fmla="*/ 1 h 221"/>
                    <a:gd name="T64" fmla="*/ 2 w 234"/>
                    <a:gd name="T65" fmla="*/ 1 h 221"/>
                    <a:gd name="T66" fmla="*/ 1 w 234"/>
                    <a:gd name="T67" fmla="*/ 0 h 221"/>
                    <a:gd name="T68" fmla="*/ 2 w 234"/>
                    <a:gd name="T69" fmla="*/ 0 h 221"/>
                    <a:gd name="T70" fmla="*/ 2 w 234"/>
                    <a:gd name="T71" fmla="*/ 0 h 22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34"/>
                    <a:gd name="T109" fmla="*/ 0 h 221"/>
                    <a:gd name="T110" fmla="*/ 234 w 234"/>
                    <a:gd name="T111" fmla="*/ 221 h 22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34" h="221">
                      <a:moveTo>
                        <a:pt x="89" y="8"/>
                      </a:moveTo>
                      <a:lnTo>
                        <a:pt x="103" y="8"/>
                      </a:lnTo>
                      <a:lnTo>
                        <a:pt x="137" y="19"/>
                      </a:lnTo>
                      <a:lnTo>
                        <a:pt x="171" y="49"/>
                      </a:lnTo>
                      <a:lnTo>
                        <a:pt x="193" y="83"/>
                      </a:lnTo>
                      <a:lnTo>
                        <a:pt x="234" y="125"/>
                      </a:lnTo>
                      <a:lnTo>
                        <a:pt x="211" y="134"/>
                      </a:lnTo>
                      <a:lnTo>
                        <a:pt x="199" y="160"/>
                      </a:lnTo>
                      <a:lnTo>
                        <a:pt x="196" y="172"/>
                      </a:lnTo>
                      <a:lnTo>
                        <a:pt x="185" y="221"/>
                      </a:lnTo>
                      <a:lnTo>
                        <a:pt x="153" y="207"/>
                      </a:lnTo>
                      <a:lnTo>
                        <a:pt x="143" y="165"/>
                      </a:lnTo>
                      <a:lnTo>
                        <a:pt x="114" y="181"/>
                      </a:lnTo>
                      <a:lnTo>
                        <a:pt x="79" y="206"/>
                      </a:lnTo>
                      <a:lnTo>
                        <a:pt x="59" y="200"/>
                      </a:lnTo>
                      <a:lnTo>
                        <a:pt x="42" y="180"/>
                      </a:lnTo>
                      <a:lnTo>
                        <a:pt x="34" y="160"/>
                      </a:lnTo>
                      <a:lnTo>
                        <a:pt x="46" y="141"/>
                      </a:lnTo>
                      <a:lnTo>
                        <a:pt x="56" y="156"/>
                      </a:lnTo>
                      <a:lnTo>
                        <a:pt x="98" y="179"/>
                      </a:lnTo>
                      <a:lnTo>
                        <a:pt x="108" y="158"/>
                      </a:lnTo>
                      <a:lnTo>
                        <a:pt x="68" y="123"/>
                      </a:lnTo>
                      <a:lnTo>
                        <a:pt x="53" y="94"/>
                      </a:lnTo>
                      <a:lnTo>
                        <a:pt x="41" y="83"/>
                      </a:lnTo>
                      <a:lnTo>
                        <a:pt x="41" y="65"/>
                      </a:lnTo>
                      <a:lnTo>
                        <a:pt x="27" y="58"/>
                      </a:lnTo>
                      <a:lnTo>
                        <a:pt x="0" y="54"/>
                      </a:lnTo>
                      <a:lnTo>
                        <a:pt x="6" y="33"/>
                      </a:lnTo>
                      <a:lnTo>
                        <a:pt x="8" y="19"/>
                      </a:lnTo>
                      <a:lnTo>
                        <a:pt x="30" y="19"/>
                      </a:lnTo>
                      <a:lnTo>
                        <a:pt x="41" y="29"/>
                      </a:lnTo>
                      <a:lnTo>
                        <a:pt x="70" y="58"/>
                      </a:lnTo>
                      <a:lnTo>
                        <a:pt x="74" y="39"/>
                      </a:lnTo>
                      <a:lnTo>
                        <a:pt x="67" y="16"/>
                      </a:lnTo>
                      <a:lnTo>
                        <a:pt x="70" y="0"/>
                      </a:lnTo>
                      <a:lnTo>
                        <a:pt x="89" y="8"/>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79" name="Freeform 490"/>
                <p:cNvSpPr>
                  <a:spLocks/>
                </p:cNvSpPr>
                <p:nvPr/>
              </p:nvSpPr>
              <p:spPr bwMode="auto">
                <a:xfrm>
                  <a:off x="2213" y="2524"/>
                  <a:ext cx="45" cy="39"/>
                </a:xfrm>
                <a:custGeom>
                  <a:avLst/>
                  <a:gdLst>
                    <a:gd name="T0" fmla="*/ 0 w 156"/>
                    <a:gd name="T1" fmla="*/ 0 h 135"/>
                    <a:gd name="T2" fmla="*/ 0 w 156"/>
                    <a:gd name="T3" fmla="*/ 1 h 135"/>
                    <a:gd name="T4" fmla="*/ 1 w 156"/>
                    <a:gd name="T5" fmla="*/ 2 h 135"/>
                    <a:gd name="T6" fmla="*/ 2 w 156"/>
                    <a:gd name="T7" fmla="*/ 3 h 135"/>
                    <a:gd name="T8" fmla="*/ 2 w 156"/>
                    <a:gd name="T9" fmla="*/ 2 h 135"/>
                    <a:gd name="T10" fmla="*/ 2 w 156"/>
                    <a:gd name="T11" fmla="*/ 3 h 135"/>
                    <a:gd name="T12" fmla="*/ 3 w 156"/>
                    <a:gd name="T13" fmla="*/ 3 h 135"/>
                    <a:gd name="T14" fmla="*/ 3 w 156"/>
                    <a:gd name="T15" fmla="*/ 3 h 135"/>
                    <a:gd name="T16" fmla="*/ 4 w 156"/>
                    <a:gd name="T17" fmla="*/ 3 h 135"/>
                    <a:gd name="T18" fmla="*/ 3 w 156"/>
                    <a:gd name="T19" fmla="*/ 2 h 135"/>
                    <a:gd name="T20" fmla="*/ 3 w 156"/>
                    <a:gd name="T21" fmla="*/ 1 h 135"/>
                    <a:gd name="T22" fmla="*/ 2 w 156"/>
                    <a:gd name="T23" fmla="*/ 1 h 135"/>
                    <a:gd name="T24" fmla="*/ 2 w 156"/>
                    <a:gd name="T25" fmla="*/ 1 h 135"/>
                    <a:gd name="T26" fmla="*/ 2 w 156"/>
                    <a:gd name="T27" fmla="*/ 0 h 135"/>
                    <a:gd name="T28" fmla="*/ 1 w 156"/>
                    <a:gd name="T29" fmla="*/ 0 h 135"/>
                    <a:gd name="T30" fmla="*/ 1 w 156"/>
                    <a:gd name="T31" fmla="*/ 0 h 135"/>
                    <a:gd name="T32" fmla="*/ 0 w 156"/>
                    <a:gd name="T33" fmla="*/ 0 h 135"/>
                    <a:gd name="T34" fmla="*/ 0 w 156"/>
                    <a:gd name="T35" fmla="*/ 0 h 13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6"/>
                    <a:gd name="T55" fmla="*/ 0 h 135"/>
                    <a:gd name="T56" fmla="*/ 156 w 156"/>
                    <a:gd name="T57" fmla="*/ 135 h 13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6" h="135">
                      <a:moveTo>
                        <a:pt x="0" y="18"/>
                      </a:moveTo>
                      <a:lnTo>
                        <a:pt x="16" y="40"/>
                      </a:lnTo>
                      <a:lnTo>
                        <a:pt x="40" y="74"/>
                      </a:lnTo>
                      <a:lnTo>
                        <a:pt x="77" y="117"/>
                      </a:lnTo>
                      <a:lnTo>
                        <a:pt x="99" y="91"/>
                      </a:lnTo>
                      <a:lnTo>
                        <a:pt x="100" y="114"/>
                      </a:lnTo>
                      <a:lnTo>
                        <a:pt x="117" y="117"/>
                      </a:lnTo>
                      <a:lnTo>
                        <a:pt x="145" y="135"/>
                      </a:lnTo>
                      <a:lnTo>
                        <a:pt x="156" y="114"/>
                      </a:lnTo>
                      <a:lnTo>
                        <a:pt x="116" y="79"/>
                      </a:lnTo>
                      <a:lnTo>
                        <a:pt x="104" y="52"/>
                      </a:lnTo>
                      <a:lnTo>
                        <a:pt x="89" y="39"/>
                      </a:lnTo>
                      <a:lnTo>
                        <a:pt x="89" y="21"/>
                      </a:lnTo>
                      <a:lnTo>
                        <a:pt x="75" y="14"/>
                      </a:lnTo>
                      <a:lnTo>
                        <a:pt x="47" y="9"/>
                      </a:lnTo>
                      <a:lnTo>
                        <a:pt x="26" y="0"/>
                      </a:lnTo>
                      <a:lnTo>
                        <a:pt x="5" y="4"/>
                      </a:lnTo>
                      <a:lnTo>
                        <a:pt x="0" y="18"/>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80" name="Freeform 491"/>
                <p:cNvSpPr>
                  <a:spLocks/>
                </p:cNvSpPr>
                <p:nvPr/>
              </p:nvSpPr>
              <p:spPr bwMode="auto">
                <a:xfrm>
                  <a:off x="2238" y="2308"/>
                  <a:ext cx="455" cy="227"/>
                </a:xfrm>
                <a:custGeom>
                  <a:avLst/>
                  <a:gdLst>
                    <a:gd name="T0" fmla="*/ 35 w 1596"/>
                    <a:gd name="T1" fmla="*/ 8 h 795"/>
                    <a:gd name="T2" fmla="*/ 31 w 1596"/>
                    <a:gd name="T3" fmla="*/ 7 h 795"/>
                    <a:gd name="T4" fmla="*/ 30 w 1596"/>
                    <a:gd name="T5" fmla="*/ 6 h 795"/>
                    <a:gd name="T6" fmla="*/ 29 w 1596"/>
                    <a:gd name="T7" fmla="*/ 6 h 795"/>
                    <a:gd name="T8" fmla="*/ 27 w 1596"/>
                    <a:gd name="T9" fmla="*/ 5 h 795"/>
                    <a:gd name="T10" fmla="*/ 24 w 1596"/>
                    <a:gd name="T11" fmla="*/ 3 h 795"/>
                    <a:gd name="T12" fmla="*/ 20 w 1596"/>
                    <a:gd name="T13" fmla="*/ 2 h 795"/>
                    <a:gd name="T14" fmla="*/ 17 w 1596"/>
                    <a:gd name="T15" fmla="*/ 1 h 795"/>
                    <a:gd name="T16" fmla="*/ 15 w 1596"/>
                    <a:gd name="T17" fmla="*/ 1 h 795"/>
                    <a:gd name="T18" fmla="*/ 12 w 1596"/>
                    <a:gd name="T19" fmla="*/ 1 h 795"/>
                    <a:gd name="T20" fmla="*/ 9 w 1596"/>
                    <a:gd name="T21" fmla="*/ 1 h 795"/>
                    <a:gd name="T22" fmla="*/ 9 w 1596"/>
                    <a:gd name="T23" fmla="*/ 4 h 795"/>
                    <a:gd name="T24" fmla="*/ 10 w 1596"/>
                    <a:gd name="T25" fmla="*/ 5 h 795"/>
                    <a:gd name="T26" fmla="*/ 10 w 1596"/>
                    <a:gd name="T27" fmla="*/ 6 h 795"/>
                    <a:gd name="T28" fmla="*/ 9 w 1596"/>
                    <a:gd name="T29" fmla="*/ 6 h 795"/>
                    <a:gd name="T30" fmla="*/ 7 w 1596"/>
                    <a:gd name="T31" fmla="*/ 5 h 795"/>
                    <a:gd name="T32" fmla="*/ 6 w 1596"/>
                    <a:gd name="T33" fmla="*/ 6 h 795"/>
                    <a:gd name="T34" fmla="*/ 5 w 1596"/>
                    <a:gd name="T35" fmla="*/ 5 h 795"/>
                    <a:gd name="T36" fmla="*/ 2 w 1596"/>
                    <a:gd name="T37" fmla="*/ 5 h 795"/>
                    <a:gd name="T38" fmla="*/ 1 w 1596"/>
                    <a:gd name="T39" fmla="*/ 6 h 795"/>
                    <a:gd name="T40" fmla="*/ 1 w 1596"/>
                    <a:gd name="T41" fmla="*/ 7 h 795"/>
                    <a:gd name="T42" fmla="*/ 0 w 1596"/>
                    <a:gd name="T43" fmla="*/ 7 h 795"/>
                    <a:gd name="T44" fmla="*/ 0 w 1596"/>
                    <a:gd name="T45" fmla="*/ 9 h 795"/>
                    <a:gd name="T46" fmla="*/ 1 w 1596"/>
                    <a:gd name="T47" fmla="*/ 10 h 795"/>
                    <a:gd name="T48" fmla="*/ 2 w 1596"/>
                    <a:gd name="T49" fmla="*/ 10 h 795"/>
                    <a:gd name="T50" fmla="*/ 3 w 1596"/>
                    <a:gd name="T51" fmla="*/ 12 h 795"/>
                    <a:gd name="T52" fmla="*/ 7 w 1596"/>
                    <a:gd name="T53" fmla="*/ 11 h 795"/>
                    <a:gd name="T54" fmla="*/ 6 w 1596"/>
                    <a:gd name="T55" fmla="*/ 13 h 795"/>
                    <a:gd name="T56" fmla="*/ 4 w 1596"/>
                    <a:gd name="T57" fmla="*/ 15 h 795"/>
                    <a:gd name="T58" fmla="*/ 7 w 1596"/>
                    <a:gd name="T59" fmla="*/ 17 h 795"/>
                    <a:gd name="T60" fmla="*/ 8 w 1596"/>
                    <a:gd name="T61" fmla="*/ 17 h 795"/>
                    <a:gd name="T62" fmla="*/ 9 w 1596"/>
                    <a:gd name="T63" fmla="*/ 17 h 795"/>
                    <a:gd name="T64" fmla="*/ 9 w 1596"/>
                    <a:gd name="T65" fmla="*/ 13 h 795"/>
                    <a:gd name="T66" fmla="*/ 11 w 1596"/>
                    <a:gd name="T67" fmla="*/ 12 h 795"/>
                    <a:gd name="T68" fmla="*/ 11 w 1596"/>
                    <a:gd name="T69" fmla="*/ 11 h 795"/>
                    <a:gd name="T70" fmla="*/ 12 w 1596"/>
                    <a:gd name="T71" fmla="*/ 11 h 795"/>
                    <a:gd name="T72" fmla="*/ 13 w 1596"/>
                    <a:gd name="T73" fmla="*/ 12 h 795"/>
                    <a:gd name="T74" fmla="*/ 13 w 1596"/>
                    <a:gd name="T75" fmla="*/ 13 h 795"/>
                    <a:gd name="T76" fmla="*/ 14 w 1596"/>
                    <a:gd name="T77" fmla="*/ 15 h 795"/>
                    <a:gd name="T78" fmla="*/ 17 w 1596"/>
                    <a:gd name="T79" fmla="*/ 15 h 795"/>
                    <a:gd name="T80" fmla="*/ 17 w 1596"/>
                    <a:gd name="T81" fmla="*/ 17 h 795"/>
                    <a:gd name="T82" fmla="*/ 18 w 1596"/>
                    <a:gd name="T83" fmla="*/ 19 h 795"/>
                    <a:gd name="T84" fmla="*/ 21 w 1596"/>
                    <a:gd name="T85" fmla="*/ 18 h 795"/>
                    <a:gd name="T86" fmla="*/ 23 w 1596"/>
                    <a:gd name="T87" fmla="*/ 18 h 795"/>
                    <a:gd name="T88" fmla="*/ 23 w 1596"/>
                    <a:gd name="T89" fmla="*/ 17 h 795"/>
                    <a:gd name="T90" fmla="*/ 23 w 1596"/>
                    <a:gd name="T91" fmla="*/ 16 h 795"/>
                    <a:gd name="T92" fmla="*/ 25 w 1596"/>
                    <a:gd name="T93" fmla="*/ 17 h 795"/>
                    <a:gd name="T94" fmla="*/ 27 w 1596"/>
                    <a:gd name="T95" fmla="*/ 16 h 795"/>
                    <a:gd name="T96" fmla="*/ 31 w 1596"/>
                    <a:gd name="T97" fmla="*/ 17 h 795"/>
                    <a:gd name="T98" fmla="*/ 31 w 1596"/>
                    <a:gd name="T99" fmla="*/ 14 h 795"/>
                    <a:gd name="T100" fmla="*/ 34 w 1596"/>
                    <a:gd name="T101" fmla="*/ 11 h 79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596"/>
                    <a:gd name="T154" fmla="*/ 0 h 795"/>
                    <a:gd name="T155" fmla="*/ 1596 w 1596"/>
                    <a:gd name="T156" fmla="*/ 795 h 795"/>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596" h="795">
                      <a:moveTo>
                        <a:pt x="1561" y="408"/>
                      </a:moveTo>
                      <a:lnTo>
                        <a:pt x="1596" y="391"/>
                      </a:lnTo>
                      <a:lnTo>
                        <a:pt x="1516" y="328"/>
                      </a:lnTo>
                      <a:lnTo>
                        <a:pt x="1467" y="354"/>
                      </a:lnTo>
                      <a:lnTo>
                        <a:pt x="1395" y="331"/>
                      </a:lnTo>
                      <a:lnTo>
                        <a:pt x="1358" y="311"/>
                      </a:lnTo>
                      <a:lnTo>
                        <a:pt x="1327" y="311"/>
                      </a:lnTo>
                      <a:lnTo>
                        <a:pt x="1310" y="272"/>
                      </a:lnTo>
                      <a:lnTo>
                        <a:pt x="1297" y="246"/>
                      </a:lnTo>
                      <a:lnTo>
                        <a:pt x="1273" y="246"/>
                      </a:lnTo>
                      <a:lnTo>
                        <a:pt x="1247" y="246"/>
                      </a:lnTo>
                      <a:lnTo>
                        <a:pt x="1226" y="257"/>
                      </a:lnTo>
                      <a:lnTo>
                        <a:pt x="1186" y="212"/>
                      </a:lnTo>
                      <a:lnTo>
                        <a:pt x="1171" y="220"/>
                      </a:lnTo>
                      <a:lnTo>
                        <a:pt x="1150" y="230"/>
                      </a:lnTo>
                      <a:lnTo>
                        <a:pt x="1133" y="239"/>
                      </a:lnTo>
                      <a:lnTo>
                        <a:pt x="1098" y="207"/>
                      </a:lnTo>
                      <a:lnTo>
                        <a:pt x="1017" y="134"/>
                      </a:lnTo>
                      <a:lnTo>
                        <a:pt x="958" y="89"/>
                      </a:lnTo>
                      <a:lnTo>
                        <a:pt x="919" y="50"/>
                      </a:lnTo>
                      <a:lnTo>
                        <a:pt x="852" y="97"/>
                      </a:lnTo>
                      <a:lnTo>
                        <a:pt x="841" y="62"/>
                      </a:lnTo>
                      <a:lnTo>
                        <a:pt x="750" y="58"/>
                      </a:lnTo>
                      <a:lnTo>
                        <a:pt x="739" y="58"/>
                      </a:lnTo>
                      <a:lnTo>
                        <a:pt x="696" y="0"/>
                      </a:lnTo>
                      <a:lnTo>
                        <a:pt x="654" y="8"/>
                      </a:lnTo>
                      <a:lnTo>
                        <a:pt x="623" y="31"/>
                      </a:lnTo>
                      <a:lnTo>
                        <a:pt x="566" y="44"/>
                      </a:lnTo>
                      <a:lnTo>
                        <a:pt x="546" y="32"/>
                      </a:lnTo>
                      <a:lnTo>
                        <a:pt x="516" y="67"/>
                      </a:lnTo>
                      <a:lnTo>
                        <a:pt x="492" y="62"/>
                      </a:lnTo>
                      <a:lnTo>
                        <a:pt x="409" y="70"/>
                      </a:lnTo>
                      <a:lnTo>
                        <a:pt x="395" y="67"/>
                      </a:lnTo>
                      <a:lnTo>
                        <a:pt x="384" y="75"/>
                      </a:lnTo>
                      <a:lnTo>
                        <a:pt x="417" y="119"/>
                      </a:lnTo>
                      <a:lnTo>
                        <a:pt x="395" y="159"/>
                      </a:lnTo>
                      <a:lnTo>
                        <a:pt x="396" y="189"/>
                      </a:lnTo>
                      <a:lnTo>
                        <a:pt x="396" y="204"/>
                      </a:lnTo>
                      <a:lnTo>
                        <a:pt x="441" y="204"/>
                      </a:lnTo>
                      <a:lnTo>
                        <a:pt x="454" y="230"/>
                      </a:lnTo>
                      <a:lnTo>
                        <a:pt x="454" y="257"/>
                      </a:lnTo>
                      <a:lnTo>
                        <a:pt x="441" y="263"/>
                      </a:lnTo>
                      <a:lnTo>
                        <a:pt x="425" y="246"/>
                      </a:lnTo>
                      <a:lnTo>
                        <a:pt x="405" y="257"/>
                      </a:lnTo>
                      <a:lnTo>
                        <a:pt x="395" y="269"/>
                      </a:lnTo>
                      <a:lnTo>
                        <a:pt x="361" y="246"/>
                      </a:lnTo>
                      <a:lnTo>
                        <a:pt x="351" y="224"/>
                      </a:lnTo>
                      <a:lnTo>
                        <a:pt x="322" y="235"/>
                      </a:lnTo>
                      <a:lnTo>
                        <a:pt x="322" y="243"/>
                      </a:lnTo>
                      <a:lnTo>
                        <a:pt x="302" y="224"/>
                      </a:lnTo>
                      <a:lnTo>
                        <a:pt x="273" y="246"/>
                      </a:lnTo>
                      <a:lnTo>
                        <a:pt x="240" y="257"/>
                      </a:lnTo>
                      <a:lnTo>
                        <a:pt x="229" y="246"/>
                      </a:lnTo>
                      <a:lnTo>
                        <a:pt x="221" y="224"/>
                      </a:lnTo>
                      <a:lnTo>
                        <a:pt x="176" y="220"/>
                      </a:lnTo>
                      <a:lnTo>
                        <a:pt x="103" y="216"/>
                      </a:lnTo>
                      <a:lnTo>
                        <a:pt x="85" y="220"/>
                      </a:lnTo>
                      <a:lnTo>
                        <a:pt x="81" y="235"/>
                      </a:lnTo>
                      <a:lnTo>
                        <a:pt x="69" y="230"/>
                      </a:lnTo>
                      <a:lnTo>
                        <a:pt x="54" y="254"/>
                      </a:lnTo>
                      <a:lnTo>
                        <a:pt x="43" y="272"/>
                      </a:lnTo>
                      <a:lnTo>
                        <a:pt x="43" y="281"/>
                      </a:lnTo>
                      <a:lnTo>
                        <a:pt x="51" y="299"/>
                      </a:lnTo>
                      <a:lnTo>
                        <a:pt x="39" y="304"/>
                      </a:lnTo>
                      <a:lnTo>
                        <a:pt x="28" y="272"/>
                      </a:lnTo>
                      <a:lnTo>
                        <a:pt x="7" y="276"/>
                      </a:lnTo>
                      <a:lnTo>
                        <a:pt x="0" y="318"/>
                      </a:lnTo>
                      <a:lnTo>
                        <a:pt x="0" y="343"/>
                      </a:lnTo>
                      <a:lnTo>
                        <a:pt x="0" y="366"/>
                      </a:lnTo>
                      <a:lnTo>
                        <a:pt x="11" y="387"/>
                      </a:lnTo>
                      <a:lnTo>
                        <a:pt x="20" y="399"/>
                      </a:lnTo>
                      <a:lnTo>
                        <a:pt x="20" y="424"/>
                      </a:lnTo>
                      <a:lnTo>
                        <a:pt x="39" y="422"/>
                      </a:lnTo>
                      <a:lnTo>
                        <a:pt x="62" y="403"/>
                      </a:lnTo>
                      <a:lnTo>
                        <a:pt x="74" y="422"/>
                      </a:lnTo>
                      <a:lnTo>
                        <a:pt x="91" y="445"/>
                      </a:lnTo>
                      <a:lnTo>
                        <a:pt x="103" y="468"/>
                      </a:lnTo>
                      <a:lnTo>
                        <a:pt x="121" y="512"/>
                      </a:lnTo>
                      <a:lnTo>
                        <a:pt x="157" y="501"/>
                      </a:lnTo>
                      <a:lnTo>
                        <a:pt x="209" y="489"/>
                      </a:lnTo>
                      <a:lnTo>
                        <a:pt x="291" y="477"/>
                      </a:lnTo>
                      <a:lnTo>
                        <a:pt x="312" y="506"/>
                      </a:lnTo>
                      <a:lnTo>
                        <a:pt x="316" y="562"/>
                      </a:lnTo>
                      <a:lnTo>
                        <a:pt x="273" y="573"/>
                      </a:lnTo>
                      <a:lnTo>
                        <a:pt x="240" y="581"/>
                      </a:lnTo>
                      <a:lnTo>
                        <a:pt x="248" y="621"/>
                      </a:lnTo>
                      <a:lnTo>
                        <a:pt x="191" y="621"/>
                      </a:lnTo>
                      <a:lnTo>
                        <a:pt x="240" y="699"/>
                      </a:lnTo>
                      <a:lnTo>
                        <a:pt x="262" y="706"/>
                      </a:lnTo>
                      <a:lnTo>
                        <a:pt x="284" y="710"/>
                      </a:lnTo>
                      <a:lnTo>
                        <a:pt x="298" y="744"/>
                      </a:lnTo>
                      <a:lnTo>
                        <a:pt x="311" y="731"/>
                      </a:lnTo>
                      <a:lnTo>
                        <a:pt x="352" y="723"/>
                      </a:lnTo>
                      <a:lnTo>
                        <a:pt x="378" y="736"/>
                      </a:lnTo>
                      <a:lnTo>
                        <a:pt x="395" y="753"/>
                      </a:lnTo>
                      <a:lnTo>
                        <a:pt x="406" y="736"/>
                      </a:lnTo>
                      <a:lnTo>
                        <a:pt x="435" y="741"/>
                      </a:lnTo>
                      <a:lnTo>
                        <a:pt x="386" y="565"/>
                      </a:lnTo>
                      <a:lnTo>
                        <a:pt x="405" y="556"/>
                      </a:lnTo>
                      <a:lnTo>
                        <a:pt x="469" y="518"/>
                      </a:lnTo>
                      <a:lnTo>
                        <a:pt x="480" y="515"/>
                      </a:lnTo>
                      <a:lnTo>
                        <a:pt x="471" y="501"/>
                      </a:lnTo>
                      <a:lnTo>
                        <a:pt x="484" y="508"/>
                      </a:lnTo>
                      <a:lnTo>
                        <a:pt x="484" y="489"/>
                      </a:lnTo>
                      <a:lnTo>
                        <a:pt x="492" y="477"/>
                      </a:lnTo>
                      <a:lnTo>
                        <a:pt x="498" y="483"/>
                      </a:lnTo>
                      <a:lnTo>
                        <a:pt x="513" y="483"/>
                      </a:lnTo>
                      <a:lnTo>
                        <a:pt x="527" y="493"/>
                      </a:lnTo>
                      <a:lnTo>
                        <a:pt x="544" y="470"/>
                      </a:lnTo>
                      <a:lnTo>
                        <a:pt x="558" y="477"/>
                      </a:lnTo>
                      <a:lnTo>
                        <a:pt x="544" y="508"/>
                      </a:lnTo>
                      <a:lnTo>
                        <a:pt x="554" y="550"/>
                      </a:lnTo>
                      <a:lnTo>
                        <a:pt x="584" y="575"/>
                      </a:lnTo>
                      <a:lnTo>
                        <a:pt x="584" y="581"/>
                      </a:lnTo>
                      <a:lnTo>
                        <a:pt x="575" y="602"/>
                      </a:lnTo>
                      <a:lnTo>
                        <a:pt x="577" y="611"/>
                      </a:lnTo>
                      <a:lnTo>
                        <a:pt x="621" y="629"/>
                      </a:lnTo>
                      <a:lnTo>
                        <a:pt x="632" y="656"/>
                      </a:lnTo>
                      <a:lnTo>
                        <a:pt x="671" y="639"/>
                      </a:lnTo>
                      <a:lnTo>
                        <a:pt x="717" y="629"/>
                      </a:lnTo>
                      <a:lnTo>
                        <a:pt x="750" y="708"/>
                      </a:lnTo>
                      <a:lnTo>
                        <a:pt x="763" y="745"/>
                      </a:lnTo>
                      <a:lnTo>
                        <a:pt x="751" y="754"/>
                      </a:lnTo>
                      <a:lnTo>
                        <a:pt x="746" y="768"/>
                      </a:lnTo>
                      <a:lnTo>
                        <a:pt x="779" y="779"/>
                      </a:lnTo>
                      <a:lnTo>
                        <a:pt x="789" y="795"/>
                      </a:lnTo>
                      <a:lnTo>
                        <a:pt x="835" y="779"/>
                      </a:lnTo>
                      <a:lnTo>
                        <a:pt x="848" y="795"/>
                      </a:lnTo>
                      <a:lnTo>
                        <a:pt x="882" y="776"/>
                      </a:lnTo>
                      <a:lnTo>
                        <a:pt x="904" y="771"/>
                      </a:lnTo>
                      <a:lnTo>
                        <a:pt x="930" y="777"/>
                      </a:lnTo>
                      <a:lnTo>
                        <a:pt x="989" y="777"/>
                      </a:lnTo>
                      <a:lnTo>
                        <a:pt x="977" y="764"/>
                      </a:lnTo>
                      <a:lnTo>
                        <a:pt x="977" y="741"/>
                      </a:lnTo>
                      <a:lnTo>
                        <a:pt x="984" y="726"/>
                      </a:lnTo>
                      <a:lnTo>
                        <a:pt x="984" y="714"/>
                      </a:lnTo>
                      <a:lnTo>
                        <a:pt x="967" y="702"/>
                      </a:lnTo>
                      <a:lnTo>
                        <a:pt x="1004" y="698"/>
                      </a:lnTo>
                      <a:lnTo>
                        <a:pt x="1039" y="702"/>
                      </a:lnTo>
                      <a:lnTo>
                        <a:pt x="1047" y="714"/>
                      </a:lnTo>
                      <a:lnTo>
                        <a:pt x="1071" y="708"/>
                      </a:lnTo>
                      <a:lnTo>
                        <a:pt x="1055" y="673"/>
                      </a:lnTo>
                      <a:lnTo>
                        <a:pt x="1073" y="669"/>
                      </a:lnTo>
                      <a:lnTo>
                        <a:pt x="1166" y="683"/>
                      </a:lnTo>
                      <a:lnTo>
                        <a:pt x="1241" y="691"/>
                      </a:lnTo>
                      <a:lnTo>
                        <a:pt x="1297" y="719"/>
                      </a:lnTo>
                      <a:lnTo>
                        <a:pt x="1327" y="719"/>
                      </a:lnTo>
                      <a:lnTo>
                        <a:pt x="1336" y="753"/>
                      </a:lnTo>
                      <a:lnTo>
                        <a:pt x="1358" y="683"/>
                      </a:lnTo>
                      <a:lnTo>
                        <a:pt x="1327" y="607"/>
                      </a:lnTo>
                      <a:lnTo>
                        <a:pt x="1422" y="581"/>
                      </a:lnTo>
                      <a:lnTo>
                        <a:pt x="1436" y="539"/>
                      </a:lnTo>
                      <a:lnTo>
                        <a:pt x="1448" y="477"/>
                      </a:lnTo>
                      <a:lnTo>
                        <a:pt x="1545" y="483"/>
                      </a:lnTo>
                      <a:lnTo>
                        <a:pt x="1561" y="408"/>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81" name="Freeform 492"/>
                <p:cNvSpPr>
                  <a:spLocks/>
                </p:cNvSpPr>
                <p:nvPr/>
              </p:nvSpPr>
              <p:spPr bwMode="auto">
                <a:xfrm>
                  <a:off x="2347" y="2454"/>
                  <a:ext cx="200" cy="141"/>
                </a:xfrm>
                <a:custGeom>
                  <a:avLst/>
                  <a:gdLst>
                    <a:gd name="T0" fmla="*/ 1 w 697"/>
                    <a:gd name="T1" fmla="*/ 5 h 492"/>
                    <a:gd name="T2" fmla="*/ 2 w 697"/>
                    <a:gd name="T3" fmla="*/ 4 h 492"/>
                    <a:gd name="T4" fmla="*/ 2 w 697"/>
                    <a:gd name="T5" fmla="*/ 4 h 492"/>
                    <a:gd name="T6" fmla="*/ 3 w 697"/>
                    <a:gd name="T7" fmla="*/ 4 h 492"/>
                    <a:gd name="T8" fmla="*/ 4 w 697"/>
                    <a:gd name="T9" fmla="*/ 4 h 492"/>
                    <a:gd name="T10" fmla="*/ 4 w 697"/>
                    <a:gd name="T11" fmla="*/ 5 h 492"/>
                    <a:gd name="T12" fmla="*/ 4 w 697"/>
                    <a:gd name="T13" fmla="*/ 5 h 492"/>
                    <a:gd name="T14" fmla="*/ 5 w 697"/>
                    <a:gd name="T15" fmla="*/ 7 h 492"/>
                    <a:gd name="T16" fmla="*/ 5 w 697"/>
                    <a:gd name="T17" fmla="*/ 6 h 492"/>
                    <a:gd name="T18" fmla="*/ 6 w 697"/>
                    <a:gd name="T19" fmla="*/ 7 h 492"/>
                    <a:gd name="T20" fmla="*/ 8 w 697"/>
                    <a:gd name="T21" fmla="*/ 8 h 492"/>
                    <a:gd name="T22" fmla="*/ 9 w 697"/>
                    <a:gd name="T23" fmla="*/ 9 h 492"/>
                    <a:gd name="T24" fmla="*/ 10 w 697"/>
                    <a:gd name="T25" fmla="*/ 10 h 492"/>
                    <a:gd name="T26" fmla="*/ 11 w 697"/>
                    <a:gd name="T27" fmla="*/ 11 h 492"/>
                    <a:gd name="T28" fmla="*/ 12 w 697"/>
                    <a:gd name="T29" fmla="*/ 10 h 492"/>
                    <a:gd name="T30" fmla="*/ 12 w 697"/>
                    <a:gd name="T31" fmla="*/ 9 h 492"/>
                    <a:gd name="T32" fmla="*/ 11 w 697"/>
                    <a:gd name="T33" fmla="*/ 7 h 492"/>
                    <a:gd name="T34" fmla="*/ 12 w 697"/>
                    <a:gd name="T35" fmla="*/ 7 h 492"/>
                    <a:gd name="T36" fmla="*/ 14 w 697"/>
                    <a:gd name="T37" fmla="*/ 7 h 492"/>
                    <a:gd name="T38" fmla="*/ 16 w 697"/>
                    <a:gd name="T39" fmla="*/ 7 h 492"/>
                    <a:gd name="T40" fmla="*/ 16 w 697"/>
                    <a:gd name="T41" fmla="*/ 6 h 492"/>
                    <a:gd name="T42" fmla="*/ 13 w 697"/>
                    <a:gd name="T43" fmla="*/ 6 h 492"/>
                    <a:gd name="T44" fmla="*/ 12 w 697"/>
                    <a:gd name="T45" fmla="*/ 6 h 492"/>
                    <a:gd name="T46" fmla="*/ 11 w 697"/>
                    <a:gd name="T47" fmla="*/ 7 h 492"/>
                    <a:gd name="T48" fmla="*/ 10 w 697"/>
                    <a:gd name="T49" fmla="*/ 6 h 492"/>
                    <a:gd name="T50" fmla="*/ 9 w 697"/>
                    <a:gd name="T51" fmla="*/ 7 h 492"/>
                    <a:gd name="T52" fmla="*/ 9 w 697"/>
                    <a:gd name="T53" fmla="*/ 6 h 492"/>
                    <a:gd name="T54" fmla="*/ 9 w 697"/>
                    <a:gd name="T55" fmla="*/ 5 h 492"/>
                    <a:gd name="T56" fmla="*/ 9 w 697"/>
                    <a:gd name="T57" fmla="*/ 4 h 492"/>
                    <a:gd name="T58" fmla="*/ 6 w 697"/>
                    <a:gd name="T59" fmla="*/ 3 h 492"/>
                    <a:gd name="T60" fmla="*/ 5 w 697"/>
                    <a:gd name="T61" fmla="*/ 2 h 492"/>
                    <a:gd name="T62" fmla="*/ 3 w 697"/>
                    <a:gd name="T63" fmla="*/ 3 h 492"/>
                    <a:gd name="T64" fmla="*/ 2 w 697"/>
                    <a:gd name="T65" fmla="*/ 1 h 492"/>
                    <a:gd name="T66" fmla="*/ 2 w 697"/>
                    <a:gd name="T67" fmla="*/ 0 h 492"/>
                    <a:gd name="T68" fmla="*/ 1 w 697"/>
                    <a:gd name="T69" fmla="*/ 5 h 49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97"/>
                    <a:gd name="T106" fmla="*/ 0 h 492"/>
                    <a:gd name="T107" fmla="*/ 697 w 697"/>
                    <a:gd name="T108" fmla="*/ 492 h 49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97" h="492">
                      <a:moveTo>
                        <a:pt x="49" y="226"/>
                      </a:moveTo>
                      <a:lnTo>
                        <a:pt x="65" y="221"/>
                      </a:lnTo>
                      <a:lnTo>
                        <a:pt x="72" y="202"/>
                      </a:lnTo>
                      <a:lnTo>
                        <a:pt x="81" y="184"/>
                      </a:lnTo>
                      <a:lnTo>
                        <a:pt x="98" y="193"/>
                      </a:lnTo>
                      <a:lnTo>
                        <a:pt x="94" y="168"/>
                      </a:lnTo>
                      <a:lnTo>
                        <a:pt x="112" y="158"/>
                      </a:lnTo>
                      <a:lnTo>
                        <a:pt x="124" y="176"/>
                      </a:lnTo>
                      <a:lnTo>
                        <a:pt x="141" y="176"/>
                      </a:lnTo>
                      <a:lnTo>
                        <a:pt x="158" y="187"/>
                      </a:lnTo>
                      <a:lnTo>
                        <a:pt x="168" y="193"/>
                      </a:lnTo>
                      <a:lnTo>
                        <a:pt x="168" y="199"/>
                      </a:lnTo>
                      <a:lnTo>
                        <a:pt x="169" y="214"/>
                      </a:lnTo>
                      <a:lnTo>
                        <a:pt x="189" y="221"/>
                      </a:lnTo>
                      <a:lnTo>
                        <a:pt x="189" y="244"/>
                      </a:lnTo>
                      <a:lnTo>
                        <a:pt x="205" y="276"/>
                      </a:lnTo>
                      <a:lnTo>
                        <a:pt x="225" y="280"/>
                      </a:lnTo>
                      <a:lnTo>
                        <a:pt x="230" y="272"/>
                      </a:lnTo>
                      <a:lnTo>
                        <a:pt x="251" y="258"/>
                      </a:lnTo>
                      <a:lnTo>
                        <a:pt x="270" y="276"/>
                      </a:lnTo>
                      <a:lnTo>
                        <a:pt x="290" y="306"/>
                      </a:lnTo>
                      <a:lnTo>
                        <a:pt x="325" y="344"/>
                      </a:lnTo>
                      <a:lnTo>
                        <a:pt x="383" y="360"/>
                      </a:lnTo>
                      <a:lnTo>
                        <a:pt x="386" y="384"/>
                      </a:lnTo>
                      <a:lnTo>
                        <a:pt x="423" y="400"/>
                      </a:lnTo>
                      <a:lnTo>
                        <a:pt x="440" y="425"/>
                      </a:lnTo>
                      <a:lnTo>
                        <a:pt x="427" y="491"/>
                      </a:lnTo>
                      <a:lnTo>
                        <a:pt x="459" y="492"/>
                      </a:lnTo>
                      <a:lnTo>
                        <a:pt x="485" y="457"/>
                      </a:lnTo>
                      <a:lnTo>
                        <a:pt x="498" y="440"/>
                      </a:lnTo>
                      <a:lnTo>
                        <a:pt x="507" y="421"/>
                      </a:lnTo>
                      <a:lnTo>
                        <a:pt x="501" y="387"/>
                      </a:lnTo>
                      <a:lnTo>
                        <a:pt x="473" y="373"/>
                      </a:lnTo>
                      <a:lnTo>
                        <a:pt x="481" y="314"/>
                      </a:lnTo>
                      <a:lnTo>
                        <a:pt x="505" y="290"/>
                      </a:lnTo>
                      <a:lnTo>
                        <a:pt x="527" y="298"/>
                      </a:lnTo>
                      <a:lnTo>
                        <a:pt x="579" y="287"/>
                      </a:lnTo>
                      <a:lnTo>
                        <a:pt x="586" y="311"/>
                      </a:lnTo>
                      <a:lnTo>
                        <a:pt x="614" y="310"/>
                      </a:lnTo>
                      <a:lnTo>
                        <a:pt x="680" y="306"/>
                      </a:lnTo>
                      <a:lnTo>
                        <a:pt x="697" y="276"/>
                      </a:lnTo>
                      <a:lnTo>
                        <a:pt x="680" y="261"/>
                      </a:lnTo>
                      <a:lnTo>
                        <a:pt x="637" y="261"/>
                      </a:lnTo>
                      <a:lnTo>
                        <a:pt x="566" y="261"/>
                      </a:lnTo>
                      <a:lnTo>
                        <a:pt x="538" y="261"/>
                      </a:lnTo>
                      <a:lnTo>
                        <a:pt x="510" y="256"/>
                      </a:lnTo>
                      <a:lnTo>
                        <a:pt x="462" y="280"/>
                      </a:lnTo>
                      <a:lnTo>
                        <a:pt x="457" y="276"/>
                      </a:lnTo>
                      <a:lnTo>
                        <a:pt x="449" y="264"/>
                      </a:lnTo>
                      <a:lnTo>
                        <a:pt x="426" y="272"/>
                      </a:lnTo>
                      <a:lnTo>
                        <a:pt x="403" y="280"/>
                      </a:lnTo>
                      <a:lnTo>
                        <a:pt x="398" y="275"/>
                      </a:lnTo>
                      <a:lnTo>
                        <a:pt x="394" y="264"/>
                      </a:lnTo>
                      <a:lnTo>
                        <a:pt x="365" y="256"/>
                      </a:lnTo>
                      <a:lnTo>
                        <a:pt x="360" y="253"/>
                      </a:lnTo>
                      <a:lnTo>
                        <a:pt x="364" y="239"/>
                      </a:lnTo>
                      <a:lnTo>
                        <a:pt x="378" y="230"/>
                      </a:lnTo>
                      <a:lnTo>
                        <a:pt x="360" y="183"/>
                      </a:lnTo>
                      <a:lnTo>
                        <a:pt x="331" y="114"/>
                      </a:lnTo>
                      <a:lnTo>
                        <a:pt x="247" y="137"/>
                      </a:lnTo>
                      <a:lnTo>
                        <a:pt x="230" y="114"/>
                      </a:lnTo>
                      <a:lnTo>
                        <a:pt x="191" y="96"/>
                      </a:lnTo>
                      <a:lnTo>
                        <a:pt x="158" y="123"/>
                      </a:lnTo>
                      <a:lnTo>
                        <a:pt x="126" y="116"/>
                      </a:lnTo>
                      <a:lnTo>
                        <a:pt x="89" y="87"/>
                      </a:lnTo>
                      <a:lnTo>
                        <a:pt x="83" y="51"/>
                      </a:lnTo>
                      <a:lnTo>
                        <a:pt x="85" y="26"/>
                      </a:lnTo>
                      <a:lnTo>
                        <a:pt x="83" y="0"/>
                      </a:lnTo>
                      <a:lnTo>
                        <a:pt x="0" y="51"/>
                      </a:lnTo>
                      <a:lnTo>
                        <a:pt x="49" y="226"/>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82" name="Freeform 493"/>
                <p:cNvSpPr>
                  <a:spLocks/>
                </p:cNvSpPr>
                <p:nvPr/>
              </p:nvSpPr>
              <p:spPr bwMode="auto">
                <a:xfrm>
                  <a:off x="2322" y="2500"/>
                  <a:ext cx="152" cy="123"/>
                </a:xfrm>
                <a:custGeom>
                  <a:avLst/>
                  <a:gdLst>
                    <a:gd name="T0" fmla="*/ 0 w 534"/>
                    <a:gd name="T1" fmla="*/ 1 h 433"/>
                    <a:gd name="T2" fmla="*/ 0 w 534"/>
                    <a:gd name="T3" fmla="*/ 3 h 433"/>
                    <a:gd name="T4" fmla="*/ 1 w 534"/>
                    <a:gd name="T5" fmla="*/ 2 h 433"/>
                    <a:gd name="T6" fmla="*/ 2 w 534"/>
                    <a:gd name="T7" fmla="*/ 3 h 433"/>
                    <a:gd name="T8" fmla="*/ 1 w 534"/>
                    <a:gd name="T9" fmla="*/ 3 h 433"/>
                    <a:gd name="T10" fmla="*/ 0 w 534"/>
                    <a:gd name="T11" fmla="*/ 3 h 433"/>
                    <a:gd name="T12" fmla="*/ 0 w 534"/>
                    <a:gd name="T13" fmla="*/ 4 h 433"/>
                    <a:gd name="T14" fmla="*/ 0 w 534"/>
                    <a:gd name="T15" fmla="*/ 4 h 433"/>
                    <a:gd name="T16" fmla="*/ 1 w 534"/>
                    <a:gd name="T17" fmla="*/ 5 h 433"/>
                    <a:gd name="T18" fmla="*/ 1 w 534"/>
                    <a:gd name="T19" fmla="*/ 5 h 433"/>
                    <a:gd name="T20" fmla="*/ 1 w 534"/>
                    <a:gd name="T21" fmla="*/ 5 h 433"/>
                    <a:gd name="T22" fmla="*/ 1 w 534"/>
                    <a:gd name="T23" fmla="*/ 7 h 433"/>
                    <a:gd name="T24" fmla="*/ 3 w 534"/>
                    <a:gd name="T25" fmla="*/ 7 h 433"/>
                    <a:gd name="T26" fmla="*/ 4 w 534"/>
                    <a:gd name="T27" fmla="*/ 6 h 433"/>
                    <a:gd name="T28" fmla="*/ 6 w 534"/>
                    <a:gd name="T29" fmla="*/ 7 h 433"/>
                    <a:gd name="T30" fmla="*/ 7 w 534"/>
                    <a:gd name="T31" fmla="*/ 8 h 433"/>
                    <a:gd name="T32" fmla="*/ 7 w 534"/>
                    <a:gd name="T33" fmla="*/ 9 h 433"/>
                    <a:gd name="T34" fmla="*/ 7 w 534"/>
                    <a:gd name="T35" fmla="*/ 9 h 433"/>
                    <a:gd name="T36" fmla="*/ 9 w 534"/>
                    <a:gd name="T37" fmla="*/ 10 h 433"/>
                    <a:gd name="T38" fmla="*/ 11 w 534"/>
                    <a:gd name="T39" fmla="*/ 7 h 433"/>
                    <a:gd name="T40" fmla="*/ 12 w 534"/>
                    <a:gd name="T41" fmla="*/ 7 h 433"/>
                    <a:gd name="T42" fmla="*/ 12 w 534"/>
                    <a:gd name="T43" fmla="*/ 7 h 433"/>
                    <a:gd name="T44" fmla="*/ 12 w 534"/>
                    <a:gd name="T45" fmla="*/ 6 h 433"/>
                    <a:gd name="T46" fmla="*/ 12 w 534"/>
                    <a:gd name="T47" fmla="*/ 5 h 433"/>
                    <a:gd name="T48" fmla="*/ 11 w 534"/>
                    <a:gd name="T49" fmla="*/ 5 h 433"/>
                    <a:gd name="T50" fmla="*/ 11 w 534"/>
                    <a:gd name="T51" fmla="*/ 5 h 433"/>
                    <a:gd name="T52" fmla="*/ 10 w 534"/>
                    <a:gd name="T53" fmla="*/ 4 h 433"/>
                    <a:gd name="T54" fmla="*/ 9 w 534"/>
                    <a:gd name="T55" fmla="*/ 3 h 433"/>
                    <a:gd name="T56" fmla="*/ 9 w 534"/>
                    <a:gd name="T57" fmla="*/ 3 h 433"/>
                    <a:gd name="T58" fmla="*/ 8 w 534"/>
                    <a:gd name="T59" fmla="*/ 2 h 433"/>
                    <a:gd name="T60" fmla="*/ 7 w 534"/>
                    <a:gd name="T61" fmla="*/ 3 h 433"/>
                    <a:gd name="T62" fmla="*/ 7 w 534"/>
                    <a:gd name="T63" fmla="*/ 3 h 433"/>
                    <a:gd name="T64" fmla="*/ 7 w 534"/>
                    <a:gd name="T65" fmla="*/ 3 h 433"/>
                    <a:gd name="T66" fmla="*/ 7 w 534"/>
                    <a:gd name="T67" fmla="*/ 2 h 433"/>
                    <a:gd name="T68" fmla="*/ 7 w 534"/>
                    <a:gd name="T69" fmla="*/ 1 h 433"/>
                    <a:gd name="T70" fmla="*/ 6 w 534"/>
                    <a:gd name="T71" fmla="*/ 1 h 433"/>
                    <a:gd name="T72" fmla="*/ 6 w 534"/>
                    <a:gd name="T73" fmla="*/ 1 h 433"/>
                    <a:gd name="T74" fmla="*/ 5 w 534"/>
                    <a:gd name="T75" fmla="*/ 0 h 433"/>
                    <a:gd name="T76" fmla="*/ 5 w 534"/>
                    <a:gd name="T77" fmla="*/ 0 h 433"/>
                    <a:gd name="T78" fmla="*/ 5 w 534"/>
                    <a:gd name="T79" fmla="*/ 0 h 433"/>
                    <a:gd name="T80" fmla="*/ 4 w 534"/>
                    <a:gd name="T81" fmla="*/ 0 h 433"/>
                    <a:gd name="T82" fmla="*/ 5 w 534"/>
                    <a:gd name="T83" fmla="*/ 1 h 433"/>
                    <a:gd name="T84" fmla="*/ 4 w 534"/>
                    <a:gd name="T85" fmla="*/ 1 h 433"/>
                    <a:gd name="T86" fmla="*/ 4 w 534"/>
                    <a:gd name="T87" fmla="*/ 1 h 433"/>
                    <a:gd name="T88" fmla="*/ 4 w 534"/>
                    <a:gd name="T89" fmla="*/ 1 h 433"/>
                    <a:gd name="T90" fmla="*/ 3 w 534"/>
                    <a:gd name="T91" fmla="*/ 1 h 433"/>
                    <a:gd name="T92" fmla="*/ 3 w 534"/>
                    <a:gd name="T93" fmla="*/ 1 h 433"/>
                    <a:gd name="T94" fmla="*/ 2 w 534"/>
                    <a:gd name="T95" fmla="*/ 2 h 433"/>
                    <a:gd name="T96" fmla="*/ 2 w 534"/>
                    <a:gd name="T97" fmla="*/ 1 h 433"/>
                    <a:gd name="T98" fmla="*/ 1 w 534"/>
                    <a:gd name="T99" fmla="*/ 1 h 433"/>
                    <a:gd name="T100" fmla="*/ 0 w 534"/>
                    <a:gd name="T101" fmla="*/ 1 h 43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34"/>
                    <a:gd name="T154" fmla="*/ 0 h 433"/>
                    <a:gd name="T155" fmla="*/ 534 w 534"/>
                    <a:gd name="T156" fmla="*/ 433 h 433"/>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34" h="433">
                      <a:moveTo>
                        <a:pt x="0" y="63"/>
                      </a:moveTo>
                      <a:lnTo>
                        <a:pt x="4" y="118"/>
                      </a:lnTo>
                      <a:lnTo>
                        <a:pt x="32" y="86"/>
                      </a:lnTo>
                      <a:lnTo>
                        <a:pt x="72" y="129"/>
                      </a:lnTo>
                      <a:lnTo>
                        <a:pt x="53" y="156"/>
                      </a:lnTo>
                      <a:lnTo>
                        <a:pt x="7" y="130"/>
                      </a:lnTo>
                      <a:lnTo>
                        <a:pt x="1" y="168"/>
                      </a:lnTo>
                      <a:lnTo>
                        <a:pt x="7" y="191"/>
                      </a:lnTo>
                      <a:lnTo>
                        <a:pt x="32" y="196"/>
                      </a:lnTo>
                      <a:lnTo>
                        <a:pt x="22" y="221"/>
                      </a:lnTo>
                      <a:lnTo>
                        <a:pt x="41" y="238"/>
                      </a:lnTo>
                      <a:lnTo>
                        <a:pt x="41" y="314"/>
                      </a:lnTo>
                      <a:lnTo>
                        <a:pt x="115" y="292"/>
                      </a:lnTo>
                      <a:lnTo>
                        <a:pt x="157" y="269"/>
                      </a:lnTo>
                      <a:lnTo>
                        <a:pt x="250" y="320"/>
                      </a:lnTo>
                      <a:lnTo>
                        <a:pt x="311" y="352"/>
                      </a:lnTo>
                      <a:lnTo>
                        <a:pt x="322" y="366"/>
                      </a:lnTo>
                      <a:lnTo>
                        <a:pt x="328" y="405"/>
                      </a:lnTo>
                      <a:lnTo>
                        <a:pt x="382" y="433"/>
                      </a:lnTo>
                      <a:lnTo>
                        <a:pt x="466" y="329"/>
                      </a:lnTo>
                      <a:lnTo>
                        <a:pt x="519" y="329"/>
                      </a:lnTo>
                      <a:lnTo>
                        <a:pt x="528" y="286"/>
                      </a:lnTo>
                      <a:lnTo>
                        <a:pt x="534" y="268"/>
                      </a:lnTo>
                      <a:lnTo>
                        <a:pt x="517" y="240"/>
                      </a:lnTo>
                      <a:lnTo>
                        <a:pt x="478" y="223"/>
                      </a:lnTo>
                      <a:lnTo>
                        <a:pt x="472" y="202"/>
                      </a:lnTo>
                      <a:lnTo>
                        <a:pt x="417" y="186"/>
                      </a:lnTo>
                      <a:lnTo>
                        <a:pt x="382" y="148"/>
                      </a:lnTo>
                      <a:lnTo>
                        <a:pt x="371" y="122"/>
                      </a:lnTo>
                      <a:lnTo>
                        <a:pt x="343" y="98"/>
                      </a:lnTo>
                      <a:lnTo>
                        <a:pt x="327" y="113"/>
                      </a:lnTo>
                      <a:lnTo>
                        <a:pt x="317" y="122"/>
                      </a:lnTo>
                      <a:lnTo>
                        <a:pt x="297" y="118"/>
                      </a:lnTo>
                      <a:lnTo>
                        <a:pt x="281" y="86"/>
                      </a:lnTo>
                      <a:lnTo>
                        <a:pt x="281" y="63"/>
                      </a:lnTo>
                      <a:lnTo>
                        <a:pt x="261" y="56"/>
                      </a:lnTo>
                      <a:lnTo>
                        <a:pt x="256" y="35"/>
                      </a:lnTo>
                      <a:lnTo>
                        <a:pt x="233" y="18"/>
                      </a:lnTo>
                      <a:lnTo>
                        <a:pt x="216" y="18"/>
                      </a:lnTo>
                      <a:lnTo>
                        <a:pt x="204" y="0"/>
                      </a:lnTo>
                      <a:lnTo>
                        <a:pt x="186" y="10"/>
                      </a:lnTo>
                      <a:lnTo>
                        <a:pt x="192" y="35"/>
                      </a:lnTo>
                      <a:lnTo>
                        <a:pt x="182" y="31"/>
                      </a:lnTo>
                      <a:lnTo>
                        <a:pt x="173" y="26"/>
                      </a:lnTo>
                      <a:lnTo>
                        <a:pt x="157" y="63"/>
                      </a:lnTo>
                      <a:lnTo>
                        <a:pt x="136" y="68"/>
                      </a:lnTo>
                      <a:lnTo>
                        <a:pt x="115" y="61"/>
                      </a:lnTo>
                      <a:lnTo>
                        <a:pt x="101" y="80"/>
                      </a:lnTo>
                      <a:lnTo>
                        <a:pt x="84" y="63"/>
                      </a:lnTo>
                      <a:lnTo>
                        <a:pt x="57" y="46"/>
                      </a:lnTo>
                      <a:lnTo>
                        <a:pt x="0" y="63"/>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83" name="Freeform 494"/>
                <p:cNvSpPr>
                  <a:spLocks/>
                </p:cNvSpPr>
                <p:nvPr/>
              </p:nvSpPr>
              <p:spPr bwMode="auto">
                <a:xfrm>
                  <a:off x="2492" y="2499"/>
                  <a:ext cx="127" cy="62"/>
                </a:xfrm>
                <a:custGeom>
                  <a:avLst/>
                  <a:gdLst>
                    <a:gd name="T0" fmla="*/ 3 w 444"/>
                    <a:gd name="T1" fmla="*/ 3 h 219"/>
                    <a:gd name="T2" fmla="*/ 2 w 444"/>
                    <a:gd name="T3" fmla="*/ 3 h 219"/>
                    <a:gd name="T4" fmla="*/ 0 w 444"/>
                    <a:gd name="T5" fmla="*/ 4 h 219"/>
                    <a:gd name="T6" fmla="*/ 0 w 444"/>
                    <a:gd name="T7" fmla="*/ 4 h 219"/>
                    <a:gd name="T8" fmla="*/ 0 w 444"/>
                    <a:gd name="T9" fmla="*/ 5 h 219"/>
                    <a:gd name="T10" fmla="*/ 1 w 444"/>
                    <a:gd name="T11" fmla="*/ 5 h 219"/>
                    <a:gd name="T12" fmla="*/ 3 w 444"/>
                    <a:gd name="T13" fmla="*/ 5 h 219"/>
                    <a:gd name="T14" fmla="*/ 4 w 444"/>
                    <a:gd name="T15" fmla="*/ 5 h 219"/>
                    <a:gd name="T16" fmla="*/ 5 w 444"/>
                    <a:gd name="T17" fmla="*/ 5 h 219"/>
                    <a:gd name="T18" fmla="*/ 5 w 444"/>
                    <a:gd name="T19" fmla="*/ 4 h 219"/>
                    <a:gd name="T20" fmla="*/ 6 w 444"/>
                    <a:gd name="T21" fmla="*/ 4 h 219"/>
                    <a:gd name="T22" fmla="*/ 7 w 444"/>
                    <a:gd name="T23" fmla="*/ 4 h 219"/>
                    <a:gd name="T24" fmla="*/ 7 w 444"/>
                    <a:gd name="T25" fmla="*/ 4 h 219"/>
                    <a:gd name="T26" fmla="*/ 9 w 444"/>
                    <a:gd name="T27" fmla="*/ 3 h 219"/>
                    <a:gd name="T28" fmla="*/ 10 w 444"/>
                    <a:gd name="T29" fmla="*/ 2 h 219"/>
                    <a:gd name="T30" fmla="*/ 10 w 444"/>
                    <a:gd name="T31" fmla="*/ 2 h 219"/>
                    <a:gd name="T32" fmla="*/ 10 w 444"/>
                    <a:gd name="T33" fmla="*/ 1 h 219"/>
                    <a:gd name="T34" fmla="*/ 9 w 444"/>
                    <a:gd name="T35" fmla="*/ 1 h 219"/>
                    <a:gd name="T36" fmla="*/ 9 w 444"/>
                    <a:gd name="T37" fmla="*/ 1 h 219"/>
                    <a:gd name="T38" fmla="*/ 8 w 444"/>
                    <a:gd name="T39" fmla="*/ 1 h 219"/>
                    <a:gd name="T40" fmla="*/ 7 w 444"/>
                    <a:gd name="T41" fmla="*/ 0 h 219"/>
                    <a:gd name="T42" fmla="*/ 4 w 444"/>
                    <a:gd name="T43" fmla="*/ 0 h 219"/>
                    <a:gd name="T44" fmla="*/ 4 w 444"/>
                    <a:gd name="T45" fmla="*/ 0 h 219"/>
                    <a:gd name="T46" fmla="*/ 4 w 444"/>
                    <a:gd name="T47" fmla="*/ 1 h 219"/>
                    <a:gd name="T48" fmla="*/ 4 w 444"/>
                    <a:gd name="T49" fmla="*/ 1 h 219"/>
                    <a:gd name="T50" fmla="*/ 4 w 444"/>
                    <a:gd name="T51" fmla="*/ 1 h 219"/>
                    <a:gd name="T52" fmla="*/ 3 w 444"/>
                    <a:gd name="T53" fmla="*/ 1 h 219"/>
                    <a:gd name="T54" fmla="*/ 3 w 444"/>
                    <a:gd name="T55" fmla="*/ 1 h 219"/>
                    <a:gd name="T56" fmla="*/ 2 w 444"/>
                    <a:gd name="T57" fmla="*/ 1 h 219"/>
                    <a:gd name="T58" fmla="*/ 2 w 444"/>
                    <a:gd name="T59" fmla="*/ 1 h 219"/>
                    <a:gd name="T60" fmla="*/ 2 w 444"/>
                    <a:gd name="T61" fmla="*/ 1 h 219"/>
                    <a:gd name="T62" fmla="*/ 2 w 444"/>
                    <a:gd name="T63" fmla="*/ 2 h 219"/>
                    <a:gd name="T64" fmla="*/ 2 w 444"/>
                    <a:gd name="T65" fmla="*/ 2 h 219"/>
                    <a:gd name="T66" fmla="*/ 2 w 444"/>
                    <a:gd name="T67" fmla="*/ 3 h 219"/>
                    <a:gd name="T68" fmla="*/ 4 w 444"/>
                    <a:gd name="T69" fmla="*/ 3 h 219"/>
                    <a:gd name="T70" fmla="*/ 4 w 444"/>
                    <a:gd name="T71" fmla="*/ 2 h 219"/>
                    <a:gd name="T72" fmla="*/ 5 w 444"/>
                    <a:gd name="T73" fmla="*/ 3 h 219"/>
                    <a:gd name="T74" fmla="*/ 4 w 444"/>
                    <a:gd name="T75" fmla="*/ 3 h 219"/>
                    <a:gd name="T76" fmla="*/ 4 w 444"/>
                    <a:gd name="T77" fmla="*/ 3 h 219"/>
                    <a:gd name="T78" fmla="*/ 3 w 444"/>
                    <a:gd name="T79" fmla="*/ 3 h 219"/>
                    <a:gd name="T80" fmla="*/ 3 w 444"/>
                    <a:gd name="T81" fmla="*/ 3 h 219"/>
                    <a:gd name="T82" fmla="*/ 3 w 444"/>
                    <a:gd name="T83" fmla="*/ 3 h 21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44"/>
                    <a:gd name="T127" fmla="*/ 0 h 219"/>
                    <a:gd name="T128" fmla="*/ 444 w 444"/>
                    <a:gd name="T129" fmla="*/ 219 h 219"/>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44" h="219">
                      <a:moveTo>
                        <a:pt x="113" y="156"/>
                      </a:moveTo>
                      <a:lnTo>
                        <a:pt x="81" y="156"/>
                      </a:lnTo>
                      <a:lnTo>
                        <a:pt x="16" y="165"/>
                      </a:lnTo>
                      <a:lnTo>
                        <a:pt x="0" y="190"/>
                      </a:lnTo>
                      <a:lnTo>
                        <a:pt x="16" y="200"/>
                      </a:lnTo>
                      <a:lnTo>
                        <a:pt x="29" y="207"/>
                      </a:lnTo>
                      <a:lnTo>
                        <a:pt x="118" y="206"/>
                      </a:lnTo>
                      <a:lnTo>
                        <a:pt x="179" y="206"/>
                      </a:lnTo>
                      <a:lnTo>
                        <a:pt x="207" y="219"/>
                      </a:lnTo>
                      <a:lnTo>
                        <a:pt x="216" y="192"/>
                      </a:lnTo>
                      <a:lnTo>
                        <a:pt x="242" y="190"/>
                      </a:lnTo>
                      <a:lnTo>
                        <a:pt x="278" y="180"/>
                      </a:lnTo>
                      <a:lnTo>
                        <a:pt x="309" y="172"/>
                      </a:lnTo>
                      <a:lnTo>
                        <a:pt x="363" y="136"/>
                      </a:lnTo>
                      <a:lnTo>
                        <a:pt x="423" y="102"/>
                      </a:lnTo>
                      <a:lnTo>
                        <a:pt x="444" y="84"/>
                      </a:lnTo>
                      <a:lnTo>
                        <a:pt x="436" y="50"/>
                      </a:lnTo>
                      <a:lnTo>
                        <a:pt x="406" y="50"/>
                      </a:lnTo>
                      <a:lnTo>
                        <a:pt x="382" y="35"/>
                      </a:lnTo>
                      <a:lnTo>
                        <a:pt x="349" y="22"/>
                      </a:lnTo>
                      <a:lnTo>
                        <a:pt x="275" y="14"/>
                      </a:lnTo>
                      <a:lnTo>
                        <a:pt x="182" y="0"/>
                      </a:lnTo>
                      <a:lnTo>
                        <a:pt x="165" y="4"/>
                      </a:lnTo>
                      <a:lnTo>
                        <a:pt x="171" y="22"/>
                      </a:lnTo>
                      <a:lnTo>
                        <a:pt x="180" y="39"/>
                      </a:lnTo>
                      <a:lnTo>
                        <a:pt x="156" y="45"/>
                      </a:lnTo>
                      <a:lnTo>
                        <a:pt x="148" y="33"/>
                      </a:lnTo>
                      <a:lnTo>
                        <a:pt x="117" y="29"/>
                      </a:lnTo>
                      <a:lnTo>
                        <a:pt x="76" y="33"/>
                      </a:lnTo>
                      <a:lnTo>
                        <a:pt x="93" y="45"/>
                      </a:lnTo>
                      <a:lnTo>
                        <a:pt x="93" y="57"/>
                      </a:lnTo>
                      <a:lnTo>
                        <a:pt x="86" y="72"/>
                      </a:lnTo>
                      <a:lnTo>
                        <a:pt x="86" y="95"/>
                      </a:lnTo>
                      <a:lnTo>
                        <a:pt x="98" y="108"/>
                      </a:lnTo>
                      <a:lnTo>
                        <a:pt x="156" y="108"/>
                      </a:lnTo>
                      <a:lnTo>
                        <a:pt x="174" y="107"/>
                      </a:lnTo>
                      <a:lnTo>
                        <a:pt x="192" y="126"/>
                      </a:lnTo>
                      <a:lnTo>
                        <a:pt x="173" y="153"/>
                      </a:lnTo>
                      <a:lnTo>
                        <a:pt x="154" y="153"/>
                      </a:lnTo>
                      <a:lnTo>
                        <a:pt x="132" y="152"/>
                      </a:lnTo>
                      <a:lnTo>
                        <a:pt x="123" y="153"/>
                      </a:lnTo>
                      <a:lnTo>
                        <a:pt x="113" y="156"/>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84" name="Freeform 495"/>
                <p:cNvSpPr>
                  <a:spLocks/>
                </p:cNvSpPr>
                <p:nvPr/>
              </p:nvSpPr>
              <p:spPr bwMode="auto">
                <a:xfrm>
                  <a:off x="2479" y="2536"/>
                  <a:ext cx="81" cy="65"/>
                </a:xfrm>
                <a:custGeom>
                  <a:avLst/>
                  <a:gdLst>
                    <a:gd name="T0" fmla="*/ 0 w 285"/>
                    <a:gd name="T1" fmla="*/ 5 h 227"/>
                    <a:gd name="T2" fmla="*/ 0 w 285"/>
                    <a:gd name="T3" fmla="*/ 5 h 227"/>
                    <a:gd name="T4" fmla="*/ 1 w 285"/>
                    <a:gd name="T5" fmla="*/ 5 h 227"/>
                    <a:gd name="T6" fmla="*/ 2 w 285"/>
                    <a:gd name="T7" fmla="*/ 5 h 227"/>
                    <a:gd name="T8" fmla="*/ 3 w 285"/>
                    <a:gd name="T9" fmla="*/ 3 h 227"/>
                    <a:gd name="T10" fmla="*/ 3 w 285"/>
                    <a:gd name="T11" fmla="*/ 4 h 227"/>
                    <a:gd name="T12" fmla="*/ 4 w 285"/>
                    <a:gd name="T13" fmla="*/ 5 h 227"/>
                    <a:gd name="T14" fmla="*/ 5 w 285"/>
                    <a:gd name="T15" fmla="*/ 5 h 227"/>
                    <a:gd name="T16" fmla="*/ 6 w 285"/>
                    <a:gd name="T17" fmla="*/ 5 h 227"/>
                    <a:gd name="T18" fmla="*/ 7 w 285"/>
                    <a:gd name="T19" fmla="*/ 5 h 227"/>
                    <a:gd name="T20" fmla="*/ 7 w 285"/>
                    <a:gd name="T21" fmla="*/ 3 h 227"/>
                    <a:gd name="T22" fmla="*/ 6 w 285"/>
                    <a:gd name="T23" fmla="*/ 3 h 227"/>
                    <a:gd name="T24" fmla="*/ 6 w 285"/>
                    <a:gd name="T25" fmla="*/ 3 h 227"/>
                    <a:gd name="T26" fmla="*/ 6 w 285"/>
                    <a:gd name="T27" fmla="*/ 2 h 227"/>
                    <a:gd name="T28" fmla="*/ 5 w 285"/>
                    <a:gd name="T29" fmla="*/ 2 h 227"/>
                    <a:gd name="T30" fmla="*/ 5 w 285"/>
                    <a:gd name="T31" fmla="*/ 2 h 227"/>
                    <a:gd name="T32" fmla="*/ 3 w 285"/>
                    <a:gd name="T33" fmla="*/ 2 h 227"/>
                    <a:gd name="T34" fmla="*/ 3 w 285"/>
                    <a:gd name="T35" fmla="*/ 2 h 227"/>
                    <a:gd name="T36" fmla="*/ 2 w 285"/>
                    <a:gd name="T37" fmla="*/ 2 h 227"/>
                    <a:gd name="T38" fmla="*/ 1 w 285"/>
                    <a:gd name="T39" fmla="*/ 1 h 227"/>
                    <a:gd name="T40" fmla="*/ 1 w 285"/>
                    <a:gd name="T41" fmla="*/ 1 h 227"/>
                    <a:gd name="T42" fmla="*/ 1 w 285"/>
                    <a:gd name="T43" fmla="*/ 1 h 227"/>
                    <a:gd name="T44" fmla="*/ 1 w 285"/>
                    <a:gd name="T45" fmla="*/ 1 h 227"/>
                    <a:gd name="T46" fmla="*/ 3 w 285"/>
                    <a:gd name="T47" fmla="*/ 1 h 227"/>
                    <a:gd name="T48" fmla="*/ 3 w 285"/>
                    <a:gd name="T49" fmla="*/ 0 h 227"/>
                    <a:gd name="T50" fmla="*/ 2 w 285"/>
                    <a:gd name="T51" fmla="*/ 0 h 227"/>
                    <a:gd name="T52" fmla="*/ 1 w 285"/>
                    <a:gd name="T53" fmla="*/ 0 h 227"/>
                    <a:gd name="T54" fmla="*/ 0 w 285"/>
                    <a:gd name="T55" fmla="*/ 1 h 227"/>
                    <a:gd name="T56" fmla="*/ 0 w 285"/>
                    <a:gd name="T57" fmla="*/ 2 h 227"/>
                    <a:gd name="T58" fmla="*/ 0 w 285"/>
                    <a:gd name="T59" fmla="*/ 2 h 227"/>
                    <a:gd name="T60" fmla="*/ 0 w 285"/>
                    <a:gd name="T61" fmla="*/ 2 h 227"/>
                    <a:gd name="T62" fmla="*/ 1 w 285"/>
                    <a:gd name="T63" fmla="*/ 2 h 227"/>
                    <a:gd name="T64" fmla="*/ 1 w 285"/>
                    <a:gd name="T65" fmla="*/ 3 h 227"/>
                    <a:gd name="T66" fmla="*/ 1 w 285"/>
                    <a:gd name="T67" fmla="*/ 4 h 227"/>
                    <a:gd name="T68" fmla="*/ 1 w 285"/>
                    <a:gd name="T69" fmla="*/ 4 h 227"/>
                    <a:gd name="T70" fmla="*/ 1 w 285"/>
                    <a:gd name="T71" fmla="*/ 4 h 227"/>
                    <a:gd name="T72" fmla="*/ 0 w 285"/>
                    <a:gd name="T73" fmla="*/ 5 h 22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85"/>
                    <a:gd name="T112" fmla="*/ 0 h 227"/>
                    <a:gd name="T113" fmla="*/ 285 w 285"/>
                    <a:gd name="T114" fmla="*/ 227 h 22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85" h="227">
                      <a:moveTo>
                        <a:pt x="0" y="192"/>
                      </a:moveTo>
                      <a:lnTo>
                        <a:pt x="4" y="201"/>
                      </a:lnTo>
                      <a:lnTo>
                        <a:pt x="27" y="205"/>
                      </a:lnTo>
                      <a:lnTo>
                        <a:pt x="76" y="207"/>
                      </a:lnTo>
                      <a:lnTo>
                        <a:pt x="135" y="138"/>
                      </a:lnTo>
                      <a:lnTo>
                        <a:pt x="150" y="181"/>
                      </a:lnTo>
                      <a:lnTo>
                        <a:pt x="166" y="227"/>
                      </a:lnTo>
                      <a:lnTo>
                        <a:pt x="206" y="209"/>
                      </a:lnTo>
                      <a:lnTo>
                        <a:pt x="243" y="191"/>
                      </a:lnTo>
                      <a:lnTo>
                        <a:pt x="285" y="205"/>
                      </a:lnTo>
                      <a:lnTo>
                        <a:pt x="285" y="139"/>
                      </a:lnTo>
                      <a:lnTo>
                        <a:pt x="258" y="127"/>
                      </a:lnTo>
                      <a:lnTo>
                        <a:pt x="242" y="128"/>
                      </a:lnTo>
                      <a:lnTo>
                        <a:pt x="253" y="85"/>
                      </a:lnTo>
                      <a:lnTo>
                        <a:pt x="218" y="76"/>
                      </a:lnTo>
                      <a:lnTo>
                        <a:pt x="192" y="73"/>
                      </a:lnTo>
                      <a:lnTo>
                        <a:pt x="151" y="73"/>
                      </a:lnTo>
                      <a:lnTo>
                        <a:pt x="121" y="73"/>
                      </a:lnTo>
                      <a:lnTo>
                        <a:pt x="81" y="73"/>
                      </a:lnTo>
                      <a:lnTo>
                        <a:pt x="49" y="66"/>
                      </a:lnTo>
                      <a:lnTo>
                        <a:pt x="45" y="59"/>
                      </a:lnTo>
                      <a:lnTo>
                        <a:pt x="50" y="44"/>
                      </a:lnTo>
                      <a:lnTo>
                        <a:pt x="65" y="32"/>
                      </a:lnTo>
                      <a:lnTo>
                        <a:pt x="119" y="21"/>
                      </a:lnTo>
                      <a:lnTo>
                        <a:pt x="117" y="0"/>
                      </a:lnTo>
                      <a:lnTo>
                        <a:pt x="73" y="7"/>
                      </a:lnTo>
                      <a:lnTo>
                        <a:pt x="40" y="4"/>
                      </a:lnTo>
                      <a:lnTo>
                        <a:pt x="19" y="27"/>
                      </a:lnTo>
                      <a:lnTo>
                        <a:pt x="9" y="73"/>
                      </a:lnTo>
                      <a:lnTo>
                        <a:pt x="11" y="84"/>
                      </a:lnTo>
                      <a:lnTo>
                        <a:pt x="8" y="86"/>
                      </a:lnTo>
                      <a:lnTo>
                        <a:pt x="34" y="97"/>
                      </a:lnTo>
                      <a:lnTo>
                        <a:pt x="47" y="122"/>
                      </a:lnTo>
                      <a:lnTo>
                        <a:pt x="39" y="153"/>
                      </a:lnTo>
                      <a:lnTo>
                        <a:pt x="32" y="155"/>
                      </a:lnTo>
                      <a:lnTo>
                        <a:pt x="25" y="166"/>
                      </a:lnTo>
                      <a:lnTo>
                        <a:pt x="0" y="192"/>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85" name="Freeform 496"/>
                <p:cNvSpPr>
                  <a:spLocks/>
                </p:cNvSpPr>
                <p:nvPr/>
              </p:nvSpPr>
              <p:spPr bwMode="auto">
                <a:xfrm>
                  <a:off x="2998" y="2793"/>
                  <a:ext cx="6" cy="10"/>
                </a:xfrm>
                <a:custGeom>
                  <a:avLst/>
                  <a:gdLst>
                    <a:gd name="T0" fmla="*/ 0 w 19"/>
                    <a:gd name="T1" fmla="*/ 1 h 33"/>
                    <a:gd name="T2" fmla="*/ 0 w 19"/>
                    <a:gd name="T3" fmla="*/ 0 h 33"/>
                    <a:gd name="T4" fmla="*/ 1 w 19"/>
                    <a:gd name="T5" fmla="*/ 1 h 33"/>
                    <a:gd name="T6" fmla="*/ 0 w 19"/>
                    <a:gd name="T7" fmla="*/ 1 h 33"/>
                    <a:gd name="T8" fmla="*/ 0 60000 65536"/>
                    <a:gd name="T9" fmla="*/ 0 60000 65536"/>
                    <a:gd name="T10" fmla="*/ 0 60000 65536"/>
                    <a:gd name="T11" fmla="*/ 0 60000 65536"/>
                    <a:gd name="T12" fmla="*/ 0 w 19"/>
                    <a:gd name="T13" fmla="*/ 0 h 33"/>
                    <a:gd name="T14" fmla="*/ 19 w 19"/>
                    <a:gd name="T15" fmla="*/ 33 h 33"/>
                  </a:gdLst>
                  <a:ahLst/>
                  <a:cxnLst>
                    <a:cxn ang="T8">
                      <a:pos x="T0" y="T1"/>
                    </a:cxn>
                    <a:cxn ang="T9">
                      <a:pos x="T2" y="T3"/>
                    </a:cxn>
                    <a:cxn ang="T10">
                      <a:pos x="T4" y="T5"/>
                    </a:cxn>
                    <a:cxn ang="T11">
                      <a:pos x="T6" y="T7"/>
                    </a:cxn>
                  </a:cxnLst>
                  <a:rect l="T12" t="T13" r="T14" b="T15"/>
                  <a:pathLst>
                    <a:path w="19" h="33">
                      <a:moveTo>
                        <a:pt x="0" y="33"/>
                      </a:moveTo>
                      <a:lnTo>
                        <a:pt x="11" y="0"/>
                      </a:lnTo>
                      <a:lnTo>
                        <a:pt x="19" y="18"/>
                      </a:lnTo>
                      <a:lnTo>
                        <a:pt x="0" y="33"/>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grpSp>
        </p:grpSp>
        <p:grpSp>
          <p:nvGrpSpPr>
            <p:cNvPr id="267" name="组合 266"/>
            <p:cNvGrpSpPr/>
            <p:nvPr/>
          </p:nvGrpSpPr>
          <p:grpSpPr>
            <a:xfrm>
              <a:off x="1031969" y="2360735"/>
              <a:ext cx="1989904" cy="237626"/>
              <a:chOff x="827584" y="1944522"/>
              <a:chExt cx="3853577" cy="460178"/>
            </a:xfrm>
          </p:grpSpPr>
          <p:cxnSp>
            <p:nvCxnSpPr>
              <p:cNvPr id="258" name="直接连接符 257"/>
              <p:cNvCxnSpPr/>
              <p:nvPr/>
            </p:nvCxnSpPr>
            <p:spPr>
              <a:xfrm>
                <a:off x="827584" y="2173375"/>
                <a:ext cx="3853577" cy="0"/>
              </a:xfrm>
              <a:prstGeom prst="line">
                <a:avLst/>
              </a:prstGeom>
              <a:ln>
                <a:gradFill flip="none" rotWithShape="1">
                  <a:gsLst>
                    <a:gs pos="0">
                      <a:schemeClr val="accent1">
                        <a:tint val="66000"/>
                        <a:satMod val="160000"/>
                        <a:alpha val="0"/>
                      </a:schemeClr>
                    </a:gs>
                    <a:gs pos="73000">
                      <a:srgbClr val="F7F9FC">
                        <a:alpha val="30000"/>
                      </a:srgbClr>
                    </a:gs>
                    <a:gs pos="31000">
                      <a:schemeClr val="bg1">
                        <a:alpha val="30000"/>
                      </a:schemeClr>
                    </a:gs>
                    <a:gs pos="100000">
                      <a:schemeClr val="accent1">
                        <a:tint val="23500"/>
                        <a:satMod val="16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59" name="任意多边形 258"/>
              <p:cNvSpPr/>
              <p:nvPr/>
            </p:nvSpPr>
            <p:spPr>
              <a:xfrm>
                <a:off x="971600" y="1944522"/>
                <a:ext cx="3492728" cy="460178"/>
              </a:xfrm>
              <a:custGeom>
                <a:avLst/>
                <a:gdLst>
                  <a:gd name="connsiteX0" fmla="*/ 0 w 3090440"/>
                  <a:gd name="connsiteY0" fmla="*/ 254668 h 460178"/>
                  <a:gd name="connsiteX1" fmla="*/ 381964 w 3090440"/>
                  <a:gd name="connsiteY1" fmla="*/ 451437 h 460178"/>
                  <a:gd name="connsiteX2" fmla="*/ 937549 w 3090440"/>
                  <a:gd name="connsiteY2" fmla="*/ 25 h 460178"/>
                  <a:gd name="connsiteX3" fmla="*/ 1504709 w 3090440"/>
                  <a:gd name="connsiteY3" fmla="*/ 428288 h 460178"/>
                  <a:gd name="connsiteX4" fmla="*/ 2037144 w 3090440"/>
                  <a:gd name="connsiteY4" fmla="*/ 11600 h 460178"/>
                  <a:gd name="connsiteX5" fmla="*/ 2523281 w 3090440"/>
                  <a:gd name="connsiteY5" fmla="*/ 393564 h 460178"/>
                  <a:gd name="connsiteX6" fmla="*/ 3090440 w 3090440"/>
                  <a:gd name="connsiteY6" fmla="*/ 46324 h 46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0440" h="460178">
                    <a:moveTo>
                      <a:pt x="0" y="254668"/>
                    </a:moveTo>
                    <a:cubicBezTo>
                      <a:pt x="112853" y="374272"/>
                      <a:pt x="225706" y="493877"/>
                      <a:pt x="381964" y="451437"/>
                    </a:cubicBezTo>
                    <a:cubicBezTo>
                      <a:pt x="538222" y="408997"/>
                      <a:pt x="750425" y="3883"/>
                      <a:pt x="937549" y="25"/>
                    </a:cubicBezTo>
                    <a:cubicBezTo>
                      <a:pt x="1124673" y="-3833"/>
                      <a:pt x="1321443" y="426359"/>
                      <a:pt x="1504709" y="428288"/>
                    </a:cubicBezTo>
                    <a:cubicBezTo>
                      <a:pt x="1687975" y="430217"/>
                      <a:pt x="1867382" y="17387"/>
                      <a:pt x="2037144" y="11600"/>
                    </a:cubicBezTo>
                    <a:cubicBezTo>
                      <a:pt x="2206906" y="5813"/>
                      <a:pt x="2347732" y="387777"/>
                      <a:pt x="2523281" y="393564"/>
                    </a:cubicBezTo>
                    <a:cubicBezTo>
                      <a:pt x="2698830" y="399351"/>
                      <a:pt x="2894635" y="222837"/>
                      <a:pt x="3090440" y="46324"/>
                    </a:cubicBezTo>
                  </a:path>
                </a:pathLst>
              </a:custGeom>
              <a:ln>
                <a:gradFill flip="none" rotWithShape="1">
                  <a:gsLst>
                    <a:gs pos="0">
                      <a:schemeClr val="accent1">
                        <a:tint val="66000"/>
                        <a:satMod val="160000"/>
                        <a:alpha val="0"/>
                      </a:schemeClr>
                    </a:gs>
                    <a:gs pos="73000">
                      <a:srgbClr val="F7F9FC">
                        <a:alpha val="30000"/>
                      </a:srgbClr>
                    </a:gs>
                    <a:gs pos="31000">
                      <a:schemeClr val="bg1">
                        <a:alpha val="30000"/>
                      </a:schemeClr>
                    </a:gs>
                    <a:gs pos="100000">
                      <a:schemeClr val="accent1">
                        <a:tint val="23500"/>
                        <a:satMod val="16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268" name="组合 267"/>
            <p:cNvGrpSpPr/>
            <p:nvPr/>
          </p:nvGrpSpPr>
          <p:grpSpPr>
            <a:xfrm>
              <a:off x="5509316" y="1226100"/>
              <a:ext cx="585842" cy="585842"/>
              <a:chOff x="5093299" y="980728"/>
              <a:chExt cx="879637" cy="879637"/>
            </a:xfrm>
          </p:grpSpPr>
          <p:sp>
            <p:nvSpPr>
              <p:cNvPr id="260" name="弧形 259"/>
              <p:cNvSpPr/>
              <p:nvPr/>
            </p:nvSpPr>
            <p:spPr>
              <a:xfrm>
                <a:off x="5093299" y="980728"/>
                <a:ext cx="879637" cy="879637"/>
              </a:xfrm>
              <a:prstGeom prst="arc">
                <a:avLst>
                  <a:gd name="adj1" fmla="val 2768452"/>
                  <a:gd name="adj2" fmla="val 14303539"/>
                </a:avLst>
              </a:prstGeom>
              <a:ln>
                <a:gradFill flip="none" rotWithShape="1">
                  <a:gsLst>
                    <a:gs pos="0">
                      <a:schemeClr val="accent1">
                        <a:tint val="66000"/>
                        <a:satMod val="160000"/>
                        <a:alpha val="0"/>
                      </a:schemeClr>
                    </a:gs>
                    <a:gs pos="73000">
                      <a:srgbClr val="F7F9FC">
                        <a:alpha val="30000"/>
                      </a:srgbClr>
                    </a:gs>
                    <a:gs pos="31000">
                      <a:schemeClr val="bg1">
                        <a:alpha val="30000"/>
                      </a:schemeClr>
                    </a:gs>
                    <a:gs pos="100000">
                      <a:schemeClr val="accent1">
                        <a:tint val="23500"/>
                        <a:satMod val="160000"/>
                        <a:alpha val="0"/>
                      </a:schemeClr>
                    </a:gs>
                  </a:gsLst>
                  <a:lin ang="13500000" scaled="1"/>
                  <a:tileRect/>
                </a:gra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266" name="组合 265"/>
              <p:cNvGrpSpPr/>
              <p:nvPr/>
            </p:nvGrpSpPr>
            <p:grpSpPr>
              <a:xfrm>
                <a:off x="5269659" y="1002506"/>
                <a:ext cx="526477" cy="693292"/>
                <a:chOff x="-612576" y="1196752"/>
                <a:chExt cx="648072" cy="693292"/>
              </a:xfrm>
            </p:grpSpPr>
            <p:sp>
              <p:nvSpPr>
                <p:cNvPr id="261" name="矩形 260"/>
                <p:cNvSpPr/>
                <p:nvPr/>
              </p:nvSpPr>
              <p:spPr>
                <a:xfrm>
                  <a:off x="-444557" y="1349152"/>
                  <a:ext cx="144016" cy="540892"/>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2" name="矩形 261"/>
                <p:cNvSpPr/>
                <p:nvPr/>
              </p:nvSpPr>
              <p:spPr>
                <a:xfrm>
                  <a:off x="-276538" y="1196752"/>
                  <a:ext cx="144016" cy="693292"/>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3" name="矩形 262"/>
                <p:cNvSpPr/>
                <p:nvPr/>
              </p:nvSpPr>
              <p:spPr>
                <a:xfrm>
                  <a:off x="-612576" y="1543398"/>
                  <a:ext cx="144016" cy="346646"/>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5" name="矩形 264"/>
                <p:cNvSpPr/>
                <p:nvPr/>
              </p:nvSpPr>
              <p:spPr>
                <a:xfrm>
                  <a:off x="-108520" y="1443998"/>
                  <a:ext cx="144016" cy="446046"/>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79" name="椭圆 277"/>
            <p:cNvSpPr/>
            <p:nvPr/>
          </p:nvSpPr>
          <p:spPr>
            <a:xfrm flipH="1" flipV="1">
              <a:off x="6564490" y="937054"/>
              <a:ext cx="200938" cy="307918"/>
            </a:xfrm>
            <a:custGeom>
              <a:avLst/>
              <a:gdLst/>
              <a:ahLst/>
              <a:cxnLst/>
              <a:rect l="l" t="t" r="r" b="b"/>
              <a:pathLst>
                <a:path w="823560" h="1262029">
                  <a:moveTo>
                    <a:pt x="403086" y="811662"/>
                  </a:moveTo>
                  <a:cubicBezTo>
                    <a:pt x="502508" y="811662"/>
                    <a:pt x="583106" y="731064"/>
                    <a:pt x="583106" y="631642"/>
                  </a:cubicBezTo>
                  <a:cubicBezTo>
                    <a:pt x="583106" y="532220"/>
                    <a:pt x="502508" y="451622"/>
                    <a:pt x="403086" y="451622"/>
                  </a:cubicBezTo>
                  <a:cubicBezTo>
                    <a:pt x="303664" y="451622"/>
                    <a:pt x="223066" y="532220"/>
                    <a:pt x="223066" y="631642"/>
                  </a:cubicBezTo>
                  <a:cubicBezTo>
                    <a:pt x="223066" y="731064"/>
                    <a:pt x="303664" y="811662"/>
                    <a:pt x="403086" y="811662"/>
                  </a:cubicBezTo>
                  <a:close/>
                  <a:moveTo>
                    <a:pt x="144016" y="1262029"/>
                  </a:moveTo>
                  <a:cubicBezTo>
                    <a:pt x="94567" y="1262029"/>
                    <a:pt x="46344" y="1256783"/>
                    <a:pt x="0" y="1246222"/>
                  </a:cubicBezTo>
                  <a:cubicBezTo>
                    <a:pt x="140922" y="1216282"/>
                    <a:pt x="265722" y="1142847"/>
                    <a:pt x="358575" y="1039783"/>
                  </a:cubicBezTo>
                  <a:cubicBezTo>
                    <a:pt x="224530" y="1022144"/>
                    <a:pt x="111458" y="938712"/>
                    <a:pt x="53595" y="822252"/>
                  </a:cubicBezTo>
                  <a:cubicBezTo>
                    <a:pt x="21574" y="768344"/>
                    <a:pt x="3480" y="705767"/>
                    <a:pt x="1483" y="639115"/>
                  </a:cubicBezTo>
                  <a:lnTo>
                    <a:pt x="0" y="639115"/>
                  </a:lnTo>
                  <a:lnTo>
                    <a:pt x="898" y="633314"/>
                  </a:lnTo>
                  <a:cubicBezTo>
                    <a:pt x="32" y="630364"/>
                    <a:pt x="0" y="627388"/>
                    <a:pt x="0" y="624405"/>
                  </a:cubicBezTo>
                  <a:cubicBezTo>
                    <a:pt x="0" y="559584"/>
                    <a:pt x="15120" y="498294"/>
                    <a:pt x="43476" y="444587"/>
                  </a:cubicBezTo>
                  <a:cubicBezTo>
                    <a:pt x="136377" y="184347"/>
                    <a:pt x="386432" y="0"/>
                    <a:pt x="679544" y="0"/>
                  </a:cubicBezTo>
                  <a:cubicBezTo>
                    <a:pt x="728993" y="0"/>
                    <a:pt x="777216" y="5246"/>
                    <a:pt x="823560" y="15807"/>
                  </a:cubicBezTo>
                  <a:cubicBezTo>
                    <a:pt x="682638" y="45747"/>
                    <a:pt x="557838" y="119182"/>
                    <a:pt x="464985" y="222246"/>
                  </a:cubicBezTo>
                  <a:cubicBezTo>
                    <a:pt x="599030" y="239886"/>
                    <a:pt x="712102" y="323317"/>
                    <a:pt x="769966" y="439778"/>
                  </a:cubicBezTo>
                  <a:cubicBezTo>
                    <a:pt x="801986" y="493686"/>
                    <a:pt x="820080" y="556263"/>
                    <a:pt x="822077" y="622914"/>
                  </a:cubicBezTo>
                  <a:lnTo>
                    <a:pt x="823560" y="622914"/>
                  </a:lnTo>
                  <a:lnTo>
                    <a:pt x="822662" y="628715"/>
                  </a:lnTo>
                  <a:cubicBezTo>
                    <a:pt x="823528" y="631665"/>
                    <a:pt x="823560" y="634641"/>
                    <a:pt x="823560" y="637624"/>
                  </a:cubicBezTo>
                  <a:cubicBezTo>
                    <a:pt x="823560" y="702445"/>
                    <a:pt x="808440" y="763735"/>
                    <a:pt x="780084" y="817442"/>
                  </a:cubicBezTo>
                  <a:cubicBezTo>
                    <a:pt x="687183" y="1077682"/>
                    <a:pt x="437128" y="1262029"/>
                    <a:pt x="144016" y="1262029"/>
                  </a:cubicBezTo>
                  <a:close/>
                </a:path>
              </a:pathLst>
            </a:cu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2" name="圆角矩形 281"/>
            <p:cNvSpPr/>
            <p:nvPr/>
          </p:nvSpPr>
          <p:spPr>
            <a:xfrm>
              <a:off x="4775825" y="4919936"/>
              <a:ext cx="610341" cy="288032"/>
            </a:xfrm>
            <a:prstGeom prst="roundRect">
              <a:avLst/>
            </a:prstGeom>
            <a:noFill/>
            <a:ln w="12700">
              <a:gradFill flip="none" rotWithShape="1">
                <a:gsLst>
                  <a:gs pos="0">
                    <a:schemeClr val="bg1">
                      <a:alpha val="10000"/>
                    </a:schemeClr>
                  </a:gs>
                  <a:gs pos="88000">
                    <a:schemeClr val="accent1">
                      <a:tint val="23500"/>
                      <a:satMod val="160000"/>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lt1">
                      <a:alpha val="10000"/>
                    </a:schemeClr>
                  </a:solidFill>
                </a:rPr>
                <a:t>CO</a:t>
              </a:r>
              <a:r>
                <a:rPr lang="en-US" altLang="zh-CN" baseline="-25000" dirty="0" smtClean="0">
                  <a:solidFill>
                    <a:schemeClr val="lt1">
                      <a:alpha val="10000"/>
                    </a:schemeClr>
                  </a:solidFill>
                </a:rPr>
                <a:t>2</a:t>
              </a:r>
              <a:endParaRPr lang="zh-CN" altLang="en-US" baseline="-25000" dirty="0">
                <a:solidFill>
                  <a:schemeClr val="lt1">
                    <a:alpha val="10000"/>
                  </a:schemeClr>
                </a:solidFill>
              </a:endParaRPr>
            </a:p>
          </p:txBody>
        </p:sp>
      </p:grpSp>
    </p:spTree>
    <p:custDataLst>
      <p:tags r:id="rId1"/>
    </p:custDataLst>
    <p:extLst>
      <p:ext uri="{BB962C8B-B14F-4D97-AF65-F5344CB8AC3E}">
        <p14:creationId xmlns:p14="http://schemas.microsoft.com/office/powerpoint/2010/main" val="3822790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fade">
                                      <p:cBhvr>
                                        <p:cTn id="16" dur="1000"/>
                                        <p:tgtEl>
                                          <p:spTgt spid="3">
                                            <p:txEl>
                                              <p:pRg st="0" end="0"/>
                                            </p:txEl>
                                          </p:spTgt>
                                        </p:tgtEl>
                                      </p:cBhvr>
                                    </p:animEffect>
                                    <p:anim calcmode="lin" valueType="num">
                                      <p:cBhvr>
                                        <p:cTn id="17"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8"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0" presetClass="entr" presetSubtype="0" fill="hold" nodeType="afterEffect">
                                  <p:stCondLst>
                                    <p:cond delay="0"/>
                                  </p:stCondLst>
                                  <p:childTnLst>
                                    <p:set>
                                      <p:cBhvr>
                                        <p:cTn id="21" dur="1" fill="hold">
                                          <p:stCondLst>
                                            <p:cond delay="0"/>
                                          </p:stCondLst>
                                        </p:cTn>
                                        <p:tgtEl>
                                          <p:spTgt spid="271"/>
                                        </p:tgtEl>
                                        <p:attrNameLst>
                                          <p:attrName>style.visibility</p:attrName>
                                        </p:attrNameLst>
                                      </p:cBhvr>
                                      <p:to>
                                        <p:strVal val="visible"/>
                                      </p:to>
                                    </p:set>
                                    <p:animEffect transition="in" filter="fade">
                                      <p:cBhvr>
                                        <p:cTn id="22" dur="1000"/>
                                        <p:tgtEl>
                                          <p:spTgt spid="271"/>
                                        </p:tgtEl>
                                      </p:cBhvr>
                                    </p:animEffect>
                                  </p:childTnLst>
                                </p:cTn>
                              </p:par>
                              <p:par>
                                <p:cTn id="23" presetID="63" presetClass="path" presetSubtype="0" fill="hold" nodeType="withEffect">
                                  <p:stCondLst>
                                    <p:cond delay="0"/>
                                  </p:stCondLst>
                                  <p:childTnLst>
                                    <p:animMotion origin="layout" path="M 2.5E-6 -4.81481E-6 L 0.06892 -4.81481E-6 " pathEditMode="relative" rAng="0" ptsTypes="AA">
                                      <p:cBhvr>
                                        <p:cTn id="24" dur="3000" fill="hold"/>
                                        <p:tgtEl>
                                          <p:spTgt spid="271"/>
                                        </p:tgtEl>
                                        <p:attrNameLst>
                                          <p:attrName>ppt_x</p:attrName>
                                          <p:attrName>ppt_y</p:attrName>
                                        </p:attrNameLst>
                                      </p:cBhvr>
                                      <p:rCtr x="3438" y="0"/>
                                    </p:animMotion>
                                  </p:childTnLst>
                                </p:cTn>
                              </p:par>
                              <p:par>
                                <p:cTn id="25" presetID="10" presetClass="exit" presetSubtype="0" fill="hold" nodeType="withEffect">
                                  <p:stCondLst>
                                    <p:cond delay="1250"/>
                                  </p:stCondLst>
                                  <p:childTnLst>
                                    <p:animEffect transition="out" filter="fade">
                                      <p:cBhvr>
                                        <p:cTn id="26" dur="1750"/>
                                        <p:tgtEl>
                                          <p:spTgt spid="271"/>
                                        </p:tgtEl>
                                      </p:cBhvr>
                                    </p:animEffect>
                                    <p:set>
                                      <p:cBhvr>
                                        <p:cTn id="27" dur="1" fill="hold">
                                          <p:stCondLst>
                                            <p:cond delay="1749"/>
                                          </p:stCondLst>
                                        </p:cTn>
                                        <p:tgtEl>
                                          <p:spTgt spid="27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 name="组合 3"/>
          <p:cNvGrpSpPr/>
          <p:nvPr/>
        </p:nvGrpSpPr>
        <p:grpSpPr>
          <a:xfrm>
            <a:off x="-12522" y="5638098"/>
            <a:ext cx="9156521" cy="1219902"/>
            <a:chOff x="-12522" y="5638098"/>
            <a:chExt cx="9156521" cy="1219902"/>
          </a:xfrm>
        </p:grpSpPr>
        <p:sp>
          <p:nvSpPr>
            <p:cNvPr id="3" name="矩形 2"/>
            <p:cNvSpPr/>
            <p:nvPr/>
          </p:nvSpPr>
          <p:spPr>
            <a:xfrm>
              <a:off x="-12522" y="5888847"/>
              <a:ext cx="9156521" cy="969153"/>
            </a:xfrm>
            <a:prstGeom prst="rect">
              <a:avLst/>
            </a:prstGeom>
            <a:solidFill>
              <a:schemeClr val="tx1">
                <a:alpha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p:nvSpPr>
          <p:spPr>
            <a:xfrm>
              <a:off x="4421722" y="5638098"/>
              <a:ext cx="288032" cy="248303"/>
            </a:xfrm>
            <a:prstGeom prst="triangle">
              <a:avLst/>
            </a:prstGeom>
            <a:solidFill>
              <a:schemeClr val="tx1">
                <a:alpha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矩形 5"/>
          <p:cNvSpPr/>
          <p:nvPr/>
        </p:nvSpPr>
        <p:spPr>
          <a:xfrm>
            <a:off x="-12523" y="874"/>
            <a:ext cx="9156521" cy="403790"/>
          </a:xfrm>
          <a:prstGeom prst="rect">
            <a:avLst/>
          </a:prstGeom>
          <a:solidFill>
            <a:schemeClr val="tx1">
              <a:alpha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3037114" y="6093296"/>
            <a:ext cx="3057247" cy="584775"/>
          </a:xfrm>
          <a:prstGeom prst="rect">
            <a:avLst/>
          </a:prstGeom>
          <a:noFill/>
        </p:spPr>
        <p:txBody>
          <a:bodyPr wrap="none" rtlCol="0">
            <a:spAutoFit/>
          </a:bodyPr>
          <a:lstStyle/>
          <a:p>
            <a:pPr algn="ctr"/>
            <a:r>
              <a:rPr lang="zh-CN" altLang="en-US" sz="3200" dirty="0" smtClean="0">
                <a:solidFill>
                  <a:schemeClr val="bg1"/>
                </a:solidFill>
              </a:rPr>
              <a:t>成都平原遥感图</a:t>
            </a:r>
            <a:endParaRPr lang="zh-CN" altLang="en-US" sz="3200" dirty="0">
              <a:solidFill>
                <a:schemeClr val="bg1"/>
              </a:solidFill>
            </a:endParaRPr>
          </a:p>
        </p:txBody>
      </p:sp>
    </p:spTree>
    <p:extLst>
      <p:ext uri="{BB962C8B-B14F-4D97-AF65-F5344CB8AC3E}">
        <p14:creationId xmlns:p14="http://schemas.microsoft.com/office/powerpoint/2010/main" val="2811515876"/>
      </p:ext>
    </p:extLst>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15646" y="2998693"/>
            <a:ext cx="4416594" cy="707886"/>
          </a:xfrm>
          <a:prstGeom prst="rect">
            <a:avLst/>
          </a:prstGeom>
          <a:noFill/>
        </p:spPr>
        <p:txBody>
          <a:bodyPr wrap="none" rtlCol="0">
            <a:spAutoFit/>
          </a:bodyPr>
          <a:lstStyle/>
          <a:p>
            <a:r>
              <a:rPr lang="zh-CN" altLang="en-US" sz="3200" dirty="0" smtClean="0">
                <a:solidFill>
                  <a:schemeClr val="bg1"/>
                </a:solidFill>
              </a:rPr>
              <a:t>遥感是 </a:t>
            </a:r>
            <a:r>
              <a:rPr lang="zh-CN" altLang="en-US" sz="4000" b="1" dirty="0">
                <a:solidFill>
                  <a:schemeClr val="bg1"/>
                </a:solidFill>
              </a:rPr>
              <a:t>干</a:t>
            </a:r>
            <a:r>
              <a:rPr lang="zh-CN" altLang="en-US" sz="4000" b="1" dirty="0" smtClean="0">
                <a:solidFill>
                  <a:schemeClr val="bg1"/>
                </a:solidFill>
              </a:rPr>
              <a:t>什么用 </a:t>
            </a:r>
            <a:r>
              <a:rPr lang="zh-CN" altLang="en-US" sz="2800" dirty="0" smtClean="0">
                <a:solidFill>
                  <a:schemeClr val="bg1"/>
                </a:solidFill>
              </a:rPr>
              <a:t>的？</a:t>
            </a:r>
            <a:endParaRPr lang="zh-CN" altLang="en-US" sz="2800" dirty="0">
              <a:solidFill>
                <a:schemeClr val="bg1"/>
              </a:solidFill>
            </a:endParaRPr>
          </a:p>
        </p:txBody>
      </p:sp>
    </p:spTree>
    <p:extLst>
      <p:ext uri="{BB962C8B-B14F-4D97-AF65-F5344CB8AC3E}">
        <p14:creationId xmlns:p14="http://schemas.microsoft.com/office/powerpoint/2010/main" val="3609573187"/>
      </p:ext>
    </p:extLst>
  </p:cSld>
  <p:clrMapOvr>
    <a:masterClrMapping/>
  </p:clrMapOvr>
  <p:transition spd="slow">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7784" y="3358733"/>
            <a:ext cx="2031325" cy="646331"/>
          </a:xfrm>
          <a:prstGeom prst="rect">
            <a:avLst/>
          </a:prstGeom>
          <a:noFill/>
        </p:spPr>
        <p:txBody>
          <a:bodyPr wrap="none" rtlCol="0">
            <a:spAutoFit/>
          </a:bodyPr>
          <a:lstStyle/>
          <a:p>
            <a:r>
              <a:rPr lang="zh-CN" altLang="en-US" sz="3600" dirty="0" smtClean="0">
                <a:solidFill>
                  <a:schemeClr val="bg1">
                    <a:alpha val="80000"/>
                  </a:schemeClr>
                </a:solidFill>
              </a:rPr>
              <a:t>资源调查</a:t>
            </a:r>
            <a:endParaRPr lang="zh-CN" altLang="en-US" sz="3600" dirty="0">
              <a:solidFill>
                <a:schemeClr val="bg1">
                  <a:alpha val="80000"/>
                </a:schemeClr>
              </a:solidFill>
            </a:endParaRPr>
          </a:p>
        </p:txBody>
      </p:sp>
      <p:sp>
        <p:nvSpPr>
          <p:cNvPr id="3" name="TextBox 2"/>
          <p:cNvSpPr txBox="1"/>
          <p:nvPr/>
        </p:nvSpPr>
        <p:spPr>
          <a:xfrm>
            <a:off x="1445047" y="4375452"/>
            <a:ext cx="1826141" cy="584775"/>
          </a:xfrm>
          <a:prstGeom prst="rect">
            <a:avLst/>
          </a:prstGeom>
          <a:noFill/>
        </p:spPr>
        <p:txBody>
          <a:bodyPr wrap="none" rtlCol="0">
            <a:spAutoFit/>
          </a:bodyPr>
          <a:lstStyle/>
          <a:p>
            <a:r>
              <a:rPr lang="zh-CN" altLang="en-US" sz="3200" dirty="0" smtClean="0">
                <a:solidFill>
                  <a:schemeClr val="bg1">
                    <a:alpha val="70000"/>
                  </a:schemeClr>
                </a:solidFill>
              </a:rPr>
              <a:t>环境监测</a:t>
            </a:r>
            <a:endParaRPr lang="zh-CN" altLang="en-US" sz="3200" dirty="0">
              <a:solidFill>
                <a:schemeClr val="bg1">
                  <a:alpha val="70000"/>
                </a:schemeClr>
              </a:solidFill>
            </a:endParaRPr>
          </a:p>
        </p:txBody>
      </p:sp>
      <p:sp>
        <p:nvSpPr>
          <p:cNvPr id="4" name="TextBox 3"/>
          <p:cNvSpPr txBox="1"/>
          <p:nvPr/>
        </p:nvSpPr>
        <p:spPr>
          <a:xfrm>
            <a:off x="971600" y="2373330"/>
            <a:ext cx="3057247" cy="523220"/>
          </a:xfrm>
          <a:prstGeom prst="rect">
            <a:avLst/>
          </a:prstGeom>
          <a:noFill/>
        </p:spPr>
        <p:txBody>
          <a:bodyPr wrap="none" rtlCol="0">
            <a:spAutoFit/>
          </a:bodyPr>
          <a:lstStyle/>
          <a:p>
            <a:r>
              <a:rPr lang="zh-CN" altLang="en-US" sz="2800" dirty="0" smtClean="0">
                <a:solidFill>
                  <a:schemeClr val="bg1">
                    <a:alpha val="60000"/>
                  </a:schemeClr>
                </a:solidFill>
              </a:rPr>
              <a:t>自然灾害防御监测</a:t>
            </a:r>
            <a:endParaRPr lang="zh-CN" altLang="en-US" sz="2800" dirty="0">
              <a:solidFill>
                <a:schemeClr val="bg1">
                  <a:alpha val="60000"/>
                </a:schemeClr>
              </a:solidFill>
            </a:endParaRPr>
          </a:p>
        </p:txBody>
      </p:sp>
      <p:sp>
        <p:nvSpPr>
          <p:cNvPr id="5" name="TextBox 4"/>
          <p:cNvSpPr txBox="1"/>
          <p:nvPr/>
        </p:nvSpPr>
        <p:spPr>
          <a:xfrm>
            <a:off x="3491880" y="2852936"/>
            <a:ext cx="3467616" cy="584775"/>
          </a:xfrm>
          <a:prstGeom prst="rect">
            <a:avLst/>
          </a:prstGeom>
          <a:noFill/>
        </p:spPr>
        <p:txBody>
          <a:bodyPr wrap="none" rtlCol="0">
            <a:spAutoFit/>
          </a:bodyPr>
          <a:lstStyle/>
          <a:p>
            <a:r>
              <a:rPr lang="zh-CN" altLang="en-US" sz="3200" dirty="0" smtClean="0">
                <a:solidFill>
                  <a:schemeClr val="bg1">
                    <a:alpha val="90000"/>
                  </a:schemeClr>
                </a:solidFill>
              </a:rPr>
              <a:t>土地利用现状调查</a:t>
            </a:r>
            <a:endParaRPr lang="zh-CN" altLang="en-US" sz="3200" dirty="0">
              <a:solidFill>
                <a:schemeClr val="bg1">
                  <a:alpha val="90000"/>
                </a:schemeClr>
              </a:solidFill>
            </a:endParaRPr>
          </a:p>
        </p:txBody>
      </p:sp>
      <p:sp>
        <p:nvSpPr>
          <p:cNvPr id="6" name="TextBox 5"/>
          <p:cNvSpPr txBox="1"/>
          <p:nvPr/>
        </p:nvSpPr>
        <p:spPr>
          <a:xfrm>
            <a:off x="4716015" y="4725144"/>
            <a:ext cx="2031325" cy="461665"/>
          </a:xfrm>
          <a:prstGeom prst="rect">
            <a:avLst/>
          </a:prstGeom>
          <a:noFill/>
        </p:spPr>
        <p:txBody>
          <a:bodyPr wrap="none" rtlCol="0">
            <a:spAutoFit/>
          </a:bodyPr>
          <a:lstStyle/>
          <a:p>
            <a:r>
              <a:rPr lang="zh-CN" altLang="en-US" sz="2400" dirty="0" smtClean="0">
                <a:solidFill>
                  <a:schemeClr val="bg1">
                    <a:alpha val="80000"/>
                  </a:schemeClr>
                </a:solidFill>
              </a:rPr>
              <a:t>土地资源调查</a:t>
            </a:r>
            <a:endParaRPr lang="zh-CN" altLang="en-US" sz="2400" dirty="0">
              <a:solidFill>
                <a:schemeClr val="bg1">
                  <a:alpha val="80000"/>
                </a:schemeClr>
              </a:solidFill>
            </a:endParaRPr>
          </a:p>
        </p:txBody>
      </p:sp>
      <p:sp>
        <p:nvSpPr>
          <p:cNvPr id="7" name="TextBox 6"/>
          <p:cNvSpPr txBox="1"/>
          <p:nvPr/>
        </p:nvSpPr>
        <p:spPr>
          <a:xfrm>
            <a:off x="2051720" y="3697868"/>
            <a:ext cx="6340197" cy="584775"/>
          </a:xfrm>
          <a:prstGeom prst="rect">
            <a:avLst/>
          </a:prstGeom>
          <a:noFill/>
        </p:spPr>
        <p:txBody>
          <a:bodyPr wrap="none" rtlCol="0">
            <a:spAutoFit/>
          </a:bodyPr>
          <a:lstStyle/>
          <a:p>
            <a:r>
              <a:rPr lang="zh-CN" altLang="en-US" sz="3200" dirty="0" smtClean="0">
                <a:solidFill>
                  <a:schemeClr val="bg1">
                    <a:alpha val="40000"/>
                  </a:schemeClr>
                </a:solidFill>
              </a:rPr>
              <a:t>病虫害和农业生态环境调查及监测</a:t>
            </a:r>
            <a:endParaRPr lang="zh-CN" altLang="en-US" sz="3200" dirty="0">
              <a:solidFill>
                <a:schemeClr val="bg1">
                  <a:alpha val="40000"/>
                </a:schemeClr>
              </a:solidFill>
            </a:endParaRPr>
          </a:p>
        </p:txBody>
      </p:sp>
      <p:sp>
        <p:nvSpPr>
          <p:cNvPr id="8" name="TextBox 7"/>
          <p:cNvSpPr txBox="1"/>
          <p:nvPr/>
        </p:nvSpPr>
        <p:spPr>
          <a:xfrm>
            <a:off x="4067944" y="1700808"/>
            <a:ext cx="3775393" cy="523220"/>
          </a:xfrm>
          <a:prstGeom prst="rect">
            <a:avLst/>
          </a:prstGeom>
          <a:noFill/>
        </p:spPr>
        <p:txBody>
          <a:bodyPr wrap="none" rtlCol="0">
            <a:spAutoFit/>
          </a:bodyPr>
          <a:lstStyle/>
          <a:p>
            <a:r>
              <a:rPr lang="zh-CN" altLang="en-US" sz="2800" dirty="0" smtClean="0">
                <a:solidFill>
                  <a:schemeClr val="bg1">
                    <a:alpha val="40000"/>
                  </a:schemeClr>
                </a:solidFill>
              </a:rPr>
              <a:t>农作物长势监测和估产</a:t>
            </a:r>
            <a:endParaRPr lang="zh-CN" altLang="en-US" sz="2800" dirty="0">
              <a:solidFill>
                <a:schemeClr val="bg1">
                  <a:alpha val="40000"/>
                </a:schemeClr>
              </a:solidFill>
            </a:endParaRPr>
          </a:p>
        </p:txBody>
      </p:sp>
      <p:sp>
        <p:nvSpPr>
          <p:cNvPr id="9" name="TextBox 8"/>
          <p:cNvSpPr txBox="1"/>
          <p:nvPr/>
        </p:nvSpPr>
        <p:spPr>
          <a:xfrm>
            <a:off x="2446987" y="1537628"/>
            <a:ext cx="1620957" cy="523220"/>
          </a:xfrm>
          <a:prstGeom prst="rect">
            <a:avLst/>
          </a:prstGeom>
          <a:noFill/>
        </p:spPr>
        <p:txBody>
          <a:bodyPr wrap="none" rtlCol="0">
            <a:spAutoFit/>
          </a:bodyPr>
          <a:lstStyle/>
          <a:p>
            <a:r>
              <a:rPr lang="zh-CN" altLang="en-US" sz="2800" dirty="0" smtClean="0">
                <a:solidFill>
                  <a:schemeClr val="bg1">
                    <a:alpha val="20000"/>
                  </a:schemeClr>
                </a:solidFill>
              </a:rPr>
              <a:t>大地测量</a:t>
            </a:r>
            <a:endParaRPr lang="zh-CN" altLang="en-US" sz="2800" dirty="0">
              <a:solidFill>
                <a:schemeClr val="bg1">
                  <a:alpha val="20000"/>
                </a:schemeClr>
              </a:solidFill>
            </a:endParaRPr>
          </a:p>
        </p:txBody>
      </p:sp>
      <p:sp>
        <p:nvSpPr>
          <p:cNvPr id="12" name="TextBox 11"/>
          <p:cNvSpPr txBox="1"/>
          <p:nvPr/>
        </p:nvSpPr>
        <p:spPr>
          <a:xfrm>
            <a:off x="1380410" y="2636912"/>
            <a:ext cx="6647974" cy="1015663"/>
          </a:xfrm>
          <a:prstGeom prst="rect">
            <a:avLst/>
          </a:prstGeom>
          <a:noFill/>
        </p:spPr>
        <p:txBody>
          <a:bodyPr wrap="none" rtlCol="0">
            <a:spAutoFit/>
          </a:bodyPr>
          <a:lstStyle/>
          <a:p>
            <a:r>
              <a:rPr lang="zh-CN" altLang="en-US" sz="4400" dirty="0" smtClean="0">
                <a:solidFill>
                  <a:schemeClr val="bg1"/>
                </a:solidFill>
              </a:rPr>
              <a:t>遥感：</a:t>
            </a:r>
            <a:r>
              <a:rPr lang="zh-CN" altLang="en-US" sz="6000" b="1" dirty="0" smtClean="0">
                <a:solidFill>
                  <a:schemeClr val="bg1"/>
                </a:solidFill>
              </a:rPr>
              <a:t>获取地面信息</a:t>
            </a:r>
            <a:endParaRPr lang="zh-CN" altLang="en-US" sz="6000" b="1" dirty="0">
              <a:solidFill>
                <a:schemeClr val="bg1"/>
              </a:solidFill>
            </a:endParaRPr>
          </a:p>
        </p:txBody>
      </p:sp>
      <p:grpSp>
        <p:nvGrpSpPr>
          <p:cNvPr id="15" name="组合 14"/>
          <p:cNvGrpSpPr/>
          <p:nvPr/>
        </p:nvGrpSpPr>
        <p:grpSpPr>
          <a:xfrm>
            <a:off x="0" y="3652575"/>
            <a:ext cx="9144000" cy="969971"/>
            <a:chOff x="0" y="3652575"/>
            <a:chExt cx="9144000" cy="969971"/>
          </a:xfrm>
        </p:grpSpPr>
        <p:sp>
          <p:nvSpPr>
            <p:cNvPr id="14" name="矩形 13"/>
            <p:cNvSpPr/>
            <p:nvPr/>
          </p:nvSpPr>
          <p:spPr>
            <a:xfrm>
              <a:off x="0" y="3652575"/>
              <a:ext cx="9144000" cy="969971"/>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3175773" y="3841884"/>
              <a:ext cx="3057247" cy="523220"/>
            </a:xfrm>
            <a:prstGeom prst="rect">
              <a:avLst/>
            </a:prstGeom>
            <a:noFill/>
          </p:spPr>
          <p:txBody>
            <a:bodyPr wrap="none" rtlCol="0">
              <a:spAutoFit/>
            </a:bodyPr>
            <a:lstStyle/>
            <a:p>
              <a:r>
                <a:rPr lang="zh-CN" altLang="en-US" sz="2800" dirty="0" smtClean="0">
                  <a:solidFill>
                    <a:schemeClr val="bg1"/>
                  </a:solidFill>
                </a:rPr>
                <a:t>限制：</a:t>
              </a:r>
              <a:r>
                <a:rPr lang="zh-CN" altLang="en-US" sz="2800" b="1" dirty="0" smtClean="0">
                  <a:solidFill>
                    <a:srgbClr val="FFFF00"/>
                  </a:solidFill>
                </a:rPr>
                <a:t>地表</a:t>
              </a:r>
              <a:r>
                <a:rPr lang="zh-CN" altLang="en-US" sz="2800" dirty="0" smtClean="0">
                  <a:solidFill>
                    <a:srgbClr val="FFFF00"/>
                  </a:solidFill>
                </a:rPr>
                <a:t>，</a:t>
              </a:r>
              <a:r>
                <a:rPr lang="zh-CN" altLang="en-US" sz="2800" b="1" dirty="0" smtClean="0">
                  <a:solidFill>
                    <a:srgbClr val="FFFF00"/>
                  </a:solidFill>
                </a:rPr>
                <a:t>物质</a:t>
              </a:r>
              <a:endParaRPr lang="zh-CN" altLang="en-US" sz="2800" b="1" dirty="0">
                <a:solidFill>
                  <a:srgbClr val="FFFF00"/>
                </a:solidFill>
              </a:endParaRPr>
            </a:p>
          </p:txBody>
        </p:sp>
      </p:grpSp>
    </p:spTree>
    <p:extLst>
      <p:ext uri="{BB962C8B-B14F-4D97-AF65-F5344CB8AC3E}">
        <p14:creationId xmlns:p14="http://schemas.microsoft.com/office/powerpoint/2010/main" val="2386399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1"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250" fill="hold"/>
                                        <p:tgtEl>
                                          <p:spTgt spid="12"/>
                                        </p:tgtEl>
                                        <p:attrNameLst>
                                          <p:attrName>ppt_x</p:attrName>
                                        </p:attrNameLst>
                                      </p:cBhvr>
                                      <p:tavLst>
                                        <p:tav tm="0">
                                          <p:val>
                                            <p:strVal val="#ppt_x"/>
                                          </p:val>
                                        </p:tav>
                                        <p:tav tm="100000">
                                          <p:val>
                                            <p:strVal val="#ppt_x"/>
                                          </p:val>
                                        </p:tav>
                                      </p:tavLst>
                                    </p:anim>
                                    <p:anim calcmode="lin" valueType="num">
                                      <p:cBhvr additive="base">
                                        <p:cTn id="34" dur="250" fill="hold"/>
                                        <p:tgtEl>
                                          <p:spTgt spid="12"/>
                                        </p:tgtEl>
                                        <p:attrNameLst>
                                          <p:attrName>ppt_y</p:attrName>
                                        </p:attrNameLst>
                                      </p:cBhvr>
                                      <p:tavLst>
                                        <p:tav tm="0">
                                          <p:val>
                                            <p:strVal val="0-#ppt_h/2"/>
                                          </p:val>
                                        </p:tav>
                                        <p:tav tm="100000">
                                          <p:val>
                                            <p:strVal val="#ppt_y"/>
                                          </p:val>
                                        </p:tav>
                                      </p:tavLst>
                                    </p:anim>
                                  </p:childTnLst>
                                </p:cTn>
                              </p:par>
                            </p:childTnLst>
                          </p:cTn>
                        </p:par>
                        <p:par>
                          <p:cTn id="35" fill="hold">
                            <p:stCondLst>
                              <p:cond delay="250"/>
                            </p:stCondLst>
                            <p:childTnLst>
                              <p:par>
                                <p:cTn id="36" presetID="2" presetClass="exit" presetSubtype="4" fill="hold" grpId="1" nodeType="afterEffect">
                                  <p:stCondLst>
                                    <p:cond delay="0"/>
                                  </p:stCondLst>
                                  <p:childTnLst>
                                    <p:anim calcmode="lin" valueType="num">
                                      <p:cBhvr additive="base">
                                        <p:cTn id="37" dur="250"/>
                                        <p:tgtEl>
                                          <p:spTgt spid="2"/>
                                        </p:tgtEl>
                                        <p:attrNameLst>
                                          <p:attrName>ppt_x</p:attrName>
                                        </p:attrNameLst>
                                      </p:cBhvr>
                                      <p:tavLst>
                                        <p:tav tm="0">
                                          <p:val>
                                            <p:strVal val="ppt_x"/>
                                          </p:val>
                                        </p:tav>
                                        <p:tav tm="100000">
                                          <p:val>
                                            <p:strVal val="ppt_x"/>
                                          </p:val>
                                        </p:tav>
                                      </p:tavLst>
                                    </p:anim>
                                    <p:anim calcmode="lin" valueType="num">
                                      <p:cBhvr additive="base">
                                        <p:cTn id="38" dur="250"/>
                                        <p:tgtEl>
                                          <p:spTgt spid="2"/>
                                        </p:tgtEl>
                                        <p:attrNameLst>
                                          <p:attrName>ppt_y</p:attrName>
                                        </p:attrNameLst>
                                      </p:cBhvr>
                                      <p:tavLst>
                                        <p:tav tm="0">
                                          <p:val>
                                            <p:strVal val="ppt_y"/>
                                          </p:val>
                                        </p:tav>
                                        <p:tav tm="100000">
                                          <p:val>
                                            <p:strVal val="1+ppt_h/2"/>
                                          </p:val>
                                        </p:tav>
                                      </p:tavLst>
                                    </p:anim>
                                    <p:set>
                                      <p:cBhvr>
                                        <p:cTn id="39" dur="1" fill="hold">
                                          <p:stCondLst>
                                            <p:cond delay="249"/>
                                          </p:stCondLst>
                                        </p:cTn>
                                        <p:tgtEl>
                                          <p:spTgt spid="2"/>
                                        </p:tgtEl>
                                        <p:attrNameLst>
                                          <p:attrName>style.visibility</p:attrName>
                                        </p:attrNameLst>
                                      </p:cBhvr>
                                      <p:to>
                                        <p:strVal val="hidden"/>
                                      </p:to>
                                    </p:set>
                                  </p:childTnLst>
                                </p:cTn>
                              </p:par>
                              <p:par>
                                <p:cTn id="40" presetID="2" presetClass="exit" presetSubtype="4" fill="hold" grpId="1" nodeType="withEffect">
                                  <p:stCondLst>
                                    <p:cond delay="0"/>
                                  </p:stCondLst>
                                  <p:childTnLst>
                                    <p:anim calcmode="lin" valueType="num">
                                      <p:cBhvr additive="base">
                                        <p:cTn id="41" dur="250"/>
                                        <p:tgtEl>
                                          <p:spTgt spid="3"/>
                                        </p:tgtEl>
                                        <p:attrNameLst>
                                          <p:attrName>ppt_x</p:attrName>
                                        </p:attrNameLst>
                                      </p:cBhvr>
                                      <p:tavLst>
                                        <p:tav tm="0">
                                          <p:val>
                                            <p:strVal val="ppt_x"/>
                                          </p:val>
                                        </p:tav>
                                        <p:tav tm="100000">
                                          <p:val>
                                            <p:strVal val="ppt_x"/>
                                          </p:val>
                                        </p:tav>
                                      </p:tavLst>
                                    </p:anim>
                                    <p:anim calcmode="lin" valueType="num">
                                      <p:cBhvr additive="base">
                                        <p:cTn id="42" dur="250"/>
                                        <p:tgtEl>
                                          <p:spTgt spid="3"/>
                                        </p:tgtEl>
                                        <p:attrNameLst>
                                          <p:attrName>ppt_y</p:attrName>
                                        </p:attrNameLst>
                                      </p:cBhvr>
                                      <p:tavLst>
                                        <p:tav tm="0">
                                          <p:val>
                                            <p:strVal val="ppt_y"/>
                                          </p:val>
                                        </p:tav>
                                        <p:tav tm="100000">
                                          <p:val>
                                            <p:strVal val="1+ppt_h/2"/>
                                          </p:val>
                                        </p:tav>
                                      </p:tavLst>
                                    </p:anim>
                                    <p:set>
                                      <p:cBhvr>
                                        <p:cTn id="43" dur="1" fill="hold">
                                          <p:stCondLst>
                                            <p:cond delay="249"/>
                                          </p:stCondLst>
                                        </p:cTn>
                                        <p:tgtEl>
                                          <p:spTgt spid="3"/>
                                        </p:tgtEl>
                                        <p:attrNameLst>
                                          <p:attrName>style.visibility</p:attrName>
                                        </p:attrNameLst>
                                      </p:cBhvr>
                                      <p:to>
                                        <p:strVal val="hidden"/>
                                      </p:to>
                                    </p:set>
                                  </p:childTnLst>
                                </p:cTn>
                              </p:par>
                              <p:par>
                                <p:cTn id="44" presetID="2" presetClass="exit" presetSubtype="4" fill="hold" grpId="1" nodeType="withEffect">
                                  <p:stCondLst>
                                    <p:cond delay="0"/>
                                  </p:stCondLst>
                                  <p:childTnLst>
                                    <p:anim calcmode="lin" valueType="num">
                                      <p:cBhvr additive="base">
                                        <p:cTn id="45" dur="250"/>
                                        <p:tgtEl>
                                          <p:spTgt spid="4"/>
                                        </p:tgtEl>
                                        <p:attrNameLst>
                                          <p:attrName>ppt_x</p:attrName>
                                        </p:attrNameLst>
                                      </p:cBhvr>
                                      <p:tavLst>
                                        <p:tav tm="0">
                                          <p:val>
                                            <p:strVal val="ppt_x"/>
                                          </p:val>
                                        </p:tav>
                                        <p:tav tm="100000">
                                          <p:val>
                                            <p:strVal val="ppt_x"/>
                                          </p:val>
                                        </p:tav>
                                      </p:tavLst>
                                    </p:anim>
                                    <p:anim calcmode="lin" valueType="num">
                                      <p:cBhvr additive="base">
                                        <p:cTn id="46" dur="250"/>
                                        <p:tgtEl>
                                          <p:spTgt spid="4"/>
                                        </p:tgtEl>
                                        <p:attrNameLst>
                                          <p:attrName>ppt_y</p:attrName>
                                        </p:attrNameLst>
                                      </p:cBhvr>
                                      <p:tavLst>
                                        <p:tav tm="0">
                                          <p:val>
                                            <p:strVal val="ppt_y"/>
                                          </p:val>
                                        </p:tav>
                                        <p:tav tm="100000">
                                          <p:val>
                                            <p:strVal val="1+ppt_h/2"/>
                                          </p:val>
                                        </p:tav>
                                      </p:tavLst>
                                    </p:anim>
                                    <p:set>
                                      <p:cBhvr>
                                        <p:cTn id="47" dur="1" fill="hold">
                                          <p:stCondLst>
                                            <p:cond delay="249"/>
                                          </p:stCondLst>
                                        </p:cTn>
                                        <p:tgtEl>
                                          <p:spTgt spid="4"/>
                                        </p:tgtEl>
                                        <p:attrNameLst>
                                          <p:attrName>style.visibility</p:attrName>
                                        </p:attrNameLst>
                                      </p:cBhvr>
                                      <p:to>
                                        <p:strVal val="hidden"/>
                                      </p:to>
                                    </p:set>
                                  </p:childTnLst>
                                </p:cTn>
                              </p:par>
                              <p:par>
                                <p:cTn id="48" presetID="2" presetClass="exit" presetSubtype="4" fill="hold" grpId="1" nodeType="withEffect">
                                  <p:stCondLst>
                                    <p:cond delay="0"/>
                                  </p:stCondLst>
                                  <p:childTnLst>
                                    <p:anim calcmode="lin" valueType="num">
                                      <p:cBhvr additive="base">
                                        <p:cTn id="49" dur="250"/>
                                        <p:tgtEl>
                                          <p:spTgt spid="5"/>
                                        </p:tgtEl>
                                        <p:attrNameLst>
                                          <p:attrName>ppt_x</p:attrName>
                                        </p:attrNameLst>
                                      </p:cBhvr>
                                      <p:tavLst>
                                        <p:tav tm="0">
                                          <p:val>
                                            <p:strVal val="ppt_x"/>
                                          </p:val>
                                        </p:tav>
                                        <p:tav tm="100000">
                                          <p:val>
                                            <p:strVal val="ppt_x"/>
                                          </p:val>
                                        </p:tav>
                                      </p:tavLst>
                                    </p:anim>
                                    <p:anim calcmode="lin" valueType="num">
                                      <p:cBhvr additive="base">
                                        <p:cTn id="50" dur="250"/>
                                        <p:tgtEl>
                                          <p:spTgt spid="5"/>
                                        </p:tgtEl>
                                        <p:attrNameLst>
                                          <p:attrName>ppt_y</p:attrName>
                                        </p:attrNameLst>
                                      </p:cBhvr>
                                      <p:tavLst>
                                        <p:tav tm="0">
                                          <p:val>
                                            <p:strVal val="ppt_y"/>
                                          </p:val>
                                        </p:tav>
                                        <p:tav tm="100000">
                                          <p:val>
                                            <p:strVal val="1+ppt_h/2"/>
                                          </p:val>
                                        </p:tav>
                                      </p:tavLst>
                                    </p:anim>
                                    <p:set>
                                      <p:cBhvr>
                                        <p:cTn id="51" dur="1" fill="hold">
                                          <p:stCondLst>
                                            <p:cond delay="249"/>
                                          </p:stCondLst>
                                        </p:cTn>
                                        <p:tgtEl>
                                          <p:spTgt spid="5"/>
                                        </p:tgtEl>
                                        <p:attrNameLst>
                                          <p:attrName>style.visibility</p:attrName>
                                        </p:attrNameLst>
                                      </p:cBhvr>
                                      <p:to>
                                        <p:strVal val="hidden"/>
                                      </p:to>
                                    </p:set>
                                  </p:childTnLst>
                                </p:cTn>
                              </p:par>
                              <p:par>
                                <p:cTn id="52" presetID="2" presetClass="exit" presetSubtype="4" fill="hold" grpId="1" nodeType="withEffect">
                                  <p:stCondLst>
                                    <p:cond delay="0"/>
                                  </p:stCondLst>
                                  <p:childTnLst>
                                    <p:anim calcmode="lin" valueType="num">
                                      <p:cBhvr additive="base">
                                        <p:cTn id="53" dur="250"/>
                                        <p:tgtEl>
                                          <p:spTgt spid="6"/>
                                        </p:tgtEl>
                                        <p:attrNameLst>
                                          <p:attrName>ppt_x</p:attrName>
                                        </p:attrNameLst>
                                      </p:cBhvr>
                                      <p:tavLst>
                                        <p:tav tm="0">
                                          <p:val>
                                            <p:strVal val="ppt_x"/>
                                          </p:val>
                                        </p:tav>
                                        <p:tav tm="100000">
                                          <p:val>
                                            <p:strVal val="ppt_x"/>
                                          </p:val>
                                        </p:tav>
                                      </p:tavLst>
                                    </p:anim>
                                    <p:anim calcmode="lin" valueType="num">
                                      <p:cBhvr additive="base">
                                        <p:cTn id="54" dur="250"/>
                                        <p:tgtEl>
                                          <p:spTgt spid="6"/>
                                        </p:tgtEl>
                                        <p:attrNameLst>
                                          <p:attrName>ppt_y</p:attrName>
                                        </p:attrNameLst>
                                      </p:cBhvr>
                                      <p:tavLst>
                                        <p:tav tm="0">
                                          <p:val>
                                            <p:strVal val="ppt_y"/>
                                          </p:val>
                                        </p:tav>
                                        <p:tav tm="100000">
                                          <p:val>
                                            <p:strVal val="1+ppt_h/2"/>
                                          </p:val>
                                        </p:tav>
                                      </p:tavLst>
                                    </p:anim>
                                    <p:set>
                                      <p:cBhvr>
                                        <p:cTn id="55" dur="1" fill="hold">
                                          <p:stCondLst>
                                            <p:cond delay="249"/>
                                          </p:stCondLst>
                                        </p:cTn>
                                        <p:tgtEl>
                                          <p:spTgt spid="6"/>
                                        </p:tgtEl>
                                        <p:attrNameLst>
                                          <p:attrName>style.visibility</p:attrName>
                                        </p:attrNameLst>
                                      </p:cBhvr>
                                      <p:to>
                                        <p:strVal val="hidden"/>
                                      </p:to>
                                    </p:set>
                                  </p:childTnLst>
                                </p:cTn>
                              </p:par>
                              <p:par>
                                <p:cTn id="56" presetID="2" presetClass="exit" presetSubtype="4" fill="hold" grpId="1" nodeType="withEffect">
                                  <p:stCondLst>
                                    <p:cond delay="0"/>
                                  </p:stCondLst>
                                  <p:childTnLst>
                                    <p:anim calcmode="lin" valueType="num">
                                      <p:cBhvr additive="base">
                                        <p:cTn id="57" dur="250"/>
                                        <p:tgtEl>
                                          <p:spTgt spid="7"/>
                                        </p:tgtEl>
                                        <p:attrNameLst>
                                          <p:attrName>ppt_x</p:attrName>
                                        </p:attrNameLst>
                                      </p:cBhvr>
                                      <p:tavLst>
                                        <p:tav tm="0">
                                          <p:val>
                                            <p:strVal val="ppt_x"/>
                                          </p:val>
                                        </p:tav>
                                        <p:tav tm="100000">
                                          <p:val>
                                            <p:strVal val="ppt_x"/>
                                          </p:val>
                                        </p:tav>
                                      </p:tavLst>
                                    </p:anim>
                                    <p:anim calcmode="lin" valueType="num">
                                      <p:cBhvr additive="base">
                                        <p:cTn id="58" dur="250"/>
                                        <p:tgtEl>
                                          <p:spTgt spid="7"/>
                                        </p:tgtEl>
                                        <p:attrNameLst>
                                          <p:attrName>ppt_y</p:attrName>
                                        </p:attrNameLst>
                                      </p:cBhvr>
                                      <p:tavLst>
                                        <p:tav tm="0">
                                          <p:val>
                                            <p:strVal val="ppt_y"/>
                                          </p:val>
                                        </p:tav>
                                        <p:tav tm="100000">
                                          <p:val>
                                            <p:strVal val="1+ppt_h/2"/>
                                          </p:val>
                                        </p:tav>
                                      </p:tavLst>
                                    </p:anim>
                                    <p:set>
                                      <p:cBhvr>
                                        <p:cTn id="59" dur="1" fill="hold">
                                          <p:stCondLst>
                                            <p:cond delay="249"/>
                                          </p:stCondLst>
                                        </p:cTn>
                                        <p:tgtEl>
                                          <p:spTgt spid="7"/>
                                        </p:tgtEl>
                                        <p:attrNameLst>
                                          <p:attrName>style.visibility</p:attrName>
                                        </p:attrNameLst>
                                      </p:cBhvr>
                                      <p:to>
                                        <p:strVal val="hidden"/>
                                      </p:to>
                                    </p:set>
                                  </p:childTnLst>
                                </p:cTn>
                              </p:par>
                              <p:par>
                                <p:cTn id="60" presetID="2" presetClass="exit" presetSubtype="4" fill="hold" grpId="1" nodeType="withEffect">
                                  <p:stCondLst>
                                    <p:cond delay="0"/>
                                  </p:stCondLst>
                                  <p:childTnLst>
                                    <p:anim calcmode="lin" valueType="num">
                                      <p:cBhvr additive="base">
                                        <p:cTn id="61" dur="250"/>
                                        <p:tgtEl>
                                          <p:spTgt spid="8"/>
                                        </p:tgtEl>
                                        <p:attrNameLst>
                                          <p:attrName>ppt_x</p:attrName>
                                        </p:attrNameLst>
                                      </p:cBhvr>
                                      <p:tavLst>
                                        <p:tav tm="0">
                                          <p:val>
                                            <p:strVal val="ppt_x"/>
                                          </p:val>
                                        </p:tav>
                                        <p:tav tm="100000">
                                          <p:val>
                                            <p:strVal val="ppt_x"/>
                                          </p:val>
                                        </p:tav>
                                      </p:tavLst>
                                    </p:anim>
                                    <p:anim calcmode="lin" valueType="num">
                                      <p:cBhvr additive="base">
                                        <p:cTn id="62" dur="250"/>
                                        <p:tgtEl>
                                          <p:spTgt spid="8"/>
                                        </p:tgtEl>
                                        <p:attrNameLst>
                                          <p:attrName>ppt_y</p:attrName>
                                        </p:attrNameLst>
                                      </p:cBhvr>
                                      <p:tavLst>
                                        <p:tav tm="0">
                                          <p:val>
                                            <p:strVal val="ppt_y"/>
                                          </p:val>
                                        </p:tav>
                                        <p:tav tm="100000">
                                          <p:val>
                                            <p:strVal val="1+ppt_h/2"/>
                                          </p:val>
                                        </p:tav>
                                      </p:tavLst>
                                    </p:anim>
                                    <p:set>
                                      <p:cBhvr>
                                        <p:cTn id="63" dur="1" fill="hold">
                                          <p:stCondLst>
                                            <p:cond delay="249"/>
                                          </p:stCondLst>
                                        </p:cTn>
                                        <p:tgtEl>
                                          <p:spTgt spid="8"/>
                                        </p:tgtEl>
                                        <p:attrNameLst>
                                          <p:attrName>style.visibility</p:attrName>
                                        </p:attrNameLst>
                                      </p:cBhvr>
                                      <p:to>
                                        <p:strVal val="hidden"/>
                                      </p:to>
                                    </p:set>
                                  </p:childTnLst>
                                </p:cTn>
                              </p:par>
                              <p:par>
                                <p:cTn id="64" presetID="2" presetClass="exit" presetSubtype="4" fill="hold" grpId="1" nodeType="withEffect">
                                  <p:stCondLst>
                                    <p:cond delay="0"/>
                                  </p:stCondLst>
                                  <p:childTnLst>
                                    <p:anim calcmode="lin" valueType="num">
                                      <p:cBhvr additive="base">
                                        <p:cTn id="65" dur="250"/>
                                        <p:tgtEl>
                                          <p:spTgt spid="9"/>
                                        </p:tgtEl>
                                        <p:attrNameLst>
                                          <p:attrName>ppt_x</p:attrName>
                                        </p:attrNameLst>
                                      </p:cBhvr>
                                      <p:tavLst>
                                        <p:tav tm="0">
                                          <p:val>
                                            <p:strVal val="ppt_x"/>
                                          </p:val>
                                        </p:tav>
                                        <p:tav tm="100000">
                                          <p:val>
                                            <p:strVal val="ppt_x"/>
                                          </p:val>
                                        </p:tav>
                                      </p:tavLst>
                                    </p:anim>
                                    <p:anim calcmode="lin" valueType="num">
                                      <p:cBhvr additive="base">
                                        <p:cTn id="66" dur="250"/>
                                        <p:tgtEl>
                                          <p:spTgt spid="9"/>
                                        </p:tgtEl>
                                        <p:attrNameLst>
                                          <p:attrName>ppt_y</p:attrName>
                                        </p:attrNameLst>
                                      </p:cBhvr>
                                      <p:tavLst>
                                        <p:tav tm="0">
                                          <p:val>
                                            <p:strVal val="ppt_y"/>
                                          </p:val>
                                        </p:tav>
                                        <p:tav tm="100000">
                                          <p:val>
                                            <p:strVal val="1+ppt_h/2"/>
                                          </p:val>
                                        </p:tav>
                                      </p:tavLst>
                                    </p:anim>
                                    <p:set>
                                      <p:cBhvr>
                                        <p:cTn id="67" dur="1" fill="hold">
                                          <p:stCondLst>
                                            <p:cond delay="249"/>
                                          </p:stCondLst>
                                        </p:cTn>
                                        <p:tgtEl>
                                          <p:spTgt spid="9"/>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16" presetClass="entr" presetSubtype="21" fill="hold" nodeType="click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barn(inVertical)">
                                      <p:cBhvr>
                                        <p:cTn id="7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P spid="6" grpId="0"/>
      <p:bldP spid="6" grpId="1"/>
      <p:bldP spid="7" grpId="0"/>
      <p:bldP spid="7" grpId="1"/>
      <p:bldP spid="8" grpId="0"/>
      <p:bldP spid="8" grpId="1"/>
      <p:bldP spid="9" grpId="0"/>
      <p:bldP spid="9" grpId="1"/>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83768" y="2865130"/>
            <a:ext cx="4160113" cy="707886"/>
          </a:xfrm>
          <a:prstGeom prst="rect">
            <a:avLst/>
          </a:prstGeom>
          <a:noFill/>
        </p:spPr>
        <p:txBody>
          <a:bodyPr wrap="none" rtlCol="0">
            <a:spAutoFit/>
          </a:bodyPr>
          <a:lstStyle/>
          <a:p>
            <a:r>
              <a:rPr lang="zh-CN" altLang="en-US" sz="3200" dirty="0" smtClean="0">
                <a:solidFill>
                  <a:schemeClr val="bg1"/>
                </a:solidFill>
              </a:rPr>
              <a:t>遥感 </a:t>
            </a:r>
            <a:r>
              <a:rPr lang="zh-CN" altLang="en-US" sz="4000" b="1" dirty="0" smtClean="0">
                <a:solidFill>
                  <a:schemeClr val="bg1"/>
                </a:solidFill>
              </a:rPr>
              <a:t>有什么好处 </a:t>
            </a:r>
            <a:r>
              <a:rPr lang="zh-CN" altLang="en-US" sz="2800" dirty="0" smtClean="0">
                <a:solidFill>
                  <a:schemeClr val="bg1"/>
                </a:solidFill>
              </a:rPr>
              <a:t>？</a:t>
            </a:r>
            <a:endParaRPr lang="zh-CN" altLang="en-US" sz="2800" dirty="0">
              <a:solidFill>
                <a:schemeClr val="bg1"/>
              </a:solidFill>
            </a:endParaRPr>
          </a:p>
        </p:txBody>
      </p:sp>
    </p:spTree>
    <p:extLst>
      <p:ext uri="{BB962C8B-B14F-4D97-AF65-F5344CB8AC3E}">
        <p14:creationId xmlns:p14="http://schemas.microsoft.com/office/powerpoint/2010/main" val="1129198134"/>
      </p:ext>
    </p:extLst>
  </p:cSld>
  <p:clrMapOvr>
    <a:masterClrMapping/>
  </p:clrMapOvr>
  <p:transition spd="slow">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0097" r="19994"/>
          <a:stretch/>
        </p:blipFill>
        <p:spPr bwMode="auto">
          <a:xfrm>
            <a:off x="1752113" y="0"/>
            <a:ext cx="5616624" cy="68720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7380312" y="5949279"/>
            <a:ext cx="1569660" cy="646331"/>
          </a:xfrm>
          <a:prstGeom prst="rect">
            <a:avLst/>
          </a:prstGeom>
          <a:noFill/>
        </p:spPr>
        <p:txBody>
          <a:bodyPr wrap="none" rtlCol="0">
            <a:spAutoFit/>
          </a:bodyPr>
          <a:lstStyle/>
          <a:p>
            <a:r>
              <a:rPr lang="zh-CN" altLang="en-US" dirty="0" smtClean="0">
                <a:solidFill>
                  <a:schemeClr val="bg1"/>
                </a:solidFill>
              </a:rPr>
              <a:t>卫星遥感图</a:t>
            </a:r>
            <a:endParaRPr lang="en-US" altLang="zh-CN" dirty="0" smtClean="0">
              <a:solidFill>
                <a:schemeClr val="bg1"/>
              </a:solidFill>
            </a:endParaRPr>
          </a:p>
          <a:p>
            <a:r>
              <a:rPr lang="zh-CN" altLang="en-US" dirty="0" smtClean="0">
                <a:solidFill>
                  <a:schemeClr val="bg1"/>
                </a:solidFill>
              </a:rPr>
              <a:t>日本海啸前后</a:t>
            </a:r>
            <a:endParaRPr lang="zh-CN" altLang="en-US" dirty="0">
              <a:solidFill>
                <a:schemeClr val="bg1"/>
              </a:solidFill>
            </a:endParaRPr>
          </a:p>
        </p:txBody>
      </p:sp>
    </p:spTree>
    <p:extLst>
      <p:ext uri="{BB962C8B-B14F-4D97-AF65-F5344CB8AC3E}">
        <p14:creationId xmlns:p14="http://schemas.microsoft.com/office/powerpoint/2010/main" val="4230066991"/>
      </p:ext>
    </p:extLst>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691680" y="2492896"/>
            <a:ext cx="1584176" cy="158417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3707904" y="2492896"/>
            <a:ext cx="1584176" cy="158417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724128" y="2492896"/>
            <a:ext cx="1584176" cy="158417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929770" y="2684819"/>
            <a:ext cx="1107996" cy="1200329"/>
          </a:xfrm>
          <a:prstGeom prst="rect">
            <a:avLst/>
          </a:prstGeom>
          <a:noFill/>
        </p:spPr>
        <p:txBody>
          <a:bodyPr wrap="none" rtlCol="0">
            <a:spAutoFit/>
          </a:bodyPr>
          <a:lstStyle/>
          <a:p>
            <a:r>
              <a:rPr lang="zh-CN" altLang="en-US" sz="7200" b="1" dirty="0" smtClean="0">
                <a:solidFill>
                  <a:schemeClr val="bg1"/>
                </a:solidFill>
              </a:rPr>
              <a:t>快</a:t>
            </a:r>
            <a:endParaRPr lang="zh-CN" altLang="en-US" sz="7200" b="1" dirty="0">
              <a:solidFill>
                <a:schemeClr val="bg1"/>
              </a:solidFill>
            </a:endParaRPr>
          </a:p>
        </p:txBody>
      </p:sp>
      <p:sp>
        <p:nvSpPr>
          <p:cNvPr id="6" name="TextBox 5"/>
          <p:cNvSpPr txBox="1"/>
          <p:nvPr/>
        </p:nvSpPr>
        <p:spPr>
          <a:xfrm>
            <a:off x="3945994" y="2684818"/>
            <a:ext cx="1107996" cy="1200329"/>
          </a:xfrm>
          <a:prstGeom prst="rect">
            <a:avLst/>
          </a:prstGeom>
          <a:noFill/>
        </p:spPr>
        <p:txBody>
          <a:bodyPr wrap="none" rtlCol="0">
            <a:spAutoFit/>
          </a:bodyPr>
          <a:lstStyle/>
          <a:p>
            <a:r>
              <a:rPr lang="zh-CN" altLang="en-US" sz="7200" b="1" dirty="0" smtClean="0">
                <a:solidFill>
                  <a:schemeClr val="bg1"/>
                </a:solidFill>
              </a:rPr>
              <a:t>好</a:t>
            </a:r>
            <a:endParaRPr lang="zh-CN" altLang="en-US" sz="7200" b="1" dirty="0">
              <a:solidFill>
                <a:schemeClr val="bg1"/>
              </a:solidFill>
            </a:endParaRPr>
          </a:p>
        </p:txBody>
      </p:sp>
      <p:sp>
        <p:nvSpPr>
          <p:cNvPr id="7" name="TextBox 6"/>
          <p:cNvSpPr txBox="1"/>
          <p:nvPr/>
        </p:nvSpPr>
        <p:spPr>
          <a:xfrm>
            <a:off x="5962218" y="2684817"/>
            <a:ext cx="1107996" cy="1200329"/>
          </a:xfrm>
          <a:prstGeom prst="rect">
            <a:avLst/>
          </a:prstGeom>
          <a:noFill/>
        </p:spPr>
        <p:txBody>
          <a:bodyPr wrap="none" rtlCol="0">
            <a:spAutoFit/>
          </a:bodyPr>
          <a:lstStyle/>
          <a:p>
            <a:r>
              <a:rPr lang="zh-CN" altLang="en-US" sz="7200" b="1" dirty="0" smtClean="0">
                <a:solidFill>
                  <a:schemeClr val="bg1"/>
                </a:solidFill>
              </a:rPr>
              <a:t>省</a:t>
            </a:r>
            <a:endParaRPr lang="zh-CN" altLang="en-US" sz="7200" b="1" dirty="0">
              <a:solidFill>
                <a:schemeClr val="bg1"/>
              </a:solidFill>
            </a:endParaRPr>
          </a:p>
        </p:txBody>
      </p:sp>
      <p:cxnSp>
        <p:nvCxnSpPr>
          <p:cNvPr id="9" name="直接连接符 8"/>
          <p:cNvCxnSpPr>
            <a:endCxn id="3" idx="1"/>
          </p:cNvCxnSpPr>
          <p:nvPr/>
        </p:nvCxnSpPr>
        <p:spPr>
          <a:xfrm>
            <a:off x="3275856" y="2060848"/>
            <a:ext cx="664045" cy="664045"/>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5053989" y="2060848"/>
            <a:ext cx="664045" cy="664045"/>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3281949" y="3833843"/>
            <a:ext cx="664045" cy="664045"/>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flipV="1">
            <a:off x="5060083" y="3845075"/>
            <a:ext cx="664045" cy="664045"/>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2726228" y="1590839"/>
            <a:ext cx="1107996" cy="461665"/>
          </a:xfrm>
          <a:prstGeom prst="rect">
            <a:avLst/>
          </a:prstGeom>
          <a:noFill/>
        </p:spPr>
        <p:txBody>
          <a:bodyPr wrap="none" rtlCol="0">
            <a:spAutoFit/>
          </a:bodyPr>
          <a:lstStyle/>
          <a:p>
            <a:r>
              <a:rPr lang="zh-CN" altLang="en-US" sz="2400" dirty="0" smtClean="0">
                <a:solidFill>
                  <a:schemeClr val="bg1"/>
                </a:solidFill>
              </a:rPr>
              <a:t>精度高</a:t>
            </a:r>
            <a:endParaRPr lang="zh-CN" altLang="en-US" sz="2400" dirty="0">
              <a:solidFill>
                <a:schemeClr val="bg1"/>
              </a:solidFill>
            </a:endParaRPr>
          </a:p>
        </p:txBody>
      </p:sp>
      <p:sp>
        <p:nvSpPr>
          <p:cNvPr id="19" name="TextBox 18"/>
          <p:cNvSpPr txBox="1"/>
          <p:nvPr/>
        </p:nvSpPr>
        <p:spPr>
          <a:xfrm>
            <a:off x="5172215" y="1590838"/>
            <a:ext cx="1107996" cy="461665"/>
          </a:xfrm>
          <a:prstGeom prst="rect">
            <a:avLst/>
          </a:prstGeom>
          <a:noFill/>
        </p:spPr>
        <p:txBody>
          <a:bodyPr wrap="none" rtlCol="0">
            <a:spAutoFit/>
          </a:bodyPr>
          <a:lstStyle/>
          <a:p>
            <a:r>
              <a:rPr lang="zh-CN" altLang="en-US" sz="2400" dirty="0">
                <a:solidFill>
                  <a:schemeClr val="bg1"/>
                </a:solidFill>
              </a:rPr>
              <a:t>质量</a:t>
            </a:r>
            <a:r>
              <a:rPr lang="zh-CN" altLang="en-US" sz="2400" dirty="0" smtClean="0">
                <a:solidFill>
                  <a:schemeClr val="bg1"/>
                </a:solidFill>
              </a:rPr>
              <a:t>高</a:t>
            </a:r>
            <a:endParaRPr lang="zh-CN" altLang="en-US" sz="2400" dirty="0">
              <a:solidFill>
                <a:schemeClr val="bg1"/>
              </a:solidFill>
            </a:endParaRPr>
          </a:p>
        </p:txBody>
      </p:sp>
      <p:sp>
        <p:nvSpPr>
          <p:cNvPr id="20" name="TextBox 19"/>
          <p:cNvSpPr txBox="1"/>
          <p:nvPr/>
        </p:nvSpPr>
        <p:spPr>
          <a:xfrm>
            <a:off x="2587943" y="4509463"/>
            <a:ext cx="1415772" cy="461665"/>
          </a:xfrm>
          <a:prstGeom prst="rect">
            <a:avLst/>
          </a:prstGeom>
          <a:noFill/>
        </p:spPr>
        <p:txBody>
          <a:bodyPr wrap="none" rtlCol="0">
            <a:spAutoFit/>
          </a:bodyPr>
          <a:lstStyle/>
          <a:p>
            <a:r>
              <a:rPr lang="zh-CN" altLang="en-US" sz="2400" dirty="0" smtClean="0">
                <a:solidFill>
                  <a:schemeClr val="bg1"/>
                </a:solidFill>
              </a:rPr>
              <a:t>动态</a:t>
            </a:r>
            <a:r>
              <a:rPr lang="zh-CN" altLang="en-US" sz="2400" dirty="0">
                <a:solidFill>
                  <a:schemeClr val="bg1"/>
                </a:solidFill>
              </a:rPr>
              <a:t>研究</a:t>
            </a:r>
          </a:p>
        </p:txBody>
      </p:sp>
      <p:sp>
        <p:nvSpPr>
          <p:cNvPr id="21" name="TextBox 20"/>
          <p:cNvSpPr txBox="1"/>
          <p:nvPr/>
        </p:nvSpPr>
        <p:spPr>
          <a:xfrm>
            <a:off x="5016242" y="4528556"/>
            <a:ext cx="1415772" cy="461665"/>
          </a:xfrm>
          <a:prstGeom prst="rect">
            <a:avLst/>
          </a:prstGeom>
          <a:noFill/>
        </p:spPr>
        <p:txBody>
          <a:bodyPr wrap="none" rtlCol="0">
            <a:spAutoFit/>
          </a:bodyPr>
          <a:lstStyle/>
          <a:p>
            <a:r>
              <a:rPr lang="zh-CN" altLang="en-US" sz="2400" dirty="0" smtClean="0">
                <a:solidFill>
                  <a:schemeClr val="bg1"/>
                </a:solidFill>
              </a:rPr>
              <a:t>定量</a:t>
            </a:r>
            <a:r>
              <a:rPr lang="zh-CN" altLang="en-US" sz="2400" dirty="0">
                <a:solidFill>
                  <a:schemeClr val="bg1"/>
                </a:solidFill>
              </a:rPr>
              <a:t>分析</a:t>
            </a:r>
          </a:p>
        </p:txBody>
      </p:sp>
    </p:spTree>
    <p:extLst>
      <p:ext uri="{BB962C8B-B14F-4D97-AF65-F5344CB8AC3E}">
        <p14:creationId xmlns:p14="http://schemas.microsoft.com/office/powerpoint/2010/main" val="1823082932"/>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heel(1)">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par>
                          <p:cTn id="17" fill="hold">
                            <p:stCondLst>
                              <p:cond delay="500"/>
                            </p:stCondLst>
                            <p:childTnLst>
                              <p:par>
                                <p:cTn id="18" presetID="21" presetClass="entr" presetSubtype="1"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heel(1)">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down)">
                                      <p:cBhvr>
                                        <p:cTn id="34" dur="500"/>
                                        <p:tgtEl>
                                          <p:spTgt spid="11"/>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up)">
                                      <p:cBhvr>
                                        <p:cTn id="43" dur="500"/>
                                        <p:tgtEl>
                                          <p:spTgt spid="13"/>
                                        </p:tgtEl>
                                      </p:cBhvr>
                                    </p:animEffect>
                                  </p:childTnLst>
                                </p:cTn>
                              </p:par>
                            </p:childTnLst>
                          </p:cTn>
                        </p:par>
                        <p:par>
                          <p:cTn id="44" fill="hold">
                            <p:stCondLst>
                              <p:cond delay="500"/>
                            </p:stCondLst>
                            <p:childTnLst>
                              <p:par>
                                <p:cTn id="45" presetID="10" presetClass="entr" presetSubtype="0"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up)">
                                      <p:cBhvr>
                                        <p:cTn id="52" dur="500"/>
                                        <p:tgtEl>
                                          <p:spTgt spid="12"/>
                                        </p:tgtEl>
                                      </p:cBhvr>
                                    </p:animEffect>
                                  </p:childTnLst>
                                </p:cTn>
                              </p:par>
                            </p:childTnLst>
                          </p:cTn>
                        </p:par>
                        <p:par>
                          <p:cTn id="53" fill="hold">
                            <p:stCondLst>
                              <p:cond delay="500"/>
                            </p:stCondLst>
                            <p:childTnLst>
                              <p:par>
                                <p:cTn id="54" presetID="10" presetClass="entr" presetSubtype="0" fill="hold" grpId="0" nodeType="after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fade">
                                      <p:cBhvr>
                                        <p:cTn id="56" dur="500"/>
                                        <p:tgtEl>
                                          <p:spTgt spid="20"/>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7"/>
                                        </p:tgtEl>
                                        <p:attrNameLst>
                                          <p:attrName>style.visibility</p:attrName>
                                        </p:attrNameLst>
                                      </p:cBhvr>
                                      <p:to>
                                        <p:strVal val="visible"/>
                                      </p:to>
                                    </p:set>
                                    <p:animEffect transition="in" filter="fade">
                                      <p:cBhvr>
                                        <p:cTn id="61" dur="500"/>
                                        <p:tgtEl>
                                          <p:spTgt spid="7"/>
                                        </p:tgtEl>
                                      </p:cBhvr>
                                    </p:animEffect>
                                  </p:childTnLst>
                                </p:cTn>
                              </p:par>
                            </p:childTnLst>
                          </p:cTn>
                        </p:par>
                        <p:par>
                          <p:cTn id="62" fill="hold">
                            <p:stCondLst>
                              <p:cond delay="500"/>
                            </p:stCondLst>
                            <p:childTnLst>
                              <p:par>
                                <p:cTn id="63" presetID="21" presetClass="entr" presetSubtype="1" fill="hold" grpId="0" nodeType="afterEffect">
                                  <p:stCondLst>
                                    <p:cond delay="0"/>
                                  </p:stCondLst>
                                  <p:childTnLst>
                                    <p:set>
                                      <p:cBhvr>
                                        <p:cTn id="64" dur="1" fill="hold">
                                          <p:stCondLst>
                                            <p:cond delay="0"/>
                                          </p:stCondLst>
                                        </p:cTn>
                                        <p:tgtEl>
                                          <p:spTgt spid="4"/>
                                        </p:tgtEl>
                                        <p:attrNameLst>
                                          <p:attrName>style.visibility</p:attrName>
                                        </p:attrNameLst>
                                      </p:cBhvr>
                                      <p:to>
                                        <p:strVal val="visible"/>
                                      </p:to>
                                    </p:set>
                                    <p:animEffect transition="in" filter="wheel(1)">
                                      <p:cBhvr>
                                        <p:cTn id="6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7" grpId="0"/>
      <p:bldP spid="18" grpId="0"/>
      <p:bldP spid="19" grpId="0"/>
      <p:bldP spid="20" grpId="0"/>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49"/>
          <p:cNvSpPr/>
          <p:nvPr/>
        </p:nvSpPr>
        <p:spPr>
          <a:xfrm>
            <a:off x="-12522" y="4437112"/>
            <a:ext cx="9156521" cy="2420888"/>
          </a:xfrm>
          <a:prstGeom prst="rect">
            <a:avLst/>
          </a:prstGeom>
          <a:solidFill>
            <a:schemeClr val="tx1">
              <a:alpha val="25000"/>
            </a:schemeClr>
          </a:solidFill>
          <a:ln w="12700">
            <a:solidFill>
              <a:srgbClr val="0675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2079801" y="548680"/>
            <a:ext cx="5156495" cy="3518560"/>
            <a:chOff x="2079801" y="548680"/>
            <a:chExt cx="5156495" cy="3518560"/>
          </a:xfrm>
        </p:grpSpPr>
        <p:grpSp>
          <p:nvGrpSpPr>
            <p:cNvPr id="55" name="组合 54"/>
            <p:cNvGrpSpPr/>
            <p:nvPr/>
          </p:nvGrpSpPr>
          <p:grpSpPr>
            <a:xfrm>
              <a:off x="2079801" y="548680"/>
              <a:ext cx="5156495" cy="2389503"/>
              <a:chOff x="2079801" y="548680"/>
              <a:chExt cx="5156495" cy="2389503"/>
            </a:xfrm>
          </p:grpSpPr>
          <p:cxnSp>
            <p:nvCxnSpPr>
              <p:cNvPr id="4" name="直接箭头连接符 3"/>
              <p:cNvCxnSpPr/>
              <p:nvPr/>
            </p:nvCxnSpPr>
            <p:spPr>
              <a:xfrm flipV="1">
                <a:off x="2455325" y="548680"/>
                <a:ext cx="0" cy="2056874"/>
              </a:xfrm>
              <a:prstGeom prst="straightConnector1">
                <a:avLst/>
              </a:prstGeom>
              <a:ln w="12700">
                <a:solidFill>
                  <a:schemeClr val="bg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a:off x="2455325" y="2605554"/>
                <a:ext cx="4176464" cy="0"/>
              </a:xfrm>
              <a:prstGeom prst="straightConnector1">
                <a:avLst/>
              </a:prstGeom>
              <a:ln w="12700">
                <a:solidFill>
                  <a:schemeClr val="bg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815365" y="2527621"/>
                <a:ext cx="0" cy="7200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301419" y="2541754"/>
                <a:ext cx="0" cy="7200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787473" y="2539196"/>
                <a:ext cx="0" cy="7200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273527" y="2532737"/>
                <a:ext cx="0" cy="7200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759581" y="2530179"/>
                <a:ext cx="0" cy="7200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2527726" y="2594845"/>
                <a:ext cx="595035" cy="338554"/>
              </a:xfrm>
              <a:prstGeom prst="rect">
                <a:avLst/>
              </a:prstGeom>
              <a:noFill/>
            </p:spPr>
            <p:txBody>
              <a:bodyPr wrap="none" rtlCol="0">
                <a:spAutoFit/>
              </a:bodyPr>
              <a:lstStyle/>
              <a:p>
                <a:r>
                  <a:rPr lang="en-US" altLang="zh-CN" sz="1600" dirty="0" smtClean="0">
                    <a:solidFill>
                      <a:schemeClr val="bg1"/>
                    </a:solidFill>
                  </a:rPr>
                  <a:t>0.45</a:t>
                </a:r>
                <a:endParaRPr lang="zh-CN" altLang="en-US" sz="1600" dirty="0">
                  <a:solidFill>
                    <a:schemeClr val="bg1"/>
                  </a:solidFill>
                </a:endParaRPr>
              </a:p>
            </p:txBody>
          </p:sp>
          <p:sp>
            <p:nvSpPr>
              <p:cNvPr id="17" name="TextBox 16"/>
              <p:cNvSpPr txBox="1"/>
              <p:nvPr/>
            </p:nvSpPr>
            <p:spPr>
              <a:xfrm>
                <a:off x="3489955" y="2597323"/>
                <a:ext cx="595035" cy="338554"/>
              </a:xfrm>
              <a:prstGeom prst="rect">
                <a:avLst/>
              </a:prstGeom>
              <a:noFill/>
            </p:spPr>
            <p:txBody>
              <a:bodyPr wrap="none" rtlCol="0">
                <a:spAutoFit/>
              </a:bodyPr>
              <a:lstStyle/>
              <a:p>
                <a:r>
                  <a:rPr lang="en-US" altLang="zh-CN" sz="1600" dirty="0" smtClean="0">
                    <a:solidFill>
                      <a:schemeClr val="bg1"/>
                    </a:solidFill>
                  </a:rPr>
                  <a:t>0.65</a:t>
                </a:r>
                <a:endParaRPr lang="zh-CN" altLang="en-US" sz="1600" dirty="0">
                  <a:solidFill>
                    <a:schemeClr val="bg1"/>
                  </a:solidFill>
                </a:endParaRPr>
              </a:p>
            </p:txBody>
          </p:sp>
          <p:sp>
            <p:nvSpPr>
              <p:cNvPr id="18" name="TextBox 17"/>
              <p:cNvSpPr txBox="1"/>
              <p:nvPr/>
            </p:nvSpPr>
            <p:spPr>
              <a:xfrm>
                <a:off x="4462063" y="2599629"/>
                <a:ext cx="595035" cy="338554"/>
              </a:xfrm>
              <a:prstGeom prst="rect">
                <a:avLst/>
              </a:prstGeom>
              <a:noFill/>
            </p:spPr>
            <p:txBody>
              <a:bodyPr wrap="none" rtlCol="0">
                <a:spAutoFit/>
              </a:bodyPr>
              <a:lstStyle/>
              <a:p>
                <a:r>
                  <a:rPr lang="en-US" altLang="zh-CN" sz="1600" dirty="0" smtClean="0">
                    <a:solidFill>
                      <a:schemeClr val="bg1"/>
                    </a:solidFill>
                  </a:rPr>
                  <a:t>0.85</a:t>
                </a:r>
                <a:endParaRPr lang="zh-CN" altLang="en-US" sz="1600" dirty="0">
                  <a:solidFill>
                    <a:schemeClr val="bg1"/>
                  </a:solidFill>
                </a:endParaRPr>
              </a:p>
            </p:txBody>
          </p:sp>
          <p:sp>
            <p:nvSpPr>
              <p:cNvPr id="19" name="TextBox 18"/>
              <p:cNvSpPr txBox="1"/>
              <p:nvPr/>
            </p:nvSpPr>
            <p:spPr>
              <a:xfrm>
                <a:off x="5244066" y="2577758"/>
                <a:ext cx="1415772" cy="338554"/>
              </a:xfrm>
              <a:prstGeom prst="rect">
                <a:avLst/>
              </a:prstGeom>
              <a:noFill/>
            </p:spPr>
            <p:txBody>
              <a:bodyPr wrap="none" rtlCol="0">
                <a:spAutoFit/>
              </a:bodyPr>
              <a:lstStyle/>
              <a:p>
                <a:r>
                  <a:rPr lang="zh-CN" altLang="en-US" sz="1600" dirty="0" smtClean="0">
                    <a:solidFill>
                      <a:schemeClr val="bg1"/>
                    </a:solidFill>
                  </a:rPr>
                  <a:t>波长（微米）</a:t>
                </a:r>
                <a:endParaRPr lang="zh-CN" altLang="en-US" sz="1600" dirty="0">
                  <a:solidFill>
                    <a:schemeClr val="bg1"/>
                  </a:solidFill>
                </a:endParaRPr>
              </a:p>
            </p:txBody>
          </p:sp>
          <p:sp>
            <p:nvSpPr>
              <p:cNvPr id="20" name="TextBox 19"/>
              <p:cNvSpPr txBox="1"/>
              <p:nvPr/>
            </p:nvSpPr>
            <p:spPr>
              <a:xfrm>
                <a:off x="2079801" y="655413"/>
                <a:ext cx="461665" cy="1424429"/>
              </a:xfrm>
              <a:prstGeom prst="rect">
                <a:avLst/>
              </a:prstGeom>
              <a:noFill/>
            </p:spPr>
            <p:txBody>
              <a:bodyPr vert="eaVert" wrap="none" rtlCol="0">
                <a:spAutoFit/>
              </a:bodyPr>
              <a:lstStyle/>
              <a:p>
                <a:r>
                  <a:rPr lang="zh-CN" altLang="en-US" dirty="0" smtClean="0">
                    <a:solidFill>
                      <a:schemeClr val="bg1"/>
                    </a:solidFill>
                  </a:rPr>
                  <a:t>反射率（</a:t>
                </a:r>
                <a:r>
                  <a:rPr lang="en-US" altLang="zh-CN" dirty="0" smtClean="0">
                    <a:solidFill>
                      <a:schemeClr val="bg1"/>
                    </a:solidFill>
                  </a:rPr>
                  <a:t>%</a:t>
                </a:r>
                <a:r>
                  <a:rPr lang="zh-CN" altLang="en-US" dirty="0" smtClean="0">
                    <a:solidFill>
                      <a:schemeClr val="bg1"/>
                    </a:solidFill>
                  </a:rPr>
                  <a:t>）</a:t>
                </a:r>
                <a:endParaRPr lang="zh-CN" altLang="en-US" dirty="0">
                  <a:solidFill>
                    <a:schemeClr val="bg1"/>
                  </a:solidFill>
                </a:endParaRPr>
              </a:p>
            </p:txBody>
          </p:sp>
          <p:sp>
            <p:nvSpPr>
              <p:cNvPr id="21" name="任意多边形 20"/>
              <p:cNvSpPr/>
              <p:nvPr/>
            </p:nvSpPr>
            <p:spPr>
              <a:xfrm>
                <a:off x="2815254" y="1692684"/>
                <a:ext cx="2835017" cy="717631"/>
              </a:xfrm>
              <a:custGeom>
                <a:avLst/>
                <a:gdLst>
                  <a:gd name="connsiteX0" fmla="*/ 0 w 2280212"/>
                  <a:gd name="connsiteY0" fmla="*/ 717631 h 717631"/>
                  <a:gd name="connsiteX1" fmla="*/ 2280212 w 2280212"/>
                  <a:gd name="connsiteY1" fmla="*/ 0 h 717631"/>
                  <a:gd name="connsiteX0" fmla="*/ 0 w 2280212"/>
                  <a:gd name="connsiteY0" fmla="*/ 717631 h 717631"/>
                  <a:gd name="connsiteX1" fmla="*/ 2280212 w 2280212"/>
                  <a:gd name="connsiteY1" fmla="*/ 0 h 717631"/>
                  <a:gd name="connsiteX0" fmla="*/ 0 w 2280212"/>
                  <a:gd name="connsiteY0" fmla="*/ 717631 h 717631"/>
                  <a:gd name="connsiteX1" fmla="*/ 2280212 w 2280212"/>
                  <a:gd name="connsiteY1" fmla="*/ 0 h 717631"/>
                  <a:gd name="connsiteX0" fmla="*/ 0 w 2280212"/>
                  <a:gd name="connsiteY0" fmla="*/ 717631 h 717631"/>
                  <a:gd name="connsiteX1" fmla="*/ 2280212 w 2280212"/>
                  <a:gd name="connsiteY1" fmla="*/ 0 h 717631"/>
                </a:gdLst>
                <a:ahLst/>
                <a:cxnLst>
                  <a:cxn ang="0">
                    <a:pos x="connsiteX0" y="connsiteY0"/>
                  </a:cxn>
                  <a:cxn ang="0">
                    <a:pos x="connsiteX1" y="connsiteY1"/>
                  </a:cxn>
                </a:cxnLst>
                <a:rect l="l" t="t" r="r" b="b"/>
                <a:pathLst>
                  <a:path w="2280212" h="717631">
                    <a:moveTo>
                      <a:pt x="0" y="717631"/>
                    </a:moveTo>
                    <a:cubicBezTo>
                      <a:pt x="505428" y="408973"/>
                      <a:pt x="1172900" y="123463"/>
                      <a:pt x="2280212" y="0"/>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2792104" y="1264421"/>
                <a:ext cx="2858167" cy="1053296"/>
              </a:xfrm>
              <a:custGeom>
                <a:avLst/>
                <a:gdLst>
                  <a:gd name="connsiteX0" fmla="*/ 0 w 2280213"/>
                  <a:gd name="connsiteY0" fmla="*/ 1053296 h 1053296"/>
                  <a:gd name="connsiteX1" fmla="*/ 347241 w 2280213"/>
                  <a:gd name="connsiteY1" fmla="*/ 682906 h 1053296"/>
                  <a:gd name="connsiteX2" fmla="*/ 983848 w 2280213"/>
                  <a:gd name="connsiteY2" fmla="*/ 960699 h 1053296"/>
                  <a:gd name="connsiteX3" fmla="*/ 1435261 w 2280213"/>
                  <a:gd name="connsiteY3" fmla="*/ 219919 h 1053296"/>
                  <a:gd name="connsiteX4" fmla="*/ 2280213 w 2280213"/>
                  <a:gd name="connsiteY4" fmla="*/ 0 h 1053296"/>
                  <a:gd name="connsiteX0" fmla="*/ 0 w 2280213"/>
                  <a:gd name="connsiteY0" fmla="*/ 1053296 h 1053296"/>
                  <a:gd name="connsiteX1" fmla="*/ 347241 w 2280213"/>
                  <a:gd name="connsiteY1" fmla="*/ 682906 h 1053296"/>
                  <a:gd name="connsiteX2" fmla="*/ 914400 w 2280213"/>
                  <a:gd name="connsiteY2" fmla="*/ 949124 h 1053296"/>
                  <a:gd name="connsiteX3" fmla="*/ 1435261 w 2280213"/>
                  <a:gd name="connsiteY3" fmla="*/ 219919 h 1053296"/>
                  <a:gd name="connsiteX4" fmla="*/ 2280213 w 2280213"/>
                  <a:gd name="connsiteY4" fmla="*/ 0 h 1053296"/>
                  <a:gd name="connsiteX0" fmla="*/ 0 w 2280213"/>
                  <a:gd name="connsiteY0" fmla="*/ 1053296 h 1053296"/>
                  <a:gd name="connsiteX1" fmla="*/ 347241 w 2280213"/>
                  <a:gd name="connsiteY1" fmla="*/ 682906 h 1053296"/>
                  <a:gd name="connsiteX2" fmla="*/ 914400 w 2280213"/>
                  <a:gd name="connsiteY2" fmla="*/ 949124 h 1053296"/>
                  <a:gd name="connsiteX3" fmla="*/ 1435261 w 2280213"/>
                  <a:gd name="connsiteY3" fmla="*/ 219919 h 1053296"/>
                  <a:gd name="connsiteX4" fmla="*/ 2280213 w 2280213"/>
                  <a:gd name="connsiteY4" fmla="*/ 0 h 1053296"/>
                  <a:gd name="connsiteX0" fmla="*/ 0 w 2280213"/>
                  <a:gd name="connsiteY0" fmla="*/ 1053296 h 1053296"/>
                  <a:gd name="connsiteX1" fmla="*/ 347241 w 2280213"/>
                  <a:gd name="connsiteY1" fmla="*/ 729204 h 1053296"/>
                  <a:gd name="connsiteX2" fmla="*/ 914400 w 2280213"/>
                  <a:gd name="connsiteY2" fmla="*/ 949124 h 1053296"/>
                  <a:gd name="connsiteX3" fmla="*/ 1435261 w 2280213"/>
                  <a:gd name="connsiteY3" fmla="*/ 219919 h 1053296"/>
                  <a:gd name="connsiteX4" fmla="*/ 2280213 w 2280213"/>
                  <a:gd name="connsiteY4" fmla="*/ 0 h 1053296"/>
                  <a:gd name="connsiteX0" fmla="*/ 0 w 2280213"/>
                  <a:gd name="connsiteY0" fmla="*/ 1053296 h 1053296"/>
                  <a:gd name="connsiteX1" fmla="*/ 347241 w 2280213"/>
                  <a:gd name="connsiteY1" fmla="*/ 729204 h 1053296"/>
                  <a:gd name="connsiteX2" fmla="*/ 914400 w 2280213"/>
                  <a:gd name="connsiteY2" fmla="*/ 949124 h 1053296"/>
                  <a:gd name="connsiteX3" fmla="*/ 1435261 w 2280213"/>
                  <a:gd name="connsiteY3" fmla="*/ 219919 h 1053296"/>
                  <a:gd name="connsiteX4" fmla="*/ 2280213 w 2280213"/>
                  <a:gd name="connsiteY4" fmla="*/ 0 h 1053296"/>
                  <a:gd name="connsiteX0" fmla="*/ 0 w 2280213"/>
                  <a:gd name="connsiteY0" fmla="*/ 1053296 h 1053296"/>
                  <a:gd name="connsiteX1" fmla="*/ 347241 w 2280213"/>
                  <a:gd name="connsiteY1" fmla="*/ 729204 h 1053296"/>
                  <a:gd name="connsiteX2" fmla="*/ 983848 w 2280213"/>
                  <a:gd name="connsiteY2" fmla="*/ 949124 h 1053296"/>
                  <a:gd name="connsiteX3" fmla="*/ 1435261 w 2280213"/>
                  <a:gd name="connsiteY3" fmla="*/ 219919 h 1053296"/>
                  <a:gd name="connsiteX4" fmla="*/ 2280213 w 2280213"/>
                  <a:gd name="connsiteY4" fmla="*/ 0 h 1053296"/>
                  <a:gd name="connsiteX0" fmla="*/ 0 w 2280213"/>
                  <a:gd name="connsiteY0" fmla="*/ 1053296 h 1053296"/>
                  <a:gd name="connsiteX1" fmla="*/ 347241 w 2280213"/>
                  <a:gd name="connsiteY1" fmla="*/ 729204 h 1053296"/>
                  <a:gd name="connsiteX2" fmla="*/ 983848 w 2280213"/>
                  <a:gd name="connsiteY2" fmla="*/ 949124 h 1053296"/>
                  <a:gd name="connsiteX3" fmla="*/ 1608882 w 2280213"/>
                  <a:gd name="connsiteY3" fmla="*/ 185195 h 1053296"/>
                  <a:gd name="connsiteX4" fmla="*/ 2280213 w 2280213"/>
                  <a:gd name="connsiteY4" fmla="*/ 0 h 10532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0213" h="1053296">
                    <a:moveTo>
                      <a:pt x="0" y="1053296"/>
                    </a:moveTo>
                    <a:cubicBezTo>
                      <a:pt x="91633" y="875817"/>
                      <a:pt x="183266" y="746566"/>
                      <a:pt x="347241" y="729204"/>
                    </a:cubicBezTo>
                    <a:cubicBezTo>
                      <a:pt x="511216" y="711842"/>
                      <a:pt x="773575" y="1039792"/>
                      <a:pt x="983848" y="949124"/>
                    </a:cubicBezTo>
                    <a:cubicBezTo>
                      <a:pt x="1194122" y="858456"/>
                      <a:pt x="1392821" y="343382"/>
                      <a:pt x="1608882" y="185195"/>
                    </a:cubicBezTo>
                    <a:cubicBezTo>
                      <a:pt x="1824943" y="27008"/>
                      <a:pt x="1965767" y="29901"/>
                      <a:pt x="2280213" y="0"/>
                    </a:cubicBezTo>
                  </a:path>
                </a:pathLst>
              </a:custGeom>
              <a:noFill/>
              <a:ln w="381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2757379" y="951904"/>
                <a:ext cx="2892892" cy="1370423"/>
              </a:xfrm>
              <a:custGeom>
                <a:avLst/>
                <a:gdLst>
                  <a:gd name="connsiteX0" fmla="*/ 0 w 2303362"/>
                  <a:gd name="connsiteY0" fmla="*/ 1273215 h 1424138"/>
                  <a:gd name="connsiteX1" fmla="*/ 277792 w 2303362"/>
                  <a:gd name="connsiteY1" fmla="*/ 1030146 h 1424138"/>
                  <a:gd name="connsiteX2" fmla="*/ 960699 w 2303362"/>
                  <a:gd name="connsiteY2" fmla="*/ 1423686 h 1424138"/>
                  <a:gd name="connsiteX3" fmla="*/ 1226916 w 2303362"/>
                  <a:gd name="connsiteY3" fmla="*/ 937549 h 1424138"/>
                  <a:gd name="connsiteX4" fmla="*/ 1446835 w 2303362"/>
                  <a:gd name="connsiteY4" fmla="*/ 277792 h 1424138"/>
                  <a:gd name="connsiteX5" fmla="*/ 2303362 w 2303362"/>
                  <a:gd name="connsiteY5" fmla="*/ 0 h 1424138"/>
                  <a:gd name="connsiteX0" fmla="*/ 0 w 2303362"/>
                  <a:gd name="connsiteY0" fmla="*/ 1273215 h 1444043"/>
                  <a:gd name="connsiteX1" fmla="*/ 277792 w 2303362"/>
                  <a:gd name="connsiteY1" fmla="*/ 1030146 h 1444043"/>
                  <a:gd name="connsiteX2" fmla="*/ 960699 w 2303362"/>
                  <a:gd name="connsiteY2" fmla="*/ 1423686 h 1444043"/>
                  <a:gd name="connsiteX3" fmla="*/ 1446835 w 2303362"/>
                  <a:gd name="connsiteY3" fmla="*/ 277792 h 1444043"/>
                  <a:gd name="connsiteX4" fmla="*/ 2303362 w 2303362"/>
                  <a:gd name="connsiteY4" fmla="*/ 0 h 1444043"/>
                  <a:gd name="connsiteX0" fmla="*/ 0 w 2303362"/>
                  <a:gd name="connsiteY0" fmla="*/ 1273215 h 1410394"/>
                  <a:gd name="connsiteX1" fmla="*/ 277792 w 2303362"/>
                  <a:gd name="connsiteY1" fmla="*/ 1030146 h 1410394"/>
                  <a:gd name="connsiteX2" fmla="*/ 1053297 w 2303362"/>
                  <a:gd name="connsiteY2" fmla="*/ 1388962 h 1410394"/>
                  <a:gd name="connsiteX3" fmla="*/ 1446835 w 2303362"/>
                  <a:gd name="connsiteY3" fmla="*/ 277792 h 1410394"/>
                  <a:gd name="connsiteX4" fmla="*/ 2303362 w 2303362"/>
                  <a:gd name="connsiteY4" fmla="*/ 0 h 1410394"/>
                  <a:gd name="connsiteX0" fmla="*/ 0 w 2303362"/>
                  <a:gd name="connsiteY0" fmla="*/ 1273215 h 1410929"/>
                  <a:gd name="connsiteX1" fmla="*/ 277792 w 2303362"/>
                  <a:gd name="connsiteY1" fmla="*/ 1030146 h 1410929"/>
                  <a:gd name="connsiteX2" fmla="*/ 1053297 w 2303362"/>
                  <a:gd name="connsiteY2" fmla="*/ 1388962 h 1410929"/>
                  <a:gd name="connsiteX3" fmla="*/ 1527858 w 2303362"/>
                  <a:gd name="connsiteY3" fmla="*/ 266218 h 1410929"/>
                  <a:gd name="connsiteX4" fmla="*/ 2303362 w 2303362"/>
                  <a:gd name="connsiteY4" fmla="*/ 0 h 1410929"/>
                  <a:gd name="connsiteX0" fmla="*/ 0 w 2303362"/>
                  <a:gd name="connsiteY0" fmla="*/ 1273215 h 1422126"/>
                  <a:gd name="connsiteX1" fmla="*/ 277792 w 2303362"/>
                  <a:gd name="connsiteY1" fmla="*/ 1030146 h 1422126"/>
                  <a:gd name="connsiteX2" fmla="*/ 995424 w 2303362"/>
                  <a:gd name="connsiteY2" fmla="*/ 1400537 h 1422126"/>
                  <a:gd name="connsiteX3" fmla="*/ 1527858 w 2303362"/>
                  <a:gd name="connsiteY3" fmla="*/ 266218 h 1422126"/>
                  <a:gd name="connsiteX4" fmla="*/ 2303362 w 2303362"/>
                  <a:gd name="connsiteY4" fmla="*/ 0 h 1422126"/>
                  <a:gd name="connsiteX0" fmla="*/ 0 w 2303362"/>
                  <a:gd name="connsiteY0" fmla="*/ 1273215 h 1400809"/>
                  <a:gd name="connsiteX1" fmla="*/ 277792 w 2303362"/>
                  <a:gd name="connsiteY1" fmla="*/ 1030146 h 1400809"/>
                  <a:gd name="connsiteX2" fmla="*/ 995424 w 2303362"/>
                  <a:gd name="connsiteY2" fmla="*/ 1400537 h 1400809"/>
                  <a:gd name="connsiteX3" fmla="*/ 1527858 w 2303362"/>
                  <a:gd name="connsiteY3" fmla="*/ 266218 h 1400809"/>
                  <a:gd name="connsiteX4" fmla="*/ 2303362 w 2303362"/>
                  <a:gd name="connsiteY4" fmla="*/ 0 h 1400809"/>
                  <a:gd name="connsiteX0" fmla="*/ 0 w 2303362"/>
                  <a:gd name="connsiteY0" fmla="*/ 1273215 h 1400809"/>
                  <a:gd name="connsiteX1" fmla="*/ 277792 w 2303362"/>
                  <a:gd name="connsiteY1" fmla="*/ 1030146 h 1400809"/>
                  <a:gd name="connsiteX2" fmla="*/ 949126 w 2303362"/>
                  <a:gd name="connsiteY2" fmla="*/ 1400537 h 1400809"/>
                  <a:gd name="connsiteX3" fmla="*/ 1527858 w 2303362"/>
                  <a:gd name="connsiteY3" fmla="*/ 266218 h 1400809"/>
                  <a:gd name="connsiteX4" fmla="*/ 2303362 w 2303362"/>
                  <a:gd name="connsiteY4" fmla="*/ 0 h 1400809"/>
                  <a:gd name="connsiteX0" fmla="*/ 0 w 2303362"/>
                  <a:gd name="connsiteY0" fmla="*/ 1273215 h 1422126"/>
                  <a:gd name="connsiteX1" fmla="*/ 358815 w 2303362"/>
                  <a:gd name="connsiteY1" fmla="*/ 1030146 h 1422126"/>
                  <a:gd name="connsiteX2" fmla="*/ 949126 w 2303362"/>
                  <a:gd name="connsiteY2" fmla="*/ 1400537 h 1422126"/>
                  <a:gd name="connsiteX3" fmla="*/ 1527858 w 2303362"/>
                  <a:gd name="connsiteY3" fmla="*/ 266218 h 1422126"/>
                  <a:gd name="connsiteX4" fmla="*/ 2303362 w 2303362"/>
                  <a:gd name="connsiteY4" fmla="*/ 0 h 1422126"/>
                  <a:gd name="connsiteX0" fmla="*/ 0 w 2303362"/>
                  <a:gd name="connsiteY0" fmla="*/ 1273215 h 1410929"/>
                  <a:gd name="connsiteX1" fmla="*/ 358815 w 2303362"/>
                  <a:gd name="connsiteY1" fmla="*/ 1030146 h 1410929"/>
                  <a:gd name="connsiteX2" fmla="*/ 1041723 w 2303362"/>
                  <a:gd name="connsiteY2" fmla="*/ 1388962 h 1410929"/>
                  <a:gd name="connsiteX3" fmla="*/ 1527858 w 2303362"/>
                  <a:gd name="connsiteY3" fmla="*/ 266218 h 1410929"/>
                  <a:gd name="connsiteX4" fmla="*/ 2303362 w 2303362"/>
                  <a:gd name="connsiteY4" fmla="*/ 0 h 1410929"/>
                  <a:gd name="connsiteX0" fmla="*/ 0 w 2303362"/>
                  <a:gd name="connsiteY0" fmla="*/ 1273215 h 1392815"/>
                  <a:gd name="connsiteX1" fmla="*/ 358815 w 2303362"/>
                  <a:gd name="connsiteY1" fmla="*/ 1030146 h 1392815"/>
                  <a:gd name="connsiteX2" fmla="*/ 1041723 w 2303362"/>
                  <a:gd name="connsiteY2" fmla="*/ 1388962 h 1392815"/>
                  <a:gd name="connsiteX3" fmla="*/ 1527858 w 2303362"/>
                  <a:gd name="connsiteY3" fmla="*/ 266218 h 1392815"/>
                  <a:gd name="connsiteX4" fmla="*/ 2303362 w 2303362"/>
                  <a:gd name="connsiteY4" fmla="*/ 0 h 1392815"/>
                  <a:gd name="connsiteX0" fmla="*/ 0 w 2303362"/>
                  <a:gd name="connsiteY0" fmla="*/ 1273215 h 1392815"/>
                  <a:gd name="connsiteX1" fmla="*/ 358815 w 2303362"/>
                  <a:gd name="connsiteY1" fmla="*/ 1030146 h 1392815"/>
                  <a:gd name="connsiteX2" fmla="*/ 960701 w 2303362"/>
                  <a:gd name="connsiteY2" fmla="*/ 1388962 h 1392815"/>
                  <a:gd name="connsiteX3" fmla="*/ 1527858 w 2303362"/>
                  <a:gd name="connsiteY3" fmla="*/ 266218 h 1392815"/>
                  <a:gd name="connsiteX4" fmla="*/ 2303362 w 2303362"/>
                  <a:gd name="connsiteY4" fmla="*/ 0 h 1392815"/>
                  <a:gd name="connsiteX0" fmla="*/ 0 w 2303362"/>
                  <a:gd name="connsiteY0" fmla="*/ 1273215 h 1389072"/>
                  <a:gd name="connsiteX1" fmla="*/ 358815 w 2303362"/>
                  <a:gd name="connsiteY1" fmla="*/ 1030146 h 1389072"/>
                  <a:gd name="connsiteX2" fmla="*/ 960701 w 2303362"/>
                  <a:gd name="connsiteY2" fmla="*/ 1388962 h 1389072"/>
                  <a:gd name="connsiteX3" fmla="*/ 1527858 w 2303362"/>
                  <a:gd name="connsiteY3" fmla="*/ 266218 h 1389072"/>
                  <a:gd name="connsiteX4" fmla="*/ 2303362 w 2303362"/>
                  <a:gd name="connsiteY4" fmla="*/ 0 h 1389072"/>
                  <a:gd name="connsiteX0" fmla="*/ 0 w 2303362"/>
                  <a:gd name="connsiteY0" fmla="*/ 1273215 h 1389393"/>
                  <a:gd name="connsiteX1" fmla="*/ 358815 w 2303362"/>
                  <a:gd name="connsiteY1" fmla="*/ 1030146 h 1389393"/>
                  <a:gd name="connsiteX2" fmla="*/ 960701 w 2303362"/>
                  <a:gd name="connsiteY2" fmla="*/ 1388962 h 1389393"/>
                  <a:gd name="connsiteX3" fmla="*/ 1527858 w 2303362"/>
                  <a:gd name="connsiteY3" fmla="*/ 266218 h 1389393"/>
                  <a:gd name="connsiteX4" fmla="*/ 2303362 w 2303362"/>
                  <a:gd name="connsiteY4" fmla="*/ 0 h 1389393"/>
                  <a:gd name="connsiteX0" fmla="*/ 0 w 2303362"/>
                  <a:gd name="connsiteY0" fmla="*/ 1273215 h 1366252"/>
                  <a:gd name="connsiteX1" fmla="*/ 358815 w 2303362"/>
                  <a:gd name="connsiteY1" fmla="*/ 1030146 h 1366252"/>
                  <a:gd name="connsiteX2" fmla="*/ 902828 w 2303362"/>
                  <a:gd name="connsiteY2" fmla="*/ 1365812 h 1366252"/>
                  <a:gd name="connsiteX3" fmla="*/ 1527858 w 2303362"/>
                  <a:gd name="connsiteY3" fmla="*/ 266218 h 1366252"/>
                  <a:gd name="connsiteX4" fmla="*/ 2303362 w 2303362"/>
                  <a:gd name="connsiteY4" fmla="*/ 0 h 1366252"/>
                  <a:gd name="connsiteX0" fmla="*/ 0 w 2303362"/>
                  <a:gd name="connsiteY0" fmla="*/ 1273215 h 1365812"/>
                  <a:gd name="connsiteX1" fmla="*/ 358815 w 2303362"/>
                  <a:gd name="connsiteY1" fmla="*/ 1030146 h 1365812"/>
                  <a:gd name="connsiteX2" fmla="*/ 902828 w 2303362"/>
                  <a:gd name="connsiteY2" fmla="*/ 1365812 h 1365812"/>
                  <a:gd name="connsiteX3" fmla="*/ 1527858 w 2303362"/>
                  <a:gd name="connsiteY3" fmla="*/ 266218 h 1365812"/>
                  <a:gd name="connsiteX4" fmla="*/ 2303362 w 2303362"/>
                  <a:gd name="connsiteY4" fmla="*/ 0 h 1365812"/>
                  <a:gd name="connsiteX0" fmla="*/ 0 w 2303362"/>
                  <a:gd name="connsiteY0" fmla="*/ 1273215 h 1390752"/>
                  <a:gd name="connsiteX1" fmla="*/ 254643 w 2303362"/>
                  <a:gd name="connsiteY1" fmla="*/ 1053296 h 1390752"/>
                  <a:gd name="connsiteX2" fmla="*/ 902828 w 2303362"/>
                  <a:gd name="connsiteY2" fmla="*/ 1365812 h 1390752"/>
                  <a:gd name="connsiteX3" fmla="*/ 1527858 w 2303362"/>
                  <a:gd name="connsiteY3" fmla="*/ 266218 h 1390752"/>
                  <a:gd name="connsiteX4" fmla="*/ 2303362 w 2303362"/>
                  <a:gd name="connsiteY4" fmla="*/ 0 h 1390752"/>
                  <a:gd name="connsiteX0" fmla="*/ 0 w 2314937"/>
                  <a:gd name="connsiteY0" fmla="*/ 1203767 h 1391292"/>
                  <a:gd name="connsiteX1" fmla="*/ 266218 w 2314937"/>
                  <a:gd name="connsiteY1" fmla="*/ 1053296 h 1391292"/>
                  <a:gd name="connsiteX2" fmla="*/ 914403 w 2314937"/>
                  <a:gd name="connsiteY2" fmla="*/ 1365812 h 1391292"/>
                  <a:gd name="connsiteX3" fmla="*/ 1539433 w 2314937"/>
                  <a:gd name="connsiteY3" fmla="*/ 266218 h 1391292"/>
                  <a:gd name="connsiteX4" fmla="*/ 2314937 w 2314937"/>
                  <a:gd name="connsiteY4" fmla="*/ 0 h 1391292"/>
                  <a:gd name="connsiteX0" fmla="*/ 0 w 2314937"/>
                  <a:gd name="connsiteY0" fmla="*/ 1203767 h 1390151"/>
                  <a:gd name="connsiteX1" fmla="*/ 312516 w 2314937"/>
                  <a:gd name="connsiteY1" fmla="*/ 1041721 h 1390151"/>
                  <a:gd name="connsiteX2" fmla="*/ 914403 w 2314937"/>
                  <a:gd name="connsiteY2" fmla="*/ 1365812 h 1390151"/>
                  <a:gd name="connsiteX3" fmla="*/ 1539433 w 2314937"/>
                  <a:gd name="connsiteY3" fmla="*/ 266218 h 1390151"/>
                  <a:gd name="connsiteX4" fmla="*/ 2314937 w 2314937"/>
                  <a:gd name="connsiteY4" fmla="*/ 0 h 1390151"/>
                  <a:gd name="connsiteX0" fmla="*/ 0 w 2314937"/>
                  <a:gd name="connsiteY0" fmla="*/ 1203767 h 1390151"/>
                  <a:gd name="connsiteX1" fmla="*/ 312516 w 2314937"/>
                  <a:gd name="connsiteY1" fmla="*/ 1041721 h 1390151"/>
                  <a:gd name="connsiteX2" fmla="*/ 1041725 w 2314937"/>
                  <a:gd name="connsiteY2" fmla="*/ 1365812 h 1390151"/>
                  <a:gd name="connsiteX3" fmla="*/ 1539433 w 2314937"/>
                  <a:gd name="connsiteY3" fmla="*/ 266218 h 1390151"/>
                  <a:gd name="connsiteX4" fmla="*/ 2314937 w 2314937"/>
                  <a:gd name="connsiteY4" fmla="*/ 0 h 1390151"/>
                  <a:gd name="connsiteX0" fmla="*/ 0 w 2314937"/>
                  <a:gd name="connsiteY0" fmla="*/ 1203767 h 1370423"/>
                  <a:gd name="connsiteX1" fmla="*/ 312516 w 2314937"/>
                  <a:gd name="connsiteY1" fmla="*/ 1041721 h 1370423"/>
                  <a:gd name="connsiteX2" fmla="*/ 1041725 w 2314937"/>
                  <a:gd name="connsiteY2" fmla="*/ 1365812 h 1370423"/>
                  <a:gd name="connsiteX3" fmla="*/ 1539433 w 2314937"/>
                  <a:gd name="connsiteY3" fmla="*/ 266218 h 1370423"/>
                  <a:gd name="connsiteX4" fmla="*/ 2314937 w 2314937"/>
                  <a:gd name="connsiteY4" fmla="*/ 0 h 1370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4937" h="1370423">
                    <a:moveTo>
                      <a:pt x="0" y="1203767"/>
                    </a:moveTo>
                    <a:cubicBezTo>
                      <a:pt x="58838" y="1069693"/>
                      <a:pt x="138895" y="1014713"/>
                      <a:pt x="312516" y="1041721"/>
                    </a:cubicBezTo>
                    <a:cubicBezTo>
                      <a:pt x="486137" y="1068729"/>
                      <a:pt x="675193" y="1414039"/>
                      <a:pt x="1041725" y="1365812"/>
                    </a:cubicBezTo>
                    <a:cubicBezTo>
                      <a:pt x="1408257" y="1317585"/>
                      <a:pt x="1327231" y="493853"/>
                      <a:pt x="1539433" y="266218"/>
                    </a:cubicBezTo>
                    <a:cubicBezTo>
                      <a:pt x="1751635" y="38583"/>
                      <a:pt x="1976377" y="60767"/>
                      <a:pt x="2314937" y="0"/>
                    </a:cubicBez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5650272" y="754604"/>
                <a:ext cx="1107996" cy="369332"/>
              </a:xfrm>
              <a:prstGeom prst="rect">
                <a:avLst/>
              </a:prstGeom>
              <a:noFill/>
            </p:spPr>
            <p:txBody>
              <a:bodyPr wrap="none" rtlCol="0">
                <a:spAutoFit/>
              </a:bodyPr>
              <a:lstStyle/>
              <a:p>
                <a:r>
                  <a:rPr lang="zh-CN" altLang="en-US" dirty="0" smtClean="0">
                    <a:solidFill>
                      <a:schemeClr val="bg1"/>
                    </a:solidFill>
                  </a:rPr>
                  <a:t>健康植物</a:t>
                </a:r>
                <a:endParaRPr lang="zh-CN" altLang="en-US" dirty="0">
                  <a:solidFill>
                    <a:schemeClr val="bg1"/>
                  </a:solidFill>
                </a:endParaRPr>
              </a:p>
            </p:txBody>
          </p:sp>
          <p:sp>
            <p:nvSpPr>
              <p:cNvPr id="25" name="TextBox 24"/>
              <p:cNvSpPr txBox="1"/>
              <p:nvPr/>
            </p:nvSpPr>
            <p:spPr>
              <a:xfrm>
                <a:off x="5666636" y="1092010"/>
                <a:ext cx="1569660" cy="369332"/>
              </a:xfrm>
              <a:prstGeom prst="rect">
                <a:avLst/>
              </a:prstGeom>
              <a:noFill/>
            </p:spPr>
            <p:txBody>
              <a:bodyPr wrap="none" rtlCol="0">
                <a:spAutoFit/>
              </a:bodyPr>
              <a:lstStyle/>
              <a:p>
                <a:r>
                  <a:rPr lang="zh-CN" altLang="en-US" dirty="0" smtClean="0">
                    <a:solidFill>
                      <a:schemeClr val="bg1"/>
                    </a:solidFill>
                  </a:rPr>
                  <a:t>轻度病害植物</a:t>
                </a:r>
                <a:endParaRPr lang="zh-CN" altLang="en-US" dirty="0">
                  <a:solidFill>
                    <a:schemeClr val="bg1"/>
                  </a:solidFill>
                </a:endParaRPr>
              </a:p>
            </p:txBody>
          </p:sp>
          <p:sp>
            <p:nvSpPr>
              <p:cNvPr id="26" name="TextBox 25"/>
              <p:cNvSpPr txBox="1"/>
              <p:nvPr/>
            </p:nvSpPr>
            <p:spPr>
              <a:xfrm>
                <a:off x="5665792" y="1498642"/>
                <a:ext cx="1569660" cy="369332"/>
              </a:xfrm>
              <a:prstGeom prst="rect">
                <a:avLst/>
              </a:prstGeom>
              <a:noFill/>
            </p:spPr>
            <p:txBody>
              <a:bodyPr wrap="none" rtlCol="0">
                <a:spAutoFit/>
              </a:bodyPr>
              <a:lstStyle/>
              <a:p>
                <a:r>
                  <a:rPr lang="zh-CN" altLang="en-US" dirty="0" smtClean="0">
                    <a:solidFill>
                      <a:schemeClr val="bg1"/>
                    </a:solidFill>
                  </a:rPr>
                  <a:t>重度病害植物</a:t>
                </a:r>
                <a:endParaRPr lang="zh-CN" altLang="en-US" dirty="0">
                  <a:solidFill>
                    <a:schemeClr val="bg1"/>
                  </a:solidFill>
                </a:endParaRPr>
              </a:p>
            </p:txBody>
          </p:sp>
        </p:grpSp>
        <p:grpSp>
          <p:nvGrpSpPr>
            <p:cNvPr id="46" name="组合 45"/>
            <p:cNvGrpSpPr/>
            <p:nvPr/>
          </p:nvGrpSpPr>
          <p:grpSpPr>
            <a:xfrm>
              <a:off x="2123728" y="3395998"/>
              <a:ext cx="4941957" cy="671242"/>
              <a:chOff x="1907704" y="3828606"/>
              <a:chExt cx="4941957" cy="671242"/>
            </a:xfrm>
          </p:grpSpPr>
          <p:sp>
            <p:nvSpPr>
              <p:cNvPr id="2" name="TextBox 1"/>
              <p:cNvSpPr txBox="1"/>
              <p:nvPr/>
            </p:nvSpPr>
            <p:spPr>
              <a:xfrm>
                <a:off x="2985240" y="3828606"/>
                <a:ext cx="546945" cy="369332"/>
              </a:xfrm>
              <a:prstGeom prst="rect">
                <a:avLst/>
              </a:prstGeom>
              <a:noFill/>
            </p:spPr>
            <p:txBody>
              <a:bodyPr wrap="none" rtlCol="0">
                <a:spAutoFit/>
              </a:bodyPr>
              <a:lstStyle/>
              <a:p>
                <a:r>
                  <a:rPr lang="en-US" altLang="zh-CN" dirty="0" smtClean="0">
                    <a:solidFill>
                      <a:schemeClr val="bg1"/>
                    </a:solidFill>
                  </a:rPr>
                  <a:t>X</a:t>
                </a:r>
                <a:r>
                  <a:rPr lang="zh-CN" altLang="en-US" dirty="0" smtClean="0">
                    <a:solidFill>
                      <a:schemeClr val="bg1"/>
                    </a:solidFill>
                  </a:rPr>
                  <a:t>光</a:t>
                </a:r>
                <a:endParaRPr lang="zh-CN" altLang="en-US" dirty="0">
                  <a:solidFill>
                    <a:schemeClr val="bg1"/>
                  </a:solidFill>
                </a:endParaRPr>
              </a:p>
            </p:txBody>
          </p:sp>
          <p:cxnSp>
            <p:nvCxnSpPr>
              <p:cNvPr id="29" name="直接箭头连接符 28"/>
              <p:cNvCxnSpPr/>
              <p:nvPr/>
            </p:nvCxnSpPr>
            <p:spPr>
              <a:xfrm>
                <a:off x="1979712" y="4149080"/>
                <a:ext cx="4869949" cy="0"/>
              </a:xfrm>
              <a:prstGeom prst="straightConnector1">
                <a:avLst/>
              </a:prstGeom>
              <a:ln w="12700">
                <a:solidFill>
                  <a:schemeClr val="bg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2915816" y="4077072"/>
                <a:ext cx="0" cy="7200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3563888" y="4077072"/>
                <a:ext cx="0" cy="7200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4499992" y="4077072"/>
                <a:ext cx="0" cy="7200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5436096" y="4077072"/>
                <a:ext cx="0" cy="7200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6372200" y="4077072"/>
                <a:ext cx="0" cy="7200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3602543" y="3828606"/>
                <a:ext cx="877163" cy="369332"/>
              </a:xfrm>
              <a:prstGeom prst="rect">
                <a:avLst/>
              </a:prstGeom>
              <a:noFill/>
            </p:spPr>
            <p:txBody>
              <a:bodyPr wrap="none" rtlCol="0">
                <a:spAutoFit/>
              </a:bodyPr>
              <a:lstStyle/>
              <a:p>
                <a:r>
                  <a:rPr lang="zh-CN" altLang="en-US" dirty="0" smtClean="0">
                    <a:solidFill>
                      <a:schemeClr val="bg1"/>
                    </a:solidFill>
                  </a:rPr>
                  <a:t>紫外线</a:t>
                </a:r>
                <a:endParaRPr lang="zh-CN" altLang="en-US" dirty="0">
                  <a:solidFill>
                    <a:schemeClr val="bg1"/>
                  </a:solidFill>
                </a:endParaRPr>
              </a:p>
            </p:txBody>
          </p:sp>
          <p:sp>
            <p:nvSpPr>
              <p:cNvPr id="38" name="TextBox 37"/>
              <p:cNvSpPr txBox="1"/>
              <p:nvPr/>
            </p:nvSpPr>
            <p:spPr>
              <a:xfrm>
                <a:off x="4547358" y="3835879"/>
                <a:ext cx="877163" cy="369332"/>
              </a:xfrm>
              <a:prstGeom prst="rect">
                <a:avLst/>
              </a:prstGeom>
              <a:noFill/>
            </p:spPr>
            <p:txBody>
              <a:bodyPr wrap="none" rtlCol="0">
                <a:spAutoFit/>
              </a:bodyPr>
              <a:lstStyle/>
              <a:p>
                <a:r>
                  <a:rPr lang="zh-CN" altLang="en-US" dirty="0" smtClean="0">
                    <a:solidFill>
                      <a:schemeClr val="bg1"/>
                    </a:solidFill>
                  </a:rPr>
                  <a:t>可见光</a:t>
                </a:r>
                <a:endParaRPr lang="zh-CN" altLang="en-US" dirty="0">
                  <a:solidFill>
                    <a:schemeClr val="bg1"/>
                  </a:solidFill>
                </a:endParaRPr>
              </a:p>
            </p:txBody>
          </p:sp>
          <p:sp>
            <p:nvSpPr>
              <p:cNvPr id="39" name="TextBox 38"/>
              <p:cNvSpPr txBox="1"/>
              <p:nvPr/>
            </p:nvSpPr>
            <p:spPr>
              <a:xfrm>
                <a:off x="5461938" y="3828606"/>
                <a:ext cx="877163" cy="369332"/>
              </a:xfrm>
              <a:prstGeom prst="rect">
                <a:avLst/>
              </a:prstGeom>
              <a:noFill/>
            </p:spPr>
            <p:txBody>
              <a:bodyPr wrap="none" rtlCol="0">
                <a:spAutoFit/>
              </a:bodyPr>
              <a:lstStyle/>
              <a:p>
                <a:r>
                  <a:rPr lang="zh-CN" altLang="en-US" dirty="0" smtClean="0">
                    <a:solidFill>
                      <a:schemeClr val="bg1"/>
                    </a:solidFill>
                  </a:rPr>
                  <a:t>红外线</a:t>
                </a:r>
                <a:endParaRPr lang="zh-CN" altLang="en-US" dirty="0">
                  <a:solidFill>
                    <a:schemeClr val="bg1"/>
                  </a:solidFill>
                </a:endParaRPr>
              </a:p>
            </p:txBody>
          </p:sp>
          <p:sp>
            <p:nvSpPr>
              <p:cNvPr id="40" name="TextBox 39"/>
              <p:cNvSpPr txBox="1"/>
              <p:nvPr/>
            </p:nvSpPr>
            <p:spPr>
              <a:xfrm>
                <a:off x="3203848" y="4149080"/>
                <a:ext cx="715260" cy="338554"/>
              </a:xfrm>
              <a:prstGeom prst="rect">
                <a:avLst/>
              </a:prstGeom>
              <a:noFill/>
            </p:spPr>
            <p:txBody>
              <a:bodyPr wrap="none" rtlCol="0">
                <a:spAutoFit/>
              </a:bodyPr>
              <a:lstStyle/>
              <a:p>
                <a:r>
                  <a:rPr lang="en-US" altLang="zh-CN" sz="1600" dirty="0" smtClean="0">
                    <a:solidFill>
                      <a:schemeClr val="bg1"/>
                    </a:solidFill>
                  </a:rPr>
                  <a:t>0.005</a:t>
                </a:r>
                <a:endParaRPr lang="zh-CN" altLang="en-US" sz="1600" dirty="0">
                  <a:solidFill>
                    <a:schemeClr val="bg1"/>
                  </a:solidFill>
                </a:endParaRPr>
              </a:p>
            </p:txBody>
          </p:sp>
          <p:sp>
            <p:nvSpPr>
              <p:cNvPr id="41" name="TextBox 40"/>
              <p:cNvSpPr txBox="1"/>
              <p:nvPr/>
            </p:nvSpPr>
            <p:spPr>
              <a:xfrm>
                <a:off x="4262587" y="4149080"/>
                <a:ext cx="474810" cy="338554"/>
              </a:xfrm>
              <a:prstGeom prst="rect">
                <a:avLst/>
              </a:prstGeom>
              <a:noFill/>
            </p:spPr>
            <p:txBody>
              <a:bodyPr wrap="none" rtlCol="0">
                <a:spAutoFit/>
              </a:bodyPr>
              <a:lstStyle/>
              <a:p>
                <a:r>
                  <a:rPr lang="en-US" altLang="zh-CN" sz="1600" dirty="0" smtClean="0">
                    <a:solidFill>
                      <a:schemeClr val="bg1"/>
                    </a:solidFill>
                  </a:rPr>
                  <a:t>0.4</a:t>
                </a:r>
                <a:endParaRPr lang="zh-CN" altLang="en-US" sz="1600" dirty="0">
                  <a:solidFill>
                    <a:schemeClr val="bg1"/>
                  </a:solidFill>
                </a:endParaRPr>
              </a:p>
            </p:txBody>
          </p:sp>
          <p:sp>
            <p:nvSpPr>
              <p:cNvPr id="42" name="TextBox 41"/>
              <p:cNvSpPr txBox="1"/>
              <p:nvPr/>
            </p:nvSpPr>
            <p:spPr>
              <a:xfrm>
                <a:off x="5142874" y="4149080"/>
                <a:ext cx="586443" cy="338554"/>
              </a:xfrm>
              <a:prstGeom prst="rect">
                <a:avLst/>
              </a:prstGeom>
              <a:noFill/>
            </p:spPr>
            <p:txBody>
              <a:bodyPr wrap="none" rtlCol="0">
                <a:spAutoFit/>
              </a:bodyPr>
              <a:lstStyle/>
              <a:p>
                <a:r>
                  <a:rPr lang="en-US" altLang="zh-CN" sz="1600" dirty="0" smtClean="0">
                    <a:solidFill>
                      <a:schemeClr val="bg1"/>
                    </a:solidFill>
                  </a:rPr>
                  <a:t>0.76</a:t>
                </a:r>
                <a:endParaRPr lang="zh-CN" altLang="en-US" sz="1600" dirty="0">
                  <a:solidFill>
                    <a:schemeClr val="bg1"/>
                  </a:solidFill>
                </a:endParaRPr>
              </a:p>
            </p:txBody>
          </p:sp>
          <p:sp>
            <p:nvSpPr>
              <p:cNvPr id="43" name="TextBox 42"/>
              <p:cNvSpPr txBox="1"/>
              <p:nvPr/>
            </p:nvSpPr>
            <p:spPr>
              <a:xfrm>
                <a:off x="6132455" y="4132203"/>
                <a:ext cx="479490" cy="338554"/>
              </a:xfrm>
              <a:prstGeom prst="rect">
                <a:avLst/>
              </a:prstGeom>
              <a:noFill/>
            </p:spPr>
            <p:txBody>
              <a:bodyPr wrap="none" rtlCol="0">
                <a:spAutoFit/>
              </a:bodyPr>
              <a:lstStyle/>
              <a:p>
                <a:r>
                  <a:rPr lang="en-US" altLang="zh-CN" sz="1600" dirty="0" smtClean="0">
                    <a:solidFill>
                      <a:schemeClr val="bg1"/>
                    </a:solidFill>
                  </a:rPr>
                  <a:t>1.5</a:t>
                </a:r>
                <a:endParaRPr lang="zh-CN" altLang="en-US" sz="1600" dirty="0">
                  <a:solidFill>
                    <a:schemeClr val="bg1"/>
                  </a:solidFill>
                </a:endParaRPr>
              </a:p>
            </p:txBody>
          </p:sp>
          <p:sp>
            <p:nvSpPr>
              <p:cNvPr id="44" name="TextBox 43"/>
              <p:cNvSpPr txBox="1"/>
              <p:nvPr/>
            </p:nvSpPr>
            <p:spPr>
              <a:xfrm>
                <a:off x="1907704" y="4161294"/>
                <a:ext cx="1415772" cy="338554"/>
              </a:xfrm>
              <a:prstGeom prst="rect">
                <a:avLst/>
              </a:prstGeom>
              <a:noFill/>
            </p:spPr>
            <p:txBody>
              <a:bodyPr wrap="none" rtlCol="0">
                <a:spAutoFit/>
              </a:bodyPr>
              <a:lstStyle/>
              <a:p>
                <a:r>
                  <a:rPr lang="zh-CN" altLang="en-US" sz="1600" dirty="0" smtClean="0">
                    <a:solidFill>
                      <a:schemeClr val="bg1"/>
                    </a:solidFill>
                  </a:rPr>
                  <a:t>波长（微米）</a:t>
                </a:r>
                <a:endParaRPr lang="zh-CN" altLang="en-US" sz="1600" dirty="0">
                  <a:solidFill>
                    <a:schemeClr val="bg1"/>
                  </a:solidFill>
                </a:endParaRPr>
              </a:p>
            </p:txBody>
          </p:sp>
        </p:grpSp>
      </p:grpSp>
      <p:sp>
        <p:nvSpPr>
          <p:cNvPr id="47" name="TextBox 46"/>
          <p:cNvSpPr txBox="1"/>
          <p:nvPr/>
        </p:nvSpPr>
        <p:spPr>
          <a:xfrm>
            <a:off x="623135" y="4653136"/>
            <a:ext cx="8400945" cy="539891"/>
          </a:xfrm>
          <a:prstGeom prst="rect">
            <a:avLst/>
          </a:prstGeom>
          <a:noFill/>
        </p:spPr>
        <p:txBody>
          <a:bodyPr wrap="square" rtlCol="0">
            <a:spAutoFit/>
          </a:bodyPr>
          <a:lstStyle/>
          <a:p>
            <a:pPr>
              <a:lnSpc>
                <a:spcPct val="150000"/>
              </a:lnSpc>
            </a:pPr>
            <a:r>
              <a:rPr lang="zh-CN" altLang="en-US" sz="2200" dirty="0" smtClean="0">
                <a:solidFill>
                  <a:schemeClr val="bg1"/>
                </a:solidFill>
              </a:rPr>
              <a:t>右图中，重度病害植物反射率高于健康植物反射率的波段是</a:t>
            </a:r>
            <a:endParaRPr lang="zh-CN" altLang="en-US" sz="2200" dirty="0">
              <a:solidFill>
                <a:schemeClr val="bg1"/>
              </a:solidFill>
            </a:endParaRPr>
          </a:p>
        </p:txBody>
      </p:sp>
      <p:sp>
        <p:nvSpPr>
          <p:cNvPr id="48" name="TextBox 47"/>
          <p:cNvSpPr txBox="1"/>
          <p:nvPr/>
        </p:nvSpPr>
        <p:spPr>
          <a:xfrm>
            <a:off x="611560" y="5265373"/>
            <a:ext cx="7008873" cy="539891"/>
          </a:xfrm>
          <a:prstGeom prst="rect">
            <a:avLst/>
          </a:prstGeom>
          <a:noFill/>
        </p:spPr>
        <p:txBody>
          <a:bodyPr wrap="square" rtlCol="0">
            <a:spAutoFit/>
          </a:bodyPr>
          <a:lstStyle/>
          <a:p>
            <a:pPr>
              <a:lnSpc>
                <a:spcPct val="150000"/>
              </a:lnSpc>
            </a:pPr>
            <a:r>
              <a:rPr lang="zh-CN" altLang="en-US" sz="2200" dirty="0" smtClean="0">
                <a:solidFill>
                  <a:schemeClr val="bg1"/>
                </a:solidFill>
              </a:rPr>
              <a:t>①红外线       ②</a:t>
            </a:r>
            <a:r>
              <a:rPr lang="en-US" altLang="zh-CN" sz="2200" dirty="0" smtClean="0">
                <a:solidFill>
                  <a:schemeClr val="bg1"/>
                </a:solidFill>
              </a:rPr>
              <a:t>X</a:t>
            </a:r>
            <a:r>
              <a:rPr lang="zh-CN" altLang="en-US" sz="2200" dirty="0" smtClean="0">
                <a:solidFill>
                  <a:schemeClr val="bg1"/>
                </a:solidFill>
              </a:rPr>
              <a:t>光       ③可见光     ④紫外线</a:t>
            </a:r>
            <a:endParaRPr lang="zh-CN" altLang="en-US" sz="2200" dirty="0">
              <a:solidFill>
                <a:schemeClr val="bg1"/>
              </a:solidFill>
            </a:endParaRPr>
          </a:p>
        </p:txBody>
      </p:sp>
      <p:sp>
        <p:nvSpPr>
          <p:cNvPr id="49" name="TextBox 48"/>
          <p:cNvSpPr txBox="1"/>
          <p:nvPr/>
        </p:nvSpPr>
        <p:spPr>
          <a:xfrm>
            <a:off x="623137" y="5879013"/>
            <a:ext cx="7717377" cy="646331"/>
          </a:xfrm>
          <a:prstGeom prst="rect">
            <a:avLst/>
          </a:prstGeom>
          <a:noFill/>
        </p:spPr>
        <p:txBody>
          <a:bodyPr wrap="square" rtlCol="0">
            <a:spAutoFit/>
          </a:bodyPr>
          <a:lstStyle/>
          <a:p>
            <a:pPr>
              <a:lnSpc>
                <a:spcPct val="150000"/>
              </a:lnSpc>
            </a:pPr>
            <a:r>
              <a:rPr lang="en-US" altLang="zh-CN" sz="2400" dirty="0" smtClean="0">
                <a:solidFill>
                  <a:srgbClr val="FFFF00"/>
                </a:solidFill>
                <a:latin typeface="+mj-ea"/>
                <a:ea typeface="+mj-ea"/>
              </a:rPr>
              <a:t>A.①②		B.③④		C.②④		D.①③</a:t>
            </a:r>
            <a:endParaRPr lang="zh-CN" altLang="en-US" sz="2400" dirty="0">
              <a:solidFill>
                <a:srgbClr val="FFFF00"/>
              </a:solidFill>
              <a:latin typeface="+mj-ea"/>
              <a:ea typeface="+mj-ea"/>
            </a:endParaRPr>
          </a:p>
        </p:txBody>
      </p:sp>
    </p:spTree>
    <p:extLst>
      <p:ext uri="{BB962C8B-B14F-4D97-AF65-F5344CB8AC3E}">
        <p14:creationId xmlns:p14="http://schemas.microsoft.com/office/powerpoint/2010/main" val="1819619959"/>
      </p:ext>
    </p:extLst>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矩形 52"/>
          <p:cNvSpPr/>
          <p:nvPr/>
        </p:nvSpPr>
        <p:spPr>
          <a:xfrm>
            <a:off x="-11576" y="4437112"/>
            <a:ext cx="9155575" cy="2420888"/>
          </a:xfrm>
          <a:prstGeom prst="rect">
            <a:avLst/>
          </a:prstGeom>
          <a:solidFill>
            <a:schemeClr val="tx1">
              <a:alpha val="25000"/>
            </a:schemeClr>
          </a:solidFill>
          <a:ln w="12700">
            <a:solidFill>
              <a:srgbClr val="0675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TextBox 50"/>
          <p:cNvSpPr txBox="1"/>
          <p:nvPr/>
        </p:nvSpPr>
        <p:spPr>
          <a:xfrm>
            <a:off x="430261" y="4509120"/>
            <a:ext cx="8056766" cy="539891"/>
          </a:xfrm>
          <a:prstGeom prst="rect">
            <a:avLst/>
          </a:prstGeom>
          <a:noFill/>
        </p:spPr>
        <p:txBody>
          <a:bodyPr wrap="square" rtlCol="0">
            <a:spAutoFit/>
          </a:bodyPr>
          <a:lstStyle/>
          <a:p>
            <a:pPr>
              <a:lnSpc>
                <a:spcPct val="150000"/>
              </a:lnSpc>
            </a:pPr>
            <a:r>
              <a:rPr lang="zh-CN" altLang="en-US" sz="2200" dirty="0" smtClean="0">
                <a:solidFill>
                  <a:schemeClr val="bg1"/>
                </a:solidFill>
              </a:rPr>
              <a:t>根据图中的原理，可用遥感技术直接</a:t>
            </a:r>
            <a:endParaRPr lang="zh-CN" altLang="en-US" sz="2200" dirty="0">
              <a:solidFill>
                <a:schemeClr val="bg1"/>
              </a:solidFill>
            </a:endParaRPr>
          </a:p>
        </p:txBody>
      </p:sp>
      <p:sp>
        <p:nvSpPr>
          <p:cNvPr id="52" name="TextBox 51"/>
          <p:cNvSpPr txBox="1"/>
          <p:nvPr/>
        </p:nvSpPr>
        <p:spPr>
          <a:xfrm>
            <a:off x="430260" y="5118283"/>
            <a:ext cx="8390212" cy="769441"/>
          </a:xfrm>
          <a:prstGeom prst="rect">
            <a:avLst/>
          </a:prstGeom>
          <a:noFill/>
        </p:spPr>
        <p:txBody>
          <a:bodyPr wrap="square" rtlCol="0">
            <a:spAutoFit/>
          </a:bodyPr>
          <a:lstStyle/>
          <a:p>
            <a:r>
              <a:rPr lang="zh-CN" altLang="en-US" sz="2200" dirty="0" smtClean="0">
                <a:solidFill>
                  <a:schemeClr val="bg1"/>
                </a:solidFill>
              </a:rPr>
              <a:t>①划分植物类型       ②判读植物生长的土壤类型       ③监测树木的生长状况     ④估计粮食作物的产量</a:t>
            </a:r>
            <a:endParaRPr lang="zh-CN" altLang="en-US" sz="2200" dirty="0">
              <a:solidFill>
                <a:schemeClr val="bg1"/>
              </a:solidFill>
            </a:endParaRPr>
          </a:p>
        </p:txBody>
      </p:sp>
      <p:sp>
        <p:nvSpPr>
          <p:cNvPr id="54" name="TextBox 53"/>
          <p:cNvSpPr txBox="1"/>
          <p:nvPr/>
        </p:nvSpPr>
        <p:spPr>
          <a:xfrm>
            <a:off x="430261" y="5877272"/>
            <a:ext cx="8713739" cy="646331"/>
          </a:xfrm>
          <a:prstGeom prst="rect">
            <a:avLst/>
          </a:prstGeom>
          <a:noFill/>
        </p:spPr>
        <p:txBody>
          <a:bodyPr wrap="square" rtlCol="0">
            <a:spAutoFit/>
          </a:bodyPr>
          <a:lstStyle/>
          <a:p>
            <a:pPr>
              <a:lnSpc>
                <a:spcPct val="150000"/>
              </a:lnSpc>
            </a:pPr>
            <a:r>
              <a:rPr lang="en-US" altLang="zh-CN" sz="2400" dirty="0" smtClean="0">
                <a:solidFill>
                  <a:srgbClr val="FFFF00"/>
                </a:solidFill>
                <a:latin typeface="+mj-ea"/>
                <a:ea typeface="+mj-ea"/>
              </a:rPr>
              <a:t>A.①②		B.③④		C.②④		D.①③</a:t>
            </a:r>
            <a:endParaRPr lang="zh-CN" altLang="en-US" sz="2400" dirty="0">
              <a:solidFill>
                <a:srgbClr val="FFFF00"/>
              </a:solidFill>
              <a:latin typeface="+mj-ea"/>
              <a:ea typeface="+mj-ea"/>
            </a:endParaRPr>
          </a:p>
        </p:txBody>
      </p:sp>
      <p:grpSp>
        <p:nvGrpSpPr>
          <p:cNvPr id="45" name="组合 44"/>
          <p:cNvGrpSpPr/>
          <p:nvPr/>
        </p:nvGrpSpPr>
        <p:grpSpPr>
          <a:xfrm>
            <a:off x="2079801" y="548680"/>
            <a:ext cx="5156495" cy="3518560"/>
            <a:chOff x="2079801" y="548680"/>
            <a:chExt cx="5156495" cy="3518560"/>
          </a:xfrm>
        </p:grpSpPr>
        <p:grpSp>
          <p:nvGrpSpPr>
            <p:cNvPr id="55" name="组合 54"/>
            <p:cNvGrpSpPr/>
            <p:nvPr/>
          </p:nvGrpSpPr>
          <p:grpSpPr>
            <a:xfrm>
              <a:off x="2079801" y="548680"/>
              <a:ext cx="5156495" cy="2389503"/>
              <a:chOff x="2079801" y="548680"/>
              <a:chExt cx="5156495" cy="2389503"/>
            </a:xfrm>
          </p:grpSpPr>
          <p:cxnSp>
            <p:nvCxnSpPr>
              <p:cNvPr id="72" name="直接箭头连接符 71"/>
              <p:cNvCxnSpPr/>
              <p:nvPr/>
            </p:nvCxnSpPr>
            <p:spPr>
              <a:xfrm flipV="1">
                <a:off x="2455325" y="548680"/>
                <a:ext cx="0" cy="2056874"/>
              </a:xfrm>
              <a:prstGeom prst="straightConnector1">
                <a:avLst/>
              </a:prstGeom>
              <a:ln w="12700">
                <a:solidFill>
                  <a:schemeClr val="bg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73" name="直接箭头连接符 72"/>
              <p:cNvCxnSpPr/>
              <p:nvPr/>
            </p:nvCxnSpPr>
            <p:spPr>
              <a:xfrm>
                <a:off x="2455325" y="2605554"/>
                <a:ext cx="4176464" cy="0"/>
              </a:xfrm>
              <a:prstGeom prst="straightConnector1">
                <a:avLst/>
              </a:prstGeom>
              <a:ln w="12700">
                <a:solidFill>
                  <a:schemeClr val="bg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2815365" y="2527621"/>
                <a:ext cx="0" cy="7200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3301419" y="2541754"/>
                <a:ext cx="0" cy="7200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3787473" y="2539196"/>
                <a:ext cx="0" cy="7200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4273527" y="2532737"/>
                <a:ext cx="0" cy="7200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4759581" y="2530179"/>
                <a:ext cx="0" cy="7200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79" name="TextBox 78"/>
              <p:cNvSpPr txBox="1"/>
              <p:nvPr/>
            </p:nvSpPr>
            <p:spPr>
              <a:xfrm>
                <a:off x="2527726" y="2594845"/>
                <a:ext cx="595035" cy="338554"/>
              </a:xfrm>
              <a:prstGeom prst="rect">
                <a:avLst/>
              </a:prstGeom>
              <a:noFill/>
            </p:spPr>
            <p:txBody>
              <a:bodyPr wrap="none" rtlCol="0">
                <a:spAutoFit/>
              </a:bodyPr>
              <a:lstStyle/>
              <a:p>
                <a:r>
                  <a:rPr lang="en-US" altLang="zh-CN" sz="1600" dirty="0" smtClean="0">
                    <a:solidFill>
                      <a:schemeClr val="bg1"/>
                    </a:solidFill>
                  </a:rPr>
                  <a:t>0.45</a:t>
                </a:r>
                <a:endParaRPr lang="zh-CN" altLang="en-US" sz="1600" dirty="0">
                  <a:solidFill>
                    <a:schemeClr val="bg1"/>
                  </a:solidFill>
                </a:endParaRPr>
              </a:p>
            </p:txBody>
          </p:sp>
          <p:sp>
            <p:nvSpPr>
              <p:cNvPr id="80" name="TextBox 79"/>
              <p:cNvSpPr txBox="1"/>
              <p:nvPr/>
            </p:nvSpPr>
            <p:spPr>
              <a:xfrm>
                <a:off x="3489955" y="2597323"/>
                <a:ext cx="595035" cy="338554"/>
              </a:xfrm>
              <a:prstGeom prst="rect">
                <a:avLst/>
              </a:prstGeom>
              <a:noFill/>
            </p:spPr>
            <p:txBody>
              <a:bodyPr wrap="none" rtlCol="0">
                <a:spAutoFit/>
              </a:bodyPr>
              <a:lstStyle/>
              <a:p>
                <a:r>
                  <a:rPr lang="en-US" altLang="zh-CN" sz="1600" dirty="0" smtClean="0">
                    <a:solidFill>
                      <a:schemeClr val="bg1"/>
                    </a:solidFill>
                  </a:rPr>
                  <a:t>0.65</a:t>
                </a:r>
                <a:endParaRPr lang="zh-CN" altLang="en-US" sz="1600" dirty="0">
                  <a:solidFill>
                    <a:schemeClr val="bg1"/>
                  </a:solidFill>
                </a:endParaRPr>
              </a:p>
            </p:txBody>
          </p:sp>
          <p:sp>
            <p:nvSpPr>
              <p:cNvPr id="81" name="TextBox 80"/>
              <p:cNvSpPr txBox="1"/>
              <p:nvPr/>
            </p:nvSpPr>
            <p:spPr>
              <a:xfrm>
                <a:off x="4462063" y="2599629"/>
                <a:ext cx="595035" cy="338554"/>
              </a:xfrm>
              <a:prstGeom prst="rect">
                <a:avLst/>
              </a:prstGeom>
              <a:noFill/>
            </p:spPr>
            <p:txBody>
              <a:bodyPr wrap="none" rtlCol="0">
                <a:spAutoFit/>
              </a:bodyPr>
              <a:lstStyle/>
              <a:p>
                <a:r>
                  <a:rPr lang="en-US" altLang="zh-CN" sz="1600" dirty="0" smtClean="0">
                    <a:solidFill>
                      <a:schemeClr val="bg1"/>
                    </a:solidFill>
                  </a:rPr>
                  <a:t>0.85</a:t>
                </a:r>
                <a:endParaRPr lang="zh-CN" altLang="en-US" sz="1600" dirty="0">
                  <a:solidFill>
                    <a:schemeClr val="bg1"/>
                  </a:solidFill>
                </a:endParaRPr>
              </a:p>
            </p:txBody>
          </p:sp>
          <p:sp>
            <p:nvSpPr>
              <p:cNvPr id="82" name="TextBox 81"/>
              <p:cNvSpPr txBox="1"/>
              <p:nvPr/>
            </p:nvSpPr>
            <p:spPr>
              <a:xfrm>
                <a:off x="5244066" y="2577758"/>
                <a:ext cx="1415772" cy="338554"/>
              </a:xfrm>
              <a:prstGeom prst="rect">
                <a:avLst/>
              </a:prstGeom>
              <a:noFill/>
            </p:spPr>
            <p:txBody>
              <a:bodyPr wrap="none" rtlCol="0">
                <a:spAutoFit/>
              </a:bodyPr>
              <a:lstStyle/>
              <a:p>
                <a:r>
                  <a:rPr lang="zh-CN" altLang="en-US" sz="1600" dirty="0" smtClean="0">
                    <a:solidFill>
                      <a:schemeClr val="bg1"/>
                    </a:solidFill>
                  </a:rPr>
                  <a:t>波长（微米）</a:t>
                </a:r>
                <a:endParaRPr lang="zh-CN" altLang="en-US" sz="1600" dirty="0">
                  <a:solidFill>
                    <a:schemeClr val="bg1"/>
                  </a:solidFill>
                </a:endParaRPr>
              </a:p>
            </p:txBody>
          </p:sp>
          <p:sp>
            <p:nvSpPr>
              <p:cNvPr id="83" name="TextBox 82"/>
              <p:cNvSpPr txBox="1"/>
              <p:nvPr/>
            </p:nvSpPr>
            <p:spPr>
              <a:xfrm>
                <a:off x="2079801" y="655413"/>
                <a:ext cx="461665" cy="1424429"/>
              </a:xfrm>
              <a:prstGeom prst="rect">
                <a:avLst/>
              </a:prstGeom>
              <a:noFill/>
            </p:spPr>
            <p:txBody>
              <a:bodyPr vert="eaVert" wrap="none" rtlCol="0">
                <a:spAutoFit/>
              </a:bodyPr>
              <a:lstStyle/>
              <a:p>
                <a:r>
                  <a:rPr lang="zh-CN" altLang="en-US" dirty="0" smtClean="0">
                    <a:solidFill>
                      <a:schemeClr val="bg1"/>
                    </a:solidFill>
                  </a:rPr>
                  <a:t>反射率（</a:t>
                </a:r>
                <a:r>
                  <a:rPr lang="en-US" altLang="zh-CN" dirty="0" smtClean="0">
                    <a:solidFill>
                      <a:schemeClr val="bg1"/>
                    </a:solidFill>
                  </a:rPr>
                  <a:t>%</a:t>
                </a:r>
                <a:r>
                  <a:rPr lang="zh-CN" altLang="en-US" dirty="0" smtClean="0">
                    <a:solidFill>
                      <a:schemeClr val="bg1"/>
                    </a:solidFill>
                  </a:rPr>
                  <a:t>）</a:t>
                </a:r>
                <a:endParaRPr lang="zh-CN" altLang="en-US" dirty="0">
                  <a:solidFill>
                    <a:schemeClr val="bg1"/>
                  </a:solidFill>
                </a:endParaRPr>
              </a:p>
            </p:txBody>
          </p:sp>
          <p:sp>
            <p:nvSpPr>
              <p:cNvPr id="84" name="任意多边形 83"/>
              <p:cNvSpPr/>
              <p:nvPr/>
            </p:nvSpPr>
            <p:spPr>
              <a:xfrm>
                <a:off x="2815254" y="1692684"/>
                <a:ext cx="2835017" cy="717631"/>
              </a:xfrm>
              <a:custGeom>
                <a:avLst/>
                <a:gdLst>
                  <a:gd name="connsiteX0" fmla="*/ 0 w 2280212"/>
                  <a:gd name="connsiteY0" fmla="*/ 717631 h 717631"/>
                  <a:gd name="connsiteX1" fmla="*/ 2280212 w 2280212"/>
                  <a:gd name="connsiteY1" fmla="*/ 0 h 717631"/>
                  <a:gd name="connsiteX0" fmla="*/ 0 w 2280212"/>
                  <a:gd name="connsiteY0" fmla="*/ 717631 h 717631"/>
                  <a:gd name="connsiteX1" fmla="*/ 2280212 w 2280212"/>
                  <a:gd name="connsiteY1" fmla="*/ 0 h 717631"/>
                  <a:gd name="connsiteX0" fmla="*/ 0 w 2280212"/>
                  <a:gd name="connsiteY0" fmla="*/ 717631 h 717631"/>
                  <a:gd name="connsiteX1" fmla="*/ 2280212 w 2280212"/>
                  <a:gd name="connsiteY1" fmla="*/ 0 h 717631"/>
                  <a:gd name="connsiteX0" fmla="*/ 0 w 2280212"/>
                  <a:gd name="connsiteY0" fmla="*/ 717631 h 717631"/>
                  <a:gd name="connsiteX1" fmla="*/ 2280212 w 2280212"/>
                  <a:gd name="connsiteY1" fmla="*/ 0 h 717631"/>
                </a:gdLst>
                <a:ahLst/>
                <a:cxnLst>
                  <a:cxn ang="0">
                    <a:pos x="connsiteX0" y="connsiteY0"/>
                  </a:cxn>
                  <a:cxn ang="0">
                    <a:pos x="connsiteX1" y="connsiteY1"/>
                  </a:cxn>
                </a:cxnLst>
                <a:rect l="l" t="t" r="r" b="b"/>
                <a:pathLst>
                  <a:path w="2280212" h="717631">
                    <a:moveTo>
                      <a:pt x="0" y="717631"/>
                    </a:moveTo>
                    <a:cubicBezTo>
                      <a:pt x="505428" y="408973"/>
                      <a:pt x="1172900" y="123463"/>
                      <a:pt x="2280212" y="0"/>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84"/>
              <p:cNvSpPr/>
              <p:nvPr/>
            </p:nvSpPr>
            <p:spPr>
              <a:xfrm>
                <a:off x="2792104" y="1264421"/>
                <a:ext cx="2858167" cy="1053296"/>
              </a:xfrm>
              <a:custGeom>
                <a:avLst/>
                <a:gdLst>
                  <a:gd name="connsiteX0" fmla="*/ 0 w 2280213"/>
                  <a:gd name="connsiteY0" fmla="*/ 1053296 h 1053296"/>
                  <a:gd name="connsiteX1" fmla="*/ 347241 w 2280213"/>
                  <a:gd name="connsiteY1" fmla="*/ 682906 h 1053296"/>
                  <a:gd name="connsiteX2" fmla="*/ 983848 w 2280213"/>
                  <a:gd name="connsiteY2" fmla="*/ 960699 h 1053296"/>
                  <a:gd name="connsiteX3" fmla="*/ 1435261 w 2280213"/>
                  <a:gd name="connsiteY3" fmla="*/ 219919 h 1053296"/>
                  <a:gd name="connsiteX4" fmla="*/ 2280213 w 2280213"/>
                  <a:gd name="connsiteY4" fmla="*/ 0 h 1053296"/>
                  <a:gd name="connsiteX0" fmla="*/ 0 w 2280213"/>
                  <a:gd name="connsiteY0" fmla="*/ 1053296 h 1053296"/>
                  <a:gd name="connsiteX1" fmla="*/ 347241 w 2280213"/>
                  <a:gd name="connsiteY1" fmla="*/ 682906 h 1053296"/>
                  <a:gd name="connsiteX2" fmla="*/ 914400 w 2280213"/>
                  <a:gd name="connsiteY2" fmla="*/ 949124 h 1053296"/>
                  <a:gd name="connsiteX3" fmla="*/ 1435261 w 2280213"/>
                  <a:gd name="connsiteY3" fmla="*/ 219919 h 1053296"/>
                  <a:gd name="connsiteX4" fmla="*/ 2280213 w 2280213"/>
                  <a:gd name="connsiteY4" fmla="*/ 0 h 1053296"/>
                  <a:gd name="connsiteX0" fmla="*/ 0 w 2280213"/>
                  <a:gd name="connsiteY0" fmla="*/ 1053296 h 1053296"/>
                  <a:gd name="connsiteX1" fmla="*/ 347241 w 2280213"/>
                  <a:gd name="connsiteY1" fmla="*/ 682906 h 1053296"/>
                  <a:gd name="connsiteX2" fmla="*/ 914400 w 2280213"/>
                  <a:gd name="connsiteY2" fmla="*/ 949124 h 1053296"/>
                  <a:gd name="connsiteX3" fmla="*/ 1435261 w 2280213"/>
                  <a:gd name="connsiteY3" fmla="*/ 219919 h 1053296"/>
                  <a:gd name="connsiteX4" fmla="*/ 2280213 w 2280213"/>
                  <a:gd name="connsiteY4" fmla="*/ 0 h 1053296"/>
                  <a:gd name="connsiteX0" fmla="*/ 0 w 2280213"/>
                  <a:gd name="connsiteY0" fmla="*/ 1053296 h 1053296"/>
                  <a:gd name="connsiteX1" fmla="*/ 347241 w 2280213"/>
                  <a:gd name="connsiteY1" fmla="*/ 729204 h 1053296"/>
                  <a:gd name="connsiteX2" fmla="*/ 914400 w 2280213"/>
                  <a:gd name="connsiteY2" fmla="*/ 949124 h 1053296"/>
                  <a:gd name="connsiteX3" fmla="*/ 1435261 w 2280213"/>
                  <a:gd name="connsiteY3" fmla="*/ 219919 h 1053296"/>
                  <a:gd name="connsiteX4" fmla="*/ 2280213 w 2280213"/>
                  <a:gd name="connsiteY4" fmla="*/ 0 h 1053296"/>
                  <a:gd name="connsiteX0" fmla="*/ 0 w 2280213"/>
                  <a:gd name="connsiteY0" fmla="*/ 1053296 h 1053296"/>
                  <a:gd name="connsiteX1" fmla="*/ 347241 w 2280213"/>
                  <a:gd name="connsiteY1" fmla="*/ 729204 h 1053296"/>
                  <a:gd name="connsiteX2" fmla="*/ 914400 w 2280213"/>
                  <a:gd name="connsiteY2" fmla="*/ 949124 h 1053296"/>
                  <a:gd name="connsiteX3" fmla="*/ 1435261 w 2280213"/>
                  <a:gd name="connsiteY3" fmla="*/ 219919 h 1053296"/>
                  <a:gd name="connsiteX4" fmla="*/ 2280213 w 2280213"/>
                  <a:gd name="connsiteY4" fmla="*/ 0 h 1053296"/>
                  <a:gd name="connsiteX0" fmla="*/ 0 w 2280213"/>
                  <a:gd name="connsiteY0" fmla="*/ 1053296 h 1053296"/>
                  <a:gd name="connsiteX1" fmla="*/ 347241 w 2280213"/>
                  <a:gd name="connsiteY1" fmla="*/ 729204 h 1053296"/>
                  <a:gd name="connsiteX2" fmla="*/ 983848 w 2280213"/>
                  <a:gd name="connsiteY2" fmla="*/ 949124 h 1053296"/>
                  <a:gd name="connsiteX3" fmla="*/ 1435261 w 2280213"/>
                  <a:gd name="connsiteY3" fmla="*/ 219919 h 1053296"/>
                  <a:gd name="connsiteX4" fmla="*/ 2280213 w 2280213"/>
                  <a:gd name="connsiteY4" fmla="*/ 0 h 1053296"/>
                  <a:gd name="connsiteX0" fmla="*/ 0 w 2280213"/>
                  <a:gd name="connsiteY0" fmla="*/ 1053296 h 1053296"/>
                  <a:gd name="connsiteX1" fmla="*/ 347241 w 2280213"/>
                  <a:gd name="connsiteY1" fmla="*/ 729204 h 1053296"/>
                  <a:gd name="connsiteX2" fmla="*/ 983848 w 2280213"/>
                  <a:gd name="connsiteY2" fmla="*/ 949124 h 1053296"/>
                  <a:gd name="connsiteX3" fmla="*/ 1608882 w 2280213"/>
                  <a:gd name="connsiteY3" fmla="*/ 185195 h 1053296"/>
                  <a:gd name="connsiteX4" fmla="*/ 2280213 w 2280213"/>
                  <a:gd name="connsiteY4" fmla="*/ 0 h 10532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0213" h="1053296">
                    <a:moveTo>
                      <a:pt x="0" y="1053296"/>
                    </a:moveTo>
                    <a:cubicBezTo>
                      <a:pt x="91633" y="875817"/>
                      <a:pt x="183266" y="746566"/>
                      <a:pt x="347241" y="729204"/>
                    </a:cubicBezTo>
                    <a:cubicBezTo>
                      <a:pt x="511216" y="711842"/>
                      <a:pt x="773575" y="1039792"/>
                      <a:pt x="983848" y="949124"/>
                    </a:cubicBezTo>
                    <a:cubicBezTo>
                      <a:pt x="1194122" y="858456"/>
                      <a:pt x="1392821" y="343382"/>
                      <a:pt x="1608882" y="185195"/>
                    </a:cubicBezTo>
                    <a:cubicBezTo>
                      <a:pt x="1824943" y="27008"/>
                      <a:pt x="1965767" y="29901"/>
                      <a:pt x="2280213" y="0"/>
                    </a:cubicBezTo>
                  </a:path>
                </a:pathLst>
              </a:custGeom>
              <a:noFill/>
              <a:ln w="381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任意多边形 85"/>
              <p:cNvSpPr/>
              <p:nvPr/>
            </p:nvSpPr>
            <p:spPr>
              <a:xfrm>
                <a:off x="2757379" y="951904"/>
                <a:ext cx="2892892" cy="1370423"/>
              </a:xfrm>
              <a:custGeom>
                <a:avLst/>
                <a:gdLst>
                  <a:gd name="connsiteX0" fmla="*/ 0 w 2303362"/>
                  <a:gd name="connsiteY0" fmla="*/ 1273215 h 1424138"/>
                  <a:gd name="connsiteX1" fmla="*/ 277792 w 2303362"/>
                  <a:gd name="connsiteY1" fmla="*/ 1030146 h 1424138"/>
                  <a:gd name="connsiteX2" fmla="*/ 960699 w 2303362"/>
                  <a:gd name="connsiteY2" fmla="*/ 1423686 h 1424138"/>
                  <a:gd name="connsiteX3" fmla="*/ 1226916 w 2303362"/>
                  <a:gd name="connsiteY3" fmla="*/ 937549 h 1424138"/>
                  <a:gd name="connsiteX4" fmla="*/ 1446835 w 2303362"/>
                  <a:gd name="connsiteY4" fmla="*/ 277792 h 1424138"/>
                  <a:gd name="connsiteX5" fmla="*/ 2303362 w 2303362"/>
                  <a:gd name="connsiteY5" fmla="*/ 0 h 1424138"/>
                  <a:gd name="connsiteX0" fmla="*/ 0 w 2303362"/>
                  <a:gd name="connsiteY0" fmla="*/ 1273215 h 1444043"/>
                  <a:gd name="connsiteX1" fmla="*/ 277792 w 2303362"/>
                  <a:gd name="connsiteY1" fmla="*/ 1030146 h 1444043"/>
                  <a:gd name="connsiteX2" fmla="*/ 960699 w 2303362"/>
                  <a:gd name="connsiteY2" fmla="*/ 1423686 h 1444043"/>
                  <a:gd name="connsiteX3" fmla="*/ 1446835 w 2303362"/>
                  <a:gd name="connsiteY3" fmla="*/ 277792 h 1444043"/>
                  <a:gd name="connsiteX4" fmla="*/ 2303362 w 2303362"/>
                  <a:gd name="connsiteY4" fmla="*/ 0 h 1444043"/>
                  <a:gd name="connsiteX0" fmla="*/ 0 w 2303362"/>
                  <a:gd name="connsiteY0" fmla="*/ 1273215 h 1410394"/>
                  <a:gd name="connsiteX1" fmla="*/ 277792 w 2303362"/>
                  <a:gd name="connsiteY1" fmla="*/ 1030146 h 1410394"/>
                  <a:gd name="connsiteX2" fmla="*/ 1053297 w 2303362"/>
                  <a:gd name="connsiteY2" fmla="*/ 1388962 h 1410394"/>
                  <a:gd name="connsiteX3" fmla="*/ 1446835 w 2303362"/>
                  <a:gd name="connsiteY3" fmla="*/ 277792 h 1410394"/>
                  <a:gd name="connsiteX4" fmla="*/ 2303362 w 2303362"/>
                  <a:gd name="connsiteY4" fmla="*/ 0 h 1410394"/>
                  <a:gd name="connsiteX0" fmla="*/ 0 w 2303362"/>
                  <a:gd name="connsiteY0" fmla="*/ 1273215 h 1410929"/>
                  <a:gd name="connsiteX1" fmla="*/ 277792 w 2303362"/>
                  <a:gd name="connsiteY1" fmla="*/ 1030146 h 1410929"/>
                  <a:gd name="connsiteX2" fmla="*/ 1053297 w 2303362"/>
                  <a:gd name="connsiteY2" fmla="*/ 1388962 h 1410929"/>
                  <a:gd name="connsiteX3" fmla="*/ 1527858 w 2303362"/>
                  <a:gd name="connsiteY3" fmla="*/ 266218 h 1410929"/>
                  <a:gd name="connsiteX4" fmla="*/ 2303362 w 2303362"/>
                  <a:gd name="connsiteY4" fmla="*/ 0 h 1410929"/>
                  <a:gd name="connsiteX0" fmla="*/ 0 w 2303362"/>
                  <a:gd name="connsiteY0" fmla="*/ 1273215 h 1422126"/>
                  <a:gd name="connsiteX1" fmla="*/ 277792 w 2303362"/>
                  <a:gd name="connsiteY1" fmla="*/ 1030146 h 1422126"/>
                  <a:gd name="connsiteX2" fmla="*/ 995424 w 2303362"/>
                  <a:gd name="connsiteY2" fmla="*/ 1400537 h 1422126"/>
                  <a:gd name="connsiteX3" fmla="*/ 1527858 w 2303362"/>
                  <a:gd name="connsiteY3" fmla="*/ 266218 h 1422126"/>
                  <a:gd name="connsiteX4" fmla="*/ 2303362 w 2303362"/>
                  <a:gd name="connsiteY4" fmla="*/ 0 h 1422126"/>
                  <a:gd name="connsiteX0" fmla="*/ 0 w 2303362"/>
                  <a:gd name="connsiteY0" fmla="*/ 1273215 h 1400809"/>
                  <a:gd name="connsiteX1" fmla="*/ 277792 w 2303362"/>
                  <a:gd name="connsiteY1" fmla="*/ 1030146 h 1400809"/>
                  <a:gd name="connsiteX2" fmla="*/ 995424 w 2303362"/>
                  <a:gd name="connsiteY2" fmla="*/ 1400537 h 1400809"/>
                  <a:gd name="connsiteX3" fmla="*/ 1527858 w 2303362"/>
                  <a:gd name="connsiteY3" fmla="*/ 266218 h 1400809"/>
                  <a:gd name="connsiteX4" fmla="*/ 2303362 w 2303362"/>
                  <a:gd name="connsiteY4" fmla="*/ 0 h 1400809"/>
                  <a:gd name="connsiteX0" fmla="*/ 0 w 2303362"/>
                  <a:gd name="connsiteY0" fmla="*/ 1273215 h 1400809"/>
                  <a:gd name="connsiteX1" fmla="*/ 277792 w 2303362"/>
                  <a:gd name="connsiteY1" fmla="*/ 1030146 h 1400809"/>
                  <a:gd name="connsiteX2" fmla="*/ 949126 w 2303362"/>
                  <a:gd name="connsiteY2" fmla="*/ 1400537 h 1400809"/>
                  <a:gd name="connsiteX3" fmla="*/ 1527858 w 2303362"/>
                  <a:gd name="connsiteY3" fmla="*/ 266218 h 1400809"/>
                  <a:gd name="connsiteX4" fmla="*/ 2303362 w 2303362"/>
                  <a:gd name="connsiteY4" fmla="*/ 0 h 1400809"/>
                  <a:gd name="connsiteX0" fmla="*/ 0 w 2303362"/>
                  <a:gd name="connsiteY0" fmla="*/ 1273215 h 1422126"/>
                  <a:gd name="connsiteX1" fmla="*/ 358815 w 2303362"/>
                  <a:gd name="connsiteY1" fmla="*/ 1030146 h 1422126"/>
                  <a:gd name="connsiteX2" fmla="*/ 949126 w 2303362"/>
                  <a:gd name="connsiteY2" fmla="*/ 1400537 h 1422126"/>
                  <a:gd name="connsiteX3" fmla="*/ 1527858 w 2303362"/>
                  <a:gd name="connsiteY3" fmla="*/ 266218 h 1422126"/>
                  <a:gd name="connsiteX4" fmla="*/ 2303362 w 2303362"/>
                  <a:gd name="connsiteY4" fmla="*/ 0 h 1422126"/>
                  <a:gd name="connsiteX0" fmla="*/ 0 w 2303362"/>
                  <a:gd name="connsiteY0" fmla="*/ 1273215 h 1410929"/>
                  <a:gd name="connsiteX1" fmla="*/ 358815 w 2303362"/>
                  <a:gd name="connsiteY1" fmla="*/ 1030146 h 1410929"/>
                  <a:gd name="connsiteX2" fmla="*/ 1041723 w 2303362"/>
                  <a:gd name="connsiteY2" fmla="*/ 1388962 h 1410929"/>
                  <a:gd name="connsiteX3" fmla="*/ 1527858 w 2303362"/>
                  <a:gd name="connsiteY3" fmla="*/ 266218 h 1410929"/>
                  <a:gd name="connsiteX4" fmla="*/ 2303362 w 2303362"/>
                  <a:gd name="connsiteY4" fmla="*/ 0 h 1410929"/>
                  <a:gd name="connsiteX0" fmla="*/ 0 w 2303362"/>
                  <a:gd name="connsiteY0" fmla="*/ 1273215 h 1392815"/>
                  <a:gd name="connsiteX1" fmla="*/ 358815 w 2303362"/>
                  <a:gd name="connsiteY1" fmla="*/ 1030146 h 1392815"/>
                  <a:gd name="connsiteX2" fmla="*/ 1041723 w 2303362"/>
                  <a:gd name="connsiteY2" fmla="*/ 1388962 h 1392815"/>
                  <a:gd name="connsiteX3" fmla="*/ 1527858 w 2303362"/>
                  <a:gd name="connsiteY3" fmla="*/ 266218 h 1392815"/>
                  <a:gd name="connsiteX4" fmla="*/ 2303362 w 2303362"/>
                  <a:gd name="connsiteY4" fmla="*/ 0 h 1392815"/>
                  <a:gd name="connsiteX0" fmla="*/ 0 w 2303362"/>
                  <a:gd name="connsiteY0" fmla="*/ 1273215 h 1392815"/>
                  <a:gd name="connsiteX1" fmla="*/ 358815 w 2303362"/>
                  <a:gd name="connsiteY1" fmla="*/ 1030146 h 1392815"/>
                  <a:gd name="connsiteX2" fmla="*/ 960701 w 2303362"/>
                  <a:gd name="connsiteY2" fmla="*/ 1388962 h 1392815"/>
                  <a:gd name="connsiteX3" fmla="*/ 1527858 w 2303362"/>
                  <a:gd name="connsiteY3" fmla="*/ 266218 h 1392815"/>
                  <a:gd name="connsiteX4" fmla="*/ 2303362 w 2303362"/>
                  <a:gd name="connsiteY4" fmla="*/ 0 h 1392815"/>
                  <a:gd name="connsiteX0" fmla="*/ 0 w 2303362"/>
                  <a:gd name="connsiteY0" fmla="*/ 1273215 h 1389072"/>
                  <a:gd name="connsiteX1" fmla="*/ 358815 w 2303362"/>
                  <a:gd name="connsiteY1" fmla="*/ 1030146 h 1389072"/>
                  <a:gd name="connsiteX2" fmla="*/ 960701 w 2303362"/>
                  <a:gd name="connsiteY2" fmla="*/ 1388962 h 1389072"/>
                  <a:gd name="connsiteX3" fmla="*/ 1527858 w 2303362"/>
                  <a:gd name="connsiteY3" fmla="*/ 266218 h 1389072"/>
                  <a:gd name="connsiteX4" fmla="*/ 2303362 w 2303362"/>
                  <a:gd name="connsiteY4" fmla="*/ 0 h 1389072"/>
                  <a:gd name="connsiteX0" fmla="*/ 0 w 2303362"/>
                  <a:gd name="connsiteY0" fmla="*/ 1273215 h 1389393"/>
                  <a:gd name="connsiteX1" fmla="*/ 358815 w 2303362"/>
                  <a:gd name="connsiteY1" fmla="*/ 1030146 h 1389393"/>
                  <a:gd name="connsiteX2" fmla="*/ 960701 w 2303362"/>
                  <a:gd name="connsiteY2" fmla="*/ 1388962 h 1389393"/>
                  <a:gd name="connsiteX3" fmla="*/ 1527858 w 2303362"/>
                  <a:gd name="connsiteY3" fmla="*/ 266218 h 1389393"/>
                  <a:gd name="connsiteX4" fmla="*/ 2303362 w 2303362"/>
                  <a:gd name="connsiteY4" fmla="*/ 0 h 1389393"/>
                  <a:gd name="connsiteX0" fmla="*/ 0 w 2303362"/>
                  <a:gd name="connsiteY0" fmla="*/ 1273215 h 1366252"/>
                  <a:gd name="connsiteX1" fmla="*/ 358815 w 2303362"/>
                  <a:gd name="connsiteY1" fmla="*/ 1030146 h 1366252"/>
                  <a:gd name="connsiteX2" fmla="*/ 902828 w 2303362"/>
                  <a:gd name="connsiteY2" fmla="*/ 1365812 h 1366252"/>
                  <a:gd name="connsiteX3" fmla="*/ 1527858 w 2303362"/>
                  <a:gd name="connsiteY3" fmla="*/ 266218 h 1366252"/>
                  <a:gd name="connsiteX4" fmla="*/ 2303362 w 2303362"/>
                  <a:gd name="connsiteY4" fmla="*/ 0 h 1366252"/>
                  <a:gd name="connsiteX0" fmla="*/ 0 w 2303362"/>
                  <a:gd name="connsiteY0" fmla="*/ 1273215 h 1365812"/>
                  <a:gd name="connsiteX1" fmla="*/ 358815 w 2303362"/>
                  <a:gd name="connsiteY1" fmla="*/ 1030146 h 1365812"/>
                  <a:gd name="connsiteX2" fmla="*/ 902828 w 2303362"/>
                  <a:gd name="connsiteY2" fmla="*/ 1365812 h 1365812"/>
                  <a:gd name="connsiteX3" fmla="*/ 1527858 w 2303362"/>
                  <a:gd name="connsiteY3" fmla="*/ 266218 h 1365812"/>
                  <a:gd name="connsiteX4" fmla="*/ 2303362 w 2303362"/>
                  <a:gd name="connsiteY4" fmla="*/ 0 h 1365812"/>
                  <a:gd name="connsiteX0" fmla="*/ 0 w 2303362"/>
                  <a:gd name="connsiteY0" fmla="*/ 1273215 h 1390752"/>
                  <a:gd name="connsiteX1" fmla="*/ 254643 w 2303362"/>
                  <a:gd name="connsiteY1" fmla="*/ 1053296 h 1390752"/>
                  <a:gd name="connsiteX2" fmla="*/ 902828 w 2303362"/>
                  <a:gd name="connsiteY2" fmla="*/ 1365812 h 1390752"/>
                  <a:gd name="connsiteX3" fmla="*/ 1527858 w 2303362"/>
                  <a:gd name="connsiteY3" fmla="*/ 266218 h 1390752"/>
                  <a:gd name="connsiteX4" fmla="*/ 2303362 w 2303362"/>
                  <a:gd name="connsiteY4" fmla="*/ 0 h 1390752"/>
                  <a:gd name="connsiteX0" fmla="*/ 0 w 2314937"/>
                  <a:gd name="connsiteY0" fmla="*/ 1203767 h 1391292"/>
                  <a:gd name="connsiteX1" fmla="*/ 266218 w 2314937"/>
                  <a:gd name="connsiteY1" fmla="*/ 1053296 h 1391292"/>
                  <a:gd name="connsiteX2" fmla="*/ 914403 w 2314937"/>
                  <a:gd name="connsiteY2" fmla="*/ 1365812 h 1391292"/>
                  <a:gd name="connsiteX3" fmla="*/ 1539433 w 2314937"/>
                  <a:gd name="connsiteY3" fmla="*/ 266218 h 1391292"/>
                  <a:gd name="connsiteX4" fmla="*/ 2314937 w 2314937"/>
                  <a:gd name="connsiteY4" fmla="*/ 0 h 1391292"/>
                  <a:gd name="connsiteX0" fmla="*/ 0 w 2314937"/>
                  <a:gd name="connsiteY0" fmla="*/ 1203767 h 1390151"/>
                  <a:gd name="connsiteX1" fmla="*/ 312516 w 2314937"/>
                  <a:gd name="connsiteY1" fmla="*/ 1041721 h 1390151"/>
                  <a:gd name="connsiteX2" fmla="*/ 914403 w 2314937"/>
                  <a:gd name="connsiteY2" fmla="*/ 1365812 h 1390151"/>
                  <a:gd name="connsiteX3" fmla="*/ 1539433 w 2314937"/>
                  <a:gd name="connsiteY3" fmla="*/ 266218 h 1390151"/>
                  <a:gd name="connsiteX4" fmla="*/ 2314937 w 2314937"/>
                  <a:gd name="connsiteY4" fmla="*/ 0 h 1390151"/>
                  <a:gd name="connsiteX0" fmla="*/ 0 w 2314937"/>
                  <a:gd name="connsiteY0" fmla="*/ 1203767 h 1390151"/>
                  <a:gd name="connsiteX1" fmla="*/ 312516 w 2314937"/>
                  <a:gd name="connsiteY1" fmla="*/ 1041721 h 1390151"/>
                  <a:gd name="connsiteX2" fmla="*/ 1041725 w 2314937"/>
                  <a:gd name="connsiteY2" fmla="*/ 1365812 h 1390151"/>
                  <a:gd name="connsiteX3" fmla="*/ 1539433 w 2314937"/>
                  <a:gd name="connsiteY3" fmla="*/ 266218 h 1390151"/>
                  <a:gd name="connsiteX4" fmla="*/ 2314937 w 2314937"/>
                  <a:gd name="connsiteY4" fmla="*/ 0 h 1390151"/>
                  <a:gd name="connsiteX0" fmla="*/ 0 w 2314937"/>
                  <a:gd name="connsiteY0" fmla="*/ 1203767 h 1370423"/>
                  <a:gd name="connsiteX1" fmla="*/ 312516 w 2314937"/>
                  <a:gd name="connsiteY1" fmla="*/ 1041721 h 1370423"/>
                  <a:gd name="connsiteX2" fmla="*/ 1041725 w 2314937"/>
                  <a:gd name="connsiteY2" fmla="*/ 1365812 h 1370423"/>
                  <a:gd name="connsiteX3" fmla="*/ 1539433 w 2314937"/>
                  <a:gd name="connsiteY3" fmla="*/ 266218 h 1370423"/>
                  <a:gd name="connsiteX4" fmla="*/ 2314937 w 2314937"/>
                  <a:gd name="connsiteY4" fmla="*/ 0 h 1370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4937" h="1370423">
                    <a:moveTo>
                      <a:pt x="0" y="1203767"/>
                    </a:moveTo>
                    <a:cubicBezTo>
                      <a:pt x="58838" y="1069693"/>
                      <a:pt x="138895" y="1014713"/>
                      <a:pt x="312516" y="1041721"/>
                    </a:cubicBezTo>
                    <a:cubicBezTo>
                      <a:pt x="486137" y="1068729"/>
                      <a:pt x="675193" y="1414039"/>
                      <a:pt x="1041725" y="1365812"/>
                    </a:cubicBezTo>
                    <a:cubicBezTo>
                      <a:pt x="1408257" y="1317585"/>
                      <a:pt x="1327231" y="493853"/>
                      <a:pt x="1539433" y="266218"/>
                    </a:cubicBezTo>
                    <a:cubicBezTo>
                      <a:pt x="1751635" y="38583"/>
                      <a:pt x="1976377" y="60767"/>
                      <a:pt x="2314937" y="0"/>
                    </a:cubicBez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TextBox 86"/>
              <p:cNvSpPr txBox="1"/>
              <p:nvPr/>
            </p:nvSpPr>
            <p:spPr>
              <a:xfrm>
                <a:off x="5650272" y="754604"/>
                <a:ext cx="1107996" cy="369332"/>
              </a:xfrm>
              <a:prstGeom prst="rect">
                <a:avLst/>
              </a:prstGeom>
              <a:noFill/>
            </p:spPr>
            <p:txBody>
              <a:bodyPr wrap="none" rtlCol="0">
                <a:spAutoFit/>
              </a:bodyPr>
              <a:lstStyle/>
              <a:p>
                <a:r>
                  <a:rPr lang="zh-CN" altLang="en-US" dirty="0" smtClean="0">
                    <a:solidFill>
                      <a:schemeClr val="bg1"/>
                    </a:solidFill>
                  </a:rPr>
                  <a:t>健康植物</a:t>
                </a:r>
                <a:endParaRPr lang="zh-CN" altLang="en-US" dirty="0">
                  <a:solidFill>
                    <a:schemeClr val="bg1"/>
                  </a:solidFill>
                </a:endParaRPr>
              </a:p>
            </p:txBody>
          </p:sp>
          <p:sp>
            <p:nvSpPr>
              <p:cNvPr id="88" name="TextBox 87"/>
              <p:cNvSpPr txBox="1"/>
              <p:nvPr/>
            </p:nvSpPr>
            <p:spPr>
              <a:xfrm>
                <a:off x="5666636" y="1092010"/>
                <a:ext cx="1569660" cy="369332"/>
              </a:xfrm>
              <a:prstGeom prst="rect">
                <a:avLst/>
              </a:prstGeom>
              <a:noFill/>
            </p:spPr>
            <p:txBody>
              <a:bodyPr wrap="none" rtlCol="0">
                <a:spAutoFit/>
              </a:bodyPr>
              <a:lstStyle/>
              <a:p>
                <a:r>
                  <a:rPr lang="zh-CN" altLang="en-US" dirty="0" smtClean="0">
                    <a:solidFill>
                      <a:schemeClr val="bg1"/>
                    </a:solidFill>
                  </a:rPr>
                  <a:t>轻度病害植物</a:t>
                </a:r>
                <a:endParaRPr lang="zh-CN" altLang="en-US" dirty="0">
                  <a:solidFill>
                    <a:schemeClr val="bg1"/>
                  </a:solidFill>
                </a:endParaRPr>
              </a:p>
            </p:txBody>
          </p:sp>
          <p:sp>
            <p:nvSpPr>
              <p:cNvPr id="89" name="TextBox 88"/>
              <p:cNvSpPr txBox="1"/>
              <p:nvPr/>
            </p:nvSpPr>
            <p:spPr>
              <a:xfrm>
                <a:off x="5665792" y="1498642"/>
                <a:ext cx="1569660" cy="369332"/>
              </a:xfrm>
              <a:prstGeom prst="rect">
                <a:avLst/>
              </a:prstGeom>
              <a:noFill/>
            </p:spPr>
            <p:txBody>
              <a:bodyPr wrap="none" rtlCol="0">
                <a:spAutoFit/>
              </a:bodyPr>
              <a:lstStyle/>
              <a:p>
                <a:r>
                  <a:rPr lang="zh-CN" altLang="en-US" dirty="0" smtClean="0">
                    <a:solidFill>
                      <a:schemeClr val="bg1"/>
                    </a:solidFill>
                  </a:rPr>
                  <a:t>重度病害植物</a:t>
                </a:r>
                <a:endParaRPr lang="zh-CN" altLang="en-US" dirty="0">
                  <a:solidFill>
                    <a:schemeClr val="bg1"/>
                  </a:solidFill>
                </a:endParaRPr>
              </a:p>
            </p:txBody>
          </p:sp>
        </p:grpSp>
        <p:grpSp>
          <p:nvGrpSpPr>
            <p:cNvPr id="56" name="组合 55"/>
            <p:cNvGrpSpPr/>
            <p:nvPr/>
          </p:nvGrpSpPr>
          <p:grpSpPr>
            <a:xfrm>
              <a:off x="2123728" y="3395998"/>
              <a:ext cx="4941957" cy="671242"/>
              <a:chOff x="1907704" y="3828606"/>
              <a:chExt cx="4941957" cy="671242"/>
            </a:xfrm>
          </p:grpSpPr>
          <p:sp>
            <p:nvSpPr>
              <p:cNvPr id="57" name="TextBox 56"/>
              <p:cNvSpPr txBox="1"/>
              <p:nvPr/>
            </p:nvSpPr>
            <p:spPr>
              <a:xfrm>
                <a:off x="2985240" y="3828606"/>
                <a:ext cx="546945" cy="369332"/>
              </a:xfrm>
              <a:prstGeom prst="rect">
                <a:avLst/>
              </a:prstGeom>
              <a:noFill/>
            </p:spPr>
            <p:txBody>
              <a:bodyPr wrap="none" rtlCol="0">
                <a:spAutoFit/>
              </a:bodyPr>
              <a:lstStyle/>
              <a:p>
                <a:r>
                  <a:rPr lang="en-US" altLang="zh-CN" dirty="0" smtClean="0">
                    <a:solidFill>
                      <a:schemeClr val="bg1"/>
                    </a:solidFill>
                  </a:rPr>
                  <a:t>X</a:t>
                </a:r>
                <a:r>
                  <a:rPr lang="zh-CN" altLang="en-US" dirty="0" smtClean="0">
                    <a:solidFill>
                      <a:schemeClr val="bg1"/>
                    </a:solidFill>
                  </a:rPr>
                  <a:t>光</a:t>
                </a:r>
                <a:endParaRPr lang="zh-CN" altLang="en-US" dirty="0">
                  <a:solidFill>
                    <a:schemeClr val="bg1"/>
                  </a:solidFill>
                </a:endParaRPr>
              </a:p>
            </p:txBody>
          </p:sp>
          <p:cxnSp>
            <p:nvCxnSpPr>
              <p:cNvPr id="58" name="直接箭头连接符 57"/>
              <p:cNvCxnSpPr/>
              <p:nvPr/>
            </p:nvCxnSpPr>
            <p:spPr>
              <a:xfrm>
                <a:off x="1979712" y="4149080"/>
                <a:ext cx="4869949" cy="0"/>
              </a:xfrm>
              <a:prstGeom prst="straightConnector1">
                <a:avLst/>
              </a:prstGeom>
              <a:ln w="12700">
                <a:solidFill>
                  <a:schemeClr val="bg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915816" y="4077072"/>
                <a:ext cx="0" cy="7200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3563888" y="4077072"/>
                <a:ext cx="0" cy="7200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4499992" y="4077072"/>
                <a:ext cx="0" cy="7200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5436096" y="4077072"/>
                <a:ext cx="0" cy="7200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6372200" y="4077072"/>
                <a:ext cx="0" cy="7200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4" name="TextBox 63"/>
              <p:cNvSpPr txBox="1"/>
              <p:nvPr/>
            </p:nvSpPr>
            <p:spPr>
              <a:xfrm>
                <a:off x="3602543" y="3828606"/>
                <a:ext cx="877163" cy="369332"/>
              </a:xfrm>
              <a:prstGeom prst="rect">
                <a:avLst/>
              </a:prstGeom>
              <a:noFill/>
            </p:spPr>
            <p:txBody>
              <a:bodyPr wrap="none" rtlCol="0">
                <a:spAutoFit/>
              </a:bodyPr>
              <a:lstStyle/>
              <a:p>
                <a:r>
                  <a:rPr lang="zh-CN" altLang="en-US" dirty="0" smtClean="0">
                    <a:solidFill>
                      <a:schemeClr val="bg1"/>
                    </a:solidFill>
                  </a:rPr>
                  <a:t>紫外线</a:t>
                </a:r>
                <a:endParaRPr lang="zh-CN" altLang="en-US" dirty="0">
                  <a:solidFill>
                    <a:schemeClr val="bg1"/>
                  </a:solidFill>
                </a:endParaRPr>
              </a:p>
            </p:txBody>
          </p:sp>
          <p:sp>
            <p:nvSpPr>
              <p:cNvPr id="65" name="TextBox 64"/>
              <p:cNvSpPr txBox="1"/>
              <p:nvPr/>
            </p:nvSpPr>
            <p:spPr>
              <a:xfrm>
                <a:off x="4547358" y="3835879"/>
                <a:ext cx="877163" cy="369332"/>
              </a:xfrm>
              <a:prstGeom prst="rect">
                <a:avLst/>
              </a:prstGeom>
              <a:noFill/>
            </p:spPr>
            <p:txBody>
              <a:bodyPr wrap="none" rtlCol="0">
                <a:spAutoFit/>
              </a:bodyPr>
              <a:lstStyle/>
              <a:p>
                <a:r>
                  <a:rPr lang="zh-CN" altLang="en-US" dirty="0" smtClean="0">
                    <a:solidFill>
                      <a:schemeClr val="bg1"/>
                    </a:solidFill>
                  </a:rPr>
                  <a:t>可见光</a:t>
                </a:r>
                <a:endParaRPr lang="zh-CN" altLang="en-US" dirty="0">
                  <a:solidFill>
                    <a:schemeClr val="bg1"/>
                  </a:solidFill>
                </a:endParaRPr>
              </a:p>
            </p:txBody>
          </p:sp>
          <p:sp>
            <p:nvSpPr>
              <p:cNvPr id="66" name="TextBox 65"/>
              <p:cNvSpPr txBox="1"/>
              <p:nvPr/>
            </p:nvSpPr>
            <p:spPr>
              <a:xfrm>
                <a:off x="5461938" y="3828606"/>
                <a:ext cx="877163" cy="369332"/>
              </a:xfrm>
              <a:prstGeom prst="rect">
                <a:avLst/>
              </a:prstGeom>
              <a:noFill/>
            </p:spPr>
            <p:txBody>
              <a:bodyPr wrap="none" rtlCol="0">
                <a:spAutoFit/>
              </a:bodyPr>
              <a:lstStyle/>
              <a:p>
                <a:r>
                  <a:rPr lang="zh-CN" altLang="en-US" dirty="0" smtClean="0">
                    <a:solidFill>
                      <a:schemeClr val="bg1"/>
                    </a:solidFill>
                  </a:rPr>
                  <a:t>红外线</a:t>
                </a:r>
                <a:endParaRPr lang="zh-CN" altLang="en-US" dirty="0">
                  <a:solidFill>
                    <a:schemeClr val="bg1"/>
                  </a:solidFill>
                </a:endParaRPr>
              </a:p>
            </p:txBody>
          </p:sp>
          <p:sp>
            <p:nvSpPr>
              <p:cNvPr id="67" name="TextBox 66"/>
              <p:cNvSpPr txBox="1"/>
              <p:nvPr/>
            </p:nvSpPr>
            <p:spPr>
              <a:xfrm>
                <a:off x="3203848" y="4149080"/>
                <a:ext cx="715260" cy="338554"/>
              </a:xfrm>
              <a:prstGeom prst="rect">
                <a:avLst/>
              </a:prstGeom>
              <a:noFill/>
            </p:spPr>
            <p:txBody>
              <a:bodyPr wrap="none" rtlCol="0">
                <a:spAutoFit/>
              </a:bodyPr>
              <a:lstStyle/>
              <a:p>
                <a:r>
                  <a:rPr lang="en-US" altLang="zh-CN" sz="1600" dirty="0" smtClean="0">
                    <a:solidFill>
                      <a:schemeClr val="bg1"/>
                    </a:solidFill>
                  </a:rPr>
                  <a:t>0.005</a:t>
                </a:r>
                <a:endParaRPr lang="zh-CN" altLang="en-US" sz="1600" dirty="0">
                  <a:solidFill>
                    <a:schemeClr val="bg1"/>
                  </a:solidFill>
                </a:endParaRPr>
              </a:p>
            </p:txBody>
          </p:sp>
          <p:sp>
            <p:nvSpPr>
              <p:cNvPr id="68" name="TextBox 67"/>
              <p:cNvSpPr txBox="1"/>
              <p:nvPr/>
            </p:nvSpPr>
            <p:spPr>
              <a:xfrm>
                <a:off x="4262587" y="4149080"/>
                <a:ext cx="474810" cy="338554"/>
              </a:xfrm>
              <a:prstGeom prst="rect">
                <a:avLst/>
              </a:prstGeom>
              <a:noFill/>
            </p:spPr>
            <p:txBody>
              <a:bodyPr wrap="none" rtlCol="0">
                <a:spAutoFit/>
              </a:bodyPr>
              <a:lstStyle/>
              <a:p>
                <a:r>
                  <a:rPr lang="en-US" altLang="zh-CN" sz="1600" dirty="0" smtClean="0">
                    <a:solidFill>
                      <a:schemeClr val="bg1"/>
                    </a:solidFill>
                  </a:rPr>
                  <a:t>0.4</a:t>
                </a:r>
                <a:endParaRPr lang="zh-CN" altLang="en-US" sz="1600" dirty="0">
                  <a:solidFill>
                    <a:schemeClr val="bg1"/>
                  </a:solidFill>
                </a:endParaRPr>
              </a:p>
            </p:txBody>
          </p:sp>
          <p:sp>
            <p:nvSpPr>
              <p:cNvPr id="69" name="TextBox 68"/>
              <p:cNvSpPr txBox="1"/>
              <p:nvPr/>
            </p:nvSpPr>
            <p:spPr>
              <a:xfrm>
                <a:off x="5142874" y="4149080"/>
                <a:ext cx="586443" cy="338554"/>
              </a:xfrm>
              <a:prstGeom prst="rect">
                <a:avLst/>
              </a:prstGeom>
              <a:noFill/>
            </p:spPr>
            <p:txBody>
              <a:bodyPr wrap="none" rtlCol="0">
                <a:spAutoFit/>
              </a:bodyPr>
              <a:lstStyle/>
              <a:p>
                <a:r>
                  <a:rPr lang="en-US" altLang="zh-CN" sz="1600" dirty="0" smtClean="0">
                    <a:solidFill>
                      <a:schemeClr val="bg1"/>
                    </a:solidFill>
                  </a:rPr>
                  <a:t>0.76</a:t>
                </a:r>
                <a:endParaRPr lang="zh-CN" altLang="en-US" sz="1600" dirty="0">
                  <a:solidFill>
                    <a:schemeClr val="bg1"/>
                  </a:solidFill>
                </a:endParaRPr>
              </a:p>
            </p:txBody>
          </p:sp>
          <p:sp>
            <p:nvSpPr>
              <p:cNvPr id="70" name="TextBox 69"/>
              <p:cNvSpPr txBox="1"/>
              <p:nvPr/>
            </p:nvSpPr>
            <p:spPr>
              <a:xfrm>
                <a:off x="6132455" y="4132203"/>
                <a:ext cx="479490" cy="338554"/>
              </a:xfrm>
              <a:prstGeom prst="rect">
                <a:avLst/>
              </a:prstGeom>
              <a:noFill/>
            </p:spPr>
            <p:txBody>
              <a:bodyPr wrap="none" rtlCol="0">
                <a:spAutoFit/>
              </a:bodyPr>
              <a:lstStyle/>
              <a:p>
                <a:r>
                  <a:rPr lang="en-US" altLang="zh-CN" sz="1600" dirty="0" smtClean="0">
                    <a:solidFill>
                      <a:schemeClr val="bg1"/>
                    </a:solidFill>
                  </a:rPr>
                  <a:t>1.5</a:t>
                </a:r>
                <a:endParaRPr lang="zh-CN" altLang="en-US" sz="1600" dirty="0">
                  <a:solidFill>
                    <a:schemeClr val="bg1"/>
                  </a:solidFill>
                </a:endParaRPr>
              </a:p>
            </p:txBody>
          </p:sp>
          <p:sp>
            <p:nvSpPr>
              <p:cNvPr id="71" name="TextBox 70"/>
              <p:cNvSpPr txBox="1"/>
              <p:nvPr/>
            </p:nvSpPr>
            <p:spPr>
              <a:xfrm>
                <a:off x="1907704" y="4161294"/>
                <a:ext cx="1415772" cy="338554"/>
              </a:xfrm>
              <a:prstGeom prst="rect">
                <a:avLst/>
              </a:prstGeom>
              <a:noFill/>
            </p:spPr>
            <p:txBody>
              <a:bodyPr wrap="none" rtlCol="0">
                <a:spAutoFit/>
              </a:bodyPr>
              <a:lstStyle/>
              <a:p>
                <a:r>
                  <a:rPr lang="zh-CN" altLang="en-US" sz="1600" dirty="0" smtClean="0">
                    <a:solidFill>
                      <a:schemeClr val="bg1"/>
                    </a:solidFill>
                  </a:rPr>
                  <a:t>波长（微米）</a:t>
                </a:r>
                <a:endParaRPr lang="zh-CN" altLang="en-US" sz="1600" dirty="0">
                  <a:solidFill>
                    <a:schemeClr val="bg1"/>
                  </a:solidFill>
                </a:endParaRPr>
              </a:p>
            </p:txBody>
          </p:sp>
        </p:grpSp>
      </p:grpSp>
    </p:spTree>
    <p:extLst>
      <p:ext uri="{BB962C8B-B14F-4D97-AF65-F5344CB8AC3E}">
        <p14:creationId xmlns:p14="http://schemas.microsoft.com/office/powerpoint/2010/main" val="3831721132"/>
      </p:ext>
    </p:extLst>
  </p:cSld>
  <p:clrMapOvr>
    <a:masterClrMapping/>
  </p:clrMapOvr>
  <p:transition spd="slow">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49"/>
          <p:cNvSpPr/>
          <p:nvPr/>
        </p:nvSpPr>
        <p:spPr>
          <a:xfrm>
            <a:off x="-10874" y="4365104"/>
            <a:ext cx="9154874" cy="2503730"/>
          </a:xfrm>
          <a:prstGeom prst="rect">
            <a:avLst/>
          </a:prstGeom>
          <a:solidFill>
            <a:schemeClr val="tx1">
              <a:alpha val="25000"/>
            </a:schemeClr>
          </a:solidFill>
          <a:ln w="12700">
            <a:solidFill>
              <a:srgbClr val="0675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46"/>
          <p:cNvSpPr txBox="1"/>
          <p:nvPr/>
        </p:nvSpPr>
        <p:spPr>
          <a:xfrm>
            <a:off x="468244" y="4481824"/>
            <a:ext cx="8280220" cy="769441"/>
          </a:xfrm>
          <a:prstGeom prst="rect">
            <a:avLst/>
          </a:prstGeom>
          <a:noFill/>
        </p:spPr>
        <p:txBody>
          <a:bodyPr wrap="square" rtlCol="0">
            <a:spAutoFit/>
          </a:bodyPr>
          <a:lstStyle/>
          <a:p>
            <a:r>
              <a:rPr lang="zh-CN" altLang="en-US" sz="2200" dirty="0" smtClean="0">
                <a:solidFill>
                  <a:schemeClr val="bg1"/>
                </a:solidFill>
              </a:rPr>
              <a:t>不同的地物和地物的不同状况有不同的反射率，根据这个原理，可以利用遥感技术进行的工作有</a:t>
            </a:r>
            <a:endParaRPr lang="zh-CN" altLang="en-US" sz="2200" dirty="0">
              <a:solidFill>
                <a:schemeClr val="bg1"/>
              </a:solidFill>
            </a:endParaRPr>
          </a:p>
        </p:txBody>
      </p:sp>
      <p:sp>
        <p:nvSpPr>
          <p:cNvPr id="48" name="TextBox 47"/>
          <p:cNvSpPr txBox="1"/>
          <p:nvPr/>
        </p:nvSpPr>
        <p:spPr>
          <a:xfrm>
            <a:off x="456669" y="5345920"/>
            <a:ext cx="8291795" cy="769441"/>
          </a:xfrm>
          <a:prstGeom prst="rect">
            <a:avLst/>
          </a:prstGeom>
          <a:noFill/>
        </p:spPr>
        <p:txBody>
          <a:bodyPr wrap="square" rtlCol="0">
            <a:spAutoFit/>
          </a:bodyPr>
          <a:lstStyle/>
          <a:p>
            <a:r>
              <a:rPr lang="zh-CN" altLang="en-US" sz="2200" dirty="0" smtClean="0">
                <a:solidFill>
                  <a:schemeClr val="bg1"/>
                </a:solidFill>
              </a:rPr>
              <a:t>①判断水体污染       ②判断人口年龄结构       ③分析城市大气污染     ④估算工业生产总值</a:t>
            </a:r>
            <a:endParaRPr lang="zh-CN" altLang="en-US" sz="2200" dirty="0">
              <a:solidFill>
                <a:schemeClr val="bg1"/>
              </a:solidFill>
            </a:endParaRPr>
          </a:p>
        </p:txBody>
      </p:sp>
      <p:sp>
        <p:nvSpPr>
          <p:cNvPr id="49" name="TextBox 48"/>
          <p:cNvSpPr txBox="1"/>
          <p:nvPr/>
        </p:nvSpPr>
        <p:spPr>
          <a:xfrm>
            <a:off x="468245" y="6252407"/>
            <a:ext cx="7776163" cy="461665"/>
          </a:xfrm>
          <a:prstGeom prst="rect">
            <a:avLst/>
          </a:prstGeom>
          <a:noFill/>
        </p:spPr>
        <p:txBody>
          <a:bodyPr wrap="square" rtlCol="0">
            <a:spAutoFit/>
          </a:bodyPr>
          <a:lstStyle/>
          <a:p>
            <a:r>
              <a:rPr lang="en-US" altLang="zh-CN" sz="2400" dirty="0" smtClean="0">
                <a:solidFill>
                  <a:srgbClr val="FFFF00"/>
                </a:solidFill>
                <a:latin typeface="+mj-ea"/>
                <a:ea typeface="+mj-ea"/>
              </a:rPr>
              <a:t>A.①②		B.③④		C.②④		D.①③</a:t>
            </a:r>
            <a:endParaRPr lang="zh-CN" altLang="en-US" sz="2400" dirty="0">
              <a:solidFill>
                <a:srgbClr val="FFFF00"/>
              </a:solidFill>
              <a:latin typeface="+mj-ea"/>
              <a:ea typeface="+mj-ea"/>
            </a:endParaRPr>
          </a:p>
        </p:txBody>
      </p:sp>
      <p:grpSp>
        <p:nvGrpSpPr>
          <p:cNvPr id="45" name="组合 44"/>
          <p:cNvGrpSpPr/>
          <p:nvPr/>
        </p:nvGrpSpPr>
        <p:grpSpPr>
          <a:xfrm>
            <a:off x="2079801" y="548680"/>
            <a:ext cx="5156495" cy="3518560"/>
            <a:chOff x="2079801" y="548680"/>
            <a:chExt cx="5156495" cy="3518560"/>
          </a:xfrm>
        </p:grpSpPr>
        <p:grpSp>
          <p:nvGrpSpPr>
            <p:cNvPr id="55" name="组合 54"/>
            <p:cNvGrpSpPr/>
            <p:nvPr/>
          </p:nvGrpSpPr>
          <p:grpSpPr>
            <a:xfrm>
              <a:off x="2079801" y="548680"/>
              <a:ext cx="5156495" cy="2389503"/>
              <a:chOff x="2079801" y="548680"/>
              <a:chExt cx="5156495" cy="2389503"/>
            </a:xfrm>
          </p:grpSpPr>
          <p:cxnSp>
            <p:nvCxnSpPr>
              <p:cNvPr id="72" name="直接箭头连接符 71"/>
              <p:cNvCxnSpPr/>
              <p:nvPr/>
            </p:nvCxnSpPr>
            <p:spPr>
              <a:xfrm flipV="1">
                <a:off x="2455325" y="548680"/>
                <a:ext cx="0" cy="2056874"/>
              </a:xfrm>
              <a:prstGeom prst="straightConnector1">
                <a:avLst/>
              </a:prstGeom>
              <a:ln w="12700">
                <a:solidFill>
                  <a:schemeClr val="bg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73" name="直接箭头连接符 72"/>
              <p:cNvCxnSpPr/>
              <p:nvPr/>
            </p:nvCxnSpPr>
            <p:spPr>
              <a:xfrm>
                <a:off x="2455325" y="2605554"/>
                <a:ext cx="4176464" cy="0"/>
              </a:xfrm>
              <a:prstGeom prst="straightConnector1">
                <a:avLst/>
              </a:prstGeom>
              <a:ln w="12700">
                <a:solidFill>
                  <a:schemeClr val="bg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2815365" y="2527621"/>
                <a:ext cx="0" cy="7200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3301419" y="2541754"/>
                <a:ext cx="0" cy="7200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3787473" y="2539196"/>
                <a:ext cx="0" cy="7200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4273527" y="2532737"/>
                <a:ext cx="0" cy="7200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4759581" y="2530179"/>
                <a:ext cx="0" cy="7200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79" name="TextBox 78"/>
              <p:cNvSpPr txBox="1"/>
              <p:nvPr/>
            </p:nvSpPr>
            <p:spPr>
              <a:xfrm>
                <a:off x="2527726" y="2594845"/>
                <a:ext cx="595035" cy="338554"/>
              </a:xfrm>
              <a:prstGeom prst="rect">
                <a:avLst/>
              </a:prstGeom>
              <a:noFill/>
            </p:spPr>
            <p:txBody>
              <a:bodyPr wrap="none" rtlCol="0">
                <a:spAutoFit/>
              </a:bodyPr>
              <a:lstStyle/>
              <a:p>
                <a:r>
                  <a:rPr lang="en-US" altLang="zh-CN" sz="1600" dirty="0" smtClean="0">
                    <a:solidFill>
                      <a:schemeClr val="bg1"/>
                    </a:solidFill>
                  </a:rPr>
                  <a:t>0.45</a:t>
                </a:r>
                <a:endParaRPr lang="zh-CN" altLang="en-US" sz="1600" dirty="0">
                  <a:solidFill>
                    <a:schemeClr val="bg1"/>
                  </a:solidFill>
                </a:endParaRPr>
              </a:p>
            </p:txBody>
          </p:sp>
          <p:sp>
            <p:nvSpPr>
              <p:cNvPr id="80" name="TextBox 79"/>
              <p:cNvSpPr txBox="1"/>
              <p:nvPr/>
            </p:nvSpPr>
            <p:spPr>
              <a:xfrm>
                <a:off x="3489955" y="2597323"/>
                <a:ext cx="595035" cy="338554"/>
              </a:xfrm>
              <a:prstGeom prst="rect">
                <a:avLst/>
              </a:prstGeom>
              <a:noFill/>
            </p:spPr>
            <p:txBody>
              <a:bodyPr wrap="none" rtlCol="0">
                <a:spAutoFit/>
              </a:bodyPr>
              <a:lstStyle/>
              <a:p>
                <a:r>
                  <a:rPr lang="en-US" altLang="zh-CN" sz="1600" dirty="0" smtClean="0">
                    <a:solidFill>
                      <a:schemeClr val="bg1"/>
                    </a:solidFill>
                  </a:rPr>
                  <a:t>0.65</a:t>
                </a:r>
                <a:endParaRPr lang="zh-CN" altLang="en-US" sz="1600" dirty="0">
                  <a:solidFill>
                    <a:schemeClr val="bg1"/>
                  </a:solidFill>
                </a:endParaRPr>
              </a:p>
            </p:txBody>
          </p:sp>
          <p:sp>
            <p:nvSpPr>
              <p:cNvPr id="81" name="TextBox 80"/>
              <p:cNvSpPr txBox="1"/>
              <p:nvPr/>
            </p:nvSpPr>
            <p:spPr>
              <a:xfrm>
                <a:off x="4462063" y="2599629"/>
                <a:ext cx="595035" cy="338554"/>
              </a:xfrm>
              <a:prstGeom prst="rect">
                <a:avLst/>
              </a:prstGeom>
              <a:noFill/>
            </p:spPr>
            <p:txBody>
              <a:bodyPr wrap="none" rtlCol="0">
                <a:spAutoFit/>
              </a:bodyPr>
              <a:lstStyle/>
              <a:p>
                <a:r>
                  <a:rPr lang="en-US" altLang="zh-CN" sz="1600" dirty="0" smtClean="0">
                    <a:solidFill>
                      <a:schemeClr val="bg1"/>
                    </a:solidFill>
                  </a:rPr>
                  <a:t>0.85</a:t>
                </a:r>
                <a:endParaRPr lang="zh-CN" altLang="en-US" sz="1600" dirty="0">
                  <a:solidFill>
                    <a:schemeClr val="bg1"/>
                  </a:solidFill>
                </a:endParaRPr>
              </a:p>
            </p:txBody>
          </p:sp>
          <p:sp>
            <p:nvSpPr>
              <p:cNvPr id="82" name="TextBox 81"/>
              <p:cNvSpPr txBox="1"/>
              <p:nvPr/>
            </p:nvSpPr>
            <p:spPr>
              <a:xfrm>
                <a:off x="5244066" y="2577758"/>
                <a:ext cx="1415772" cy="338554"/>
              </a:xfrm>
              <a:prstGeom prst="rect">
                <a:avLst/>
              </a:prstGeom>
              <a:noFill/>
            </p:spPr>
            <p:txBody>
              <a:bodyPr wrap="none" rtlCol="0">
                <a:spAutoFit/>
              </a:bodyPr>
              <a:lstStyle/>
              <a:p>
                <a:r>
                  <a:rPr lang="zh-CN" altLang="en-US" sz="1600" dirty="0" smtClean="0">
                    <a:solidFill>
                      <a:schemeClr val="bg1"/>
                    </a:solidFill>
                  </a:rPr>
                  <a:t>波长（微米）</a:t>
                </a:r>
                <a:endParaRPr lang="zh-CN" altLang="en-US" sz="1600" dirty="0">
                  <a:solidFill>
                    <a:schemeClr val="bg1"/>
                  </a:solidFill>
                </a:endParaRPr>
              </a:p>
            </p:txBody>
          </p:sp>
          <p:sp>
            <p:nvSpPr>
              <p:cNvPr id="83" name="TextBox 82"/>
              <p:cNvSpPr txBox="1"/>
              <p:nvPr/>
            </p:nvSpPr>
            <p:spPr>
              <a:xfrm>
                <a:off x="2079801" y="655413"/>
                <a:ext cx="461665" cy="1424429"/>
              </a:xfrm>
              <a:prstGeom prst="rect">
                <a:avLst/>
              </a:prstGeom>
              <a:noFill/>
            </p:spPr>
            <p:txBody>
              <a:bodyPr vert="eaVert" wrap="none" rtlCol="0">
                <a:spAutoFit/>
              </a:bodyPr>
              <a:lstStyle/>
              <a:p>
                <a:r>
                  <a:rPr lang="zh-CN" altLang="en-US" dirty="0" smtClean="0">
                    <a:solidFill>
                      <a:schemeClr val="bg1"/>
                    </a:solidFill>
                  </a:rPr>
                  <a:t>反射率（</a:t>
                </a:r>
                <a:r>
                  <a:rPr lang="en-US" altLang="zh-CN" dirty="0" smtClean="0">
                    <a:solidFill>
                      <a:schemeClr val="bg1"/>
                    </a:solidFill>
                  </a:rPr>
                  <a:t>%</a:t>
                </a:r>
                <a:r>
                  <a:rPr lang="zh-CN" altLang="en-US" dirty="0" smtClean="0">
                    <a:solidFill>
                      <a:schemeClr val="bg1"/>
                    </a:solidFill>
                  </a:rPr>
                  <a:t>）</a:t>
                </a:r>
                <a:endParaRPr lang="zh-CN" altLang="en-US" dirty="0">
                  <a:solidFill>
                    <a:schemeClr val="bg1"/>
                  </a:solidFill>
                </a:endParaRPr>
              </a:p>
            </p:txBody>
          </p:sp>
          <p:sp>
            <p:nvSpPr>
              <p:cNvPr id="84" name="任意多边形 83"/>
              <p:cNvSpPr/>
              <p:nvPr/>
            </p:nvSpPr>
            <p:spPr>
              <a:xfrm>
                <a:off x="2815254" y="1692684"/>
                <a:ext cx="2835017" cy="717631"/>
              </a:xfrm>
              <a:custGeom>
                <a:avLst/>
                <a:gdLst>
                  <a:gd name="connsiteX0" fmla="*/ 0 w 2280212"/>
                  <a:gd name="connsiteY0" fmla="*/ 717631 h 717631"/>
                  <a:gd name="connsiteX1" fmla="*/ 2280212 w 2280212"/>
                  <a:gd name="connsiteY1" fmla="*/ 0 h 717631"/>
                  <a:gd name="connsiteX0" fmla="*/ 0 w 2280212"/>
                  <a:gd name="connsiteY0" fmla="*/ 717631 h 717631"/>
                  <a:gd name="connsiteX1" fmla="*/ 2280212 w 2280212"/>
                  <a:gd name="connsiteY1" fmla="*/ 0 h 717631"/>
                  <a:gd name="connsiteX0" fmla="*/ 0 w 2280212"/>
                  <a:gd name="connsiteY0" fmla="*/ 717631 h 717631"/>
                  <a:gd name="connsiteX1" fmla="*/ 2280212 w 2280212"/>
                  <a:gd name="connsiteY1" fmla="*/ 0 h 717631"/>
                  <a:gd name="connsiteX0" fmla="*/ 0 w 2280212"/>
                  <a:gd name="connsiteY0" fmla="*/ 717631 h 717631"/>
                  <a:gd name="connsiteX1" fmla="*/ 2280212 w 2280212"/>
                  <a:gd name="connsiteY1" fmla="*/ 0 h 717631"/>
                </a:gdLst>
                <a:ahLst/>
                <a:cxnLst>
                  <a:cxn ang="0">
                    <a:pos x="connsiteX0" y="connsiteY0"/>
                  </a:cxn>
                  <a:cxn ang="0">
                    <a:pos x="connsiteX1" y="connsiteY1"/>
                  </a:cxn>
                </a:cxnLst>
                <a:rect l="l" t="t" r="r" b="b"/>
                <a:pathLst>
                  <a:path w="2280212" h="717631">
                    <a:moveTo>
                      <a:pt x="0" y="717631"/>
                    </a:moveTo>
                    <a:cubicBezTo>
                      <a:pt x="505428" y="408973"/>
                      <a:pt x="1172900" y="123463"/>
                      <a:pt x="2280212" y="0"/>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84"/>
              <p:cNvSpPr/>
              <p:nvPr/>
            </p:nvSpPr>
            <p:spPr>
              <a:xfrm>
                <a:off x="2792104" y="1264421"/>
                <a:ext cx="2858167" cy="1053296"/>
              </a:xfrm>
              <a:custGeom>
                <a:avLst/>
                <a:gdLst>
                  <a:gd name="connsiteX0" fmla="*/ 0 w 2280213"/>
                  <a:gd name="connsiteY0" fmla="*/ 1053296 h 1053296"/>
                  <a:gd name="connsiteX1" fmla="*/ 347241 w 2280213"/>
                  <a:gd name="connsiteY1" fmla="*/ 682906 h 1053296"/>
                  <a:gd name="connsiteX2" fmla="*/ 983848 w 2280213"/>
                  <a:gd name="connsiteY2" fmla="*/ 960699 h 1053296"/>
                  <a:gd name="connsiteX3" fmla="*/ 1435261 w 2280213"/>
                  <a:gd name="connsiteY3" fmla="*/ 219919 h 1053296"/>
                  <a:gd name="connsiteX4" fmla="*/ 2280213 w 2280213"/>
                  <a:gd name="connsiteY4" fmla="*/ 0 h 1053296"/>
                  <a:gd name="connsiteX0" fmla="*/ 0 w 2280213"/>
                  <a:gd name="connsiteY0" fmla="*/ 1053296 h 1053296"/>
                  <a:gd name="connsiteX1" fmla="*/ 347241 w 2280213"/>
                  <a:gd name="connsiteY1" fmla="*/ 682906 h 1053296"/>
                  <a:gd name="connsiteX2" fmla="*/ 914400 w 2280213"/>
                  <a:gd name="connsiteY2" fmla="*/ 949124 h 1053296"/>
                  <a:gd name="connsiteX3" fmla="*/ 1435261 w 2280213"/>
                  <a:gd name="connsiteY3" fmla="*/ 219919 h 1053296"/>
                  <a:gd name="connsiteX4" fmla="*/ 2280213 w 2280213"/>
                  <a:gd name="connsiteY4" fmla="*/ 0 h 1053296"/>
                  <a:gd name="connsiteX0" fmla="*/ 0 w 2280213"/>
                  <a:gd name="connsiteY0" fmla="*/ 1053296 h 1053296"/>
                  <a:gd name="connsiteX1" fmla="*/ 347241 w 2280213"/>
                  <a:gd name="connsiteY1" fmla="*/ 682906 h 1053296"/>
                  <a:gd name="connsiteX2" fmla="*/ 914400 w 2280213"/>
                  <a:gd name="connsiteY2" fmla="*/ 949124 h 1053296"/>
                  <a:gd name="connsiteX3" fmla="*/ 1435261 w 2280213"/>
                  <a:gd name="connsiteY3" fmla="*/ 219919 h 1053296"/>
                  <a:gd name="connsiteX4" fmla="*/ 2280213 w 2280213"/>
                  <a:gd name="connsiteY4" fmla="*/ 0 h 1053296"/>
                  <a:gd name="connsiteX0" fmla="*/ 0 w 2280213"/>
                  <a:gd name="connsiteY0" fmla="*/ 1053296 h 1053296"/>
                  <a:gd name="connsiteX1" fmla="*/ 347241 w 2280213"/>
                  <a:gd name="connsiteY1" fmla="*/ 729204 h 1053296"/>
                  <a:gd name="connsiteX2" fmla="*/ 914400 w 2280213"/>
                  <a:gd name="connsiteY2" fmla="*/ 949124 h 1053296"/>
                  <a:gd name="connsiteX3" fmla="*/ 1435261 w 2280213"/>
                  <a:gd name="connsiteY3" fmla="*/ 219919 h 1053296"/>
                  <a:gd name="connsiteX4" fmla="*/ 2280213 w 2280213"/>
                  <a:gd name="connsiteY4" fmla="*/ 0 h 1053296"/>
                  <a:gd name="connsiteX0" fmla="*/ 0 w 2280213"/>
                  <a:gd name="connsiteY0" fmla="*/ 1053296 h 1053296"/>
                  <a:gd name="connsiteX1" fmla="*/ 347241 w 2280213"/>
                  <a:gd name="connsiteY1" fmla="*/ 729204 h 1053296"/>
                  <a:gd name="connsiteX2" fmla="*/ 914400 w 2280213"/>
                  <a:gd name="connsiteY2" fmla="*/ 949124 h 1053296"/>
                  <a:gd name="connsiteX3" fmla="*/ 1435261 w 2280213"/>
                  <a:gd name="connsiteY3" fmla="*/ 219919 h 1053296"/>
                  <a:gd name="connsiteX4" fmla="*/ 2280213 w 2280213"/>
                  <a:gd name="connsiteY4" fmla="*/ 0 h 1053296"/>
                  <a:gd name="connsiteX0" fmla="*/ 0 w 2280213"/>
                  <a:gd name="connsiteY0" fmla="*/ 1053296 h 1053296"/>
                  <a:gd name="connsiteX1" fmla="*/ 347241 w 2280213"/>
                  <a:gd name="connsiteY1" fmla="*/ 729204 h 1053296"/>
                  <a:gd name="connsiteX2" fmla="*/ 983848 w 2280213"/>
                  <a:gd name="connsiteY2" fmla="*/ 949124 h 1053296"/>
                  <a:gd name="connsiteX3" fmla="*/ 1435261 w 2280213"/>
                  <a:gd name="connsiteY3" fmla="*/ 219919 h 1053296"/>
                  <a:gd name="connsiteX4" fmla="*/ 2280213 w 2280213"/>
                  <a:gd name="connsiteY4" fmla="*/ 0 h 1053296"/>
                  <a:gd name="connsiteX0" fmla="*/ 0 w 2280213"/>
                  <a:gd name="connsiteY0" fmla="*/ 1053296 h 1053296"/>
                  <a:gd name="connsiteX1" fmla="*/ 347241 w 2280213"/>
                  <a:gd name="connsiteY1" fmla="*/ 729204 h 1053296"/>
                  <a:gd name="connsiteX2" fmla="*/ 983848 w 2280213"/>
                  <a:gd name="connsiteY2" fmla="*/ 949124 h 1053296"/>
                  <a:gd name="connsiteX3" fmla="*/ 1608882 w 2280213"/>
                  <a:gd name="connsiteY3" fmla="*/ 185195 h 1053296"/>
                  <a:gd name="connsiteX4" fmla="*/ 2280213 w 2280213"/>
                  <a:gd name="connsiteY4" fmla="*/ 0 h 10532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0213" h="1053296">
                    <a:moveTo>
                      <a:pt x="0" y="1053296"/>
                    </a:moveTo>
                    <a:cubicBezTo>
                      <a:pt x="91633" y="875817"/>
                      <a:pt x="183266" y="746566"/>
                      <a:pt x="347241" y="729204"/>
                    </a:cubicBezTo>
                    <a:cubicBezTo>
                      <a:pt x="511216" y="711842"/>
                      <a:pt x="773575" y="1039792"/>
                      <a:pt x="983848" y="949124"/>
                    </a:cubicBezTo>
                    <a:cubicBezTo>
                      <a:pt x="1194122" y="858456"/>
                      <a:pt x="1392821" y="343382"/>
                      <a:pt x="1608882" y="185195"/>
                    </a:cubicBezTo>
                    <a:cubicBezTo>
                      <a:pt x="1824943" y="27008"/>
                      <a:pt x="1965767" y="29901"/>
                      <a:pt x="2280213" y="0"/>
                    </a:cubicBezTo>
                  </a:path>
                </a:pathLst>
              </a:custGeom>
              <a:noFill/>
              <a:ln w="381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任意多边形 85"/>
              <p:cNvSpPr/>
              <p:nvPr/>
            </p:nvSpPr>
            <p:spPr>
              <a:xfrm>
                <a:off x="2757379" y="951904"/>
                <a:ext cx="2892892" cy="1370423"/>
              </a:xfrm>
              <a:custGeom>
                <a:avLst/>
                <a:gdLst>
                  <a:gd name="connsiteX0" fmla="*/ 0 w 2303362"/>
                  <a:gd name="connsiteY0" fmla="*/ 1273215 h 1424138"/>
                  <a:gd name="connsiteX1" fmla="*/ 277792 w 2303362"/>
                  <a:gd name="connsiteY1" fmla="*/ 1030146 h 1424138"/>
                  <a:gd name="connsiteX2" fmla="*/ 960699 w 2303362"/>
                  <a:gd name="connsiteY2" fmla="*/ 1423686 h 1424138"/>
                  <a:gd name="connsiteX3" fmla="*/ 1226916 w 2303362"/>
                  <a:gd name="connsiteY3" fmla="*/ 937549 h 1424138"/>
                  <a:gd name="connsiteX4" fmla="*/ 1446835 w 2303362"/>
                  <a:gd name="connsiteY4" fmla="*/ 277792 h 1424138"/>
                  <a:gd name="connsiteX5" fmla="*/ 2303362 w 2303362"/>
                  <a:gd name="connsiteY5" fmla="*/ 0 h 1424138"/>
                  <a:gd name="connsiteX0" fmla="*/ 0 w 2303362"/>
                  <a:gd name="connsiteY0" fmla="*/ 1273215 h 1444043"/>
                  <a:gd name="connsiteX1" fmla="*/ 277792 w 2303362"/>
                  <a:gd name="connsiteY1" fmla="*/ 1030146 h 1444043"/>
                  <a:gd name="connsiteX2" fmla="*/ 960699 w 2303362"/>
                  <a:gd name="connsiteY2" fmla="*/ 1423686 h 1444043"/>
                  <a:gd name="connsiteX3" fmla="*/ 1446835 w 2303362"/>
                  <a:gd name="connsiteY3" fmla="*/ 277792 h 1444043"/>
                  <a:gd name="connsiteX4" fmla="*/ 2303362 w 2303362"/>
                  <a:gd name="connsiteY4" fmla="*/ 0 h 1444043"/>
                  <a:gd name="connsiteX0" fmla="*/ 0 w 2303362"/>
                  <a:gd name="connsiteY0" fmla="*/ 1273215 h 1410394"/>
                  <a:gd name="connsiteX1" fmla="*/ 277792 w 2303362"/>
                  <a:gd name="connsiteY1" fmla="*/ 1030146 h 1410394"/>
                  <a:gd name="connsiteX2" fmla="*/ 1053297 w 2303362"/>
                  <a:gd name="connsiteY2" fmla="*/ 1388962 h 1410394"/>
                  <a:gd name="connsiteX3" fmla="*/ 1446835 w 2303362"/>
                  <a:gd name="connsiteY3" fmla="*/ 277792 h 1410394"/>
                  <a:gd name="connsiteX4" fmla="*/ 2303362 w 2303362"/>
                  <a:gd name="connsiteY4" fmla="*/ 0 h 1410394"/>
                  <a:gd name="connsiteX0" fmla="*/ 0 w 2303362"/>
                  <a:gd name="connsiteY0" fmla="*/ 1273215 h 1410929"/>
                  <a:gd name="connsiteX1" fmla="*/ 277792 w 2303362"/>
                  <a:gd name="connsiteY1" fmla="*/ 1030146 h 1410929"/>
                  <a:gd name="connsiteX2" fmla="*/ 1053297 w 2303362"/>
                  <a:gd name="connsiteY2" fmla="*/ 1388962 h 1410929"/>
                  <a:gd name="connsiteX3" fmla="*/ 1527858 w 2303362"/>
                  <a:gd name="connsiteY3" fmla="*/ 266218 h 1410929"/>
                  <a:gd name="connsiteX4" fmla="*/ 2303362 w 2303362"/>
                  <a:gd name="connsiteY4" fmla="*/ 0 h 1410929"/>
                  <a:gd name="connsiteX0" fmla="*/ 0 w 2303362"/>
                  <a:gd name="connsiteY0" fmla="*/ 1273215 h 1422126"/>
                  <a:gd name="connsiteX1" fmla="*/ 277792 w 2303362"/>
                  <a:gd name="connsiteY1" fmla="*/ 1030146 h 1422126"/>
                  <a:gd name="connsiteX2" fmla="*/ 995424 w 2303362"/>
                  <a:gd name="connsiteY2" fmla="*/ 1400537 h 1422126"/>
                  <a:gd name="connsiteX3" fmla="*/ 1527858 w 2303362"/>
                  <a:gd name="connsiteY3" fmla="*/ 266218 h 1422126"/>
                  <a:gd name="connsiteX4" fmla="*/ 2303362 w 2303362"/>
                  <a:gd name="connsiteY4" fmla="*/ 0 h 1422126"/>
                  <a:gd name="connsiteX0" fmla="*/ 0 w 2303362"/>
                  <a:gd name="connsiteY0" fmla="*/ 1273215 h 1400809"/>
                  <a:gd name="connsiteX1" fmla="*/ 277792 w 2303362"/>
                  <a:gd name="connsiteY1" fmla="*/ 1030146 h 1400809"/>
                  <a:gd name="connsiteX2" fmla="*/ 995424 w 2303362"/>
                  <a:gd name="connsiteY2" fmla="*/ 1400537 h 1400809"/>
                  <a:gd name="connsiteX3" fmla="*/ 1527858 w 2303362"/>
                  <a:gd name="connsiteY3" fmla="*/ 266218 h 1400809"/>
                  <a:gd name="connsiteX4" fmla="*/ 2303362 w 2303362"/>
                  <a:gd name="connsiteY4" fmla="*/ 0 h 1400809"/>
                  <a:gd name="connsiteX0" fmla="*/ 0 w 2303362"/>
                  <a:gd name="connsiteY0" fmla="*/ 1273215 h 1400809"/>
                  <a:gd name="connsiteX1" fmla="*/ 277792 w 2303362"/>
                  <a:gd name="connsiteY1" fmla="*/ 1030146 h 1400809"/>
                  <a:gd name="connsiteX2" fmla="*/ 949126 w 2303362"/>
                  <a:gd name="connsiteY2" fmla="*/ 1400537 h 1400809"/>
                  <a:gd name="connsiteX3" fmla="*/ 1527858 w 2303362"/>
                  <a:gd name="connsiteY3" fmla="*/ 266218 h 1400809"/>
                  <a:gd name="connsiteX4" fmla="*/ 2303362 w 2303362"/>
                  <a:gd name="connsiteY4" fmla="*/ 0 h 1400809"/>
                  <a:gd name="connsiteX0" fmla="*/ 0 w 2303362"/>
                  <a:gd name="connsiteY0" fmla="*/ 1273215 h 1422126"/>
                  <a:gd name="connsiteX1" fmla="*/ 358815 w 2303362"/>
                  <a:gd name="connsiteY1" fmla="*/ 1030146 h 1422126"/>
                  <a:gd name="connsiteX2" fmla="*/ 949126 w 2303362"/>
                  <a:gd name="connsiteY2" fmla="*/ 1400537 h 1422126"/>
                  <a:gd name="connsiteX3" fmla="*/ 1527858 w 2303362"/>
                  <a:gd name="connsiteY3" fmla="*/ 266218 h 1422126"/>
                  <a:gd name="connsiteX4" fmla="*/ 2303362 w 2303362"/>
                  <a:gd name="connsiteY4" fmla="*/ 0 h 1422126"/>
                  <a:gd name="connsiteX0" fmla="*/ 0 w 2303362"/>
                  <a:gd name="connsiteY0" fmla="*/ 1273215 h 1410929"/>
                  <a:gd name="connsiteX1" fmla="*/ 358815 w 2303362"/>
                  <a:gd name="connsiteY1" fmla="*/ 1030146 h 1410929"/>
                  <a:gd name="connsiteX2" fmla="*/ 1041723 w 2303362"/>
                  <a:gd name="connsiteY2" fmla="*/ 1388962 h 1410929"/>
                  <a:gd name="connsiteX3" fmla="*/ 1527858 w 2303362"/>
                  <a:gd name="connsiteY3" fmla="*/ 266218 h 1410929"/>
                  <a:gd name="connsiteX4" fmla="*/ 2303362 w 2303362"/>
                  <a:gd name="connsiteY4" fmla="*/ 0 h 1410929"/>
                  <a:gd name="connsiteX0" fmla="*/ 0 w 2303362"/>
                  <a:gd name="connsiteY0" fmla="*/ 1273215 h 1392815"/>
                  <a:gd name="connsiteX1" fmla="*/ 358815 w 2303362"/>
                  <a:gd name="connsiteY1" fmla="*/ 1030146 h 1392815"/>
                  <a:gd name="connsiteX2" fmla="*/ 1041723 w 2303362"/>
                  <a:gd name="connsiteY2" fmla="*/ 1388962 h 1392815"/>
                  <a:gd name="connsiteX3" fmla="*/ 1527858 w 2303362"/>
                  <a:gd name="connsiteY3" fmla="*/ 266218 h 1392815"/>
                  <a:gd name="connsiteX4" fmla="*/ 2303362 w 2303362"/>
                  <a:gd name="connsiteY4" fmla="*/ 0 h 1392815"/>
                  <a:gd name="connsiteX0" fmla="*/ 0 w 2303362"/>
                  <a:gd name="connsiteY0" fmla="*/ 1273215 h 1392815"/>
                  <a:gd name="connsiteX1" fmla="*/ 358815 w 2303362"/>
                  <a:gd name="connsiteY1" fmla="*/ 1030146 h 1392815"/>
                  <a:gd name="connsiteX2" fmla="*/ 960701 w 2303362"/>
                  <a:gd name="connsiteY2" fmla="*/ 1388962 h 1392815"/>
                  <a:gd name="connsiteX3" fmla="*/ 1527858 w 2303362"/>
                  <a:gd name="connsiteY3" fmla="*/ 266218 h 1392815"/>
                  <a:gd name="connsiteX4" fmla="*/ 2303362 w 2303362"/>
                  <a:gd name="connsiteY4" fmla="*/ 0 h 1392815"/>
                  <a:gd name="connsiteX0" fmla="*/ 0 w 2303362"/>
                  <a:gd name="connsiteY0" fmla="*/ 1273215 h 1389072"/>
                  <a:gd name="connsiteX1" fmla="*/ 358815 w 2303362"/>
                  <a:gd name="connsiteY1" fmla="*/ 1030146 h 1389072"/>
                  <a:gd name="connsiteX2" fmla="*/ 960701 w 2303362"/>
                  <a:gd name="connsiteY2" fmla="*/ 1388962 h 1389072"/>
                  <a:gd name="connsiteX3" fmla="*/ 1527858 w 2303362"/>
                  <a:gd name="connsiteY3" fmla="*/ 266218 h 1389072"/>
                  <a:gd name="connsiteX4" fmla="*/ 2303362 w 2303362"/>
                  <a:gd name="connsiteY4" fmla="*/ 0 h 1389072"/>
                  <a:gd name="connsiteX0" fmla="*/ 0 w 2303362"/>
                  <a:gd name="connsiteY0" fmla="*/ 1273215 h 1389393"/>
                  <a:gd name="connsiteX1" fmla="*/ 358815 w 2303362"/>
                  <a:gd name="connsiteY1" fmla="*/ 1030146 h 1389393"/>
                  <a:gd name="connsiteX2" fmla="*/ 960701 w 2303362"/>
                  <a:gd name="connsiteY2" fmla="*/ 1388962 h 1389393"/>
                  <a:gd name="connsiteX3" fmla="*/ 1527858 w 2303362"/>
                  <a:gd name="connsiteY3" fmla="*/ 266218 h 1389393"/>
                  <a:gd name="connsiteX4" fmla="*/ 2303362 w 2303362"/>
                  <a:gd name="connsiteY4" fmla="*/ 0 h 1389393"/>
                  <a:gd name="connsiteX0" fmla="*/ 0 w 2303362"/>
                  <a:gd name="connsiteY0" fmla="*/ 1273215 h 1366252"/>
                  <a:gd name="connsiteX1" fmla="*/ 358815 w 2303362"/>
                  <a:gd name="connsiteY1" fmla="*/ 1030146 h 1366252"/>
                  <a:gd name="connsiteX2" fmla="*/ 902828 w 2303362"/>
                  <a:gd name="connsiteY2" fmla="*/ 1365812 h 1366252"/>
                  <a:gd name="connsiteX3" fmla="*/ 1527858 w 2303362"/>
                  <a:gd name="connsiteY3" fmla="*/ 266218 h 1366252"/>
                  <a:gd name="connsiteX4" fmla="*/ 2303362 w 2303362"/>
                  <a:gd name="connsiteY4" fmla="*/ 0 h 1366252"/>
                  <a:gd name="connsiteX0" fmla="*/ 0 w 2303362"/>
                  <a:gd name="connsiteY0" fmla="*/ 1273215 h 1365812"/>
                  <a:gd name="connsiteX1" fmla="*/ 358815 w 2303362"/>
                  <a:gd name="connsiteY1" fmla="*/ 1030146 h 1365812"/>
                  <a:gd name="connsiteX2" fmla="*/ 902828 w 2303362"/>
                  <a:gd name="connsiteY2" fmla="*/ 1365812 h 1365812"/>
                  <a:gd name="connsiteX3" fmla="*/ 1527858 w 2303362"/>
                  <a:gd name="connsiteY3" fmla="*/ 266218 h 1365812"/>
                  <a:gd name="connsiteX4" fmla="*/ 2303362 w 2303362"/>
                  <a:gd name="connsiteY4" fmla="*/ 0 h 1365812"/>
                  <a:gd name="connsiteX0" fmla="*/ 0 w 2303362"/>
                  <a:gd name="connsiteY0" fmla="*/ 1273215 h 1390752"/>
                  <a:gd name="connsiteX1" fmla="*/ 254643 w 2303362"/>
                  <a:gd name="connsiteY1" fmla="*/ 1053296 h 1390752"/>
                  <a:gd name="connsiteX2" fmla="*/ 902828 w 2303362"/>
                  <a:gd name="connsiteY2" fmla="*/ 1365812 h 1390752"/>
                  <a:gd name="connsiteX3" fmla="*/ 1527858 w 2303362"/>
                  <a:gd name="connsiteY3" fmla="*/ 266218 h 1390752"/>
                  <a:gd name="connsiteX4" fmla="*/ 2303362 w 2303362"/>
                  <a:gd name="connsiteY4" fmla="*/ 0 h 1390752"/>
                  <a:gd name="connsiteX0" fmla="*/ 0 w 2314937"/>
                  <a:gd name="connsiteY0" fmla="*/ 1203767 h 1391292"/>
                  <a:gd name="connsiteX1" fmla="*/ 266218 w 2314937"/>
                  <a:gd name="connsiteY1" fmla="*/ 1053296 h 1391292"/>
                  <a:gd name="connsiteX2" fmla="*/ 914403 w 2314937"/>
                  <a:gd name="connsiteY2" fmla="*/ 1365812 h 1391292"/>
                  <a:gd name="connsiteX3" fmla="*/ 1539433 w 2314937"/>
                  <a:gd name="connsiteY3" fmla="*/ 266218 h 1391292"/>
                  <a:gd name="connsiteX4" fmla="*/ 2314937 w 2314937"/>
                  <a:gd name="connsiteY4" fmla="*/ 0 h 1391292"/>
                  <a:gd name="connsiteX0" fmla="*/ 0 w 2314937"/>
                  <a:gd name="connsiteY0" fmla="*/ 1203767 h 1390151"/>
                  <a:gd name="connsiteX1" fmla="*/ 312516 w 2314937"/>
                  <a:gd name="connsiteY1" fmla="*/ 1041721 h 1390151"/>
                  <a:gd name="connsiteX2" fmla="*/ 914403 w 2314937"/>
                  <a:gd name="connsiteY2" fmla="*/ 1365812 h 1390151"/>
                  <a:gd name="connsiteX3" fmla="*/ 1539433 w 2314937"/>
                  <a:gd name="connsiteY3" fmla="*/ 266218 h 1390151"/>
                  <a:gd name="connsiteX4" fmla="*/ 2314937 w 2314937"/>
                  <a:gd name="connsiteY4" fmla="*/ 0 h 1390151"/>
                  <a:gd name="connsiteX0" fmla="*/ 0 w 2314937"/>
                  <a:gd name="connsiteY0" fmla="*/ 1203767 h 1390151"/>
                  <a:gd name="connsiteX1" fmla="*/ 312516 w 2314937"/>
                  <a:gd name="connsiteY1" fmla="*/ 1041721 h 1390151"/>
                  <a:gd name="connsiteX2" fmla="*/ 1041725 w 2314937"/>
                  <a:gd name="connsiteY2" fmla="*/ 1365812 h 1390151"/>
                  <a:gd name="connsiteX3" fmla="*/ 1539433 w 2314937"/>
                  <a:gd name="connsiteY3" fmla="*/ 266218 h 1390151"/>
                  <a:gd name="connsiteX4" fmla="*/ 2314937 w 2314937"/>
                  <a:gd name="connsiteY4" fmla="*/ 0 h 1390151"/>
                  <a:gd name="connsiteX0" fmla="*/ 0 w 2314937"/>
                  <a:gd name="connsiteY0" fmla="*/ 1203767 h 1370423"/>
                  <a:gd name="connsiteX1" fmla="*/ 312516 w 2314937"/>
                  <a:gd name="connsiteY1" fmla="*/ 1041721 h 1370423"/>
                  <a:gd name="connsiteX2" fmla="*/ 1041725 w 2314937"/>
                  <a:gd name="connsiteY2" fmla="*/ 1365812 h 1370423"/>
                  <a:gd name="connsiteX3" fmla="*/ 1539433 w 2314937"/>
                  <a:gd name="connsiteY3" fmla="*/ 266218 h 1370423"/>
                  <a:gd name="connsiteX4" fmla="*/ 2314937 w 2314937"/>
                  <a:gd name="connsiteY4" fmla="*/ 0 h 1370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4937" h="1370423">
                    <a:moveTo>
                      <a:pt x="0" y="1203767"/>
                    </a:moveTo>
                    <a:cubicBezTo>
                      <a:pt x="58838" y="1069693"/>
                      <a:pt x="138895" y="1014713"/>
                      <a:pt x="312516" y="1041721"/>
                    </a:cubicBezTo>
                    <a:cubicBezTo>
                      <a:pt x="486137" y="1068729"/>
                      <a:pt x="675193" y="1414039"/>
                      <a:pt x="1041725" y="1365812"/>
                    </a:cubicBezTo>
                    <a:cubicBezTo>
                      <a:pt x="1408257" y="1317585"/>
                      <a:pt x="1327231" y="493853"/>
                      <a:pt x="1539433" y="266218"/>
                    </a:cubicBezTo>
                    <a:cubicBezTo>
                      <a:pt x="1751635" y="38583"/>
                      <a:pt x="1976377" y="60767"/>
                      <a:pt x="2314937" y="0"/>
                    </a:cubicBez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TextBox 86"/>
              <p:cNvSpPr txBox="1"/>
              <p:nvPr/>
            </p:nvSpPr>
            <p:spPr>
              <a:xfrm>
                <a:off x="5650272" y="754604"/>
                <a:ext cx="1107996" cy="369332"/>
              </a:xfrm>
              <a:prstGeom prst="rect">
                <a:avLst/>
              </a:prstGeom>
              <a:noFill/>
            </p:spPr>
            <p:txBody>
              <a:bodyPr wrap="none" rtlCol="0">
                <a:spAutoFit/>
              </a:bodyPr>
              <a:lstStyle/>
              <a:p>
                <a:r>
                  <a:rPr lang="zh-CN" altLang="en-US" dirty="0" smtClean="0">
                    <a:solidFill>
                      <a:schemeClr val="bg1"/>
                    </a:solidFill>
                  </a:rPr>
                  <a:t>健康植物</a:t>
                </a:r>
                <a:endParaRPr lang="zh-CN" altLang="en-US" dirty="0">
                  <a:solidFill>
                    <a:schemeClr val="bg1"/>
                  </a:solidFill>
                </a:endParaRPr>
              </a:p>
            </p:txBody>
          </p:sp>
          <p:sp>
            <p:nvSpPr>
              <p:cNvPr id="88" name="TextBox 87"/>
              <p:cNvSpPr txBox="1"/>
              <p:nvPr/>
            </p:nvSpPr>
            <p:spPr>
              <a:xfrm>
                <a:off x="5666636" y="1092010"/>
                <a:ext cx="1569660" cy="369332"/>
              </a:xfrm>
              <a:prstGeom prst="rect">
                <a:avLst/>
              </a:prstGeom>
              <a:noFill/>
            </p:spPr>
            <p:txBody>
              <a:bodyPr wrap="none" rtlCol="0">
                <a:spAutoFit/>
              </a:bodyPr>
              <a:lstStyle/>
              <a:p>
                <a:r>
                  <a:rPr lang="zh-CN" altLang="en-US" dirty="0" smtClean="0">
                    <a:solidFill>
                      <a:schemeClr val="bg1"/>
                    </a:solidFill>
                  </a:rPr>
                  <a:t>轻度病害植物</a:t>
                </a:r>
                <a:endParaRPr lang="zh-CN" altLang="en-US" dirty="0">
                  <a:solidFill>
                    <a:schemeClr val="bg1"/>
                  </a:solidFill>
                </a:endParaRPr>
              </a:p>
            </p:txBody>
          </p:sp>
          <p:sp>
            <p:nvSpPr>
              <p:cNvPr id="89" name="TextBox 88"/>
              <p:cNvSpPr txBox="1"/>
              <p:nvPr/>
            </p:nvSpPr>
            <p:spPr>
              <a:xfrm>
                <a:off x="5665792" y="1498642"/>
                <a:ext cx="1569660" cy="369332"/>
              </a:xfrm>
              <a:prstGeom prst="rect">
                <a:avLst/>
              </a:prstGeom>
              <a:noFill/>
            </p:spPr>
            <p:txBody>
              <a:bodyPr wrap="none" rtlCol="0">
                <a:spAutoFit/>
              </a:bodyPr>
              <a:lstStyle/>
              <a:p>
                <a:r>
                  <a:rPr lang="zh-CN" altLang="en-US" dirty="0" smtClean="0">
                    <a:solidFill>
                      <a:schemeClr val="bg1"/>
                    </a:solidFill>
                  </a:rPr>
                  <a:t>重度病害植物</a:t>
                </a:r>
                <a:endParaRPr lang="zh-CN" altLang="en-US" dirty="0">
                  <a:solidFill>
                    <a:schemeClr val="bg1"/>
                  </a:solidFill>
                </a:endParaRPr>
              </a:p>
            </p:txBody>
          </p:sp>
        </p:grpSp>
        <p:grpSp>
          <p:nvGrpSpPr>
            <p:cNvPr id="56" name="组合 55"/>
            <p:cNvGrpSpPr/>
            <p:nvPr/>
          </p:nvGrpSpPr>
          <p:grpSpPr>
            <a:xfrm>
              <a:off x="2123728" y="3395998"/>
              <a:ext cx="4941957" cy="671242"/>
              <a:chOff x="1907704" y="3828606"/>
              <a:chExt cx="4941957" cy="671242"/>
            </a:xfrm>
          </p:grpSpPr>
          <p:sp>
            <p:nvSpPr>
              <p:cNvPr id="57" name="TextBox 56"/>
              <p:cNvSpPr txBox="1"/>
              <p:nvPr/>
            </p:nvSpPr>
            <p:spPr>
              <a:xfrm>
                <a:off x="2985240" y="3828606"/>
                <a:ext cx="546945" cy="369332"/>
              </a:xfrm>
              <a:prstGeom prst="rect">
                <a:avLst/>
              </a:prstGeom>
              <a:noFill/>
            </p:spPr>
            <p:txBody>
              <a:bodyPr wrap="none" rtlCol="0">
                <a:spAutoFit/>
              </a:bodyPr>
              <a:lstStyle/>
              <a:p>
                <a:r>
                  <a:rPr lang="en-US" altLang="zh-CN" dirty="0" smtClean="0">
                    <a:solidFill>
                      <a:schemeClr val="bg1"/>
                    </a:solidFill>
                  </a:rPr>
                  <a:t>X</a:t>
                </a:r>
                <a:r>
                  <a:rPr lang="zh-CN" altLang="en-US" dirty="0" smtClean="0">
                    <a:solidFill>
                      <a:schemeClr val="bg1"/>
                    </a:solidFill>
                  </a:rPr>
                  <a:t>光</a:t>
                </a:r>
                <a:endParaRPr lang="zh-CN" altLang="en-US" dirty="0">
                  <a:solidFill>
                    <a:schemeClr val="bg1"/>
                  </a:solidFill>
                </a:endParaRPr>
              </a:p>
            </p:txBody>
          </p:sp>
          <p:cxnSp>
            <p:nvCxnSpPr>
              <p:cNvPr id="58" name="直接箭头连接符 57"/>
              <p:cNvCxnSpPr/>
              <p:nvPr/>
            </p:nvCxnSpPr>
            <p:spPr>
              <a:xfrm>
                <a:off x="1979712" y="4149080"/>
                <a:ext cx="4869949" cy="0"/>
              </a:xfrm>
              <a:prstGeom prst="straightConnector1">
                <a:avLst/>
              </a:prstGeom>
              <a:ln w="12700">
                <a:solidFill>
                  <a:schemeClr val="bg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915816" y="4077072"/>
                <a:ext cx="0" cy="7200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3563888" y="4077072"/>
                <a:ext cx="0" cy="7200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4499992" y="4077072"/>
                <a:ext cx="0" cy="7200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5436096" y="4077072"/>
                <a:ext cx="0" cy="7200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6372200" y="4077072"/>
                <a:ext cx="0" cy="7200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4" name="TextBox 63"/>
              <p:cNvSpPr txBox="1"/>
              <p:nvPr/>
            </p:nvSpPr>
            <p:spPr>
              <a:xfrm>
                <a:off x="3602543" y="3828606"/>
                <a:ext cx="877163" cy="369332"/>
              </a:xfrm>
              <a:prstGeom prst="rect">
                <a:avLst/>
              </a:prstGeom>
              <a:noFill/>
            </p:spPr>
            <p:txBody>
              <a:bodyPr wrap="none" rtlCol="0">
                <a:spAutoFit/>
              </a:bodyPr>
              <a:lstStyle/>
              <a:p>
                <a:r>
                  <a:rPr lang="zh-CN" altLang="en-US" dirty="0" smtClean="0">
                    <a:solidFill>
                      <a:schemeClr val="bg1"/>
                    </a:solidFill>
                  </a:rPr>
                  <a:t>紫外线</a:t>
                </a:r>
                <a:endParaRPr lang="zh-CN" altLang="en-US" dirty="0">
                  <a:solidFill>
                    <a:schemeClr val="bg1"/>
                  </a:solidFill>
                </a:endParaRPr>
              </a:p>
            </p:txBody>
          </p:sp>
          <p:sp>
            <p:nvSpPr>
              <p:cNvPr id="65" name="TextBox 64"/>
              <p:cNvSpPr txBox="1"/>
              <p:nvPr/>
            </p:nvSpPr>
            <p:spPr>
              <a:xfrm>
                <a:off x="4547358" y="3835879"/>
                <a:ext cx="877163" cy="369332"/>
              </a:xfrm>
              <a:prstGeom prst="rect">
                <a:avLst/>
              </a:prstGeom>
              <a:noFill/>
            </p:spPr>
            <p:txBody>
              <a:bodyPr wrap="none" rtlCol="0">
                <a:spAutoFit/>
              </a:bodyPr>
              <a:lstStyle/>
              <a:p>
                <a:r>
                  <a:rPr lang="zh-CN" altLang="en-US" dirty="0" smtClean="0">
                    <a:solidFill>
                      <a:schemeClr val="bg1"/>
                    </a:solidFill>
                  </a:rPr>
                  <a:t>可见光</a:t>
                </a:r>
                <a:endParaRPr lang="zh-CN" altLang="en-US" dirty="0">
                  <a:solidFill>
                    <a:schemeClr val="bg1"/>
                  </a:solidFill>
                </a:endParaRPr>
              </a:p>
            </p:txBody>
          </p:sp>
          <p:sp>
            <p:nvSpPr>
              <p:cNvPr id="66" name="TextBox 65"/>
              <p:cNvSpPr txBox="1"/>
              <p:nvPr/>
            </p:nvSpPr>
            <p:spPr>
              <a:xfrm>
                <a:off x="5461938" y="3828606"/>
                <a:ext cx="877163" cy="369332"/>
              </a:xfrm>
              <a:prstGeom prst="rect">
                <a:avLst/>
              </a:prstGeom>
              <a:noFill/>
            </p:spPr>
            <p:txBody>
              <a:bodyPr wrap="none" rtlCol="0">
                <a:spAutoFit/>
              </a:bodyPr>
              <a:lstStyle/>
              <a:p>
                <a:r>
                  <a:rPr lang="zh-CN" altLang="en-US" dirty="0" smtClean="0">
                    <a:solidFill>
                      <a:schemeClr val="bg1"/>
                    </a:solidFill>
                  </a:rPr>
                  <a:t>红外线</a:t>
                </a:r>
                <a:endParaRPr lang="zh-CN" altLang="en-US" dirty="0">
                  <a:solidFill>
                    <a:schemeClr val="bg1"/>
                  </a:solidFill>
                </a:endParaRPr>
              </a:p>
            </p:txBody>
          </p:sp>
          <p:sp>
            <p:nvSpPr>
              <p:cNvPr id="67" name="TextBox 66"/>
              <p:cNvSpPr txBox="1"/>
              <p:nvPr/>
            </p:nvSpPr>
            <p:spPr>
              <a:xfrm>
                <a:off x="3203848" y="4149080"/>
                <a:ext cx="715260" cy="338554"/>
              </a:xfrm>
              <a:prstGeom prst="rect">
                <a:avLst/>
              </a:prstGeom>
              <a:noFill/>
            </p:spPr>
            <p:txBody>
              <a:bodyPr wrap="none" rtlCol="0">
                <a:spAutoFit/>
              </a:bodyPr>
              <a:lstStyle/>
              <a:p>
                <a:r>
                  <a:rPr lang="en-US" altLang="zh-CN" sz="1600" dirty="0" smtClean="0">
                    <a:solidFill>
                      <a:schemeClr val="bg1"/>
                    </a:solidFill>
                  </a:rPr>
                  <a:t>0.005</a:t>
                </a:r>
                <a:endParaRPr lang="zh-CN" altLang="en-US" sz="1600" dirty="0">
                  <a:solidFill>
                    <a:schemeClr val="bg1"/>
                  </a:solidFill>
                </a:endParaRPr>
              </a:p>
            </p:txBody>
          </p:sp>
          <p:sp>
            <p:nvSpPr>
              <p:cNvPr id="68" name="TextBox 67"/>
              <p:cNvSpPr txBox="1"/>
              <p:nvPr/>
            </p:nvSpPr>
            <p:spPr>
              <a:xfrm>
                <a:off x="4262587" y="4149080"/>
                <a:ext cx="474810" cy="338554"/>
              </a:xfrm>
              <a:prstGeom prst="rect">
                <a:avLst/>
              </a:prstGeom>
              <a:noFill/>
            </p:spPr>
            <p:txBody>
              <a:bodyPr wrap="none" rtlCol="0">
                <a:spAutoFit/>
              </a:bodyPr>
              <a:lstStyle/>
              <a:p>
                <a:r>
                  <a:rPr lang="en-US" altLang="zh-CN" sz="1600" dirty="0" smtClean="0">
                    <a:solidFill>
                      <a:schemeClr val="bg1"/>
                    </a:solidFill>
                  </a:rPr>
                  <a:t>0.4</a:t>
                </a:r>
                <a:endParaRPr lang="zh-CN" altLang="en-US" sz="1600" dirty="0">
                  <a:solidFill>
                    <a:schemeClr val="bg1"/>
                  </a:solidFill>
                </a:endParaRPr>
              </a:p>
            </p:txBody>
          </p:sp>
          <p:sp>
            <p:nvSpPr>
              <p:cNvPr id="69" name="TextBox 68"/>
              <p:cNvSpPr txBox="1"/>
              <p:nvPr/>
            </p:nvSpPr>
            <p:spPr>
              <a:xfrm>
                <a:off x="5142874" y="4149080"/>
                <a:ext cx="586443" cy="338554"/>
              </a:xfrm>
              <a:prstGeom prst="rect">
                <a:avLst/>
              </a:prstGeom>
              <a:noFill/>
            </p:spPr>
            <p:txBody>
              <a:bodyPr wrap="none" rtlCol="0">
                <a:spAutoFit/>
              </a:bodyPr>
              <a:lstStyle/>
              <a:p>
                <a:r>
                  <a:rPr lang="en-US" altLang="zh-CN" sz="1600" dirty="0" smtClean="0">
                    <a:solidFill>
                      <a:schemeClr val="bg1"/>
                    </a:solidFill>
                  </a:rPr>
                  <a:t>0.76</a:t>
                </a:r>
                <a:endParaRPr lang="zh-CN" altLang="en-US" sz="1600" dirty="0">
                  <a:solidFill>
                    <a:schemeClr val="bg1"/>
                  </a:solidFill>
                </a:endParaRPr>
              </a:p>
            </p:txBody>
          </p:sp>
          <p:sp>
            <p:nvSpPr>
              <p:cNvPr id="70" name="TextBox 69"/>
              <p:cNvSpPr txBox="1"/>
              <p:nvPr/>
            </p:nvSpPr>
            <p:spPr>
              <a:xfrm>
                <a:off x="6132455" y="4132203"/>
                <a:ext cx="479490" cy="338554"/>
              </a:xfrm>
              <a:prstGeom prst="rect">
                <a:avLst/>
              </a:prstGeom>
              <a:noFill/>
            </p:spPr>
            <p:txBody>
              <a:bodyPr wrap="none" rtlCol="0">
                <a:spAutoFit/>
              </a:bodyPr>
              <a:lstStyle/>
              <a:p>
                <a:r>
                  <a:rPr lang="en-US" altLang="zh-CN" sz="1600" dirty="0" smtClean="0">
                    <a:solidFill>
                      <a:schemeClr val="bg1"/>
                    </a:solidFill>
                  </a:rPr>
                  <a:t>1.5</a:t>
                </a:r>
                <a:endParaRPr lang="zh-CN" altLang="en-US" sz="1600" dirty="0">
                  <a:solidFill>
                    <a:schemeClr val="bg1"/>
                  </a:solidFill>
                </a:endParaRPr>
              </a:p>
            </p:txBody>
          </p:sp>
          <p:sp>
            <p:nvSpPr>
              <p:cNvPr id="71" name="TextBox 70"/>
              <p:cNvSpPr txBox="1"/>
              <p:nvPr/>
            </p:nvSpPr>
            <p:spPr>
              <a:xfrm>
                <a:off x="1907704" y="4161294"/>
                <a:ext cx="1415772" cy="338554"/>
              </a:xfrm>
              <a:prstGeom prst="rect">
                <a:avLst/>
              </a:prstGeom>
              <a:noFill/>
            </p:spPr>
            <p:txBody>
              <a:bodyPr wrap="none" rtlCol="0">
                <a:spAutoFit/>
              </a:bodyPr>
              <a:lstStyle/>
              <a:p>
                <a:r>
                  <a:rPr lang="zh-CN" altLang="en-US" sz="1600" dirty="0" smtClean="0">
                    <a:solidFill>
                      <a:schemeClr val="bg1"/>
                    </a:solidFill>
                  </a:rPr>
                  <a:t>波长（微米）</a:t>
                </a:r>
                <a:endParaRPr lang="zh-CN" altLang="en-US" sz="1600" dirty="0">
                  <a:solidFill>
                    <a:schemeClr val="bg1"/>
                  </a:solidFill>
                </a:endParaRPr>
              </a:p>
            </p:txBody>
          </p:sp>
        </p:grpSp>
      </p:grpSp>
    </p:spTree>
    <p:extLst>
      <p:ext uri="{BB962C8B-B14F-4D97-AF65-F5344CB8AC3E}">
        <p14:creationId xmlns:p14="http://schemas.microsoft.com/office/powerpoint/2010/main" val="338038319"/>
      </p:ext>
    </p:extLst>
  </p:cSld>
  <p:clrMapOvr>
    <a:masterClrMapping/>
  </p:clrMapOvr>
  <p:transition spd="slow">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43470" y="764704"/>
            <a:ext cx="3528530" cy="1015663"/>
          </a:xfrm>
          <a:prstGeom prst="rect">
            <a:avLst/>
          </a:prstGeom>
          <a:noFill/>
        </p:spPr>
        <p:txBody>
          <a:bodyPr wrap="none" rtlCol="0">
            <a:spAutoFit/>
          </a:bodyPr>
          <a:lstStyle/>
          <a:p>
            <a:r>
              <a:rPr lang="en-US" altLang="zh-CN" sz="6000" dirty="0" smtClean="0">
                <a:solidFill>
                  <a:schemeClr val="bg1">
                    <a:alpha val="70000"/>
                  </a:schemeClr>
                </a:solidFill>
              </a:rPr>
              <a:t>RS</a:t>
            </a:r>
            <a:r>
              <a:rPr lang="zh-CN" altLang="en-US" sz="3600" dirty="0" smtClean="0">
                <a:solidFill>
                  <a:schemeClr val="bg1">
                    <a:alpha val="70000"/>
                  </a:schemeClr>
                </a:solidFill>
              </a:rPr>
              <a:t>成果体验：</a:t>
            </a:r>
            <a:endParaRPr lang="zh-CN" altLang="en-US" sz="3600" dirty="0">
              <a:solidFill>
                <a:schemeClr val="bg1">
                  <a:alpha val="70000"/>
                </a:schemeClr>
              </a:solidFill>
            </a:endParaRPr>
          </a:p>
        </p:txBody>
      </p:sp>
      <p:grpSp>
        <p:nvGrpSpPr>
          <p:cNvPr id="6" name="Group 2"/>
          <p:cNvGrpSpPr>
            <a:grpSpLocks/>
          </p:cNvGrpSpPr>
          <p:nvPr/>
        </p:nvGrpSpPr>
        <p:grpSpPr bwMode="auto">
          <a:xfrm>
            <a:off x="-229386" y="2930434"/>
            <a:ext cx="9468544" cy="919039"/>
            <a:chOff x="0" y="0"/>
            <a:chExt cx="3502" cy="895"/>
          </a:xfrm>
        </p:grpSpPr>
        <p:pic>
          <p:nvPicPr>
            <p:cNvPr id="7" name="椭圆 10"/>
            <p:cNvPicPr>
              <a:picLocks noChangeArrowheads="1"/>
            </p:cNvPicPr>
            <p:nvPr/>
          </p:nvPicPr>
          <p:blipFill>
            <a:blip r:embed="rId2">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0" y="0"/>
              <a:ext cx="3502" cy="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4"/>
            <p:cNvSpPr txBox="1">
              <a:spLocks noChangeArrowheads="1"/>
            </p:cNvSpPr>
            <p:nvPr/>
          </p:nvSpPr>
          <p:spPr bwMode="auto">
            <a:xfrm>
              <a:off x="562" y="180"/>
              <a:ext cx="2327" cy="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endParaRPr lang="zh-CN" altLang="en-US">
                <a:latin typeface="Arial" pitchFamily="34" charset="0"/>
              </a:endParaRPr>
            </a:p>
          </p:txBody>
        </p:sp>
      </p:grpSp>
      <p:sp>
        <p:nvSpPr>
          <p:cNvPr id="5" name="圆角矩形 4"/>
          <p:cNvSpPr/>
          <p:nvPr/>
        </p:nvSpPr>
        <p:spPr>
          <a:xfrm>
            <a:off x="2016807" y="2477077"/>
            <a:ext cx="5071294" cy="919854"/>
          </a:xfrm>
          <a:prstGeom prst="roundRect">
            <a:avLst>
              <a:gd name="adj" fmla="val 50000"/>
            </a:avLst>
          </a:prstGeom>
          <a:gradFill flip="none" rotWithShape="1">
            <a:gsLst>
              <a:gs pos="0">
                <a:srgbClr val="99FF33"/>
              </a:gs>
              <a:gs pos="100000">
                <a:srgbClr val="33CC33"/>
              </a:gs>
            </a:gsLst>
            <a:lin ang="5400000" scaled="1"/>
            <a:tileRect/>
          </a:gradFill>
          <a:ln w="12700">
            <a:gradFill flip="none" rotWithShape="1">
              <a:gsLst>
                <a:gs pos="0">
                  <a:srgbClr val="33CC33"/>
                </a:gs>
                <a:gs pos="100000">
                  <a:srgbClr val="FFFFFF"/>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Group 2"/>
          <p:cNvGrpSpPr>
            <a:grpSpLocks/>
          </p:cNvGrpSpPr>
          <p:nvPr/>
        </p:nvGrpSpPr>
        <p:grpSpPr bwMode="auto">
          <a:xfrm>
            <a:off x="-756592" y="4713569"/>
            <a:ext cx="10225135" cy="720080"/>
            <a:chOff x="0" y="0"/>
            <a:chExt cx="3502" cy="895"/>
          </a:xfrm>
        </p:grpSpPr>
        <p:pic>
          <p:nvPicPr>
            <p:cNvPr id="10" name="椭圆 10"/>
            <p:cNvPicPr>
              <a:picLocks noChangeArrowheads="1"/>
            </p:cNvPicPr>
            <p:nvPr/>
          </p:nvPicPr>
          <p:blipFill>
            <a:blip r:embed="rId2">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0" y="0"/>
              <a:ext cx="3502" cy="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4"/>
            <p:cNvSpPr txBox="1">
              <a:spLocks noChangeArrowheads="1"/>
            </p:cNvSpPr>
            <p:nvPr/>
          </p:nvSpPr>
          <p:spPr bwMode="auto">
            <a:xfrm>
              <a:off x="562" y="180"/>
              <a:ext cx="2327" cy="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endParaRPr lang="zh-CN" altLang="en-US">
                <a:latin typeface="Arial" pitchFamily="34" charset="0"/>
              </a:endParaRPr>
            </a:p>
          </p:txBody>
        </p:sp>
      </p:grpSp>
      <p:sp>
        <p:nvSpPr>
          <p:cNvPr id="12" name="圆角矩形 11"/>
          <p:cNvSpPr/>
          <p:nvPr/>
        </p:nvSpPr>
        <p:spPr>
          <a:xfrm>
            <a:off x="2016807" y="4133261"/>
            <a:ext cx="5071294" cy="919854"/>
          </a:xfrm>
          <a:prstGeom prst="roundRect">
            <a:avLst>
              <a:gd name="adj" fmla="val 50000"/>
            </a:avLst>
          </a:prstGeom>
          <a:gradFill flip="none" rotWithShape="1">
            <a:gsLst>
              <a:gs pos="0">
                <a:srgbClr val="99FF33"/>
              </a:gs>
              <a:gs pos="100000">
                <a:srgbClr val="33CC33"/>
              </a:gs>
            </a:gsLst>
            <a:lin ang="5400000" scaled="1"/>
            <a:tileRect/>
          </a:gradFill>
          <a:ln w="12700">
            <a:gradFill flip="none" rotWithShape="1">
              <a:gsLst>
                <a:gs pos="0">
                  <a:srgbClr val="33CC33"/>
                </a:gs>
                <a:gs pos="100000">
                  <a:srgbClr val="FFFFFF"/>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1426666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987824" y="1301035"/>
            <a:ext cx="4621778" cy="707886"/>
          </a:xfrm>
          <a:prstGeom prst="rect">
            <a:avLst/>
          </a:prstGeom>
          <a:noFill/>
        </p:spPr>
        <p:txBody>
          <a:bodyPr wrap="none" rtlCol="0">
            <a:spAutoFit/>
          </a:bodyPr>
          <a:lstStyle/>
          <a:p>
            <a:r>
              <a:rPr lang="zh-CN" altLang="en-US" sz="4000" b="1" dirty="0" smtClean="0">
                <a:solidFill>
                  <a:schemeClr val="bg1"/>
                </a:solidFill>
              </a:rPr>
              <a:t>地理信息技术 </a:t>
            </a:r>
            <a:r>
              <a:rPr lang="zh-CN" altLang="en-US" sz="2400" dirty="0" smtClean="0">
                <a:solidFill>
                  <a:schemeClr val="bg1"/>
                </a:solidFill>
              </a:rPr>
              <a:t>是什么？</a:t>
            </a:r>
            <a:endParaRPr lang="zh-CN" altLang="en-US" sz="2400" dirty="0">
              <a:solidFill>
                <a:schemeClr val="bg1"/>
              </a:solidFill>
            </a:endParaRPr>
          </a:p>
        </p:txBody>
      </p:sp>
      <p:cxnSp>
        <p:nvCxnSpPr>
          <p:cNvPr id="21" name="直接连接符 20"/>
          <p:cNvCxnSpPr/>
          <p:nvPr/>
        </p:nvCxnSpPr>
        <p:spPr>
          <a:xfrm>
            <a:off x="1681214" y="3140968"/>
            <a:ext cx="5844223" cy="0"/>
          </a:xfrm>
          <a:prstGeom prst="line">
            <a:avLst/>
          </a:prstGeom>
          <a:noFill/>
          <a:ln w="12700">
            <a:solidFill>
              <a:schemeClr val="bg1">
                <a:alpha val="40000"/>
              </a:schemeClr>
            </a:solidFill>
            <a:headEnd type="oval" w="med" len="med"/>
            <a:tailEnd type="oval" w="med" len="med"/>
          </a:ln>
          <a:effectLst>
            <a:outerShdw blurRad="38100" algn="ct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23" name="直接连接符 22"/>
          <p:cNvCxnSpPr/>
          <p:nvPr/>
        </p:nvCxnSpPr>
        <p:spPr>
          <a:xfrm>
            <a:off x="1681214" y="3140968"/>
            <a:ext cx="0" cy="720080"/>
          </a:xfrm>
          <a:prstGeom prst="line">
            <a:avLst/>
          </a:prstGeom>
          <a:noFill/>
          <a:ln w="12700">
            <a:solidFill>
              <a:schemeClr val="bg1">
                <a:alpha val="40000"/>
              </a:schemeClr>
            </a:solidFill>
            <a:headEnd type="oval" w="med" len="med"/>
            <a:tailEnd type="oval" w="med" len="med"/>
          </a:ln>
          <a:effectLst>
            <a:outerShdw blurRad="38100" algn="ct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25" name="直接连接符 24"/>
          <p:cNvCxnSpPr/>
          <p:nvPr/>
        </p:nvCxnSpPr>
        <p:spPr>
          <a:xfrm>
            <a:off x="3627137" y="3140968"/>
            <a:ext cx="0" cy="720080"/>
          </a:xfrm>
          <a:prstGeom prst="line">
            <a:avLst/>
          </a:prstGeom>
          <a:noFill/>
          <a:ln w="12700">
            <a:solidFill>
              <a:schemeClr val="bg1">
                <a:alpha val="40000"/>
              </a:schemeClr>
            </a:solidFill>
            <a:headEnd type="oval" w="med" len="med"/>
            <a:tailEnd type="oval" w="med" len="med"/>
          </a:ln>
          <a:effectLst>
            <a:outerShdw blurRad="38100" algn="ct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26" name="直接连接符 25"/>
          <p:cNvCxnSpPr/>
          <p:nvPr/>
        </p:nvCxnSpPr>
        <p:spPr>
          <a:xfrm>
            <a:off x="5573060" y="3140968"/>
            <a:ext cx="0" cy="720080"/>
          </a:xfrm>
          <a:prstGeom prst="line">
            <a:avLst/>
          </a:prstGeom>
          <a:noFill/>
          <a:ln w="12700">
            <a:solidFill>
              <a:schemeClr val="bg1">
                <a:alpha val="40000"/>
              </a:schemeClr>
            </a:solidFill>
            <a:headEnd type="oval" w="med" len="med"/>
            <a:tailEnd type="oval" w="med" len="med"/>
          </a:ln>
          <a:effectLst>
            <a:outerShdw blurRad="38100" algn="ct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27" name="直接连接符 26"/>
          <p:cNvCxnSpPr/>
          <p:nvPr/>
        </p:nvCxnSpPr>
        <p:spPr>
          <a:xfrm>
            <a:off x="7518982" y="3136777"/>
            <a:ext cx="0" cy="720080"/>
          </a:xfrm>
          <a:prstGeom prst="line">
            <a:avLst/>
          </a:prstGeom>
          <a:noFill/>
          <a:ln w="12700">
            <a:solidFill>
              <a:schemeClr val="bg1">
                <a:alpha val="40000"/>
              </a:schemeClr>
            </a:solidFill>
            <a:headEnd type="oval" w="med" len="med"/>
            <a:tailEnd type="oval" w="med" len="med"/>
          </a:ln>
          <a:effectLst>
            <a:outerShdw blurRad="38100" algn="ct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cxnSp>
      <p:sp>
        <p:nvSpPr>
          <p:cNvPr id="31" name="圆角矩形 30"/>
          <p:cNvSpPr/>
          <p:nvPr/>
        </p:nvSpPr>
        <p:spPr>
          <a:xfrm>
            <a:off x="4847634" y="3849589"/>
            <a:ext cx="1450852" cy="648072"/>
          </a:xfrm>
          <a:prstGeom prst="round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smtClean="0">
                <a:latin typeface="+mj-ea"/>
                <a:ea typeface="+mj-ea"/>
              </a:rPr>
              <a:t>GIS</a:t>
            </a:r>
            <a:endParaRPr lang="zh-CN" altLang="en-US" sz="4400" b="1" dirty="0">
              <a:latin typeface="+mj-ea"/>
              <a:ea typeface="+mj-ea"/>
            </a:endParaRPr>
          </a:p>
        </p:txBody>
      </p:sp>
      <p:sp>
        <p:nvSpPr>
          <p:cNvPr id="32" name="圆角矩形 31"/>
          <p:cNvSpPr/>
          <p:nvPr/>
        </p:nvSpPr>
        <p:spPr>
          <a:xfrm>
            <a:off x="955788" y="3849589"/>
            <a:ext cx="1450852" cy="648072"/>
          </a:xfrm>
          <a:prstGeom prst="round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smtClean="0">
                <a:latin typeface="+mj-ea"/>
                <a:ea typeface="+mj-ea"/>
              </a:rPr>
              <a:t>RS</a:t>
            </a:r>
            <a:endParaRPr lang="zh-CN" altLang="en-US" sz="4400" b="1" dirty="0">
              <a:latin typeface="+mj-ea"/>
              <a:ea typeface="+mj-ea"/>
            </a:endParaRPr>
          </a:p>
        </p:txBody>
      </p:sp>
      <p:sp>
        <p:nvSpPr>
          <p:cNvPr id="33" name="圆角矩形 32"/>
          <p:cNvSpPr/>
          <p:nvPr/>
        </p:nvSpPr>
        <p:spPr>
          <a:xfrm>
            <a:off x="2901711" y="3849589"/>
            <a:ext cx="1450852" cy="648072"/>
          </a:xfrm>
          <a:prstGeom prst="round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smtClean="0">
                <a:latin typeface="+mj-ea"/>
                <a:ea typeface="+mj-ea"/>
              </a:rPr>
              <a:t>GPS</a:t>
            </a:r>
            <a:endParaRPr lang="zh-CN" altLang="en-US" sz="4400" b="1" dirty="0">
              <a:latin typeface="+mj-ea"/>
              <a:ea typeface="+mj-ea"/>
            </a:endParaRPr>
          </a:p>
        </p:txBody>
      </p:sp>
      <p:sp>
        <p:nvSpPr>
          <p:cNvPr id="34" name="圆角矩形 33"/>
          <p:cNvSpPr/>
          <p:nvPr/>
        </p:nvSpPr>
        <p:spPr>
          <a:xfrm>
            <a:off x="6793556" y="3849589"/>
            <a:ext cx="1450852" cy="648072"/>
          </a:xfrm>
          <a:prstGeom prst="round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latin typeface="+mj-ea"/>
                <a:ea typeface="+mj-ea"/>
              </a:rPr>
              <a:t>数字地球</a:t>
            </a:r>
            <a:endParaRPr lang="zh-CN" altLang="en-US" sz="2000" b="1" dirty="0">
              <a:latin typeface="+mj-ea"/>
              <a:ea typeface="+mj-ea"/>
            </a:endParaRPr>
          </a:p>
        </p:txBody>
      </p:sp>
      <p:cxnSp>
        <p:nvCxnSpPr>
          <p:cNvPr id="38" name="直接连接符 37"/>
          <p:cNvCxnSpPr/>
          <p:nvPr/>
        </p:nvCxnSpPr>
        <p:spPr>
          <a:xfrm flipV="1">
            <a:off x="4595150" y="1988840"/>
            <a:ext cx="0" cy="1147937"/>
          </a:xfrm>
          <a:prstGeom prst="line">
            <a:avLst/>
          </a:prstGeom>
          <a:noFill/>
          <a:ln w="12700">
            <a:solidFill>
              <a:schemeClr val="bg1">
                <a:alpha val="40000"/>
              </a:schemeClr>
            </a:solidFill>
            <a:headEnd type="oval" w="med" len="med"/>
            <a:tailEnd type="oval" w="med" len="med"/>
          </a:ln>
          <a:effectLst>
            <a:outerShdw blurRad="38100" algn="ct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cxn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605502" y="4107616"/>
            <a:ext cx="4762500" cy="3181350"/>
          </a:xfrm>
          <a:prstGeom prst="rect">
            <a:avLst/>
          </a:prstGeom>
        </p:spPr>
      </p:pic>
    </p:spTree>
    <p:extLst>
      <p:ext uri="{BB962C8B-B14F-4D97-AF65-F5344CB8AC3E}">
        <p14:creationId xmlns:p14="http://schemas.microsoft.com/office/powerpoint/2010/main" val="1257709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up)">
                                      <p:cBhvr>
                                        <p:cTn id="7" dur="500"/>
                                        <p:tgtEl>
                                          <p:spTgt spid="38"/>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barn(outVertical)">
                                      <p:cBhvr>
                                        <p:cTn id="11" dur="500"/>
                                        <p:tgtEl>
                                          <p:spTgt spid="21"/>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up)">
                                      <p:cBhvr>
                                        <p:cTn id="15" dur="500"/>
                                        <p:tgtEl>
                                          <p:spTgt spid="23"/>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up)">
                                      <p:cBhvr>
                                        <p:cTn id="19" dur="500"/>
                                        <p:tgtEl>
                                          <p:spTgt spid="25"/>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up)">
                                      <p:cBhvr>
                                        <p:cTn id="23" dur="500"/>
                                        <p:tgtEl>
                                          <p:spTgt spid="26"/>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up)">
                                      <p:cBhvr>
                                        <p:cTn id="27" dur="500"/>
                                        <p:tgtEl>
                                          <p:spTgt spid="2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500"/>
                                        <p:tgtEl>
                                          <p:spTgt spid="3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500"/>
                                        <p:tgtEl>
                                          <p:spTgt spid="3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500"/>
                                        <p:tgtEl>
                                          <p:spTgt spid="3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fade">
                                      <p:cBhvr>
                                        <p:cTn id="41" dur="500"/>
                                        <p:tgtEl>
                                          <p:spTgt spid="34"/>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3"/>
                                        </p:tgtEl>
                                        <p:attrNameLst>
                                          <p:attrName>style.visibility</p:attrName>
                                        </p:attrNameLst>
                                      </p:cBhvr>
                                      <p:to>
                                        <p:strVal val="visible"/>
                                      </p:to>
                                    </p:set>
                                    <p:anim calcmode="lin" valueType="num">
                                      <p:cBhvr additive="base">
                                        <p:cTn id="46" dur="500" fill="hold"/>
                                        <p:tgtEl>
                                          <p:spTgt spid="3"/>
                                        </p:tgtEl>
                                        <p:attrNameLst>
                                          <p:attrName>ppt_x</p:attrName>
                                        </p:attrNameLst>
                                      </p:cBhvr>
                                      <p:tavLst>
                                        <p:tav tm="0">
                                          <p:val>
                                            <p:strVal val="#ppt_x"/>
                                          </p:val>
                                        </p:tav>
                                        <p:tav tm="100000">
                                          <p:val>
                                            <p:strVal val="#ppt_x"/>
                                          </p:val>
                                        </p:tav>
                                      </p:tavLst>
                                    </p:anim>
                                    <p:anim calcmode="lin" valueType="num">
                                      <p:cBhvr additive="base">
                                        <p:cTn id="47" dur="500" fill="hold"/>
                                        <p:tgtEl>
                                          <p:spTgt spid="3"/>
                                        </p:tgtEl>
                                        <p:attrNameLst>
                                          <p:attrName>ppt_y</p:attrName>
                                        </p:attrNameLst>
                                      </p:cBhvr>
                                      <p:tavLst>
                                        <p:tav tm="0">
                                          <p:val>
                                            <p:strVal val="1+#ppt_h/2"/>
                                          </p:val>
                                        </p:tav>
                                        <p:tav tm="100000">
                                          <p:val>
                                            <p:strVal val="#ppt_y"/>
                                          </p:val>
                                        </p:tav>
                                      </p:tavLst>
                                    </p:anim>
                                  </p:childTnLst>
                                </p:cTn>
                              </p:par>
                            </p:childTnLst>
                          </p:cTn>
                        </p:par>
                        <p:par>
                          <p:cTn id="48" fill="hold">
                            <p:stCondLst>
                              <p:cond delay="500"/>
                            </p:stCondLst>
                            <p:childTnLst>
                              <p:par>
                                <p:cTn id="49" presetID="26" presetClass="emph" presetSubtype="0" fill="hold" grpId="1" nodeType="afterEffect">
                                  <p:stCondLst>
                                    <p:cond delay="0"/>
                                  </p:stCondLst>
                                  <p:childTnLst>
                                    <p:animEffect transition="out" filter="fade">
                                      <p:cBhvr>
                                        <p:cTn id="50" dur="250" tmFilter="0, 0; .2, .5; .8, .5; 1, 0"/>
                                        <p:tgtEl>
                                          <p:spTgt spid="32"/>
                                        </p:tgtEl>
                                      </p:cBhvr>
                                    </p:animEffect>
                                    <p:animScale>
                                      <p:cBhvr>
                                        <p:cTn id="51" dur="125" autoRev="1" fill="hold"/>
                                        <p:tgtEl>
                                          <p:spTgt spid="32"/>
                                        </p:tgtEl>
                                      </p:cBhvr>
                                      <p:by x="105000" y="105000"/>
                                    </p:animScale>
                                  </p:childTnLst>
                                </p:cTn>
                              </p:par>
                            </p:childTnLst>
                          </p:cTn>
                        </p:par>
                        <p:par>
                          <p:cTn id="52" fill="hold">
                            <p:stCondLst>
                              <p:cond delay="750"/>
                            </p:stCondLst>
                            <p:childTnLst>
                              <p:par>
                                <p:cTn id="53" presetID="2" presetClass="exit" presetSubtype="4" fill="hold" nodeType="afterEffect">
                                  <p:stCondLst>
                                    <p:cond delay="500"/>
                                  </p:stCondLst>
                                  <p:childTnLst>
                                    <p:anim calcmode="lin" valueType="num">
                                      <p:cBhvr additive="base">
                                        <p:cTn id="54" dur="500"/>
                                        <p:tgtEl>
                                          <p:spTgt spid="3"/>
                                        </p:tgtEl>
                                        <p:attrNameLst>
                                          <p:attrName>ppt_x</p:attrName>
                                        </p:attrNameLst>
                                      </p:cBhvr>
                                      <p:tavLst>
                                        <p:tav tm="0">
                                          <p:val>
                                            <p:strVal val="ppt_x"/>
                                          </p:val>
                                        </p:tav>
                                        <p:tav tm="100000">
                                          <p:val>
                                            <p:strVal val="ppt_x"/>
                                          </p:val>
                                        </p:tav>
                                      </p:tavLst>
                                    </p:anim>
                                    <p:anim calcmode="lin" valueType="num">
                                      <p:cBhvr additive="base">
                                        <p:cTn id="55" dur="500"/>
                                        <p:tgtEl>
                                          <p:spTgt spid="3"/>
                                        </p:tgtEl>
                                        <p:attrNameLst>
                                          <p:attrName>ppt_y</p:attrName>
                                        </p:attrNameLst>
                                      </p:cBhvr>
                                      <p:tavLst>
                                        <p:tav tm="0">
                                          <p:val>
                                            <p:strVal val="ppt_y"/>
                                          </p:val>
                                        </p:tav>
                                        <p:tav tm="100000">
                                          <p:val>
                                            <p:strVal val="1+ppt_h/2"/>
                                          </p:val>
                                        </p:tav>
                                      </p:tavLst>
                                    </p:anim>
                                    <p:set>
                                      <p:cBhvr>
                                        <p:cTn id="56"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2" grpId="1" animBg="1"/>
      <p:bldP spid="33" grpId="0" animBg="1"/>
      <p:bldP spid="3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11"/>
          <p:cNvSpPr/>
          <p:nvPr/>
        </p:nvSpPr>
        <p:spPr>
          <a:xfrm>
            <a:off x="-11574" y="-11575"/>
            <a:ext cx="6076708" cy="6886937"/>
          </a:xfrm>
          <a:custGeom>
            <a:avLst/>
            <a:gdLst>
              <a:gd name="connsiteX0" fmla="*/ 0 w 4352081"/>
              <a:gd name="connsiteY0" fmla="*/ 0 h 6886937"/>
              <a:gd name="connsiteX1" fmla="*/ 11575 w 4352081"/>
              <a:gd name="connsiteY1" fmla="*/ 6863788 h 6886937"/>
              <a:gd name="connsiteX2" fmla="*/ 4352081 w 4352081"/>
              <a:gd name="connsiteY2" fmla="*/ 6886937 h 6886937"/>
              <a:gd name="connsiteX3" fmla="*/ 4340507 w 4352081"/>
              <a:gd name="connsiteY3" fmla="*/ 5359079 h 6886937"/>
              <a:gd name="connsiteX4" fmla="*/ 3252486 w 4352081"/>
              <a:gd name="connsiteY4" fmla="*/ 1018572 h 6886937"/>
              <a:gd name="connsiteX5" fmla="*/ 3159889 w 4352081"/>
              <a:gd name="connsiteY5" fmla="*/ 462988 h 6886937"/>
              <a:gd name="connsiteX6" fmla="*/ 2986269 w 4352081"/>
              <a:gd name="connsiteY6" fmla="*/ 150471 h 6886937"/>
              <a:gd name="connsiteX7" fmla="*/ 2766350 w 4352081"/>
              <a:gd name="connsiteY7" fmla="*/ 23150 h 6886937"/>
              <a:gd name="connsiteX8" fmla="*/ 0 w 4352081"/>
              <a:gd name="connsiteY8" fmla="*/ 0 h 6886937"/>
              <a:gd name="connsiteX0" fmla="*/ 0 w 4352081"/>
              <a:gd name="connsiteY0" fmla="*/ 0 h 6886937"/>
              <a:gd name="connsiteX1" fmla="*/ 11575 w 4352081"/>
              <a:gd name="connsiteY1" fmla="*/ 6863788 h 6886937"/>
              <a:gd name="connsiteX2" fmla="*/ 4352081 w 4352081"/>
              <a:gd name="connsiteY2" fmla="*/ 6886937 h 6886937"/>
              <a:gd name="connsiteX3" fmla="*/ 4340507 w 4352081"/>
              <a:gd name="connsiteY3" fmla="*/ 5359079 h 6886937"/>
              <a:gd name="connsiteX4" fmla="*/ 3252486 w 4352081"/>
              <a:gd name="connsiteY4" fmla="*/ 1018572 h 6886937"/>
              <a:gd name="connsiteX5" fmla="*/ 3159889 w 4352081"/>
              <a:gd name="connsiteY5" fmla="*/ 462988 h 6886937"/>
              <a:gd name="connsiteX6" fmla="*/ 2986269 w 4352081"/>
              <a:gd name="connsiteY6" fmla="*/ 150471 h 6886937"/>
              <a:gd name="connsiteX7" fmla="*/ 2708477 w 4352081"/>
              <a:gd name="connsiteY7" fmla="*/ 11575 h 6886937"/>
              <a:gd name="connsiteX8" fmla="*/ 0 w 4352081"/>
              <a:gd name="connsiteY8" fmla="*/ 0 h 6886937"/>
              <a:gd name="connsiteX0" fmla="*/ 0 w 4352081"/>
              <a:gd name="connsiteY0" fmla="*/ 0 h 6886937"/>
              <a:gd name="connsiteX1" fmla="*/ 11575 w 4352081"/>
              <a:gd name="connsiteY1" fmla="*/ 6886937 h 6886937"/>
              <a:gd name="connsiteX2" fmla="*/ 4352081 w 4352081"/>
              <a:gd name="connsiteY2" fmla="*/ 6886937 h 6886937"/>
              <a:gd name="connsiteX3" fmla="*/ 4340507 w 4352081"/>
              <a:gd name="connsiteY3" fmla="*/ 5359079 h 6886937"/>
              <a:gd name="connsiteX4" fmla="*/ 3252486 w 4352081"/>
              <a:gd name="connsiteY4" fmla="*/ 1018572 h 6886937"/>
              <a:gd name="connsiteX5" fmla="*/ 3159889 w 4352081"/>
              <a:gd name="connsiteY5" fmla="*/ 462988 h 6886937"/>
              <a:gd name="connsiteX6" fmla="*/ 2986269 w 4352081"/>
              <a:gd name="connsiteY6" fmla="*/ 150471 h 6886937"/>
              <a:gd name="connsiteX7" fmla="*/ 2708477 w 4352081"/>
              <a:gd name="connsiteY7" fmla="*/ 11575 h 6886937"/>
              <a:gd name="connsiteX8" fmla="*/ 0 w 4352081"/>
              <a:gd name="connsiteY8" fmla="*/ 0 h 6886937"/>
              <a:gd name="connsiteX0" fmla="*/ 0 w 6041984"/>
              <a:gd name="connsiteY0" fmla="*/ 0 h 6886937"/>
              <a:gd name="connsiteX1" fmla="*/ 11575 w 6041984"/>
              <a:gd name="connsiteY1" fmla="*/ 6886937 h 6886937"/>
              <a:gd name="connsiteX2" fmla="*/ 6041984 w 6041984"/>
              <a:gd name="connsiteY2" fmla="*/ 6840639 h 6886937"/>
              <a:gd name="connsiteX3" fmla="*/ 4340507 w 6041984"/>
              <a:gd name="connsiteY3" fmla="*/ 5359079 h 6886937"/>
              <a:gd name="connsiteX4" fmla="*/ 3252486 w 6041984"/>
              <a:gd name="connsiteY4" fmla="*/ 1018572 h 6886937"/>
              <a:gd name="connsiteX5" fmla="*/ 3159889 w 6041984"/>
              <a:gd name="connsiteY5" fmla="*/ 462988 h 6886937"/>
              <a:gd name="connsiteX6" fmla="*/ 2986269 w 6041984"/>
              <a:gd name="connsiteY6" fmla="*/ 150471 h 6886937"/>
              <a:gd name="connsiteX7" fmla="*/ 2708477 w 6041984"/>
              <a:gd name="connsiteY7" fmla="*/ 11575 h 6886937"/>
              <a:gd name="connsiteX8" fmla="*/ 0 w 6041984"/>
              <a:gd name="connsiteY8" fmla="*/ 0 h 6886937"/>
              <a:gd name="connsiteX0" fmla="*/ 0 w 6076708"/>
              <a:gd name="connsiteY0" fmla="*/ 0 h 6886937"/>
              <a:gd name="connsiteX1" fmla="*/ 11575 w 6076708"/>
              <a:gd name="connsiteY1" fmla="*/ 6886937 h 6886937"/>
              <a:gd name="connsiteX2" fmla="*/ 6076708 w 6076708"/>
              <a:gd name="connsiteY2" fmla="*/ 6875363 h 6886937"/>
              <a:gd name="connsiteX3" fmla="*/ 4340507 w 6076708"/>
              <a:gd name="connsiteY3" fmla="*/ 5359079 h 6886937"/>
              <a:gd name="connsiteX4" fmla="*/ 3252486 w 6076708"/>
              <a:gd name="connsiteY4" fmla="*/ 1018572 h 6886937"/>
              <a:gd name="connsiteX5" fmla="*/ 3159889 w 6076708"/>
              <a:gd name="connsiteY5" fmla="*/ 462988 h 6886937"/>
              <a:gd name="connsiteX6" fmla="*/ 2986269 w 6076708"/>
              <a:gd name="connsiteY6" fmla="*/ 150471 h 6886937"/>
              <a:gd name="connsiteX7" fmla="*/ 2708477 w 6076708"/>
              <a:gd name="connsiteY7" fmla="*/ 11575 h 6886937"/>
              <a:gd name="connsiteX8" fmla="*/ 0 w 6076708"/>
              <a:gd name="connsiteY8" fmla="*/ 0 h 6886937"/>
              <a:gd name="connsiteX0" fmla="*/ 0 w 6076708"/>
              <a:gd name="connsiteY0" fmla="*/ 0 h 6886937"/>
              <a:gd name="connsiteX1" fmla="*/ 11575 w 6076708"/>
              <a:gd name="connsiteY1" fmla="*/ 6886937 h 6886937"/>
              <a:gd name="connsiteX2" fmla="*/ 6076708 w 6076708"/>
              <a:gd name="connsiteY2" fmla="*/ 6875363 h 6886937"/>
              <a:gd name="connsiteX3" fmla="*/ 5636871 w 6076708"/>
              <a:gd name="connsiteY3" fmla="*/ 4977114 h 6886937"/>
              <a:gd name="connsiteX4" fmla="*/ 3252486 w 6076708"/>
              <a:gd name="connsiteY4" fmla="*/ 1018572 h 6886937"/>
              <a:gd name="connsiteX5" fmla="*/ 3159889 w 6076708"/>
              <a:gd name="connsiteY5" fmla="*/ 462988 h 6886937"/>
              <a:gd name="connsiteX6" fmla="*/ 2986269 w 6076708"/>
              <a:gd name="connsiteY6" fmla="*/ 150471 h 6886937"/>
              <a:gd name="connsiteX7" fmla="*/ 2708477 w 6076708"/>
              <a:gd name="connsiteY7" fmla="*/ 11575 h 6886937"/>
              <a:gd name="connsiteX8" fmla="*/ 0 w 6076708"/>
              <a:gd name="connsiteY8" fmla="*/ 0 h 6886937"/>
              <a:gd name="connsiteX0" fmla="*/ 0 w 6076708"/>
              <a:gd name="connsiteY0" fmla="*/ 0 h 6886937"/>
              <a:gd name="connsiteX1" fmla="*/ 11575 w 6076708"/>
              <a:gd name="connsiteY1" fmla="*/ 6886937 h 6886937"/>
              <a:gd name="connsiteX2" fmla="*/ 6076708 w 6076708"/>
              <a:gd name="connsiteY2" fmla="*/ 6875363 h 6886937"/>
              <a:gd name="connsiteX3" fmla="*/ 5636871 w 6076708"/>
              <a:gd name="connsiteY3" fmla="*/ 4977114 h 6886937"/>
              <a:gd name="connsiteX4" fmla="*/ 4479402 w 6076708"/>
              <a:gd name="connsiteY4" fmla="*/ 682907 h 6886937"/>
              <a:gd name="connsiteX5" fmla="*/ 3159889 w 6076708"/>
              <a:gd name="connsiteY5" fmla="*/ 462988 h 6886937"/>
              <a:gd name="connsiteX6" fmla="*/ 2986269 w 6076708"/>
              <a:gd name="connsiteY6" fmla="*/ 150471 h 6886937"/>
              <a:gd name="connsiteX7" fmla="*/ 2708477 w 6076708"/>
              <a:gd name="connsiteY7" fmla="*/ 11575 h 6886937"/>
              <a:gd name="connsiteX8" fmla="*/ 0 w 6076708"/>
              <a:gd name="connsiteY8" fmla="*/ 0 h 6886937"/>
              <a:gd name="connsiteX0" fmla="*/ 0 w 6076708"/>
              <a:gd name="connsiteY0" fmla="*/ 0 h 6886937"/>
              <a:gd name="connsiteX1" fmla="*/ 11575 w 6076708"/>
              <a:gd name="connsiteY1" fmla="*/ 6886937 h 6886937"/>
              <a:gd name="connsiteX2" fmla="*/ 6076708 w 6076708"/>
              <a:gd name="connsiteY2" fmla="*/ 6875363 h 6886937"/>
              <a:gd name="connsiteX3" fmla="*/ 5636871 w 6076708"/>
              <a:gd name="connsiteY3" fmla="*/ 4977114 h 6886937"/>
              <a:gd name="connsiteX4" fmla="*/ 4479402 w 6076708"/>
              <a:gd name="connsiteY4" fmla="*/ 682907 h 6886937"/>
              <a:gd name="connsiteX5" fmla="*/ 4363656 w 6076708"/>
              <a:gd name="connsiteY5" fmla="*/ 289368 h 6886937"/>
              <a:gd name="connsiteX6" fmla="*/ 2986269 w 6076708"/>
              <a:gd name="connsiteY6" fmla="*/ 150471 h 6886937"/>
              <a:gd name="connsiteX7" fmla="*/ 2708477 w 6076708"/>
              <a:gd name="connsiteY7" fmla="*/ 11575 h 6886937"/>
              <a:gd name="connsiteX8" fmla="*/ 0 w 6076708"/>
              <a:gd name="connsiteY8" fmla="*/ 0 h 6886937"/>
              <a:gd name="connsiteX0" fmla="*/ 0 w 6076708"/>
              <a:gd name="connsiteY0" fmla="*/ 0 h 6886937"/>
              <a:gd name="connsiteX1" fmla="*/ 11575 w 6076708"/>
              <a:gd name="connsiteY1" fmla="*/ 6886937 h 6886937"/>
              <a:gd name="connsiteX2" fmla="*/ 6076708 w 6076708"/>
              <a:gd name="connsiteY2" fmla="*/ 6875363 h 6886937"/>
              <a:gd name="connsiteX3" fmla="*/ 5636871 w 6076708"/>
              <a:gd name="connsiteY3" fmla="*/ 4977114 h 6886937"/>
              <a:gd name="connsiteX4" fmla="*/ 4479402 w 6076708"/>
              <a:gd name="connsiteY4" fmla="*/ 682907 h 6886937"/>
              <a:gd name="connsiteX5" fmla="*/ 4363656 w 6076708"/>
              <a:gd name="connsiteY5" fmla="*/ 289368 h 6886937"/>
              <a:gd name="connsiteX6" fmla="*/ 2986269 w 6076708"/>
              <a:gd name="connsiteY6" fmla="*/ 150471 h 6886937"/>
              <a:gd name="connsiteX7" fmla="*/ 2708477 w 6076708"/>
              <a:gd name="connsiteY7" fmla="*/ 11575 h 6886937"/>
              <a:gd name="connsiteX8" fmla="*/ 0 w 6076708"/>
              <a:gd name="connsiteY8" fmla="*/ 0 h 6886937"/>
              <a:gd name="connsiteX0" fmla="*/ 0 w 6076708"/>
              <a:gd name="connsiteY0" fmla="*/ 0 h 6886937"/>
              <a:gd name="connsiteX1" fmla="*/ 11575 w 6076708"/>
              <a:gd name="connsiteY1" fmla="*/ 6886937 h 6886937"/>
              <a:gd name="connsiteX2" fmla="*/ 6076708 w 6076708"/>
              <a:gd name="connsiteY2" fmla="*/ 6875363 h 6886937"/>
              <a:gd name="connsiteX3" fmla="*/ 5636871 w 6076708"/>
              <a:gd name="connsiteY3" fmla="*/ 4977114 h 6886937"/>
              <a:gd name="connsiteX4" fmla="*/ 4479402 w 6076708"/>
              <a:gd name="connsiteY4" fmla="*/ 682907 h 6886937"/>
              <a:gd name="connsiteX5" fmla="*/ 4363656 w 6076708"/>
              <a:gd name="connsiteY5" fmla="*/ 289368 h 6886937"/>
              <a:gd name="connsiteX6" fmla="*/ 2708477 w 6076708"/>
              <a:gd name="connsiteY6" fmla="*/ 11575 h 6886937"/>
              <a:gd name="connsiteX7" fmla="*/ 0 w 6076708"/>
              <a:gd name="connsiteY7" fmla="*/ 0 h 6886937"/>
              <a:gd name="connsiteX0" fmla="*/ 0 w 6076708"/>
              <a:gd name="connsiteY0" fmla="*/ 0 h 6886937"/>
              <a:gd name="connsiteX1" fmla="*/ 11575 w 6076708"/>
              <a:gd name="connsiteY1" fmla="*/ 6886937 h 6886937"/>
              <a:gd name="connsiteX2" fmla="*/ 6076708 w 6076708"/>
              <a:gd name="connsiteY2" fmla="*/ 6875363 h 6886937"/>
              <a:gd name="connsiteX3" fmla="*/ 5636871 w 6076708"/>
              <a:gd name="connsiteY3" fmla="*/ 4977114 h 6886937"/>
              <a:gd name="connsiteX4" fmla="*/ 4479402 w 6076708"/>
              <a:gd name="connsiteY4" fmla="*/ 682907 h 6886937"/>
              <a:gd name="connsiteX5" fmla="*/ 4363656 w 6076708"/>
              <a:gd name="connsiteY5" fmla="*/ 289368 h 6886937"/>
              <a:gd name="connsiteX6" fmla="*/ 4039566 w 6076708"/>
              <a:gd name="connsiteY6" fmla="*/ 1 h 6886937"/>
              <a:gd name="connsiteX7" fmla="*/ 0 w 6076708"/>
              <a:gd name="connsiteY7" fmla="*/ 0 h 6886937"/>
              <a:gd name="connsiteX0" fmla="*/ 0 w 6076708"/>
              <a:gd name="connsiteY0" fmla="*/ 0 h 6886937"/>
              <a:gd name="connsiteX1" fmla="*/ 11575 w 6076708"/>
              <a:gd name="connsiteY1" fmla="*/ 6886937 h 6886937"/>
              <a:gd name="connsiteX2" fmla="*/ 6076708 w 6076708"/>
              <a:gd name="connsiteY2" fmla="*/ 6875363 h 6886937"/>
              <a:gd name="connsiteX3" fmla="*/ 5636871 w 6076708"/>
              <a:gd name="connsiteY3" fmla="*/ 4977114 h 6886937"/>
              <a:gd name="connsiteX4" fmla="*/ 4479402 w 6076708"/>
              <a:gd name="connsiteY4" fmla="*/ 682907 h 6886937"/>
              <a:gd name="connsiteX5" fmla="*/ 4363656 w 6076708"/>
              <a:gd name="connsiteY5" fmla="*/ 289368 h 6886937"/>
              <a:gd name="connsiteX6" fmla="*/ 4039566 w 6076708"/>
              <a:gd name="connsiteY6" fmla="*/ 1 h 6886937"/>
              <a:gd name="connsiteX7" fmla="*/ 0 w 6076708"/>
              <a:gd name="connsiteY7" fmla="*/ 0 h 6886937"/>
              <a:gd name="connsiteX0" fmla="*/ 0 w 6076708"/>
              <a:gd name="connsiteY0" fmla="*/ 0 h 6886937"/>
              <a:gd name="connsiteX1" fmla="*/ 11575 w 6076708"/>
              <a:gd name="connsiteY1" fmla="*/ 6886937 h 6886937"/>
              <a:gd name="connsiteX2" fmla="*/ 6076708 w 6076708"/>
              <a:gd name="connsiteY2" fmla="*/ 6875363 h 6886937"/>
              <a:gd name="connsiteX3" fmla="*/ 5636871 w 6076708"/>
              <a:gd name="connsiteY3" fmla="*/ 4977114 h 6886937"/>
              <a:gd name="connsiteX4" fmla="*/ 4479402 w 6076708"/>
              <a:gd name="connsiteY4" fmla="*/ 682907 h 6886937"/>
              <a:gd name="connsiteX5" fmla="*/ 4363656 w 6076708"/>
              <a:gd name="connsiteY5" fmla="*/ 289368 h 6886937"/>
              <a:gd name="connsiteX6" fmla="*/ 4039566 w 6076708"/>
              <a:gd name="connsiteY6" fmla="*/ 1 h 6886937"/>
              <a:gd name="connsiteX7" fmla="*/ 0 w 6076708"/>
              <a:gd name="connsiteY7" fmla="*/ 0 h 6886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76708" h="6886937">
                <a:moveTo>
                  <a:pt x="0" y="0"/>
                </a:moveTo>
                <a:cubicBezTo>
                  <a:pt x="3858" y="2287929"/>
                  <a:pt x="7717" y="4599008"/>
                  <a:pt x="11575" y="6886937"/>
                </a:cubicBezTo>
                <a:lnTo>
                  <a:pt x="6076708" y="6875363"/>
                </a:lnTo>
                <a:lnTo>
                  <a:pt x="5636871" y="4977114"/>
                </a:lnTo>
                <a:lnTo>
                  <a:pt x="4479402" y="682907"/>
                </a:lnTo>
                <a:lnTo>
                  <a:pt x="4363656" y="289368"/>
                </a:lnTo>
                <a:cubicBezTo>
                  <a:pt x="4369444" y="165905"/>
                  <a:pt x="4141809" y="106103"/>
                  <a:pt x="4039566" y="1"/>
                </a:cubicBezTo>
                <a:lnTo>
                  <a:pt x="0" y="0"/>
                </a:lnTo>
                <a:close/>
              </a:path>
            </a:pathLst>
          </a:custGeom>
          <a:blipFill dpi="0" rotWithShape="1">
            <a:blip r:embed="rId2"/>
            <a:srcRect/>
            <a:stretch>
              <a:fillRect t="-16000" r="5000" b="-25000"/>
            </a:stretch>
          </a:blipFill>
          <a:ln>
            <a:noFill/>
          </a:ln>
          <a:effectLst>
            <a:innerShdw blurRad="444500" dist="5842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4804983" y="1628800"/>
            <a:ext cx="3034805" cy="1862048"/>
          </a:xfrm>
          <a:prstGeom prst="rect">
            <a:avLst/>
          </a:prstGeom>
          <a:noFill/>
        </p:spPr>
        <p:txBody>
          <a:bodyPr wrap="none" rtlCol="0">
            <a:spAutoFit/>
          </a:bodyPr>
          <a:lstStyle/>
          <a:p>
            <a:r>
              <a:rPr lang="en-US" altLang="zh-CN" sz="11500" dirty="0">
                <a:gradFill flip="none" rotWithShape="1">
                  <a:gsLst>
                    <a:gs pos="0">
                      <a:schemeClr val="tx1">
                        <a:lumMod val="50000"/>
                        <a:lumOff val="50000"/>
                      </a:schemeClr>
                    </a:gs>
                    <a:gs pos="45000">
                      <a:schemeClr val="bg1"/>
                    </a:gs>
                  </a:gsLst>
                  <a:lin ang="18900000" scaled="1"/>
                  <a:tileRect/>
                </a:gradFill>
                <a:latin typeface="+mj-ea"/>
                <a:ea typeface="+mj-ea"/>
              </a:rPr>
              <a:t>GP</a:t>
            </a:r>
            <a:r>
              <a:rPr lang="en-US" altLang="zh-CN" sz="11500" dirty="0" smtClean="0">
                <a:gradFill flip="none" rotWithShape="1">
                  <a:gsLst>
                    <a:gs pos="0">
                      <a:schemeClr val="tx1">
                        <a:lumMod val="50000"/>
                        <a:lumOff val="50000"/>
                      </a:schemeClr>
                    </a:gs>
                    <a:gs pos="45000">
                      <a:schemeClr val="bg1"/>
                    </a:gs>
                  </a:gsLst>
                  <a:lin ang="18900000" scaled="1"/>
                  <a:tileRect/>
                </a:gradFill>
                <a:latin typeface="+mj-ea"/>
                <a:ea typeface="+mj-ea"/>
              </a:rPr>
              <a:t>S</a:t>
            </a:r>
            <a:endParaRPr lang="zh-CN" altLang="en-US" sz="11500" dirty="0">
              <a:gradFill flip="none" rotWithShape="1">
                <a:gsLst>
                  <a:gs pos="0">
                    <a:schemeClr val="tx1">
                      <a:lumMod val="50000"/>
                      <a:lumOff val="50000"/>
                    </a:schemeClr>
                  </a:gs>
                  <a:gs pos="45000">
                    <a:schemeClr val="bg1"/>
                  </a:gs>
                </a:gsLst>
                <a:lin ang="18900000" scaled="1"/>
                <a:tileRect/>
              </a:gradFill>
              <a:latin typeface="+mj-ea"/>
              <a:ea typeface="+mj-ea"/>
            </a:endParaRPr>
          </a:p>
        </p:txBody>
      </p:sp>
      <p:grpSp>
        <p:nvGrpSpPr>
          <p:cNvPr id="10" name="组合 9"/>
          <p:cNvGrpSpPr/>
          <p:nvPr/>
        </p:nvGrpSpPr>
        <p:grpSpPr>
          <a:xfrm>
            <a:off x="3641992" y="-5644"/>
            <a:ext cx="2582914" cy="7272362"/>
            <a:chOff x="4174446" y="607162"/>
            <a:chExt cx="1022421" cy="2878694"/>
          </a:xfrm>
          <a:effectLst>
            <a:outerShdw blurRad="190500" dist="190500" algn="l" rotWithShape="0">
              <a:prstClr val="black">
                <a:alpha val="40000"/>
              </a:prstClr>
            </a:outerShdw>
          </a:effectLst>
        </p:grpSpPr>
        <p:sp>
          <p:nvSpPr>
            <p:cNvPr id="7" name="任意多边形 6"/>
            <p:cNvSpPr/>
            <p:nvPr/>
          </p:nvSpPr>
          <p:spPr>
            <a:xfrm>
              <a:off x="4268445" y="762372"/>
              <a:ext cx="207687" cy="256502"/>
            </a:xfrm>
            <a:custGeom>
              <a:avLst/>
              <a:gdLst>
                <a:gd name="connsiteX0" fmla="*/ 20270 w 209448"/>
                <a:gd name="connsiteY0" fmla="*/ 113073 h 240740"/>
                <a:gd name="connsiteX1" fmla="*/ 83730 w 209448"/>
                <a:gd name="connsiteY1" fmla="*/ 185187 h 240740"/>
                <a:gd name="connsiteX2" fmla="*/ 115460 w 209448"/>
                <a:gd name="connsiteY2" fmla="*/ 239993 h 240740"/>
                <a:gd name="connsiteX3" fmla="*/ 207765 w 209448"/>
                <a:gd name="connsiteY3" fmla="*/ 144803 h 240740"/>
                <a:gd name="connsiteX4" fmla="*/ 161613 w 209448"/>
                <a:gd name="connsiteY4" fmla="*/ 40959 h 240740"/>
                <a:gd name="connsiteX5" fmla="*/ 78 w 209448"/>
                <a:gd name="connsiteY5" fmla="*/ 576 h 240740"/>
                <a:gd name="connsiteX6" fmla="*/ 138536 w 209448"/>
                <a:gd name="connsiteY6" fmla="*/ 66920 h 240740"/>
                <a:gd name="connsiteX7" fmla="*/ 20270 w 209448"/>
                <a:gd name="connsiteY7" fmla="*/ 113073 h 240740"/>
                <a:gd name="connsiteX0" fmla="*/ 20270 w 209448"/>
                <a:gd name="connsiteY0" fmla="*/ 113073 h 240740"/>
                <a:gd name="connsiteX1" fmla="*/ 83730 w 209448"/>
                <a:gd name="connsiteY1" fmla="*/ 185187 h 240740"/>
                <a:gd name="connsiteX2" fmla="*/ 115460 w 209448"/>
                <a:gd name="connsiteY2" fmla="*/ 239993 h 240740"/>
                <a:gd name="connsiteX3" fmla="*/ 207765 w 209448"/>
                <a:gd name="connsiteY3" fmla="*/ 144803 h 240740"/>
                <a:gd name="connsiteX4" fmla="*/ 161613 w 209448"/>
                <a:gd name="connsiteY4" fmla="*/ 40959 h 240740"/>
                <a:gd name="connsiteX5" fmla="*/ 78 w 209448"/>
                <a:gd name="connsiteY5" fmla="*/ 576 h 240740"/>
                <a:gd name="connsiteX6" fmla="*/ 138536 w 209448"/>
                <a:gd name="connsiteY6" fmla="*/ 66920 h 240740"/>
                <a:gd name="connsiteX7" fmla="*/ 20270 w 209448"/>
                <a:gd name="connsiteY7" fmla="*/ 113073 h 240740"/>
                <a:gd name="connsiteX0" fmla="*/ 20270 w 209448"/>
                <a:gd name="connsiteY0" fmla="*/ 113073 h 240740"/>
                <a:gd name="connsiteX1" fmla="*/ 83730 w 209448"/>
                <a:gd name="connsiteY1" fmla="*/ 185187 h 240740"/>
                <a:gd name="connsiteX2" fmla="*/ 115460 w 209448"/>
                <a:gd name="connsiteY2" fmla="*/ 239993 h 240740"/>
                <a:gd name="connsiteX3" fmla="*/ 207765 w 209448"/>
                <a:gd name="connsiteY3" fmla="*/ 144803 h 240740"/>
                <a:gd name="connsiteX4" fmla="*/ 161613 w 209448"/>
                <a:gd name="connsiteY4" fmla="*/ 40959 h 240740"/>
                <a:gd name="connsiteX5" fmla="*/ 78 w 209448"/>
                <a:gd name="connsiteY5" fmla="*/ 576 h 240740"/>
                <a:gd name="connsiteX6" fmla="*/ 138536 w 209448"/>
                <a:gd name="connsiteY6" fmla="*/ 66920 h 240740"/>
                <a:gd name="connsiteX7" fmla="*/ 20270 w 209448"/>
                <a:gd name="connsiteY7" fmla="*/ 113073 h 240740"/>
                <a:gd name="connsiteX0" fmla="*/ 20270 w 209448"/>
                <a:gd name="connsiteY0" fmla="*/ 113073 h 240740"/>
                <a:gd name="connsiteX1" fmla="*/ 83730 w 209448"/>
                <a:gd name="connsiteY1" fmla="*/ 185187 h 240740"/>
                <a:gd name="connsiteX2" fmla="*/ 115460 w 209448"/>
                <a:gd name="connsiteY2" fmla="*/ 239993 h 240740"/>
                <a:gd name="connsiteX3" fmla="*/ 207765 w 209448"/>
                <a:gd name="connsiteY3" fmla="*/ 144803 h 240740"/>
                <a:gd name="connsiteX4" fmla="*/ 161613 w 209448"/>
                <a:gd name="connsiteY4" fmla="*/ 40959 h 240740"/>
                <a:gd name="connsiteX5" fmla="*/ 78 w 209448"/>
                <a:gd name="connsiteY5" fmla="*/ 576 h 240740"/>
                <a:gd name="connsiteX6" fmla="*/ 138536 w 209448"/>
                <a:gd name="connsiteY6" fmla="*/ 66920 h 240740"/>
                <a:gd name="connsiteX7" fmla="*/ 20270 w 209448"/>
                <a:gd name="connsiteY7" fmla="*/ 113073 h 240740"/>
                <a:gd name="connsiteX0" fmla="*/ 20270 w 209448"/>
                <a:gd name="connsiteY0" fmla="*/ 113073 h 240610"/>
                <a:gd name="connsiteX1" fmla="*/ 95268 w 209448"/>
                <a:gd name="connsiteY1" fmla="*/ 182302 h 240610"/>
                <a:gd name="connsiteX2" fmla="*/ 115460 w 209448"/>
                <a:gd name="connsiteY2" fmla="*/ 239993 h 240610"/>
                <a:gd name="connsiteX3" fmla="*/ 207765 w 209448"/>
                <a:gd name="connsiteY3" fmla="*/ 144803 h 240610"/>
                <a:gd name="connsiteX4" fmla="*/ 161613 w 209448"/>
                <a:gd name="connsiteY4" fmla="*/ 40959 h 240610"/>
                <a:gd name="connsiteX5" fmla="*/ 78 w 209448"/>
                <a:gd name="connsiteY5" fmla="*/ 576 h 240610"/>
                <a:gd name="connsiteX6" fmla="*/ 138536 w 209448"/>
                <a:gd name="connsiteY6" fmla="*/ 66920 h 240610"/>
                <a:gd name="connsiteX7" fmla="*/ 20270 w 209448"/>
                <a:gd name="connsiteY7" fmla="*/ 113073 h 240610"/>
                <a:gd name="connsiteX0" fmla="*/ 20270 w 209448"/>
                <a:gd name="connsiteY0" fmla="*/ 113073 h 240610"/>
                <a:gd name="connsiteX1" fmla="*/ 95268 w 209448"/>
                <a:gd name="connsiteY1" fmla="*/ 182302 h 240610"/>
                <a:gd name="connsiteX2" fmla="*/ 115460 w 209448"/>
                <a:gd name="connsiteY2" fmla="*/ 239993 h 240610"/>
                <a:gd name="connsiteX3" fmla="*/ 207765 w 209448"/>
                <a:gd name="connsiteY3" fmla="*/ 144803 h 240610"/>
                <a:gd name="connsiteX4" fmla="*/ 161613 w 209448"/>
                <a:gd name="connsiteY4" fmla="*/ 40959 h 240610"/>
                <a:gd name="connsiteX5" fmla="*/ 78 w 209448"/>
                <a:gd name="connsiteY5" fmla="*/ 576 h 240610"/>
                <a:gd name="connsiteX6" fmla="*/ 138536 w 209448"/>
                <a:gd name="connsiteY6" fmla="*/ 66920 h 240610"/>
                <a:gd name="connsiteX7" fmla="*/ 20270 w 209448"/>
                <a:gd name="connsiteY7" fmla="*/ 113073 h 240610"/>
                <a:gd name="connsiteX0" fmla="*/ 20270 w 207765"/>
                <a:gd name="connsiteY0" fmla="*/ 113073 h 240610"/>
                <a:gd name="connsiteX1" fmla="*/ 95268 w 207765"/>
                <a:gd name="connsiteY1" fmla="*/ 182302 h 240610"/>
                <a:gd name="connsiteX2" fmla="*/ 115460 w 207765"/>
                <a:gd name="connsiteY2" fmla="*/ 239993 h 240610"/>
                <a:gd name="connsiteX3" fmla="*/ 207765 w 207765"/>
                <a:gd name="connsiteY3" fmla="*/ 144803 h 240610"/>
                <a:gd name="connsiteX4" fmla="*/ 161613 w 207765"/>
                <a:gd name="connsiteY4" fmla="*/ 40959 h 240610"/>
                <a:gd name="connsiteX5" fmla="*/ 78 w 207765"/>
                <a:gd name="connsiteY5" fmla="*/ 576 h 240610"/>
                <a:gd name="connsiteX6" fmla="*/ 138536 w 207765"/>
                <a:gd name="connsiteY6" fmla="*/ 66920 h 240610"/>
                <a:gd name="connsiteX7" fmla="*/ 20270 w 207765"/>
                <a:gd name="connsiteY7" fmla="*/ 113073 h 240610"/>
                <a:gd name="connsiteX0" fmla="*/ 20270 w 207765"/>
                <a:gd name="connsiteY0" fmla="*/ 114246 h 241783"/>
                <a:gd name="connsiteX1" fmla="*/ 95268 w 207765"/>
                <a:gd name="connsiteY1" fmla="*/ 183475 h 241783"/>
                <a:gd name="connsiteX2" fmla="*/ 115460 w 207765"/>
                <a:gd name="connsiteY2" fmla="*/ 241166 h 241783"/>
                <a:gd name="connsiteX3" fmla="*/ 207765 w 207765"/>
                <a:gd name="connsiteY3" fmla="*/ 145976 h 241783"/>
                <a:gd name="connsiteX4" fmla="*/ 161613 w 207765"/>
                <a:gd name="connsiteY4" fmla="*/ 42132 h 241783"/>
                <a:gd name="connsiteX5" fmla="*/ 78 w 207765"/>
                <a:gd name="connsiteY5" fmla="*/ 1749 h 241783"/>
                <a:gd name="connsiteX6" fmla="*/ 138536 w 207765"/>
                <a:gd name="connsiteY6" fmla="*/ 68093 h 241783"/>
                <a:gd name="connsiteX7" fmla="*/ 20270 w 207765"/>
                <a:gd name="connsiteY7" fmla="*/ 114246 h 241783"/>
                <a:gd name="connsiteX0" fmla="*/ 20270 w 207765"/>
                <a:gd name="connsiteY0" fmla="*/ 128965 h 256502"/>
                <a:gd name="connsiteX1" fmla="*/ 95268 w 207765"/>
                <a:gd name="connsiteY1" fmla="*/ 198194 h 256502"/>
                <a:gd name="connsiteX2" fmla="*/ 115460 w 207765"/>
                <a:gd name="connsiteY2" fmla="*/ 255885 h 256502"/>
                <a:gd name="connsiteX3" fmla="*/ 207765 w 207765"/>
                <a:gd name="connsiteY3" fmla="*/ 160695 h 256502"/>
                <a:gd name="connsiteX4" fmla="*/ 161613 w 207765"/>
                <a:gd name="connsiteY4" fmla="*/ 56851 h 256502"/>
                <a:gd name="connsiteX5" fmla="*/ 78 w 207765"/>
                <a:gd name="connsiteY5" fmla="*/ 16468 h 256502"/>
                <a:gd name="connsiteX6" fmla="*/ 138536 w 207765"/>
                <a:gd name="connsiteY6" fmla="*/ 82812 h 256502"/>
                <a:gd name="connsiteX7" fmla="*/ 20270 w 207765"/>
                <a:gd name="connsiteY7" fmla="*/ 128965 h 256502"/>
                <a:gd name="connsiteX0" fmla="*/ 20270 w 207765"/>
                <a:gd name="connsiteY0" fmla="*/ 128965 h 256502"/>
                <a:gd name="connsiteX1" fmla="*/ 95268 w 207765"/>
                <a:gd name="connsiteY1" fmla="*/ 198194 h 256502"/>
                <a:gd name="connsiteX2" fmla="*/ 115460 w 207765"/>
                <a:gd name="connsiteY2" fmla="*/ 255885 h 256502"/>
                <a:gd name="connsiteX3" fmla="*/ 207765 w 207765"/>
                <a:gd name="connsiteY3" fmla="*/ 160695 h 256502"/>
                <a:gd name="connsiteX4" fmla="*/ 161613 w 207765"/>
                <a:gd name="connsiteY4" fmla="*/ 56851 h 256502"/>
                <a:gd name="connsiteX5" fmla="*/ 78 w 207765"/>
                <a:gd name="connsiteY5" fmla="*/ 16468 h 256502"/>
                <a:gd name="connsiteX6" fmla="*/ 138536 w 207765"/>
                <a:gd name="connsiteY6" fmla="*/ 82812 h 256502"/>
                <a:gd name="connsiteX7" fmla="*/ 20270 w 207765"/>
                <a:gd name="connsiteY7" fmla="*/ 128965 h 256502"/>
                <a:gd name="connsiteX0" fmla="*/ 20256 w 207751"/>
                <a:gd name="connsiteY0" fmla="*/ 128965 h 256502"/>
                <a:gd name="connsiteX1" fmla="*/ 95254 w 207751"/>
                <a:gd name="connsiteY1" fmla="*/ 198194 h 256502"/>
                <a:gd name="connsiteX2" fmla="*/ 115446 w 207751"/>
                <a:gd name="connsiteY2" fmla="*/ 255885 h 256502"/>
                <a:gd name="connsiteX3" fmla="*/ 207751 w 207751"/>
                <a:gd name="connsiteY3" fmla="*/ 160695 h 256502"/>
                <a:gd name="connsiteX4" fmla="*/ 161599 w 207751"/>
                <a:gd name="connsiteY4" fmla="*/ 56851 h 256502"/>
                <a:gd name="connsiteX5" fmla="*/ 64 w 207751"/>
                <a:gd name="connsiteY5" fmla="*/ 16468 h 256502"/>
                <a:gd name="connsiteX6" fmla="*/ 138522 w 207751"/>
                <a:gd name="connsiteY6" fmla="*/ 82812 h 256502"/>
                <a:gd name="connsiteX7" fmla="*/ 20256 w 207751"/>
                <a:gd name="connsiteY7" fmla="*/ 128965 h 256502"/>
                <a:gd name="connsiteX0" fmla="*/ 20192 w 207687"/>
                <a:gd name="connsiteY0" fmla="*/ 128965 h 256502"/>
                <a:gd name="connsiteX1" fmla="*/ 95190 w 207687"/>
                <a:gd name="connsiteY1" fmla="*/ 198194 h 256502"/>
                <a:gd name="connsiteX2" fmla="*/ 115382 w 207687"/>
                <a:gd name="connsiteY2" fmla="*/ 255885 h 256502"/>
                <a:gd name="connsiteX3" fmla="*/ 207687 w 207687"/>
                <a:gd name="connsiteY3" fmla="*/ 160695 h 256502"/>
                <a:gd name="connsiteX4" fmla="*/ 161535 w 207687"/>
                <a:gd name="connsiteY4" fmla="*/ 56851 h 256502"/>
                <a:gd name="connsiteX5" fmla="*/ 0 w 207687"/>
                <a:gd name="connsiteY5" fmla="*/ 16468 h 256502"/>
                <a:gd name="connsiteX6" fmla="*/ 138458 w 207687"/>
                <a:gd name="connsiteY6" fmla="*/ 82812 h 256502"/>
                <a:gd name="connsiteX7" fmla="*/ 20192 w 207687"/>
                <a:gd name="connsiteY7" fmla="*/ 128965 h 256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7687" h="256502">
                  <a:moveTo>
                    <a:pt x="20192" y="128965"/>
                  </a:moveTo>
                  <a:cubicBezTo>
                    <a:pt x="65864" y="174638"/>
                    <a:pt x="79325" y="177041"/>
                    <a:pt x="95190" y="198194"/>
                  </a:cubicBezTo>
                  <a:cubicBezTo>
                    <a:pt x="111055" y="219347"/>
                    <a:pt x="96633" y="262135"/>
                    <a:pt x="115382" y="255885"/>
                  </a:cubicBezTo>
                  <a:cubicBezTo>
                    <a:pt x="134132" y="249635"/>
                    <a:pt x="199995" y="193867"/>
                    <a:pt x="207687" y="160695"/>
                  </a:cubicBezTo>
                  <a:cubicBezTo>
                    <a:pt x="177880" y="136177"/>
                    <a:pt x="207687" y="150118"/>
                    <a:pt x="161535" y="56851"/>
                  </a:cubicBezTo>
                  <a:cubicBezTo>
                    <a:pt x="115383" y="-36416"/>
                    <a:pt x="3846" y="12141"/>
                    <a:pt x="0" y="16468"/>
                  </a:cubicBezTo>
                  <a:cubicBezTo>
                    <a:pt x="42307" y="9257"/>
                    <a:pt x="169707" y="-32570"/>
                    <a:pt x="138458" y="82812"/>
                  </a:cubicBezTo>
                  <a:cubicBezTo>
                    <a:pt x="141823" y="103004"/>
                    <a:pt x="84132" y="132330"/>
                    <a:pt x="20192" y="12896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4268445" y="757790"/>
              <a:ext cx="207687" cy="256502"/>
            </a:xfrm>
            <a:custGeom>
              <a:avLst/>
              <a:gdLst>
                <a:gd name="connsiteX0" fmla="*/ 20270 w 209448"/>
                <a:gd name="connsiteY0" fmla="*/ 113073 h 240740"/>
                <a:gd name="connsiteX1" fmla="*/ 83730 w 209448"/>
                <a:gd name="connsiteY1" fmla="*/ 185187 h 240740"/>
                <a:gd name="connsiteX2" fmla="*/ 115460 w 209448"/>
                <a:gd name="connsiteY2" fmla="*/ 239993 h 240740"/>
                <a:gd name="connsiteX3" fmla="*/ 207765 w 209448"/>
                <a:gd name="connsiteY3" fmla="*/ 144803 h 240740"/>
                <a:gd name="connsiteX4" fmla="*/ 161613 w 209448"/>
                <a:gd name="connsiteY4" fmla="*/ 40959 h 240740"/>
                <a:gd name="connsiteX5" fmla="*/ 78 w 209448"/>
                <a:gd name="connsiteY5" fmla="*/ 576 h 240740"/>
                <a:gd name="connsiteX6" fmla="*/ 138536 w 209448"/>
                <a:gd name="connsiteY6" fmla="*/ 66920 h 240740"/>
                <a:gd name="connsiteX7" fmla="*/ 20270 w 209448"/>
                <a:gd name="connsiteY7" fmla="*/ 113073 h 240740"/>
                <a:gd name="connsiteX0" fmla="*/ 20270 w 209448"/>
                <a:gd name="connsiteY0" fmla="*/ 113073 h 240740"/>
                <a:gd name="connsiteX1" fmla="*/ 83730 w 209448"/>
                <a:gd name="connsiteY1" fmla="*/ 185187 h 240740"/>
                <a:gd name="connsiteX2" fmla="*/ 115460 w 209448"/>
                <a:gd name="connsiteY2" fmla="*/ 239993 h 240740"/>
                <a:gd name="connsiteX3" fmla="*/ 207765 w 209448"/>
                <a:gd name="connsiteY3" fmla="*/ 144803 h 240740"/>
                <a:gd name="connsiteX4" fmla="*/ 161613 w 209448"/>
                <a:gd name="connsiteY4" fmla="*/ 40959 h 240740"/>
                <a:gd name="connsiteX5" fmla="*/ 78 w 209448"/>
                <a:gd name="connsiteY5" fmla="*/ 576 h 240740"/>
                <a:gd name="connsiteX6" fmla="*/ 138536 w 209448"/>
                <a:gd name="connsiteY6" fmla="*/ 66920 h 240740"/>
                <a:gd name="connsiteX7" fmla="*/ 20270 w 209448"/>
                <a:gd name="connsiteY7" fmla="*/ 113073 h 240740"/>
                <a:gd name="connsiteX0" fmla="*/ 20270 w 209448"/>
                <a:gd name="connsiteY0" fmla="*/ 113073 h 240740"/>
                <a:gd name="connsiteX1" fmla="*/ 83730 w 209448"/>
                <a:gd name="connsiteY1" fmla="*/ 185187 h 240740"/>
                <a:gd name="connsiteX2" fmla="*/ 115460 w 209448"/>
                <a:gd name="connsiteY2" fmla="*/ 239993 h 240740"/>
                <a:gd name="connsiteX3" fmla="*/ 207765 w 209448"/>
                <a:gd name="connsiteY3" fmla="*/ 144803 h 240740"/>
                <a:gd name="connsiteX4" fmla="*/ 161613 w 209448"/>
                <a:gd name="connsiteY4" fmla="*/ 40959 h 240740"/>
                <a:gd name="connsiteX5" fmla="*/ 78 w 209448"/>
                <a:gd name="connsiteY5" fmla="*/ 576 h 240740"/>
                <a:gd name="connsiteX6" fmla="*/ 138536 w 209448"/>
                <a:gd name="connsiteY6" fmla="*/ 66920 h 240740"/>
                <a:gd name="connsiteX7" fmla="*/ 20270 w 209448"/>
                <a:gd name="connsiteY7" fmla="*/ 113073 h 240740"/>
                <a:gd name="connsiteX0" fmla="*/ 20270 w 209448"/>
                <a:gd name="connsiteY0" fmla="*/ 113073 h 240740"/>
                <a:gd name="connsiteX1" fmla="*/ 83730 w 209448"/>
                <a:gd name="connsiteY1" fmla="*/ 185187 h 240740"/>
                <a:gd name="connsiteX2" fmla="*/ 115460 w 209448"/>
                <a:gd name="connsiteY2" fmla="*/ 239993 h 240740"/>
                <a:gd name="connsiteX3" fmla="*/ 207765 w 209448"/>
                <a:gd name="connsiteY3" fmla="*/ 144803 h 240740"/>
                <a:gd name="connsiteX4" fmla="*/ 161613 w 209448"/>
                <a:gd name="connsiteY4" fmla="*/ 40959 h 240740"/>
                <a:gd name="connsiteX5" fmla="*/ 78 w 209448"/>
                <a:gd name="connsiteY5" fmla="*/ 576 h 240740"/>
                <a:gd name="connsiteX6" fmla="*/ 138536 w 209448"/>
                <a:gd name="connsiteY6" fmla="*/ 66920 h 240740"/>
                <a:gd name="connsiteX7" fmla="*/ 20270 w 209448"/>
                <a:gd name="connsiteY7" fmla="*/ 113073 h 240740"/>
                <a:gd name="connsiteX0" fmla="*/ 20270 w 209448"/>
                <a:gd name="connsiteY0" fmla="*/ 113073 h 240610"/>
                <a:gd name="connsiteX1" fmla="*/ 95268 w 209448"/>
                <a:gd name="connsiteY1" fmla="*/ 182302 h 240610"/>
                <a:gd name="connsiteX2" fmla="*/ 115460 w 209448"/>
                <a:gd name="connsiteY2" fmla="*/ 239993 h 240610"/>
                <a:gd name="connsiteX3" fmla="*/ 207765 w 209448"/>
                <a:gd name="connsiteY3" fmla="*/ 144803 h 240610"/>
                <a:gd name="connsiteX4" fmla="*/ 161613 w 209448"/>
                <a:gd name="connsiteY4" fmla="*/ 40959 h 240610"/>
                <a:gd name="connsiteX5" fmla="*/ 78 w 209448"/>
                <a:gd name="connsiteY5" fmla="*/ 576 h 240610"/>
                <a:gd name="connsiteX6" fmla="*/ 138536 w 209448"/>
                <a:gd name="connsiteY6" fmla="*/ 66920 h 240610"/>
                <a:gd name="connsiteX7" fmla="*/ 20270 w 209448"/>
                <a:gd name="connsiteY7" fmla="*/ 113073 h 240610"/>
                <a:gd name="connsiteX0" fmla="*/ 20270 w 209448"/>
                <a:gd name="connsiteY0" fmla="*/ 113073 h 240610"/>
                <a:gd name="connsiteX1" fmla="*/ 95268 w 209448"/>
                <a:gd name="connsiteY1" fmla="*/ 182302 h 240610"/>
                <a:gd name="connsiteX2" fmla="*/ 115460 w 209448"/>
                <a:gd name="connsiteY2" fmla="*/ 239993 h 240610"/>
                <a:gd name="connsiteX3" fmla="*/ 207765 w 209448"/>
                <a:gd name="connsiteY3" fmla="*/ 144803 h 240610"/>
                <a:gd name="connsiteX4" fmla="*/ 161613 w 209448"/>
                <a:gd name="connsiteY4" fmla="*/ 40959 h 240610"/>
                <a:gd name="connsiteX5" fmla="*/ 78 w 209448"/>
                <a:gd name="connsiteY5" fmla="*/ 576 h 240610"/>
                <a:gd name="connsiteX6" fmla="*/ 138536 w 209448"/>
                <a:gd name="connsiteY6" fmla="*/ 66920 h 240610"/>
                <a:gd name="connsiteX7" fmla="*/ 20270 w 209448"/>
                <a:gd name="connsiteY7" fmla="*/ 113073 h 240610"/>
                <a:gd name="connsiteX0" fmla="*/ 20270 w 207765"/>
                <a:gd name="connsiteY0" fmla="*/ 113073 h 240610"/>
                <a:gd name="connsiteX1" fmla="*/ 95268 w 207765"/>
                <a:gd name="connsiteY1" fmla="*/ 182302 h 240610"/>
                <a:gd name="connsiteX2" fmla="*/ 115460 w 207765"/>
                <a:gd name="connsiteY2" fmla="*/ 239993 h 240610"/>
                <a:gd name="connsiteX3" fmla="*/ 207765 w 207765"/>
                <a:gd name="connsiteY3" fmla="*/ 144803 h 240610"/>
                <a:gd name="connsiteX4" fmla="*/ 161613 w 207765"/>
                <a:gd name="connsiteY4" fmla="*/ 40959 h 240610"/>
                <a:gd name="connsiteX5" fmla="*/ 78 w 207765"/>
                <a:gd name="connsiteY5" fmla="*/ 576 h 240610"/>
                <a:gd name="connsiteX6" fmla="*/ 138536 w 207765"/>
                <a:gd name="connsiteY6" fmla="*/ 66920 h 240610"/>
                <a:gd name="connsiteX7" fmla="*/ 20270 w 207765"/>
                <a:gd name="connsiteY7" fmla="*/ 113073 h 240610"/>
                <a:gd name="connsiteX0" fmla="*/ 20270 w 207765"/>
                <a:gd name="connsiteY0" fmla="*/ 114246 h 241783"/>
                <a:gd name="connsiteX1" fmla="*/ 95268 w 207765"/>
                <a:gd name="connsiteY1" fmla="*/ 183475 h 241783"/>
                <a:gd name="connsiteX2" fmla="*/ 115460 w 207765"/>
                <a:gd name="connsiteY2" fmla="*/ 241166 h 241783"/>
                <a:gd name="connsiteX3" fmla="*/ 207765 w 207765"/>
                <a:gd name="connsiteY3" fmla="*/ 145976 h 241783"/>
                <a:gd name="connsiteX4" fmla="*/ 161613 w 207765"/>
                <a:gd name="connsiteY4" fmla="*/ 42132 h 241783"/>
                <a:gd name="connsiteX5" fmla="*/ 78 w 207765"/>
                <a:gd name="connsiteY5" fmla="*/ 1749 h 241783"/>
                <a:gd name="connsiteX6" fmla="*/ 138536 w 207765"/>
                <a:gd name="connsiteY6" fmla="*/ 68093 h 241783"/>
                <a:gd name="connsiteX7" fmla="*/ 20270 w 207765"/>
                <a:gd name="connsiteY7" fmla="*/ 114246 h 241783"/>
                <a:gd name="connsiteX0" fmla="*/ 20270 w 207765"/>
                <a:gd name="connsiteY0" fmla="*/ 128965 h 256502"/>
                <a:gd name="connsiteX1" fmla="*/ 95268 w 207765"/>
                <a:gd name="connsiteY1" fmla="*/ 198194 h 256502"/>
                <a:gd name="connsiteX2" fmla="*/ 115460 w 207765"/>
                <a:gd name="connsiteY2" fmla="*/ 255885 h 256502"/>
                <a:gd name="connsiteX3" fmla="*/ 207765 w 207765"/>
                <a:gd name="connsiteY3" fmla="*/ 160695 h 256502"/>
                <a:gd name="connsiteX4" fmla="*/ 161613 w 207765"/>
                <a:gd name="connsiteY4" fmla="*/ 56851 h 256502"/>
                <a:gd name="connsiteX5" fmla="*/ 78 w 207765"/>
                <a:gd name="connsiteY5" fmla="*/ 16468 h 256502"/>
                <a:gd name="connsiteX6" fmla="*/ 138536 w 207765"/>
                <a:gd name="connsiteY6" fmla="*/ 82812 h 256502"/>
                <a:gd name="connsiteX7" fmla="*/ 20270 w 207765"/>
                <a:gd name="connsiteY7" fmla="*/ 128965 h 256502"/>
                <a:gd name="connsiteX0" fmla="*/ 20270 w 207765"/>
                <a:gd name="connsiteY0" fmla="*/ 128965 h 256502"/>
                <a:gd name="connsiteX1" fmla="*/ 95268 w 207765"/>
                <a:gd name="connsiteY1" fmla="*/ 198194 h 256502"/>
                <a:gd name="connsiteX2" fmla="*/ 115460 w 207765"/>
                <a:gd name="connsiteY2" fmla="*/ 255885 h 256502"/>
                <a:gd name="connsiteX3" fmla="*/ 207765 w 207765"/>
                <a:gd name="connsiteY3" fmla="*/ 160695 h 256502"/>
                <a:gd name="connsiteX4" fmla="*/ 161613 w 207765"/>
                <a:gd name="connsiteY4" fmla="*/ 56851 h 256502"/>
                <a:gd name="connsiteX5" fmla="*/ 78 w 207765"/>
                <a:gd name="connsiteY5" fmla="*/ 16468 h 256502"/>
                <a:gd name="connsiteX6" fmla="*/ 138536 w 207765"/>
                <a:gd name="connsiteY6" fmla="*/ 82812 h 256502"/>
                <a:gd name="connsiteX7" fmla="*/ 20270 w 207765"/>
                <a:gd name="connsiteY7" fmla="*/ 128965 h 256502"/>
                <a:gd name="connsiteX0" fmla="*/ 20256 w 207751"/>
                <a:gd name="connsiteY0" fmla="*/ 128965 h 256502"/>
                <a:gd name="connsiteX1" fmla="*/ 95254 w 207751"/>
                <a:gd name="connsiteY1" fmla="*/ 198194 h 256502"/>
                <a:gd name="connsiteX2" fmla="*/ 115446 w 207751"/>
                <a:gd name="connsiteY2" fmla="*/ 255885 h 256502"/>
                <a:gd name="connsiteX3" fmla="*/ 207751 w 207751"/>
                <a:gd name="connsiteY3" fmla="*/ 160695 h 256502"/>
                <a:gd name="connsiteX4" fmla="*/ 161599 w 207751"/>
                <a:gd name="connsiteY4" fmla="*/ 56851 h 256502"/>
                <a:gd name="connsiteX5" fmla="*/ 64 w 207751"/>
                <a:gd name="connsiteY5" fmla="*/ 16468 h 256502"/>
                <a:gd name="connsiteX6" fmla="*/ 138522 w 207751"/>
                <a:gd name="connsiteY6" fmla="*/ 82812 h 256502"/>
                <a:gd name="connsiteX7" fmla="*/ 20256 w 207751"/>
                <a:gd name="connsiteY7" fmla="*/ 128965 h 256502"/>
                <a:gd name="connsiteX0" fmla="*/ 20192 w 207687"/>
                <a:gd name="connsiteY0" fmla="*/ 128965 h 256502"/>
                <a:gd name="connsiteX1" fmla="*/ 95190 w 207687"/>
                <a:gd name="connsiteY1" fmla="*/ 198194 h 256502"/>
                <a:gd name="connsiteX2" fmla="*/ 115382 w 207687"/>
                <a:gd name="connsiteY2" fmla="*/ 255885 h 256502"/>
                <a:gd name="connsiteX3" fmla="*/ 207687 w 207687"/>
                <a:gd name="connsiteY3" fmla="*/ 160695 h 256502"/>
                <a:gd name="connsiteX4" fmla="*/ 161535 w 207687"/>
                <a:gd name="connsiteY4" fmla="*/ 56851 h 256502"/>
                <a:gd name="connsiteX5" fmla="*/ 0 w 207687"/>
                <a:gd name="connsiteY5" fmla="*/ 16468 h 256502"/>
                <a:gd name="connsiteX6" fmla="*/ 138458 w 207687"/>
                <a:gd name="connsiteY6" fmla="*/ 82812 h 256502"/>
                <a:gd name="connsiteX7" fmla="*/ 20192 w 207687"/>
                <a:gd name="connsiteY7" fmla="*/ 128965 h 256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7687" h="256502">
                  <a:moveTo>
                    <a:pt x="20192" y="128965"/>
                  </a:moveTo>
                  <a:cubicBezTo>
                    <a:pt x="65864" y="174638"/>
                    <a:pt x="79325" y="177041"/>
                    <a:pt x="95190" y="198194"/>
                  </a:cubicBezTo>
                  <a:cubicBezTo>
                    <a:pt x="111055" y="219347"/>
                    <a:pt x="96633" y="262135"/>
                    <a:pt x="115382" y="255885"/>
                  </a:cubicBezTo>
                  <a:cubicBezTo>
                    <a:pt x="134132" y="249635"/>
                    <a:pt x="199995" y="193867"/>
                    <a:pt x="207687" y="160695"/>
                  </a:cubicBezTo>
                  <a:cubicBezTo>
                    <a:pt x="177880" y="136177"/>
                    <a:pt x="207687" y="150118"/>
                    <a:pt x="161535" y="56851"/>
                  </a:cubicBezTo>
                  <a:cubicBezTo>
                    <a:pt x="115383" y="-36416"/>
                    <a:pt x="3846" y="12141"/>
                    <a:pt x="0" y="16468"/>
                  </a:cubicBezTo>
                  <a:cubicBezTo>
                    <a:pt x="42307" y="9257"/>
                    <a:pt x="169707" y="-32570"/>
                    <a:pt x="138458" y="82812"/>
                  </a:cubicBezTo>
                  <a:cubicBezTo>
                    <a:pt x="141823" y="103004"/>
                    <a:pt x="84132" y="132330"/>
                    <a:pt x="20192" y="128965"/>
                  </a:cubicBezTo>
                  <a:close/>
                </a:path>
              </a:pathLst>
            </a:custGeom>
            <a:gradFill flip="none" rotWithShape="1">
              <a:gsLst>
                <a:gs pos="16000">
                  <a:schemeClr val="bg1">
                    <a:alpha val="0"/>
                  </a:schemeClr>
                </a:gs>
                <a:gs pos="32000">
                  <a:schemeClr val="bg1">
                    <a:lumMod val="65000"/>
                  </a:schemeClr>
                </a:gs>
                <a:gs pos="100000">
                  <a:schemeClr val="bg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4183610" y="607162"/>
              <a:ext cx="995195" cy="2877152"/>
            </a:xfrm>
            <a:custGeom>
              <a:avLst/>
              <a:gdLst>
                <a:gd name="connsiteX0" fmla="*/ 203421 w 1087898"/>
                <a:gd name="connsiteY0" fmla="*/ 142672 h 3019132"/>
                <a:gd name="connsiteX1" fmla="*/ 349725 w 1087898"/>
                <a:gd name="connsiteY1" fmla="*/ 369443 h 3019132"/>
                <a:gd name="connsiteX2" fmla="*/ 261942 w 1087898"/>
                <a:gd name="connsiteY2" fmla="*/ 537692 h 3019132"/>
                <a:gd name="connsiteX3" fmla="*/ 64432 w 1087898"/>
                <a:gd name="connsiteY3" fmla="*/ 449910 h 3019132"/>
                <a:gd name="connsiteX4" fmla="*/ 101008 w 1087898"/>
                <a:gd name="connsiteY4" fmla="*/ 310921 h 3019132"/>
                <a:gd name="connsiteX5" fmla="*/ 27856 w 1087898"/>
                <a:gd name="connsiteY5" fmla="*/ 398704 h 3019132"/>
                <a:gd name="connsiteX6" fmla="*/ 642333 w 1087898"/>
                <a:gd name="connsiteY6" fmla="*/ 1832483 h 3019132"/>
                <a:gd name="connsiteX7" fmla="*/ 781321 w 1087898"/>
                <a:gd name="connsiteY7" fmla="*/ 2893187 h 3019132"/>
                <a:gd name="connsiteX8" fmla="*/ 752061 w 1087898"/>
                <a:gd name="connsiteY8" fmla="*/ 2959024 h 3019132"/>
                <a:gd name="connsiteX9" fmla="*/ 869104 w 1087898"/>
                <a:gd name="connsiteY9" fmla="*/ 3017545 h 3019132"/>
                <a:gd name="connsiteX10" fmla="*/ 1022723 w 1087898"/>
                <a:gd name="connsiteY10" fmla="*/ 2893187 h 3019132"/>
                <a:gd name="connsiteX11" fmla="*/ 1022723 w 1087898"/>
                <a:gd name="connsiteY11" fmla="*/ 2768828 h 3019132"/>
                <a:gd name="connsiteX12" fmla="*/ 203421 w 1087898"/>
                <a:gd name="connsiteY12" fmla="*/ 142672 h 3019132"/>
                <a:gd name="connsiteX0" fmla="*/ 203421 w 1087898"/>
                <a:gd name="connsiteY0" fmla="*/ 142672 h 3019132"/>
                <a:gd name="connsiteX1" fmla="*/ 349725 w 1087898"/>
                <a:gd name="connsiteY1" fmla="*/ 369443 h 3019132"/>
                <a:gd name="connsiteX2" fmla="*/ 261942 w 1087898"/>
                <a:gd name="connsiteY2" fmla="*/ 537692 h 3019132"/>
                <a:gd name="connsiteX3" fmla="*/ 64432 w 1087898"/>
                <a:gd name="connsiteY3" fmla="*/ 449910 h 3019132"/>
                <a:gd name="connsiteX4" fmla="*/ 101008 w 1087898"/>
                <a:gd name="connsiteY4" fmla="*/ 310921 h 3019132"/>
                <a:gd name="connsiteX5" fmla="*/ 27856 w 1087898"/>
                <a:gd name="connsiteY5" fmla="*/ 398704 h 3019132"/>
                <a:gd name="connsiteX6" fmla="*/ 642333 w 1087898"/>
                <a:gd name="connsiteY6" fmla="*/ 1832483 h 3019132"/>
                <a:gd name="connsiteX7" fmla="*/ 781321 w 1087898"/>
                <a:gd name="connsiteY7" fmla="*/ 2893187 h 3019132"/>
                <a:gd name="connsiteX8" fmla="*/ 752061 w 1087898"/>
                <a:gd name="connsiteY8" fmla="*/ 2959024 h 3019132"/>
                <a:gd name="connsiteX9" fmla="*/ 869104 w 1087898"/>
                <a:gd name="connsiteY9" fmla="*/ 3017545 h 3019132"/>
                <a:gd name="connsiteX10" fmla="*/ 1022723 w 1087898"/>
                <a:gd name="connsiteY10" fmla="*/ 2893187 h 3019132"/>
                <a:gd name="connsiteX11" fmla="*/ 1022723 w 1087898"/>
                <a:gd name="connsiteY11" fmla="*/ 2768828 h 3019132"/>
                <a:gd name="connsiteX12" fmla="*/ 203421 w 1087898"/>
                <a:gd name="connsiteY12" fmla="*/ 142672 h 3019132"/>
                <a:gd name="connsiteX0" fmla="*/ 203421 w 1087898"/>
                <a:gd name="connsiteY0" fmla="*/ 0 h 2876460"/>
                <a:gd name="connsiteX1" fmla="*/ 349725 w 1087898"/>
                <a:gd name="connsiteY1" fmla="*/ 226771 h 2876460"/>
                <a:gd name="connsiteX2" fmla="*/ 261942 w 1087898"/>
                <a:gd name="connsiteY2" fmla="*/ 395020 h 2876460"/>
                <a:gd name="connsiteX3" fmla="*/ 64432 w 1087898"/>
                <a:gd name="connsiteY3" fmla="*/ 307238 h 2876460"/>
                <a:gd name="connsiteX4" fmla="*/ 101008 w 1087898"/>
                <a:gd name="connsiteY4" fmla="*/ 168249 h 2876460"/>
                <a:gd name="connsiteX5" fmla="*/ 27856 w 1087898"/>
                <a:gd name="connsiteY5" fmla="*/ 256032 h 2876460"/>
                <a:gd name="connsiteX6" fmla="*/ 642333 w 1087898"/>
                <a:gd name="connsiteY6" fmla="*/ 1689811 h 2876460"/>
                <a:gd name="connsiteX7" fmla="*/ 781321 w 1087898"/>
                <a:gd name="connsiteY7" fmla="*/ 2750515 h 2876460"/>
                <a:gd name="connsiteX8" fmla="*/ 752061 w 1087898"/>
                <a:gd name="connsiteY8" fmla="*/ 2816352 h 2876460"/>
                <a:gd name="connsiteX9" fmla="*/ 869104 w 1087898"/>
                <a:gd name="connsiteY9" fmla="*/ 2874873 h 2876460"/>
                <a:gd name="connsiteX10" fmla="*/ 1022723 w 1087898"/>
                <a:gd name="connsiteY10" fmla="*/ 2750515 h 2876460"/>
                <a:gd name="connsiteX11" fmla="*/ 1022723 w 1087898"/>
                <a:gd name="connsiteY11" fmla="*/ 2626156 h 2876460"/>
                <a:gd name="connsiteX12" fmla="*/ 203421 w 1087898"/>
                <a:gd name="connsiteY12" fmla="*/ 0 h 2876460"/>
                <a:gd name="connsiteX0" fmla="*/ 203421 w 1087898"/>
                <a:gd name="connsiteY0" fmla="*/ 0 h 2876460"/>
                <a:gd name="connsiteX1" fmla="*/ 349725 w 1087898"/>
                <a:gd name="connsiteY1" fmla="*/ 226771 h 2876460"/>
                <a:gd name="connsiteX2" fmla="*/ 261942 w 1087898"/>
                <a:gd name="connsiteY2" fmla="*/ 395020 h 2876460"/>
                <a:gd name="connsiteX3" fmla="*/ 64432 w 1087898"/>
                <a:gd name="connsiteY3" fmla="*/ 307238 h 2876460"/>
                <a:gd name="connsiteX4" fmla="*/ 101008 w 1087898"/>
                <a:gd name="connsiteY4" fmla="*/ 168249 h 2876460"/>
                <a:gd name="connsiteX5" fmla="*/ 27856 w 1087898"/>
                <a:gd name="connsiteY5" fmla="*/ 256032 h 2876460"/>
                <a:gd name="connsiteX6" fmla="*/ 642333 w 1087898"/>
                <a:gd name="connsiteY6" fmla="*/ 1689811 h 2876460"/>
                <a:gd name="connsiteX7" fmla="*/ 781321 w 1087898"/>
                <a:gd name="connsiteY7" fmla="*/ 2750515 h 2876460"/>
                <a:gd name="connsiteX8" fmla="*/ 752061 w 1087898"/>
                <a:gd name="connsiteY8" fmla="*/ 2816352 h 2876460"/>
                <a:gd name="connsiteX9" fmla="*/ 869104 w 1087898"/>
                <a:gd name="connsiteY9" fmla="*/ 2874873 h 2876460"/>
                <a:gd name="connsiteX10" fmla="*/ 1022723 w 1087898"/>
                <a:gd name="connsiteY10" fmla="*/ 2750515 h 2876460"/>
                <a:gd name="connsiteX11" fmla="*/ 1022723 w 1087898"/>
                <a:gd name="connsiteY11" fmla="*/ 2626156 h 2876460"/>
                <a:gd name="connsiteX12" fmla="*/ 203421 w 1087898"/>
                <a:gd name="connsiteY12" fmla="*/ 0 h 2876460"/>
                <a:gd name="connsiteX0" fmla="*/ 203421 w 1087898"/>
                <a:gd name="connsiteY0" fmla="*/ 0 h 2876460"/>
                <a:gd name="connsiteX1" fmla="*/ 349725 w 1087898"/>
                <a:gd name="connsiteY1" fmla="*/ 226771 h 2876460"/>
                <a:gd name="connsiteX2" fmla="*/ 261942 w 1087898"/>
                <a:gd name="connsiteY2" fmla="*/ 395020 h 2876460"/>
                <a:gd name="connsiteX3" fmla="*/ 64432 w 1087898"/>
                <a:gd name="connsiteY3" fmla="*/ 307238 h 2876460"/>
                <a:gd name="connsiteX4" fmla="*/ 101008 w 1087898"/>
                <a:gd name="connsiteY4" fmla="*/ 168249 h 2876460"/>
                <a:gd name="connsiteX5" fmla="*/ 27856 w 1087898"/>
                <a:gd name="connsiteY5" fmla="*/ 256032 h 2876460"/>
                <a:gd name="connsiteX6" fmla="*/ 642333 w 1087898"/>
                <a:gd name="connsiteY6" fmla="*/ 1689811 h 2876460"/>
                <a:gd name="connsiteX7" fmla="*/ 781321 w 1087898"/>
                <a:gd name="connsiteY7" fmla="*/ 2750515 h 2876460"/>
                <a:gd name="connsiteX8" fmla="*/ 752061 w 1087898"/>
                <a:gd name="connsiteY8" fmla="*/ 2816352 h 2876460"/>
                <a:gd name="connsiteX9" fmla="*/ 869104 w 1087898"/>
                <a:gd name="connsiteY9" fmla="*/ 2874873 h 2876460"/>
                <a:gd name="connsiteX10" fmla="*/ 1022723 w 1087898"/>
                <a:gd name="connsiteY10" fmla="*/ 2750515 h 2876460"/>
                <a:gd name="connsiteX11" fmla="*/ 1022723 w 1087898"/>
                <a:gd name="connsiteY11" fmla="*/ 2626156 h 2876460"/>
                <a:gd name="connsiteX12" fmla="*/ 203421 w 1087898"/>
                <a:gd name="connsiteY12" fmla="*/ 0 h 2876460"/>
                <a:gd name="connsiteX0" fmla="*/ 203421 w 1036245"/>
                <a:gd name="connsiteY0" fmla="*/ 0 h 2876460"/>
                <a:gd name="connsiteX1" fmla="*/ 349725 w 1036245"/>
                <a:gd name="connsiteY1" fmla="*/ 226771 h 2876460"/>
                <a:gd name="connsiteX2" fmla="*/ 261942 w 1036245"/>
                <a:gd name="connsiteY2" fmla="*/ 395020 h 2876460"/>
                <a:gd name="connsiteX3" fmla="*/ 64432 w 1036245"/>
                <a:gd name="connsiteY3" fmla="*/ 307238 h 2876460"/>
                <a:gd name="connsiteX4" fmla="*/ 101008 w 1036245"/>
                <a:gd name="connsiteY4" fmla="*/ 168249 h 2876460"/>
                <a:gd name="connsiteX5" fmla="*/ 27856 w 1036245"/>
                <a:gd name="connsiteY5" fmla="*/ 256032 h 2876460"/>
                <a:gd name="connsiteX6" fmla="*/ 642333 w 1036245"/>
                <a:gd name="connsiteY6" fmla="*/ 1689811 h 2876460"/>
                <a:gd name="connsiteX7" fmla="*/ 781321 w 1036245"/>
                <a:gd name="connsiteY7" fmla="*/ 2750515 h 2876460"/>
                <a:gd name="connsiteX8" fmla="*/ 752061 w 1036245"/>
                <a:gd name="connsiteY8" fmla="*/ 2816352 h 2876460"/>
                <a:gd name="connsiteX9" fmla="*/ 869104 w 1036245"/>
                <a:gd name="connsiteY9" fmla="*/ 2874873 h 2876460"/>
                <a:gd name="connsiteX10" fmla="*/ 1022723 w 1036245"/>
                <a:gd name="connsiteY10" fmla="*/ 2750515 h 2876460"/>
                <a:gd name="connsiteX11" fmla="*/ 1022723 w 1036245"/>
                <a:gd name="connsiteY11" fmla="*/ 2626156 h 2876460"/>
                <a:gd name="connsiteX12" fmla="*/ 203421 w 1036245"/>
                <a:gd name="connsiteY12" fmla="*/ 0 h 2876460"/>
                <a:gd name="connsiteX0" fmla="*/ 203421 w 1036245"/>
                <a:gd name="connsiteY0" fmla="*/ 0 h 2876460"/>
                <a:gd name="connsiteX1" fmla="*/ 349725 w 1036245"/>
                <a:gd name="connsiteY1" fmla="*/ 226771 h 2876460"/>
                <a:gd name="connsiteX2" fmla="*/ 261942 w 1036245"/>
                <a:gd name="connsiteY2" fmla="*/ 395020 h 2876460"/>
                <a:gd name="connsiteX3" fmla="*/ 64432 w 1036245"/>
                <a:gd name="connsiteY3" fmla="*/ 307238 h 2876460"/>
                <a:gd name="connsiteX4" fmla="*/ 101008 w 1036245"/>
                <a:gd name="connsiteY4" fmla="*/ 168249 h 2876460"/>
                <a:gd name="connsiteX5" fmla="*/ 27856 w 1036245"/>
                <a:gd name="connsiteY5" fmla="*/ 256032 h 2876460"/>
                <a:gd name="connsiteX6" fmla="*/ 642333 w 1036245"/>
                <a:gd name="connsiteY6" fmla="*/ 1689811 h 2876460"/>
                <a:gd name="connsiteX7" fmla="*/ 781321 w 1036245"/>
                <a:gd name="connsiteY7" fmla="*/ 2750515 h 2876460"/>
                <a:gd name="connsiteX8" fmla="*/ 752061 w 1036245"/>
                <a:gd name="connsiteY8" fmla="*/ 2816352 h 2876460"/>
                <a:gd name="connsiteX9" fmla="*/ 869104 w 1036245"/>
                <a:gd name="connsiteY9" fmla="*/ 2874873 h 2876460"/>
                <a:gd name="connsiteX10" fmla="*/ 1022723 w 1036245"/>
                <a:gd name="connsiteY10" fmla="*/ 2750515 h 2876460"/>
                <a:gd name="connsiteX11" fmla="*/ 1022723 w 1036245"/>
                <a:gd name="connsiteY11" fmla="*/ 2626156 h 2876460"/>
                <a:gd name="connsiteX12" fmla="*/ 203421 w 1036245"/>
                <a:gd name="connsiteY12" fmla="*/ 0 h 2876460"/>
                <a:gd name="connsiteX0" fmla="*/ 203421 w 1036245"/>
                <a:gd name="connsiteY0" fmla="*/ 0 h 2876460"/>
                <a:gd name="connsiteX1" fmla="*/ 349725 w 1036245"/>
                <a:gd name="connsiteY1" fmla="*/ 226771 h 2876460"/>
                <a:gd name="connsiteX2" fmla="*/ 261942 w 1036245"/>
                <a:gd name="connsiteY2" fmla="*/ 395020 h 2876460"/>
                <a:gd name="connsiteX3" fmla="*/ 64432 w 1036245"/>
                <a:gd name="connsiteY3" fmla="*/ 307238 h 2876460"/>
                <a:gd name="connsiteX4" fmla="*/ 101008 w 1036245"/>
                <a:gd name="connsiteY4" fmla="*/ 168249 h 2876460"/>
                <a:gd name="connsiteX5" fmla="*/ 27856 w 1036245"/>
                <a:gd name="connsiteY5" fmla="*/ 256032 h 2876460"/>
                <a:gd name="connsiteX6" fmla="*/ 642333 w 1036245"/>
                <a:gd name="connsiteY6" fmla="*/ 1689811 h 2876460"/>
                <a:gd name="connsiteX7" fmla="*/ 781321 w 1036245"/>
                <a:gd name="connsiteY7" fmla="*/ 2750515 h 2876460"/>
                <a:gd name="connsiteX8" fmla="*/ 752061 w 1036245"/>
                <a:gd name="connsiteY8" fmla="*/ 2816352 h 2876460"/>
                <a:gd name="connsiteX9" fmla="*/ 869104 w 1036245"/>
                <a:gd name="connsiteY9" fmla="*/ 2874873 h 2876460"/>
                <a:gd name="connsiteX10" fmla="*/ 1022723 w 1036245"/>
                <a:gd name="connsiteY10" fmla="*/ 2750515 h 2876460"/>
                <a:gd name="connsiteX11" fmla="*/ 1022723 w 1036245"/>
                <a:gd name="connsiteY11" fmla="*/ 2626156 h 2876460"/>
                <a:gd name="connsiteX12" fmla="*/ 203421 w 1036245"/>
                <a:gd name="connsiteY12" fmla="*/ 0 h 2876460"/>
                <a:gd name="connsiteX0" fmla="*/ 203421 w 1036245"/>
                <a:gd name="connsiteY0" fmla="*/ 0 h 2876460"/>
                <a:gd name="connsiteX1" fmla="*/ 349725 w 1036245"/>
                <a:gd name="connsiteY1" fmla="*/ 226771 h 2876460"/>
                <a:gd name="connsiteX2" fmla="*/ 261942 w 1036245"/>
                <a:gd name="connsiteY2" fmla="*/ 395020 h 2876460"/>
                <a:gd name="connsiteX3" fmla="*/ 64432 w 1036245"/>
                <a:gd name="connsiteY3" fmla="*/ 307238 h 2876460"/>
                <a:gd name="connsiteX4" fmla="*/ 101008 w 1036245"/>
                <a:gd name="connsiteY4" fmla="*/ 168249 h 2876460"/>
                <a:gd name="connsiteX5" fmla="*/ 27856 w 1036245"/>
                <a:gd name="connsiteY5" fmla="*/ 256032 h 2876460"/>
                <a:gd name="connsiteX6" fmla="*/ 642333 w 1036245"/>
                <a:gd name="connsiteY6" fmla="*/ 1689811 h 2876460"/>
                <a:gd name="connsiteX7" fmla="*/ 781321 w 1036245"/>
                <a:gd name="connsiteY7" fmla="*/ 2750515 h 2876460"/>
                <a:gd name="connsiteX8" fmla="*/ 752061 w 1036245"/>
                <a:gd name="connsiteY8" fmla="*/ 2816352 h 2876460"/>
                <a:gd name="connsiteX9" fmla="*/ 869104 w 1036245"/>
                <a:gd name="connsiteY9" fmla="*/ 2874873 h 2876460"/>
                <a:gd name="connsiteX10" fmla="*/ 1022723 w 1036245"/>
                <a:gd name="connsiteY10" fmla="*/ 2750515 h 2876460"/>
                <a:gd name="connsiteX11" fmla="*/ 1022723 w 1036245"/>
                <a:gd name="connsiteY11" fmla="*/ 2626156 h 2876460"/>
                <a:gd name="connsiteX12" fmla="*/ 203421 w 1036245"/>
                <a:gd name="connsiteY12" fmla="*/ 0 h 2876460"/>
                <a:gd name="connsiteX0" fmla="*/ 203421 w 1036245"/>
                <a:gd name="connsiteY0" fmla="*/ 32 h 2876492"/>
                <a:gd name="connsiteX1" fmla="*/ 349725 w 1036245"/>
                <a:gd name="connsiteY1" fmla="*/ 226803 h 2876492"/>
                <a:gd name="connsiteX2" fmla="*/ 261942 w 1036245"/>
                <a:gd name="connsiteY2" fmla="*/ 395052 h 2876492"/>
                <a:gd name="connsiteX3" fmla="*/ 64432 w 1036245"/>
                <a:gd name="connsiteY3" fmla="*/ 307270 h 2876492"/>
                <a:gd name="connsiteX4" fmla="*/ 101008 w 1036245"/>
                <a:gd name="connsiteY4" fmla="*/ 168281 h 2876492"/>
                <a:gd name="connsiteX5" fmla="*/ 27856 w 1036245"/>
                <a:gd name="connsiteY5" fmla="*/ 256064 h 2876492"/>
                <a:gd name="connsiteX6" fmla="*/ 642333 w 1036245"/>
                <a:gd name="connsiteY6" fmla="*/ 1689843 h 2876492"/>
                <a:gd name="connsiteX7" fmla="*/ 781321 w 1036245"/>
                <a:gd name="connsiteY7" fmla="*/ 2750547 h 2876492"/>
                <a:gd name="connsiteX8" fmla="*/ 752061 w 1036245"/>
                <a:gd name="connsiteY8" fmla="*/ 2816384 h 2876492"/>
                <a:gd name="connsiteX9" fmla="*/ 869104 w 1036245"/>
                <a:gd name="connsiteY9" fmla="*/ 2874905 h 2876492"/>
                <a:gd name="connsiteX10" fmla="*/ 1022723 w 1036245"/>
                <a:gd name="connsiteY10" fmla="*/ 2750547 h 2876492"/>
                <a:gd name="connsiteX11" fmla="*/ 1022723 w 1036245"/>
                <a:gd name="connsiteY11" fmla="*/ 2626188 h 2876492"/>
                <a:gd name="connsiteX12" fmla="*/ 203421 w 1036245"/>
                <a:gd name="connsiteY12" fmla="*/ 32 h 2876492"/>
                <a:gd name="connsiteX0" fmla="*/ 203421 w 1036245"/>
                <a:gd name="connsiteY0" fmla="*/ 32 h 2876492"/>
                <a:gd name="connsiteX1" fmla="*/ 349725 w 1036245"/>
                <a:gd name="connsiteY1" fmla="*/ 226803 h 2876492"/>
                <a:gd name="connsiteX2" fmla="*/ 261942 w 1036245"/>
                <a:gd name="connsiteY2" fmla="*/ 395052 h 2876492"/>
                <a:gd name="connsiteX3" fmla="*/ 64432 w 1036245"/>
                <a:gd name="connsiteY3" fmla="*/ 307270 h 2876492"/>
                <a:gd name="connsiteX4" fmla="*/ 101008 w 1036245"/>
                <a:gd name="connsiteY4" fmla="*/ 168281 h 2876492"/>
                <a:gd name="connsiteX5" fmla="*/ 27856 w 1036245"/>
                <a:gd name="connsiteY5" fmla="*/ 256064 h 2876492"/>
                <a:gd name="connsiteX6" fmla="*/ 642333 w 1036245"/>
                <a:gd name="connsiteY6" fmla="*/ 1689843 h 2876492"/>
                <a:gd name="connsiteX7" fmla="*/ 781321 w 1036245"/>
                <a:gd name="connsiteY7" fmla="*/ 2750547 h 2876492"/>
                <a:gd name="connsiteX8" fmla="*/ 752061 w 1036245"/>
                <a:gd name="connsiteY8" fmla="*/ 2816384 h 2876492"/>
                <a:gd name="connsiteX9" fmla="*/ 869104 w 1036245"/>
                <a:gd name="connsiteY9" fmla="*/ 2874905 h 2876492"/>
                <a:gd name="connsiteX10" fmla="*/ 1022723 w 1036245"/>
                <a:gd name="connsiteY10" fmla="*/ 2750547 h 2876492"/>
                <a:gd name="connsiteX11" fmla="*/ 1022723 w 1036245"/>
                <a:gd name="connsiteY11" fmla="*/ 2626188 h 2876492"/>
                <a:gd name="connsiteX12" fmla="*/ 203421 w 1036245"/>
                <a:gd name="connsiteY12" fmla="*/ 32 h 2876492"/>
                <a:gd name="connsiteX0" fmla="*/ 203421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97751 w 1075248"/>
                <a:gd name="connsiteY12" fmla="*/ 366873 h 2876460"/>
                <a:gd name="connsiteX13" fmla="*/ 203421 w 1075248"/>
                <a:gd name="connsiteY13" fmla="*/ 0 h 2876460"/>
                <a:gd name="connsiteX0" fmla="*/ 203421 w 1075248"/>
                <a:gd name="connsiteY0" fmla="*/ 7947 h 2884407"/>
                <a:gd name="connsiteX1" fmla="*/ 349725 w 1075248"/>
                <a:gd name="connsiteY1" fmla="*/ 234718 h 2884407"/>
                <a:gd name="connsiteX2" fmla="*/ 261942 w 1075248"/>
                <a:gd name="connsiteY2" fmla="*/ 402967 h 2884407"/>
                <a:gd name="connsiteX3" fmla="*/ 64432 w 1075248"/>
                <a:gd name="connsiteY3" fmla="*/ 315185 h 2884407"/>
                <a:gd name="connsiteX4" fmla="*/ 101008 w 1075248"/>
                <a:gd name="connsiteY4" fmla="*/ 176196 h 2884407"/>
                <a:gd name="connsiteX5" fmla="*/ 27856 w 1075248"/>
                <a:gd name="connsiteY5" fmla="*/ 263979 h 2884407"/>
                <a:gd name="connsiteX6" fmla="*/ 642333 w 1075248"/>
                <a:gd name="connsiteY6" fmla="*/ 1697758 h 2884407"/>
                <a:gd name="connsiteX7" fmla="*/ 781321 w 1075248"/>
                <a:gd name="connsiteY7" fmla="*/ 2758462 h 2884407"/>
                <a:gd name="connsiteX8" fmla="*/ 752061 w 1075248"/>
                <a:gd name="connsiteY8" fmla="*/ 2824299 h 2884407"/>
                <a:gd name="connsiteX9" fmla="*/ 869104 w 1075248"/>
                <a:gd name="connsiteY9" fmla="*/ 2882820 h 2884407"/>
                <a:gd name="connsiteX10" fmla="*/ 1022723 w 1075248"/>
                <a:gd name="connsiteY10" fmla="*/ 2758462 h 2884407"/>
                <a:gd name="connsiteX11" fmla="*/ 1022723 w 1075248"/>
                <a:gd name="connsiteY11" fmla="*/ 2634103 h 2884407"/>
                <a:gd name="connsiteX12" fmla="*/ 385824 w 1075248"/>
                <a:gd name="connsiteY12" fmla="*/ 315185 h 2884407"/>
                <a:gd name="connsiteX13" fmla="*/ 203421 w 1075248"/>
                <a:gd name="connsiteY13" fmla="*/ 7947 h 2884407"/>
                <a:gd name="connsiteX0" fmla="*/ 203421 w 1075248"/>
                <a:gd name="connsiteY0" fmla="*/ 7947 h 2884407"/>
                <a:gd name="connsiteX1" fmla="*/ 349725 w 1075248"/>
                <a:gd name="connsiteY1" fmla="*/ 234718 h 2884407"/>
                <a:gd name="connsiteX2" fmla="*/ 261942 w 1075248"/>
                <a:gd name="connsiteY2" fmla="*/ 402967 h 2884407"/>
                <a:gd name="connsiteX3" fmla="*/ 64432 w 1075248"/>
                <a:gd name="connsiteY3" fmla="*/ 315185 h 2884407"/>
                <a:gd name="connsiteX4" fmla="*/ 101008 w 1075248"/>
                <a:gd name="connsiteY4" fmla="*/ 176196 h 2884407"/>
                <a:gd name="connsiteX5" fmla="*/ 27856 w 1075248"/>
                <a:gd name="connsiteY5" fmla="*/ 263979 h 2884407"/>
                <a:gd name="connsiteX6" fmla="*/ 642333 w 1075248"/>
                <a:gd name="connsiteY6" fmla="*/ 1697758 h 2884407"/>
                <a:gd name="connsiteX7" fmla="*/ 781321 w 1075248"/>
                <a:gd name="connsiteY7" fmla="*/ 2758462 h 2884407"/>
                <a:gd name="connsiteX8" fmla="*/ 752061 w 1075248"/>
                <a:gd name="connsiteY8" fmla="*/ 2824299 h 2884407"/>
                <a:gd name="connsiteX9" fmla="*/ 869104 w 1075248"/>
                <a:gd name="connsiteY9" fmla="*/ 2882820 h 2884407"/>
                <a:gd name="connsiteX10" fmla="*/ 1022723 w 1075248"/>
                <a:gd name="connsiteY10" fmla="*/ 2758462 h 2884407"/>
                <a:gd name="connsiteX11" fmla="*/ 1022723 w 1075248"/>
                <a:gd name="connsiteY11" fmla="*/ 2634103 h 2884407"/>
                <a:gd name="connsiteX12" fmla="*/ 385824 w 1075248"/>
                <a:gd name="connsiteY12" fmla="*/ 315185 h 2884407"/>
                <a:gd name="connsiteX13" fmla="*/ 203421 w 1075248"/>
                <a:gd name="connsiteY13" fmla="*/ 7947 h 2884407"/>
                <a:gd name="connsiteX0" fmla="*/ 203421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203421 w 1075248"/>
                <a:gd name="connsiteY13" fmla="*/ 0 h 2876460"/>
                <a:gd name="connsiteX0" fmla="*/ 203421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203421 w 1075248"/>
                <a:gd name="connsiteY13" fmla="*/ 0 h 2876460"/>
                <a:gd name="connsiteX0" fmla="*/ 203421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203421 w 1075248"/>
                <a:gd name="connsiteY13" fmla="*/ 0 h 2876460"/>
                <a:gd name="connsiteX0" fmla="*/ 203421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203421 w 1075248"/>
                <a:gd name="connsiteY13" fmla="*/ 0 h 2876460"/>
                <a:gd name="connsiteX0" fmla="*/ 203421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203421 w 1075248"/>
                <a:gd name="connsiteY13" fmla="*/ 0 h 2876460"/>
                <a:gd name="connsiteX0" fmla="*/ 183542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183542 w 1075248"/>
                <a:gd name="connsiteY13" fmla="*/ 0 h 2876460"/>
                <a:gd name="connsiteX0" fmla="*/ 183542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183542 w 1075248"/>
                <a:gd name="connsiteY13" fmla="*/ 0 h 2876460"/>
                <a:gd name="connsiteX0" fmla="*/ 183542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183542 w 1075248"/>
                <a:gd name="connsiteY13" fmla="*/ 0 h 2876460"/>
                <a:gd name="connsiteX0" fmla="*/ 183542 w 1075248"/>
                <a:gd name="connsiteY0" fmla="*/ 0 h 2876460"/>
                <a:gd name="connsiteX1" fmla="*/ 349725 w 1075248"/>
                <a:gd name="connsiteY1" fmla="*/ 226771 h 2876460"/>
                <a:gd name="connsiteX2" fmla="*/ 246039 w 1075248"/>
                <a:gd name="connsiteY2" fmla="*/ 398995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183542 w 1075248"/>
                <a:gd name="connsiteY13" fmla="*/ 0 h 2876460"/>
                <a:gd name="connsiteX0" fmla="*/ 183542 w 1075248"/>
                <a:gd name="connsiteY0" fmla="*/ 0 h 2876460"/>
                <a:gd name="connsiteX1" fmla="*/ 349725 w 1075248"/>
                <a:gd name="connsiteY1" fmla="*/ 226771 h 2876460"/>
                <a:gd name="connsiteX2" fmla="*/ 246039 w 1075248"/>
                <a:gd name="connsiteY2" fmla="*/ 398995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183542 w 1075248"/>
                <a:gd name="connsiteY13" fmla="*/ 0 h 2876460"/>
                <a:gd name="connsiteX0" fmla="*/ 183542 w 1075248"/>
                <a:gd name="connsiteY0" fmla="*/ 0 h 2876460"/>
                <a:gd name="connsiteX1" fmla="*/ 349725 w 1075248"/>
                <a:gd name="connsiteY1" fmla="*/ 226771 h 2876460"/>
                <a:gd name="connsiteX2" fmla="*/ 246039 w 1075248"/>
                <a:gd name="connsiteY2" fmla="*/ 398995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183542 w 1075248"/>
                <a:gd name="connsiteY13" fmla="*/ 0 h 2876460"/>
                <a:gd name="connsiteX0" fmla="*/ 215520 w 1107226"/>
                <a:gd name="connsiteY0" fmla="*/ 0 h 2876460"/>
                <a:gd name="connsiteX1" fmla="*/ 381703 w 1107226"/>
                <a:gd name="connsiteY1" fmla="*/ 226771 h 2876460"/>
                <a:gd name="connsiteX2" fmla="*/ 278017 w 1107226"/>
                <a:gd name="connsiteY2" fmla="*/ 398995 h 2876460"/>
                <a:gd name="connsiteX3" fmla="*/ 96410 w 1107226"/>
                <a:gd name="connsiteY3" fmla="*/ 307238 h 2876460"/>
                <a:gd name="connsiteX4" fmla="*/ 132986 w 1107226"/>
                <a:gd name="connsiteY4" fmla="*/ 168249 h 2876460"/>
                <a:gd name="connsiteX5" fmla="*/ 59834 w 1107226"/>
                <a:gd name="connsiteY5" fmla="*/ 256032 h 2876460"/>
                <a:gd name="connsiteX6" fmla="*/ 674311 w 1107226"/>
                <a:gd name="connsiteY6" fmla="*/ 1689811 h 2876460"/>
                <a:gd name="connsiteX7" fmla="*/ 813299 w 1107226"/>
                <a:gd name="connsiteY7" fmla="*/ 2750515 h 2876460"/>
                <a:gd name="connsiteX8" fmla="*/ 784039 w 1107226"/>
                <a:gd name="connsiteY8" fmla="*/ 2816352 h 2876460"/>
                <a:gd name="connsiteX9" fmla="*/ 901082 w 1107226"/>
                <a:gd name="connsiteY9" fmla="*/ 2874873 h 2876460"/>
                <a:gd name="connsiteX10" fmla="*/ 1054701 w 1107226"/>
                <a:gd name="connsiteY10" fmla="*/ 2750515 h 2876460"/>
                <a:gd name="connsiteX11" fmla="*/ 1054701 w 1107226"/>
                <a:gd name="connsiteY11" fmla="*/ 2626156 h 2876460"/>
                <a:gd name="connsiteX12" fmla="*/ 417802 w 1107226"/>
                <a:gd name="connsiteY12" fmla="*/ 307238 h 2876460"/>
                <a:gd name="connsiteX13" fmla="*/ 215520 w 1107226"/>
                <a:gd name="connsiteY13" fmla="*/ 0 h 2876460"/>
                <a:gd name="connsiteX0" fmla="*/ 215520 w 1107226"/>
                <a:gd name="connsiteY0" fmla="*/ 0 h 2876460"/>
                <a:gd name="connsiteX1" fmla="*/ 381703 w 1107226"/>
                <a:gd name="connsiteY1" fmla="*/ 226771 h 2876460"/>
                <a:gd name="connsiteX2" fmla="*/ 278017 w 1107226"/>
                <a:gd name="connsiteY2" fmla="*/ 398995 h 2876460"/>
                <a:gd name="connsiteX3" fmla="*/ 96410 w 1107226"/>
                <a:gd name="connsiteY3" fmla="*/ 307238 h 2876460"/>
                <a:gd name="connsiteX4" fmla="*/ 132986 w 1107226"/>
                <a:gd name="connsiteY4" fmla="*/ 168249 h 2876460"/>
                <a:gd name="connsiteX5" fmla="*/ 59834 w 1107226"/>
                <a:gd name="connsiteY5" fmla="*/ 256032 h 2876460"/>
                <a:gd name="connsiteX6" fmla="*/ 674311 w 1107226"/>
                <a:gd name="connsiteY6" fmla="*/ 1689811 h 2876460"/>
                <a:gd name="connsiteX7" fmla="*/ 813299 w 1107226"/>
                <a:gd name="connsiteY7" fmla="*/ 2750515 h 2876460"/>
                <a:gd name="connsiteX8" fmla="*/ 784039 w 1107226"/>
                <a:gd name="connsiteY8" fmla="*/ 2816352 h 2876460"/>
                <a:gd name="connsiteX9" fmla="*/ 901082 w 1107226"/>
                <a:gd name="connsiteY9" fmla="*/ 2874873 h 2876460"/>
                <a:gd name="connsiteX10" fmla="*/ 1054701 w 1107226"/>
                <a:gd name="connsiteY10" fmla="*/ 2750515 h 2876460"/>
                <a:gd name="connsiteX11" fmla="*/ 1054701 w 1107226"/>
                <a:gd name="connsiteY11" fmla="*/ 2626156 h 2876460"/>
                <a:gd name="connsiteX12" fmla="*/ 417802 w 1107226"/>
                <a:gd name="connsiteY12" fmla="*/ 307238 h 2876460"/>
                <a:gd name="connsiteX13" fmla="*/ 215520 w 1107226"/>
                <a:gd name="connsiteY13" fmla="*/ 0 h 2876460"/>
                <a:gd name="connsiteX0" fmla="*/ 215520 w 1107226"/>
                <a:gd name="connsiteY0" fmla="*/ 0 h 2876460"/>
                <a:gd name="connsiteX1" fmla="*/ 381703 w 1107226"/>
                <a:gd name="connsiteY1" fmla="*/ 226771 h 2876460"/>
                <a:gd name="connsiteX2" fmla="*/ 278017 w 1107226"/>
                <a:gd name="connsiteY2" fmla="*/ 398995 h 2876460"/>
                <a:gd name="connsiteX3" fmla="*/ 96410 w 1107226"/>
                <a:gd name="connsiteY3" fmla="*/ 307238 h 2876460"/>
                <a:gd name="connsiteX4" fmla="*/ 132986 w 1107226"/>
                <a:gd name="connsiteY4" fmla="*/ 168249 h 2876460"/>
                <a:gd name="connsiteX5" fmla="*/ 59834 w 1107226"/>
                <a:gd name="connsiteY5" fmla="*/ 256032 h 2876460"/>
                <a:gd name="connsiteX6" fmla="*/ 674311 w 1107226"/>
                <a:gd name="connsiteY6" fmla="*/ 1689811 h 2876460"/>
                <a:gd name="connsiteX7" fmla="*/ 813299 w 1107226"/>
                <a:gd name="connsiteY7" fmla="*/ 2750515 h 2876460"/>
                <a:gd name="connsiteX8" fmla="*/ 784039 w 1107226"/>
                <a:gd name="connsiteY8" fmla="*/ 2816352 h 2876460"/>
                <a:gd name="connsiteX9" fmla="*/ 901082 w 1107226"/>
                <a:gd name="connsiteY9" fmla="*/ 2874873 h 2876460"/>
                <a:gd name="connsiteX10" fmla="*/ 1054701 w 1107226"/>
                <a:gd name="connsiteY10" fmla="*/ 2750515 h 2876460"/>
                <a:gd name="connsiteX11" fmla="*/ 1054701 w 1107226"/>
                <a:gd name="connsiteY11" fmla="*/ 2626156 h 2876460"/>
                <a:gd name="connsiteX12" fmla="*/ 417802 w 1107226"/>
                <a:gd name="connsiteY12" fmla="*/ 307238 h 2876460"/>
                <a:gd name="connsiteX13" fmla="*/ 215520 w 1107226"/>
                <a:gd name="connsiteY13" fmla="*/ 0 h 2876460"/>
                <a:gd name="connsiteX0" fmla="*/ 167355 w 1059061"/>
                <a:gd name="connsiteY0" fmla="*/ 0 h 2876460"/>
                <a:gd name="connsiteX1" fmla="*/ 333538 w 1059061"/>
                <a:gd name="connsiteY1" fmla="*/ 226771 h 2876460"/>
                <a:gd name="connsiteX2" fmla="*/ 229852 w 1059061"/>
                <a:gd name="connsiteY2" fmla="*/ 398995 h 2876460"/>
                <a:gd name="connsiteX3" fmla="*/ 48245 w 1059061"/>
                <a:gd name="connsiteY3" fmla="*/ 307238 h 2876460"/>
                <a:gd name="connsiteX4" fmla="*/ 84821 w 1059061"/>
                <a:gd name="connsiteY4" fmla="*/ 168249 h 2876460"/>
                <a:gd name="connsiteX5" fmla="*/ 11669 w 1059061"/>
                <a:gd name="connsiteY5" fmla="*/ 256032 h 2876460"/>
                <a:gd name="connsiteX6" fmla="*/ 626146 w 1059061"/>
                <a:gd name="connsiteY6" fmla="*/ 1689811 h 2876460"/>
                <a:gd name="connsiteX7" fmla="*/ 765134 w 1059061"/>
                <a:gd name="connsiteY7" fmla="*/ 2750515 h 2876460"/>
                <a:gd name="connsiteX8" fmla="*/ 735874 w 1059061"/>
                <a:gd name="connsiteY8" fmla="*/ 2816352 h 2876460"/>
                <a:gd name="connsiteX9" fmla="*/ 852917 w 1059061"/>
                <a:gd name="connsiteY9" fmla="*/ 2874873 h 2876460"/>
                <a:gd name="connsiteX10" fmla="*/ 1006536 w 1059061"/>
                <a:gd name="connsiteY10" fmla="*/ 2750515 h 2876460"/>
                <a:gd name="connsiteX11" fmla="*/ 1006536 w 1059061"/>
                <a:gd name="connsiteY11" fmla="*/ 2626156 h 2876460"/>
                <a:gd name="connsiteX12" fmla="*/ 369637 w 1059061"/>
                <a:gd name="connsiteY12" fmla="*/ 307238 h 2876460"/>
                <a:gd name="connsiteX13" fmla="*/ 167355 w 1059061"/>
                <a:gd name="connsiteY13" fmla="*/ 0 h 2876460"/>
                <a:gd name="connsiteX0" fmla="*/ 155686 w 1047392"/>
                <a:gd name="connsiteY0" fmla="*/ 0 h 2876460"/>
                <a:gd name="connsiteX1" fmla="*/ 321869 w 1047392"/>
                <a:gd name="connsiteY1" fmla="*/ 226771 h 2876460"/>
                <a:gd name="connsiteX2" fmla="*/ 218183 w 1047392"/>
                <a:gd name="connsiteY2" fmla="*/ 398995 h 2876460"/>
                <a:gd name="connsiteX3" fmla="*/ 36576 w 1047392"/>
                <a:gd name="connsiteY3" fmla="*/ 307238 h 2876460"/>
                <a:gd name="connsiteX4" fmla="*/ 73152 w 1047392"/>
                <a:gd name="connsiteY4" fmla="*/ 168249 h 2876460"/>
                <a:gd name="connsiteX5" fmla="*/ 0 w 1047392"/>
                <a:gd name="connsiteY5" fmla="*/ 256032 h 2876460"/>
                <a:gd name="connsiteX6" fmla="*/ 614477 w 1047392"/>
                <a:gd name="connsiteY6" fmla="*/ 1689811 h 2876460"/>
                <a:gd name="connsiteX7" fmla="*/ 753465 w 1047392"/>
                <a:gd name="connsiteY7" fmla="*/ 2750515 h 2876460"/>
                <a:gd name="connsiteX8" fmla="*/ 724205 w 1047392"/>
                <a:gd name="connsiteY8" fmla="*/ 2816352 h 2876460"/>
                <a:gd name="connsiteX9" fmla="*/ 841248 w 1047392"/>
                <a:gd name="connsiteY9" fmla="*/ 2874873 h 2876460"/>
                <a:gd name="connsiteX10" fmla="*/ 994867 w 1047392"/>
                <a:gd name="connsiteY10" fmla="*/ 2750515 h 2876460"/>
                <a:gd name="connsiteX11" fmla="*/ 994867 w 1047392"/>
                <a:gd name="connsiteY11" fmla="*/ 2626156 h 2876460"/>
                <a:gd name="connsiteX12" fmla="*/ 357968 w 1047392"/>
                <a:gd name="connsiteY12" fmla="*/ 307238 h 2876460"/>
                <a:gd name="connsiteX13" fmla="*/ 155686 w 1047392"/>
                <a:gd name="connsiteY13" fmla="*/ 0 h 2876460"/>
                <a:gd name="connsiteX0" fmla="*/ 151711 w 1043417"/>
                <a:gd name="connsiteY0" fmla="*/ 0 h 2876460"/>
                <a:gd name="connsiteX1" fmla="*/ 317894 w 1043417"/>
                <a:gd name="connsiteY1" fmla="*/ 226771 h 2876460"/>
                <a:gd name="connsiteX2" fmla="*/ 214208 w 1043417"/>
                <a:gd name="connsiteY2" fmla="*/ 398995 h 2876460"/>
                <a:gd name="connsiteX3" fmla="*/ 32601 w 1043417"/>
                <a:gd name="connsiteY3" fmla="*/ 307238 h 2876460"/>
                <a:gd name="connsiteX4" fmla="*/ 69177 w 1043417"/>
                <a:gd name="connsiteY4" fmla="*/ 168249 h 2876460"/>
                <a:gd name="connsiteX5" fmla="*/ 0 w 1043417"/>
                <a:gd name="connsiteY5" fmla="*/ 275910 h 2876460"/>
                <a:gd name="connsiteX6" fmla="*/ 610502 w 1043417"/>
                <a:gd name="connsiteY6" fmla="*/ 1689811 h 2876460"/>
                <a:gd name="connsiteX7" fmla="*/ 749490 w 1043417"/>
                <a:gd name="connsiteY7" fmla="*/ 2750515 h 2876460"/>
                <a:gd name="connsiteX8" fmla="*/ 720230 w 1043417"/>
                <a:gd name="connsiteY8" fmla="*/ 2816352 h 2876460"/>
                <a:gd name="connsiteX9" fmla="*/ 837273 w 1043417"/>
                <a:gd name="connsiteY9" fmla="*/ 2874873 h 2876460"/>
                <a:gd name="connsiteX10" fmla="*/ 990892 w 1043417"/>
                <a:gd name="connsiteY10" fmla="*/ 2750515 h 2876460"/>
                <a:gd name="connsiteX11" fmla="*/ 990892 w 1043417"/>
                <a:gd name="connsiteY11" fmla="*/ 2626156 h 2876460"/>
                <a:gd name="connsiteX12" fmla="*/ 353993 w 1043417"/>
                <a:gd name="connsiteY12" fmla="*/ 307238 h 2876460"/>
                <a:gd name="connsiteX13" fmla="*/ 151711 w 1043417"/>
                <a:gd name="connsiteY13" fmla="*/ 0 h 2876460"/>
                <a:gd name="connsiteX0" fmla="*/ 151711 w 1043417"/>
                <a:gd name="connsiteY0" fmla="*/ 0 h 2876460"/>
                <a:gd name="connsiteX1" fmla="*/ 317894 w 1043417"/>
                <a:gd name="connsiteY1" fmla="*/ 226771 h 2876460"/>
                <a:gd name="connsiteX2" fmla="*/ 214208 w 1043417"/>
                <a:gd name="connsiteY2" fmla="*/ 398995 h 2876460"/>
                <a:gd name="connsiteX3" fmla="*/ 32601 w 1043417"/>
                <a:gd name="connsiteY3" fmla="*/ 307238 h 2876460"/>
                <a:gd name="connsiteX4" fmla="*/ 69177 w 1043417"/>
                <a:gd name="connsiteY4" fmla="*/ 168249 h 2876460"/>
                <a:gd name="connsiteX5" fmla="*/ 0 w 1043417"/>
                <a:gd name="connsiteY5" fmla="*/ 275910 h 2876460"/>
                <a:gd name="connsiteX6" fmla="*/ 610502 w 1043417"/>
                <a:gd name="connsiteY6" fmla="*/ 1689811 h 2876460"/>
                <a:gd name="connsiteX7" fmla="*/ 749490 w 1043417"/>
                <a:gd name="connsiteY7" fmla="*/ 2750515 h 2876460"/>
                <a:gd name="connsiteX8" fmla="*/ 720230 w 1043417"/>
                <a:gd name="connsiteY8" fmla="*/ 2816352 h 2876460"/>
                <a:gd name="connsiteX9" fmla="*/ 837273 w 1043417"/>
                <a:gd name="connsiteY9" fmla="*/ 2874873 h 2876460"/>
                <a:gd name="connsiteX10" fmla="*/ 990892 w 1043417"/>
                <a:gd name="connsiteY10" fmla="*/ 2750515 h 2876460"/>
                <a:gd name="connsiteX11" fmla="*/ 990892 w 1043417"/>
                <a:gd name="connsiteY11" fmla="*/ 2626156 h 2876460"/>
                <a:gd name="connsiteX12" fmla="*/ 353993 w 1043417"/>
                <a:gd name="connsiteY12" fmla="*/ 307238 h 2876460"/>
                <a:gd name="connsiteX13" fmla="*/ 151711 w 1043417"/>
                <a:gd name="connsiteY13" fmla="*/ 0 h 2876460"/>
                <a:gd name="connsiteX0" fmla="*/ 128360 w 1020066"/>
                <a:gd name="connsiteY0" fmla="*/ 0 h 2876460"/>
                <a:gd name="connsiteX1" fmla="*/ 294543 w 1020066"/>
                <a:gd name="connsiteY1" fmla="*/ 226771 h 2876460"/>
                <a:gd name="connsiteX2" fmla="*/ 190857 w 1020066"/>
                <a:gd name="connsiteY2" fmla="*/ 398995 h 2876460"/>
                <a:gd name="connsiteX3" fmla="*/ 9250 w 1020066"/>
                <a:gd name="connsiteY3" fmla="*/ 307238 h 2876460"/>
                <a:gd name="connsiteX4" fmla="*/ 45826 w 1020066"/>
                <a:gd name="connsiteY4" fmla="*/ 168249 h 2876460"/>
                <a:gd name="connsiteX5" fmla="*/ 503 w 1020066"/>
                <a:gd name="connsiteY5" fmla="*/ 299764 h 2876460"/>
                <a:gd name="connsiteX6" fmla="*/ 587151 w 1020066"/>
                <a:gd name="connsiteY6" fmla="*/ 1689811 h 2876460"/>
                <a:gd name="connsiteX7" fmla="*/ 726139 w 1020066"/>
                <a:gd name="connsiteY7" fmla="*/ 2750515 h 2876460"/>
                <a:gd name="connsiteX8" fmla="*/ 696879 w 1020066"/>
                <a:gd name="connsiteY8" fmla="*/ 2816352 h 2876460"/>
                <a:gd name="connsiteX9" fmla="*/ 813922 w 1020066"/>
                <a:gd name="connsiteY9" fmla="*/ 2874873 h 2876460"/>
                <a:gd name="connsiteX10" fmla="*/ 967541 w 1020066"/>
                <a:gd name="connsiteY10" fmla="*/ 2750515 h 2876460"/>
                <a:gd name="connsiteX11" fmla="*/ 967541 w 1020066"/>
                <a:gd name="connsiteY11" fmla="*/ 2626156 h 2876460"/>
                <a:gd name="connsiteX12" fmla="*/ 330642 w 1020066"/>
                <a:gd name="connsiteY12" fmla="*/ 307238 h 2876460"/>
                <a:gd name="connsiteX13" fmla="*/ 128360 w 1020066"/>
                <a:gd name="connsiteY13" fmla="*/ 0 h 2876460"/>
                <a:gd name="connsiteX0" fmla="*/ 128360 w 1020066"/>
                <a:gd name="connsiteY0" fmla="*/ 0 h 2876460"/>
                <a:gd name="connsiteX1" fmla="*/ 294543 w 1020066"/>
                <a:gd name="connsiteY1" fmla="*/ 226771 h 2876460"/>
                <a:gd name="connsiteX2" fmla="*/ 190857 w 1020066"/>
                <a:gd name="connsiteY2" fmla="*/ 398995 h 2876460"/>
                <a:gd name="connsiteX3" fmla="*/ 9250 w 1020066"/>
                <a:gd name="connsiteY3" fmla="*/ 307238 h 2876460"/>
                <a:gd name="connsiteX4" fmla="*/ 45826 w 1020066"/>
                <a:gd name="connsiteY4" fmla="*/ 168249 h 2876460"/>
                <a:gd name="connsiteX5" fmla="*/ 503 w 1020066"/>
                <a:gd name="connsiteY5" fmla="*/ 299764 h 2876460"/>
                <a:gd name="connsiteX6" fmla="*/ 587151 w 1020066"/>
                <a:gd name="connsiteY6" fmla="*/ 1689811 h 2876460"/>
                <a:gd name="connsiteX7" fmla="*/ 726139 w 1020066"/>
                <a:gd name="connsiteY7" fmla="*/ 2750515 h 2876460"/>
                <a:gd name="connsiteX8" fmla="*/ 696879 w 1020066"/>
                <a:gd name="connsiteY8" fmla="*/ 2816352 h 2876460"/>
                <a:gd name="connsiteX9" fmla="*/ 813922 w 1020066"/>
                <a:gd name="connsiteY9" fmla="*/ 2874873 h 2876460"/>
                <a:gd name="connsiteX10" fmla="*/ 967541 w 1020066"/>
                <a:gd name="connsiteY10" fmla="*/ 2750515 h 2876460"/>
                <a:gd name="connsiteX11" fmla="*/ 967541 w 1020066"/>
                <a:gd name="connsiteY11" fmla="*/ 2626156 h 2876460"/>
                <a:gd name="connsiteX12" fmla="*/ 330642 w 1020066"/>
                <a:gd name="connsiteY12" fmla="*/ 307238 h 2876460"/>
                <a:gd name="connsiteX13" fmla="*/ 128360 w 1020066"/>
                <a:gd name="connsiteY13" fmla="*/ 0 h 2876460"/>
                <a:gd name="connsiteX0" fmla="*/ 128360 w 1020066"/>
                <a:gd name="connsiteY0" fmla="*/ 0 h 2876460"/>
                <a:gd name="connsiteX1" fmla="*/ 294543 w 1020066"/>
                <a:gd name="connsiteY1" fmla="*/ 226771 h 2876460"/>
                <a:gd name="connsiteX2" fmla="*/ 190857 w 1020066"/>
                <a:gd name="connsiteY2" fmla="*/ 398995 h 2876460"/>
                <a:gd name="connsiteX3" fmla="*/ 9250 w 1020066"/>
                <a:gd name="connsiteY3" fmla="*/ 307238 h 2876460"/>
                <a:gd name="connsiteX4" fmla="*/ 45826 w 1020066"/>
                <a:gd name="connsiteY4" fmla="*/ 168249 h 2876460"/>
                <a:gd name="connsiteX5" fmla="*/ 503 w 1020066"/>
                <a:gd name="connsiteY5" fmla="*/ 299764 h 2876460"/>
                <a:gd name="connsiteX6" fmla="*/ 587151 w 1020066"/>
                <a:gd name="connsiteY6" fmla="*/ 1689811 h 2876460"/>
                <a:gd name="connsiteX7" fmla="*/ 726139 w 1020066"/>
                <a:gd name="connsiteY7" fmla="*/ 2750515 h 2876460"/>
                <a:gd name="connsiteX8" fmla="*/ 696879 w 1020066"/>
                <a:gd name="connsiteY8" fmla="*/ 2816352 h 2876460"/>
                <a:gd name="connsiteX9" fmla="*/ 813922 w 1020066"/>
                <a:gd name="connsiteY9" fmla="*/ 2874873 h 2876460"/>
                <a:gd name="connsiteX10" fmla="*/ 967541 w 1020066"/>
                <a:gd name="connsiteY10" fmla="*/ 2750515 h 2876460"/>
                <a:gd name="connsiteX11" fmla="*/ 967541 w 1020066"/>
                <a:gd name="connsiteY11" fmla="*/ 2626156 h 2876460"/>
                <a:gd name="connsiteX12" fmla="*/ 330642 w 1020066"/>
                <a:gd name="connsiteY12" fmla="*/ 307238 h 2876460"/>
                <a:gd name="connsiteX13" fmla="*/ 128360 w 1020066"/>
                <a:gd name="connsiteY13" fmla="*/ 0 h 2876460"/>
                <a:gd name="connsiteX0" fmla="*/ 128360 w 1020066"/>
                <a:gd name="connsiteY0" fmla="*/ 0 h 2876460"/>
                <a:gd name="connsiteX1" fmla="*/ 294543 w 1020066"/>
                <a:gd name="connsiteY1" fmla="*/ 226771 h 2876460"/>
                <a:gd name="connsiteX2" fmla="*/ 190857 w 1020066"/>
                <a:gd name="connsiteY2" fmla="*/ 398995 h 2876460"/>
                <a:gd name="connsiteX3" fmla="*/ 9250 w 1020066"/>
                <a:gd name="connsiteY3" fmla="*/ 307238 h 2876460"/>
                <a:gd name="connsiteX4" fmla="*/ 45826 w 1020066"/>
                <a:gd name="connsiteY4" fmla="*/ 168249 h 2876460"/>
                <a:gd name="connsiteX5" fmla="*/ 503 w 1020066"/>
                <a:gd name="connsiteY5" fmla="*/ 299764 h 2876460"/>
                <a:gd name="connsiteX6" fmla="*/ 599078 w 1020066"/>
                <a:gd name="connsiteY6" fmla="*/ 1685836 h 2876460"/>
                <a:gd name="connsiteX7" fmla="*/ 726139 w 1020066"/>
                <a:gd name="connsiteY7" fmla="*/ 2750515 h 2876460"/>
                <a:gd name="connsiteX8" fmla="*/ 696879 w 1020066"/>
                <a:gd name="connsiteY8" fmla="*/ 2816352 h 2876460"/>
                <a:gd name="connsiteX9" fmla="*/ 813922 w 1020066"/>
                <a:gd name="connsiteY9" fmla="*/ 2874873 h 2876460"/>
                <a:gd name="connsiteX10" fmla="*/ 967541 w 1020066"/>
                <a:gd name="connsiteY10" fmla="*/ 2750515 h 2876460"/>
                <a:gd name="connsiteX11" fmla="*/ 967541 w 1020066"/>
                <a:gd name="connsiteY11" fmla="*/ 2626156 h 2876460"/>
                <a:gd name="connsiteX12" fmla="*/ 330642 w 1020066"/>
                <a:gd name="connsiteY12" fmla="*/ 307238 h 2876460"/>
                <a:gd name="connsiteX13" fmla="*/ 128360 w 1020066"/>
                <a:gd name="connsiteY13" fmla="*/ 0 h 2876460"/>
                <a:gd name="connsiteX0" fmla="*/ 128360 w 1020066"/>
                <a:gd name="connsiteY0" fmla="*/ 0 h 2876460"/>
                <a:gd name="connsiteX1" fmla="*/ 294543 w 1020066"/>
                <a:gd name="connsiteY1" fmla="*/ 226771 h 2876460"/>
                <a:gd name="connsiteX2" fmla="*/ 190857 w 1020066"/>
                <a:gd name="connsiteY2" fmla="*/ 398995 h 2876460"/>
                <a:gd name="connsiteX3" fmla="*/ 9250 w 1020066"/>
                <a:gd name="connsiteY3" fmla="*/ 307238 h 2876460"/>
                <a:gd name="connsiteX4" fmla="*/ 45826 w 1020066"/>
                <a:gd name="connsiteY4" fmla="*/ 168249 h 2876460"/>
                <a:gd name="connsiteX5" fmla="*/ 503 w 1020066"/>
                <a:gd name="connsiteY5" fmla="*/ 299764 h 2876460"/>
                <a:gd name="connsiteX6" fmla="*/ 599078 w 1020066"/>
                <a:gd name="connsiteY6" fmla="*/ 1685836 h 2876460"/>
                <a:gd name="connsiteX7" fmla="*/ 726139 w 1020066"/>
                <a:gd name="connsiteY7" fmla="*/ 2750515 h 2876460"/>
                <a:gd name="connsiteX8" fmla="*/ 696879 w 1020066"/>
                <a:gd name="connsiteY8" fmla="*/ 2816352 h 2876460"/>
                <a:gd name="connsiteX9" fmla="*/ 813922 w 1020066"/>
                <a:gd name="connsiteY9" fmla="*/ 2874873 h 2876460"/>
                <a:gd name="connsiteX10" fmla="*/ 967541 w 1020066"/>
                <a:gd name="connsiteY10" fmla="*/ 2750515 h 2876460"/>
                <a:gd name="connsiteX11" fmla="*/ 967541 w 1020066"/>
                <a:gd name="connsiteY11" fmla="*/ 2626156 h 2876460"/>
                <a:gd name="connsiteX12" fmla="*/ 330642 w 1020066"/>
                <a:gd name="connsiteY12" fmla="*/ 307238 h 2876460"/>
                <a:gd name="connsiteX13" fmla="*/ 128360 w 1020066"/>
                <a:gd name="connsiteY13" fmla="*/ 0 h 2876460"/>
                <a:gd name="connsiteX0" fmla="*/ 138476 w 1030182"/>
                <a:gd name="connsiteY0" fmla="*/ 0 h 2876460"/>
                <a:gd name="connsiteX1" fmla="*/ 304659 w 1030182"/>
                <a:gd name="connsiteY1" fmla="*/ 226771 h 2876460"/>
                <a:gd name="connsiteX2" fmla="*/ 200973 w 1030182"/>
                <a:gd name="connsiteY2" fmla="*/ 398995 h 2876460"/>
                <a:gd name="connsiteX3" fmla="*/ 19366 w 1030182"/>
                <a:gd name="connsiteY3" fmla="*/ 307238 h 2876460"/>
                <a:gd name="connsiteX4" fmla="*/ 55942 w 1030182"/>
                <a:gd name="connsiteY4" fmla="*/ 168249 h 2876460"/>
                <a:gd name="connsiteX5" fmla="*/ 10619 w 1030182"/>
                <a:gd name="connsiteY5" fmla="*/ 299764 h 2876460"/>
                <a:gd name="connsiteX6" fmla="*/ 609194 w 1030182"/>
                <a:gd name="connsiteY6" fmla="*/ 1685836 h 2876460"/>
                <a:gd name="connsiteX7" fmla="*/ 736255 w 1030182"/>
                <a:gd name="connsiteY7" fmla="*/ 2750515 h 2876460"/>
                <a:gd name="connsiteX8" fmla="*/ 706995 w 1030182"/>
                <a:gd name="connsiteY8" fmla="*/ 2816352 h 2876460"/>
                <a:gd name="connsiteX9" fmla="*/ 824038 w 1030182"/>
                <a:gd name="connsiteY9" fmla="*/ 2874873 h 2876460"/>
                <a:gd name="connsiteX10" fmla="*/ 977657 w 1030182"/>
                <a:gd name="connsiteY10" fmla="*/ 2750515 h 2876460"/>
                <a:gd name="connsiteX11" fmla="*/ 977657 w 1030182"/>
                <a:gd name="connsiteY11" fmla="*/ 2626156 h 2876460"/>
                <a:gd name="connsiteX12" fmla="*/ 340758 w 1030182"/>
                <a:gd name="connsiteY12" fmla="*/ 307238 h 2876460"/>
                <a:gd name="connsiteX13" fmla="*/ 138476 w 1030182"/>
                <a:gd name="connsiteY13" fmla="*/ 0 h 2876460"/>
                <a:gd name="connsiteX0" fmla="*/ 134426 w 1026132"/>
                <a:gd name="connsiteY0" fmla="*/ 0 h 2876460"/>
                <a:gd name="connsiteX1" fmla="*/ 300609 w 1026132"/>
                <a:gd name="connsiteY1" fmla="*/ 226771 h 2876460"/>
                <a:gd name="connsiteX2" fmla="*/ 196923 w 1026132"/>
                <a:gd name="connsiteY2" fmla="*/ 398995 h 2876460"/>
                <a:gd name="connsiteX3" fmla="*/ 15316 w 1026132"/>
                <a:gd name="connsiteY3" fmla="*/ 307238 h 2876460"/>
                <a:gd name="connsiteX4" fmla="*/ 51892 w 1026132"/>
                <a:gd name="connsiteY4" fmla="*/ 168249 h 2876460"/>
                <a:gd name="connsiteX5" fmla="*/ 6569 w 1026132"/>
                <a:gd name="connsiteY5" fmla="*/ 299764 h 2876460"/>
                <a:gd name="connsiteX6" fmla="*/ 605144 w 1026132"/>
                <a:gd name="connsiteY6" fmla="*/ 1685836 h 2876460"/>
                <a:gd name="connsiteX7" fmla="*/ 732205 w 1026132"/>
                <a:gd name="connsiteY7" fmla="*/ 2750515 h 2876460"/>
                <a:gd name="connsiteX8" fmla="*/ 702945 w 1026132"/>
                <a:gd name="connsiteY8" fmla="*/ 2816352 h 2876460"/>
                <a:gd name="connsiteX9" fmla="*/ 819988 w 1026132"/>
                <a:gd name="connsiteY9" fmla="*/ 2874873 h 2876460"/>
                <a:gd name="connsiteX10" fmla="*/ 973607 w 1026132"/>
                <a:gd name="connsiteY10" fmla="*/ 2750515 h 2876460"/>
                <a:gd name="connsiteX11" fmla="*/ 973607 w 1026132"/>
                <a:gd name="connsiteY11" fmla="*/ 2626156 h 2876460"/>
                <a:gd name="connsiteX12" fmla="*/ 336708 w 1026132"/>
                <a:gd name="connsiteY12" fmla="*/ 307238 h 2876460"/>
                <a:gd name="connsiteX13" fmla="*/ 134426 w 1026132"/>
                <a:gd name="connsiteY13" fmla="*/ 0 h 2876460"/>
                <a:gd name="connsiteX0" fmla="*/ 134426 w 1026132"/>
                <a:gd name="connsiteY0" fmla="*/ 0 h 2876460"/>
                <a:gd name="connsiteX1" fmla="*/ 300609 w 1026132"/>
                <a:gd name="connsiteY1" fmla="*/ 226771 h 2876460"/>
                <a:gd name="connsiteX2" fmla="*/ 196923 w 1026132"/>
                <a:gd name="connsiteY2" fmla="*/ 398995 h 2876460"/>
                <a:gd name="connsiteX3" fmla="*/ 15316 w 1026132"/>
                <a:gd name="connsiteY3" fmla="*/ 307238 h 2876460"/>
                <a:gd name="connsiteX4" fmla="*/ 51892 w 1026132"/>
                <a:gd name="connsiteY4" fmla="*/ 168249 h 2876460"/>
                <a:gd name="connsiteX5" fmla="*/ 6569 w 1026132"/>
                <a:gd name="connsiteY5" fmla="*/ 299764 h 2876460"/>
                <a:gd name="connsiteX6" fmla="*/ 605144 w 1026132"/>
                <a:gd name="connsiteY6" fmla="*/ 1685836 h 2876460"/>
                <a:gd name="connsiteX7" fmla="*/ 732205 w 1026132"/>
                <a:gd name="connsiteY7" fmla="*/ 2750515 h 2876460"/>
                <a:gd name="connsiteX8" fmla="*/ 702945 w 1026132"/>
                <a:gd name="connsiteY8" fmla="*/ 2816352 h 2876460"/>
                <a:gd name="connsiteX9" fmla="*/ 819988 w 1026132"/>
                <a:gd name="connsiteY9" fmla="*/ 2874873 h 2876460"/>
                <a:gd name="connsiteX10" fmla="*/ 973607 w 1026132"/>
                <a:gd name="connsiteY10" fmla="*/ 2750515 h 2876460"/>
                <a:gd name="connsiteX11" fmla="*/ 973607 w 1026132"/>
                <a:gd name="connsiteY11" fmla="*/ 2626156 h 2876460"/>
                <a:gd name="connsiteX12" fmla="*/ 336708 w 1026132"/>
                <a:gd name="connsiteY12" fmla="*/ 307238 h 2876460"/>
                <a:gd name="connsiteX13" fmla="*/ 134426 w 1026132"/>
                <a:gd name="connsiteY13" fmla="*/ 0 h 2876460"/>
                <a:gd name="connsiteX0" fmla="*/ 134426 w 1026132"/>
                <a:gd name="connsiteY0" fmla="*/ 0 h 2876460"/>
                <a:gd name="connsiteX1" fmla="*/ 300609 w 1026132"/>
                <a:gd name="connsiteY1" fmla="*/ 226771 h 2876460"/>
                <a:gd name="connsiteX2" fmla="*/ 196923 w 1026132"/>
                <a:gd name="connsiteY2" fmla="*/ 398995 h 2876460"/>
                <a:gd name="connsiteX3" fmla="*/ 15316 w 1026132"/>
                <a:gd name="connsiteY3" fmla="*/ 307238 h 2876460"/>
                <a:gd name="connsiteX4" fmla="*/ 51892 w 1026132"/>
                <a:gd name="connsiteY4" fmla="*/ 168249 h 2876460"/>
                <a:gd name="connsiteX5" fmla="*/ 6569 w 1026132"/>
                <a:gd name="connsiteY5" fmla="*/ 299764 h 2876460"/>
                <a:gd name="connsiteX6" fmla="*/ 605144 w 1026132"/>
                <a:gd name="connsiteY6" fmla="*/ 1685836 h 2876460"/>
                <a:gd name="connsiteX7" fmla="*/ 732205 w 1026132"/>
                <a:gd name="connsiteY7" fmla="*/ 2750515 h 2876460"/>
                <a:gd name="connsiteX8" fmla="*/ 702945 w 1026132"/>
                <a:gd name="connsiteY8" fmla="*/ 2816352 h 2876460"/>
                <a:gd name="connsiteX9" fmla="*/ 819988 w 1026132"/>
                <a:gd name="connsiteY9" fmla="*/ 2874873 h 2876460"/>
                <a:gd name="connsiteX10" fmla="*/ 973607 w 1026132"/>
                <a:gd name="connsiteY10" fmla="*/ 2750515 h 2876460"/>
                <a:gd name="connsiteX11" fmla="*/ 973607 w 1026132"/>
                <a:gd name="connsiteY11" fmla="*/ 2626156 h 2876460"/>
                <a:gd name="connsiteX12" fmla="*/ 336708 w 1026132"/>
                <a:gd name="connsiteY12" fmla="*/ 307238 h 2876460"/>
                <a:gd name="connsiteX13" fmla="*/ 134426 w 1026132"/>
                <a:gd name="connsiteY13" fmla="*/ 0 h 2876460"/>
                <a:gd name="connsiteX0" fmla="*/ 134426 w 1026132"/>
                <a:gd name="connsiteY0" fmla="*/ 0 h 2876854"/>
                <a:gd name="connsiteX1" fmla="*/ 300609 w 1026132"/>
                <a:gd name="connsiteY1" fmla="*/ 226771 h 2876854"/>
                <a:gd name="connsiteX2" fmla="*/ 196923 w 1026132"/>
                <a:gd name="connsiteY2" fmla="*/ 398995 h 2876854"/>
                <a:gd name="connsiteX3" fmla="*/ 15316 w 1026132"/>
                <a:gd name="connsiteY3" fmla="*/ 307238 h 2876854"/>
                <a:gd name="connsiteX4" fmla="*/ 51892 w 1026132"/>
                <a:gd name="connsiteY4" fmla="*/ 168249 h 2876854"/>
                <a:gd name="connsiteX5" fmla="*/ 6569 w 1026132"/>
                <a:gd name="connsiteY5" fmla="*/ 299764 h 2876854"/>
                <a:gd name="connsiteX6" fmla="*/ 605144 w 1026132"/>
                <a:gd name="connsiteY6" fmla="*/ 1685836 h 2876854"/>
                <a:gd name="connsiteX7" fmla="*/ 728916 w 1026132"/>
                <a:gd name="connsiteY7" fmla="*/ 2678152 h 2876854"/>
                <a:gd name="connsiteX8" fmla="*/ 702945 w 1026132"/>
                <a:gd name="connsiteY8" fmla="*/ 2816352 h 2876854"/>
                <a:gd name="connsiteX9" fmla="*/ 819988 w 1026132"/>
                <a:gd name="connsiteY9" fmla="*/ 2874873 h 2876854"/>
                <a:gd name="connsiteX10" fmla="*/ 973607 w 1026132"/>
                <a:gd name="connsiteY10" fmla="*/ 2750515 h 2876854"/>
                <a:gd name="connsiteX11" fmla="*/ 973607 w 1026132"/>
                <a:gd name="connsiteY11" fmla="*/ 2626156 h 2876854"/>
                <a:gd name="connsiteX12" fmla="*/ 336708 w 1026132"/>
                <a:gd name="connsiteY12" fmla="*/ 307238 h 2876854"/>
                <a:gd name="connsiteX13" fmla="*/ 134426 w 1026132"/>
                <a:gd name="connsiteY13" fmla="*/ 0 h 2876854"/>
                <a:gd name="connsiteX0" fmla="*/ 134426 w 1026132"/>
                <a:gd name="connsiteY0" fmla="*/ 0 h 2876854"/>
                <a:gd name="connsiteX1" fmla="*/ 300609 w 1026132"/>
                <a:gd name="connsiteY1" fmla="*/ 226771 h 2876854"/>
                <a:gd name="connsiteX2" fmla="*/ 196923 w 1026132"/>
                <a:gd name="connsiteY2" fmla="*/ 398995 h 2876854"/>
                <a:gd name="connsiteX3" fmla="*/ 15316 w 1026132"/>
                <a:gd name="connsiteY3" fmla="*/ 307238 h 2876854"/>
                <a:gd name="connsiteX4" fmla="*/ 51892 w 1026132"/>
                <a:gd name="connsiteY4" fmla="*/ 168249 h 2876854"/>
                <a:gd name="connsiteX5" fmla="*/ 6569 w 1026132"/>
                <a:gd name="connsiteY5" fmla="*/ 299764 h 2876854"/>
                <a:gd name="connsiteX6" fmla="*/ 605144 w 1026132"/>
                <a:gd name="connsiteY6" fmla="*/ 1685836 h 2876854"/>
                <a:gd name="connsiteX7" fmla="*/ 728916 w 1026132"/>
                <a:gd name="connsiteY7" fmla="*/ 2678152 h 2876854"/>
                <a:gd name="connsiteX8" fmla="*/ 702945 w 1026132"/>
                <a:gd name="connsiteY8" fmla="*/ 2816352 h 2876854"/>
                <a:gd name="connsiteX9" fmla="*/ 819988 w 1026132"/>
                <a:gd name="connsiteY9" fmla="*/ 2874873 h 2876854"/>
                <a:gd name="connsiteX10" fmla="*/ 973607 w 1026132"/>
                <a:gd name="connsiteY10" fmla="*/ 2750515 h 2876854"/>
                <a:gd name="connsiteX11" fmla="*/ 973607 w 1026132"/>
                <a:gd name="connsiteY11" fmla="*/ 2626156 h 2876854"/>
                <a:gd name="connsiteX12" fmla="*/ 336708 w 1026132"/>
                <a:gd name="connsiteY12" fmla="*/ 307238 h 2876854"/>
                <a:gd name="connsiteX13" fmla="*/ 134426 w 1026132"/>
                <a:gd name="connsiteY13" fmla="*/ 0 h 2876854"/>
                <a:gd name="connsiteX0" fmla="*/ 134426 w 1026132"/>
                <a:gd name="connsiteY0" fmla="*/ 0 h 2877152"/>
                <a:gd name="connsiteX1" fmla="*/ 300609 w 1026132"/>
                <a:gd name="connsiteY1" fmla="*/ 226771 h 2877152"/>
                <a:gd name="connsiteX2" fmla="*/ 196923 w 1026132"/>
                <a:gd name="connsiteY2" fmla="*/ 398995 h 2877152"/>
                <a:gd name="connsiteX3" fmla="*/ 15316 w 1026132"/>
                <a:gd name="connsiteY3" fmla="*/ 307238 h 2877152"/>
                <a:gd name="connsiteX4" fmla="*/ 51892 w 1026132"/>
                <a:gd name="connsiteY4" fmla="*/ 168249 h 2877152"/>
                <a:gd name="connsiteX5" fmla="*/ 6569 w 1026132"/>
                <a:gd name="connsiteY5" fmla="*/ 299764 h 2877152"/>
                <a:gd name="connsiteX6" fmla="*/ 605144 w 1026132"/>
                <a:gd name="connsiteY6" fmla="*/ 1685836 h 2877152"/>
                <a:gd name="connsiteX7" fmla="*/ 719048 w 1026132"/>
                <a:gd name="connsiteY7" fmla="*/ 2638681 h 2877152"/>
                <a:gd name="connsiteX8" fmla="*/ 702945 w 1026132"/>
                <a:gd name="connsiteY8" fmla="*/ 2816352 h 2877152"/>
                <a:gd name="connsiteX9" fmla="*/ 819988 w 1026132"/>
                <a:gd name="connsiteY9" fmla="*/ 2874873 h 2877152"/>
                <a:gd name="connsiteX10" fmla="*/ 973607 w 1026132"/>
                <a:gd name="connsiteY10" fmla="*/ 2750515 h 2877152"/>
                <a:gd name="connsiteX11" fmla="*/ 973607 w 1026132"/>
                <a:gd name="connsiteY11" fmla="*/ 2626156 h 2877152"/>
                <a:gd name="connsiteX12" fmla="*/ 336708 w 1026132"/>
                <a:gd name="connsiteY12" fmla="*/ 307238 h 2877152"/>
                <a:gd name="connsiteX13" fmla="*/ 134426 w 1026132"/>
                <a:gd name="connsiteY13" fmla="*/ 0 h 2877152"/>
                <a:gd name="connsiteX0" fmla="*/ 134426 w 1026132"/>
                <a:gd name="connsiteY0" fmla="*/ 0 h 2877152"/>
                <a:gd name="connsiteX1" fmla="*/ 300609 w 1026132"/>
                <a:gd name="connsiteY1" fmla="*/ 226771 h 2877152"/>
                <a:gd name="connsiteX2" fmla="*/ 196923 w 1026132"/>
                <a:gd name="connsiteY2" fmla="*/ 398995 h 2877152"/>
                <a:gd name="connsiteX3" fmla="*/ 15316 w 1026132"/>
                <a:gd name="connsiteY3" fmla="*/ 307238 h 2877152"/>
                <a:gd name="connsiteX4" fmla="*/ 51892 w 1026132"/>
                <a:gd name="connsiteY4" fmla="*/ 168249 h 2877152"/>
                <a:gd name="connsiteX5" fmla="*/ 6569 w 1026132"/>
                <a:gd name="connsiteY5" fmla="*/ 299764 h 2877152"/>
                <a:gd name="connsiteX6" fmla="*/ 605144 w 1026132"/>
                <a:gd name="connsiteY6" fmla="*/ 1685836 h 2877152"/>
                <a:gd name="connsiteX7" fmla="*/ 719048 w 1026132"/>
                <a:gd name="connsiteY7" fmla="*/ 2638681 h 2877152"/>
                <a:gd name="connsiteX8" fmla="*/ 702945 w 1026132"/>
                <a:gd name="connsiteY8" fmla="*/ 2816352 h 2877152"/>
                <a:gd name="connsiteX9" fmla="*/ 819988 w 1026132"/>
                <a:gd name="connsiteY9" fmla="*/ 2874873 h 2877152"/>
                <a:gd name="connsiteX10" fmla="*/ 973607 w 1026132"/>
                <a:gd name="connsiteY10" fmla="*/ 2750515 h 2877152"/>
                <a:gd name="connsiteX11" fmla="*/ 973607 w 1026132"/>
                <a:gd name="connsiteY11" fmla="*/ 2626156 h 2877152"/>
                <a:gd name="connsiteX12" fmla="*/ 336708 w 1026132"/>
                <a:gd name="connsiteY12" fmla="*/ 307238 h 2877152"/>
                <a:gd name="connsiteX13" fmla="*/ 134426 w 1026132"/>
                <a:gd name="connsiteY13" fmla="*/ 0 h 2877152"/>
                <a:gd name="connsiteX0" fmla="*/ 134426 w 1026132"/>
                <a:gd name="connsiteY0" fmla="*/ 0 h 2877152"/>
                <a:gd name="connsiteX1" fmla="*/ 300609 w 1026132"/>
                <a:gd name="connsiteY1" fmla="*/ 226771 h 2877152"/>
                <a:gd name="connsiteX2" fmla="*/ 196923 w 1026132"/>
                <a:gd name="connsiteY2" fmla="*/ 398995 h 2877152"/>
                <a:gd name="connsiteX3" fmla="*/ 15316 w 1026132"/>
                <a:gd name="connsiteY3" fmla="*/ 307238 h 2877152"/>
                <a:gd name="connsiteX4" fmla="*/ 51892 w 1026132"/>
                <a:gd name="connsiteY4" fmla="*/ 168249 h 2877152"/>
                <a:gd name="connsiteX5" fmla="*/ 6569 w 1026132"/>
                <a:gd name="connsiteY5" fmla="*/ 299764 h 2877152"/>
                <a:gd name="connsiteX6" fmla="*/ 605144 w 1026132"/>
                <a:gd name="connsiteY6" fmla="*/ 1685836 h 2877152"/>
                <a:gd name="connsiteX7" fmla="*/ 719048 w 1026132"/>
                <a:gd name="connsiteY7" fmla="*/ 2638681 h 2877152"/>
                <a:gd name="connsiteX8" fmla="*/ 702945 w 1026132"/>
                <a:gd name="connsiteY8" fmla="*/ 2816352 h 2877152"/>
                <a:gd name="connsiteX9" fmla="*/ 819988 w 1026132"/>
                <a:gd name="connsiteY9" fmla="*/ 2874873 h 2877152"/>
                <a:gd name="connsiteX10" fmla="*/ 973607 w 1026132"/>
                <a:gd name="connsiteY10" fmla="*/ 2750515 h 2877152"/>
                <a:gd name="connsiteX11" fmla="*/ 973607 w 1026132"/>
                <a:gd name="connsiteY11" fmla="*/ 2626156 h 2877152"/>
                <a:gd name="connsiteX12" fmla="*/ 336708 w 1026132"/>
                <a:gd name="connsiteY12" fmla="*/ 307238 h 2877152"/>
                <a:gd name="connsiteX13" fmla="*/ 134426 w 1026132"/>
                <a:gd name="connsiteY13" fmla="*/ 0 h 2877152"/>
                <a:gd name="connsiteX0" fmla="*/ 134426 w 995195"/>
                <a:gd name="connsiteY0" fmla="*/ 0 h 2877152"/>
                <a:gd name="connsiteX1" fmla="*/ 300609 w 995195"/>
                <a:gd name="connsiteY1" fmla="*/ 226771 h 2877152"/>
                <a:gd name="connsiteX2" fmla="*/ 196923 w 995195"/>
                <a:gd name="connsiteY2" fmla="*/ 398995 h 2877152"/>
                <a:gd name="connsiteX3" fmla="*/ 15316 w 995195"/>
                <a:gd name="connsiteY3" fmla="*/ 307238 h 2877152"/>
                <a:gd name="connsiteX4" fmla="*/ 51892 w 995195"/>
                <a:gd name="connsiteY4" fmla="*/ 168249 h 2877152"/>
                <a:gd name="connsiteX5" fmla="*/ 6569 w 995195"/>
                <a:gd name="connsiteY5" fmla="*/ 299764 h 2877152"/>
                <a:gd name="connsiteX6" fmla="*/ 605144 w 995195"/>
                <a:gd name="connsiteY6" fmla="*/ 1685836 h 2877152"/>
                <a:gd name="connsiteX7" fmla="*/ 719048 w 995195"/>
                <a:gd name="connsiteY7" fmla="*/ 2638681 h 2877152"/>
                <a:gd name="connsiteX8" fmla="*/ 702945 w 995195"/>
                <a:gd name="connsiteY8" fmla="*/ 2816352 h 2877152"/>
                <a:gd name="connsiteX9" fmla="*/ 819988 w 995195"/>
                <a:gd name="connsiteY9" fmla="*/ 2874873 h 2877152"/>
                <a:gd name="connsiteX10" fmla="*/ 973607 w 995195"/>
                <a:gd name="connsiteY10" fmla="*/ 2750515 h 2877152"/>
                <a:gd name="connsiteX11" fmla="*/ 973607 w 995195"/>
                <a:gd name="connsiteY11" fmla="*/ 2626156 h 2877152"/>
                <a:gd name="connsiteX12" fmla="*/ 336708 w 995195"/>
                <a:gd name="connsiteY12" fmla="*/ 307238 h 2877152"/>
                <a:gd name="connsiteX13" fmla="*/ 134426 w 995195"/>
                <a:gd name="connsiteY13" fmla="*/ 0 h 2877152"/>
                <a:gd name="connsiteX0" fmla="*/ 134426 w 995195"/>
                <a:gd name="connsiteY0" fmla="*/ 0 h 2877152"/>
                <a:gd name="connsiteX1" fmla="*/ 300609 w 995195"/>
                <a:gd name="connsiteY1" fmla="*/ 226771 h 2877152"/>
                <a:gd name="connsiteX2" fmla="*/ 183178 w 995195"/>
                <a:gd name="connsiteY2" fmla="*/ 380669 h 2877152"/>
                <a:gd name="connsiteX3" fmla="*/ 15316 w 995195"/>
                <a:gd name="connsiteY3" fmla="*/ 307238 h 2877152"/>
                <a:gd name="connsiteX4" fmla="*/ 51892 w 995195"/>
                <a:gd name="connsiteY4" fmla="*/ 168249 h 2877152"/>
                <a:gd name="connsiteX5" fmla="*/ 6569 w 995195"/>
                <a:gd name="connsiteY5" fmla="*/ 299764 h 2877152"/>
                <a:gd name="connsiteX6" fmla="*/ 605144 w 995195"/>
                <a:gd name="connsiteY6" fmla="*/ 1685836 h 2877152"/>
                <a:gd name="connsiteX7" fmla="*/ 719048 w 995195"/>
                <a:gd name="connsiteY7" fmla="*/ 2638681 h 2877152"/>
                <a:gd name="connsiteX8" fmla="*/ 702945 w 995195"/>
                <a:gd name="connsiteY8" fmla="*/ 2816352 h 2877152"/>
                <a:gd name="connsiteX9" fmla="*/ 819988 w 995195"/>
                <a:gd name="connsiteY9" fmla="*/ 2874873 h 2877152"/>
                <a:gd name="connsiteX10" fmla="*/ 973607 w 995195"/>
                <a:gd name="connsiteY10" fmla="*/ 2750515 h 2877152"/>
                <a:gd name="connsiteX11" fmla="*/ 973607 w 995195"/>
                <a:gd name="connsiteY11" fmla="*/ 2626156 h 2877152"/>
                <a:gd name="connsiteX12" fmla="*/ 336708 w 995195"/>
                <a:gd name="connsiteY12" fmla="*/ 307238 h 2877152"/>
                <a:gd name="connsiteX13" fmla="*/ 134426 w 995195"/>
                <a:gd name="connsiteY13" fmla="*/ 0 h 2877152"/>
                <a:gd name="connsiteX0" fmla="*/ 134426 w 995195"/>
                <a:gd name="connsiteY0" fmla="*/ 0 h 2877152"/>
                <a:gd name="connsiteX1" fmla="*/ 300609 w 995195"/>
                <a:gd name="connsiteY1" fmla="*/ 226771 h 2877152"/>
                <a:gd name="connsiteX2" fmla="*/ 183178 w 995195"/>
                <a:gd name="connsiteY2" fmla="*/ 380669 h 2877152"/>
                <a:gd name="connsiteX3" fmla="*/ 15316 w 995195"/>
                <a:gd name="connsiteY3" fmla="*/ 307238 h 2877152"/>
                <a:gd name="connsiteX4" fmla="*/ 51892 w 995195"/>
                <a:gd name="connsiteY4" fmla="*/ 168249 h 2877152"/>
                <a:gd name="connsiteX5" fmla="*/ 6569 w 995195"/>
                <a:gd name="connsiteY5" fmla="*/ 299764 h 2877152"/>
                <a:gd name="connsiteX6" fmla="*/ 605144 w 995195"/>
                <a:gd name="connsiteY6" fmla="*/ 1685836 h 2877152"/>
                <a:gd name="connsiteX7" fmla="*/ 719048 w 995195"/>
                <a:gd name="connsiteY7" fmla="*/ 2638681 h 2877152"/>
                <a:gd name="connsiteX8" fmla="*/ 702945 w 995195"/>
                <a:gd name="connsiteY8" fmla="*/ 2816352 h 2877152"/>
                <a:gd name="connsiteX9" fmla="*/ 819988 w 995195"/>
                <a:gd name="connsiteY9" fmla="*/ 2874873 h 2877152"/>
                <a:gd name="connsiteX10" fmla="*/ 973607 w 995195"/>
                <a:gd name="connsiteY10" fmla="*/ 2750515 h 2877152"/>
                <a:gd name="connsiteX11" fmla="*/ 973607 w 995195"/>
                <a:gd name="connsiteY11" fmla="*/ 2626156 h 2877152"/>
                <a:gd name="connsiteX12" fmla="*/ 336708 w 995195"/>
                <a:gd name="connsiteY12" fmla="*/ 307238 h 2877152"/>
                <a:gd name="connsiteX13" fmla="*/ 134426 w 995195"/>
                <a:gd name="connsiteY13" fmla="*/ 0 h 2877152"/>
                <a:gd name="connsiteX0" fmla="*/ 134426 w 995195"/>
                <a:gd name="connsiteY0" fmla="*/ 0 h 2877152"/>
                <a:gd name="connsiteX1" fmla="*/ 300609 w 995195"/>
                <a:gd name="connsiteY1" fmla="*/ 226771 h 2877152"/>
                <a:gd name="connsiteX2" fmla="*/ 169433 w 995195"/>
                <a:gd name="connsiteY2" fmla="*/ 376087 h 2877152"/>
                <a:gd name="connsiteX3" fmla="*/ 15316 w 995195"/>
                <a:gd name="connsiteY3" fmla="*/ 307238 h 2877152"/>
                <a:gd name="connsiteX4" fmla="*/ 51892 w 995195"/>
                <a:gd name="connsiteY4" fmla="*/ 168249 h 2877152"/>
                <a:gd name="connsiteX5" fmla="*/ 6569 w 995195"/>
                <a:gd name="connsiteY5" fmla="*/ 299764 h 2877152"/>
                <a:gd name="connsiteX6" fmla="*/ 605144 w 995195"/>
                <a:gd name="connsiteY6" fmla="*/ 1685836 h 2877152"/>
                <a:gd name="connsiteX7" fmla="*/ 719048 w 995195"/>
                <a:gd name="connsiteY7" fmla="*/ 2638681 h 2877152"/>
                <a:gd name="connsiteX8" fmla="*/ 702945 w 995195"/>
                <a:gd name="connsiteY8" fmla="*/ 2816352 h 2877152"/>
                <a:gd name="connsiteX9" fmla="*/ 819988 w 995195"/>
                <a:gd name="connsiteY9" fmla="*/ 2874873 h 2877152"/>
                <a:gd name="connsiteX10" fmla="*/ 973607 w 995195"/>
                <a:gd name="connsiteY10" fmla="*/ 2750515 h 2877152"/>
                <a:gd name="connsiteX11" fmla="*/ 973607 w 995195"/>
                <a:gd name="connsiteY11" fmla="*/ 2626156 h 2877152"/>
                <a:gd name="connsiteX12" fmla="*/ 336708 w 995195"/>
                <a:gd name="connsiteY12" fmla="*/ 307238 h 2877152"/>
                <a:gd name="connsiteX13" fmla="*/ 134426 w 995195"/>
                <a:gd name="connsiteY13" fmla="*/ 0 h 2877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95195" h="2877152">
                  <a:moveTo>
                    <a:pt x="134426" y="0"/>
                  </a:moveTo>
                  <a:cubicBezTo>
                    <a:pt x="257778" y="54438"/>
                    <a:pt x="294775" y="164090"/>
                    <a:pt x="300609" y="226771"/>
                  </a:cubicBezTo>
                  <a:cubicBezTo>
                    <a:pt x="306443" y="289452"/>
                    <a:pt x="249273" y="366432"/>
                    <a:pt x="169433" y="376087"/>
                  </a:cubicBezTo>
                  <a:cubicBezTo>
                    <a:pt x="89593" y="385742"/>
                    <a:pt x="34906" y="341877"/>
                    <a:pt x="15316" y="307238"/>
                  </a:cubicBezTo>
                  <a:cubicBezTo>
                    <a:pt x="-4274" y="272599"/>
                    <a:pt x="18231" y="204613"/>
                    <a:pt x="51892" y="168249"/>
                  </a:cubicBezTo>
                  <a:cubicBezTo>
                    <a:pt x="-11343" y="223326"/>
                    <a:pt x="-2973" y="269121"/>
                    <a:pt x="6569" y="299764"/>
                  </a:cubicBezTo>
                  <a:cubicBezTo>
                    <a:pt x="164377" y="517577"/>
                    <a:pt x="486398" y="1296017"/>
                    <a:pt x="605144" y="1685836"/>
                  </a:cubicBezTo>
                  <a:cubicBezTo>
                    <a:pt x="723891" y="2075656"/>
                    <a:pt x="719194" y="2565385"/>
                    <a:pt x="719048" y="2638681"/>
                  </a:cubicBezTo>
                  <a:cubicBezTo>
                    <a:pt x="718902" y="2711977"/>
                    <a:pt x="686122" y="2776987"/>
                    <a:pt x="702945" y="2816352"/>
                  </a:cubicBezTo>
                  <a:cubicBezTo>
                    <a:pt x="719768" y="2855717"/>
                    <a:pt x="774878" y="2885846"/>
                    <a:pt x="819988" y="2874873"/>
                  </a:cubicBezTo>
                  <a:cubicBezTo>
                    <a:pt x="865098" y="2863900"/>
                    <a:pt x="948004" y="2791968"/>
                    <a:pt x="973607" y="2750515"/>
                  </a:cubicBezTo>
                  <a:cubicBezTo>
                    <a:pt x="999210" y="2709062"/>
                    <a:pt x="1005406" y="2724112"/>
                    <a:pt x="973607" y="2626156"/>
                  </a:cubicBezTo>
                  <a:cubicBezTo>
                    <a:pt x="869445" y="2228882"/>
                    <a:pt x="473258" y="744931"/>
                    <a:pt x="336708" y="307238"/>
                  </a:cubicBezTo>
                  <a:cubicBezTo>
                    <a:pt x="271719" y="60376"/>
                    <a:pt x="229895" y="31302"/>
                    <a:pt x="134426" y="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4174446" y="609396"/>
              <a:ext cx="1022421" cy="2876460"/>
            </a:xfrm>
            <a:custGeom>
              <a:avLst/>
              <a:gdLst>
                <a:gd name="connsiteX0" fmla="*/ 203421 w 1087898"/>
                <a:gd name="connsiteY0" fmla="*/ 142672 h 3019132"/>
                <a:gd name="connsiteX1" fmla="*/ 349725 w 1087898"/>
                <a:gd name="connsiteY1" fmla="*/ 369443 h 3019132"/>
                <a:gd name="connsiteX2" fmla="*/ 261942 w 1087898"/>
                <a:gd name="connsiteY2" fmla="*/ 537692 h 3019132"/>
                <a:gd name="connsiteX3" fmla="*/ 64432 w 1087898"/>
                <a:gd name="connsiteY3" fmla="*/ 449910 h 3019132"/>
                <a:gd name="connsiteX4" fmla="*/ 101008 w 1087898"/>
                <a:gd name="connsiteY4" fmla="*/ 310921 h 3019132"/>
                <a:gd name="connsiteX5" fmla="*/ 27856 w 1087898"/>
                <a:gd name="connsiteY5" fmla="*/ 398704 h 3019132"/>
                <a:gd name="connsiteX6" fmla="*/ 642333 w 1087898"/>
                <a:gd name="connsiteY6" fmla="*/ 1832483 h 3019132"/>
                <a:gd name="connsiteX7" fmla="*/ 781321 w 1087898"/>
                <a:gd name="connsiteY7" fmla="*/ 2893187 h 3019132"/>
                <a:gd name="connsiteX8" fmla="*/ 752061 w 1087898"/>
                <a:gd name="connsiteY8" fmla="*/ 2959024 h 3019132"/>
                <a:gd name="connsiteX9" fmla="*/ 869104 w 1087898"/>
                <a:gd name="connsiteY9" fmla="*/ 3017545 h 3019132"/>
                <a:gd name="connsiteX10" fmla="*/ 1022723 w 1087898"/>
                <a:gd name="connsiteY10" fmla="*/ 2893187 h 3019132"/>
                <a:gd name="connsiteX11" fmla="*/ 1022723 w 1087898"/>
                <a:gd name="connsiteY11" fmla="*/ 2768828 h 3019132"/>
                <a:gd name="connsiteX12" fmla="*/ 203421 w 1087898"/>
                <a:gd name="connsiteY12" fmla="*/ 142672 h 3019132"/>
                <a:gd name="connsiteX0" fmla="*/ 203421 w 1087898"/>
                <a:gd name="connsiteY0" fmla="*/ 142672 h 3019132"/>
                <a:gd name="connsiteX1" fmla="*/ 349725 w 1087898"/>
                <a:gd name="connsiteY1" fmla="*/ 369443 h 3019132"/>
                <a:gd name="connsiteX2" fmla="*/ 261942 w 1087898"/>
                <a:gd name="connsiteY2" fmla="*/ 537692 h 3019132"/>
                <a:gd name="connsiteX3" fmla="*/ 64432 w 1087898"/>
                <a:gd name="connsiteY3" fmla="*/ 449910 h 3019132"/>
                <a:gd name="connsiteX4" fmla="*/ 101008 w 1087898"/>
                <a:gd name="connsiteY4" fmla="*/ 310921 h 3019132"/>
                <a:gd name="connsiteX5" fmla="*/ 27856 w 1087898"/>
                <a:gd name="connsiteY5" fmla="*/ 398704 h 3019132"/>
                <a:gd name="connsiteX6" fmla="*/ 642333 w 1087898"/>
                <a:gd name="connsiteY6" fmla="*/ 1832483 h 3019132"/>
                <a:gd name="connsiteX7" fmla="*/ 781321 w 1087898"/>
                <a:gd name="connsiteY7" fmla="*/ 2893187 h 3019132"/>
                <a:gd name="connsiteX8" fmla="*/ 752061 w 1087898"/>
                <a:gd name="connsiteY8" fmla="*/ 2959024 h 3019132"/>
                <a:gd name="connsiteX9" fmla="*/ 869104 w 1087898"/>
                <a:gd name="connsiteY9" fmla="*/ 3017545 h 3019132"/>
                <a:gd name="connsiteX10" fmla="*/ 1022723 w 1087898"/>
                <a:gd name="connsiteY10" fmla="*/ 2893187 h 3019132"/>
                <a:gd name="connsiteX11" fmla="*/ 1022723 w 1087898"/>
                <a:gd name="connsiteY11" fmla="*/ 2768828 h 3019132"/>
                <a:gd name="connsiteX12" fmla="*/ 203421 w 1087898"/>
                <a:gd name="connsiteY12" fmla="*/ 142672 h 3019132"/>
                <a:gd name="connsiteX0" fmla="*/ 203421 w 1087898"/>
                <a:gd name="connsiteY0" fmla="*/ 0 h 2876460"/>
                <a:gd name="connsiteX1" fmla="*/ 349725 w 1087898"/>
                <a:gd name="connsiteY1" fmla="*/ 226771 h 2876460"/>
                <a:gd name="connsiteX2" fmla="*/ 261942 w 1087898"/>
                <a:gd name="connsiteY2" fmla="*/ 395020 h 2876460"/>
                <a:gd name="connsiteX3" fmla="*/ 64432 w 1087898"/>
                <a:gd name="connsiteY3" fmla="*/ 307238 h 2876460"/>
                <a:gd name="connsiteX4" fmla="*/ 101008 w 1087898"/>
                <a:gd name="connsiteY4" fmla="*/ 168249 h 2876460"/>
                <a:gd name="connsiteX5" fmla="*/ 27856 w 1087898"/>
                <a:gd name="connsiteY5" fmla="*/ 256032 h 2876460"/>
                <a:gd name="connsiteX6" fmla="*/ 642333 w 1087898"/>
                <a:gd name="connsiteY6" fmla="*/ 1689811 h 2876460"/>
                <a:gd name="connsiteX7" fmla="*/ 781321 w 1087898"/>
                <a:gd name="connsiteY7" fmla="*/ 2750515 h 2876460"/>
                <a:gd name="connsiteX8" fmla="*/ 752061 w 1087898"/>
                <a:gd name="connsiteY8" fmla="*/ 2816352 h 2876460"/>
                <a:gd name="connsiteX9" fmla="*/ 869104 w 1087898"/>
                <a:gd name="connsiteY9" fmla="*/ 2874873 h 2876460"/>
                <a:gd name="connsiteX10" fmla="*/ 1022723 w 1087898"/>
                <a:gd name="connsiteY10" fmla="*/ 2750515 h 2876460"/>
                <a:gd name="connsiteX11" fmla="*/ 1022723 w 1087898"/>
                <a:gd name="connsiteY11" fmla="*/ 2626156 h 2876460"/>
                <a:gd name="connsiteX12" fmla="*/ 203421 w 1087898"/>
                <a:gd name="connsiteY12" fmla="*/ 0 h 2876460"/>
                <a:gd name="connsiteX0" fmla="*/ 203421 w 1087898"/>
                <a:gd name="connsiteY0" fmla="*/ 0 h 2876460"/>
                <a:gd name="connsiteX1" fmla="*/ 349725 w 1087898"/>
                <a:gd name="connsiteY1" fmla="*/ 226771 h 2876460"/>
                <a:gd name="connsiteX2" fmla="*/ 261942 w 1087898"/>
                <a:gd name="connsiteY2" fmla="*/ 395020 h 2876460"/>
                <a:gd name="connsiteX3" fmla="*/ 64432 w 1087898"/>
                <a:gd name="connsiteY3" fmla="*/ 307238 h 2876460"/>
                <a:gd name="connsiteX4" fmla="*/ 101008 w 1087898"/>
                <a:gd name="connsiteY4" fmla="*/ 168249 h 2876460"/>
                <a:gd name="connsiteX5" fmla="*/ 27856 w 1087898"/>
                <a:gd name="connsiteY5" fmla="*/ 256032 h 2876460"/>
                <a:gd name="connsiteX6" fmla="*/ 642333 w 1087898"/>
                <a:gd name="connsiteY6" fmla="*/ 1689811 h 2876460"/>
                <a:gd name="connsiteX7" fmla="*/ 781321 w 1087898"/>
                <a:gd name="connsiteY7" fmla="*/ 2750515 h 2876460"/>
                <a:gd name="connsiteX8" fmla="*/ 752061 w 1087898"/>
                <a:gd name="connsiteY8" fmla="*/ 2816352 h 2876460"/>
                <a:gd name="connsiteX9" fmla="*/ 869104 w 1087898"/>
                <a:gd name="connsiteY9" fmla="*/ 2874873 h 2876460"/>
                <a:gd name="connsiteX10" fmla="*/ 1022723 w 1087898"/>
                <a:gd name="connsiteY10" fmla="*/ 2750515 h 2876460"/>
                <a:gd name="connsiteX11" fmla="*/ 1022723 w 1087898"/>
                <a:gd name="connsiteY11" fmla="*/ 2626156 h 2876460"/>
                <a:gd name="connsiteX12" fmla="*/ 203421 w 1087898"/>
                <a:gd name="connsiteY12" fmla="*/ 0 h 2876460"/>
                <a:gd name="connsiteX0" fmla="*/ 203421 w 1087898"/>
                <a:gd name="connsiteY0" fmla="*/ 0 h 2876460"/>
                <a:gd name="connsiteX1" fmla="*/ 349725 w 1087898"/>
                <a:gd name="connsiteY1" fmla="*/ 226771 h 2876460"/>
                <a:gd name="connsiteX2" fmla="*/ 261942 w 1087898"/>
                <a:gd name="connsiteY2" fmla="*/ 395020 h 2876460"/>
                <a:gd name="connsiteX3" fmla="*/ 64432 w 1087898"/>
                <a:gd name="connsiteY3" fmla="*/ 307238 h 2876460"/>
                <a:gd name="connsiteX4" fmla="*/ 101008 w 1087898"/>
                <a:gd name="connsiteY4" fmla="*/ 168249 h 2876460"/>
                <a:gd name="connsiteX5" fmla="*/ 27856 w 1087898"/>
                <a:gd name="connsiteY5" fmla="*/ 256032 h 2876460"/>
                <a:gd name="connsiteX6" fmla="*/ 642333 w 1087898"/>
                <a:gd name="connsiteY6" fmla="*/ 1689811 h 2876460"/>
                <a:gd name="connsiteX7" fmla="*/ 781321 w 1087898"/>
                <a:gd name="connsiteY7" fmla="*/ 2750515 h 2876460"/>
                <a:gd name="connsiteX8" fmla="*/ 752061 w 1087898"/>
                <a:gd name="connsiteY8" fmla="*/ 2816352 h 2876460"/>
                <a:gd name="connsiteX9" fmla="*/ 869104 w 1087898"/>
                <a:gd name="connsiteY9" fmla="*/ 2874873 h 2876460"/>
                <a:gd name="connsiteX10" fmla="*/ 1022723 w 1087898"/>
                <a:gd name="connsiteY10" fmla="*/ 2750515 h 2876460"/>
                <a:gd name="connsiteX11" fmla="*/ 1022723 w 1087898"/>
                <a:gd name="connsiteY11" fmla="*/ 2626156 h 2876460"/>
                <a:gd name="connsiteX12" fmla="*/ 203421 w 1087898"/>
                <a:gd name="connsiteY12" fmla="*/ 0 h 2876460"/>
                <a:gd name="connsiteX0" fmla="*/ 203421 w 1036245"/>
                <a:gd name="connsiteY0" fmla="*/ 0 h 2876460"/>
                <a:gd name="connsiteX1" fmla="*/ 349725 w 1036245"/>
                <a:gd name="connsiteY1" fmla="*/ 226771 h 2876460"/>
                <a:gd name="connsiteX2" fmla="*/ 261942 w 1036245"/>
                <a:gd name="connsiteY2" fmla="*/ 395020 h 2876460"/>
                <a:gd name="connsiteX3" fmla="*/ 64432 w 1036245"/>
                <a:gd name="connsiteY3" fmla="*/ 307238 h 2876460"/>
                <a:gd name="connsiteX4" fmla="*/ 101008 w 1036245"/>
                <a:gd name="connsiteY4" fmla="*/ 168249 h 2876460"/>
                <a:gd name="connsiteX5" fmla="*/ 27856 w 1036245"/>
                <a:gd name="connsiteY5" fmla="*/ 256032 h 2876460"/>
                <a:gd name="connsiteX6" fmla="*/ 642333 w 1036245"/>
                <a:gd name="connsiteY6" fmla="*/ 1689811 h 2876460"/>
                <a:gd name="connsiteX7" fmla="*/ 781321 w 1036245"/>
                <a:gd name="connsiteY7" fmla="*/ 2750515 h 2876460"/>
                <a:gd name="connsiteX8" fmla="*/ 752061 w 1036245"/>
                <a:gd name="connsiteY8" fmla="*/ 2816352 h 2876460"/>
                <a:gd name="connsiteX9" fmla="*/ 869104 w 1036245"/>
                <a:gd name="connsiteY9" fmla="*/ 2874873 h 2876460"/>
                <a:gd name="connsiteX10" fmla="*/ 1022723 w 1036245"/>
                <a:gd name="connsiteY10" fmla="*/ 2750515 h 2876460"/>
                <a:gd name="connsiteX11" fmla="*/ 1022723 w 1036245"/>
                <a:gd name="connsiteY11" fmla="*/ 2626156 h 2876460"/>
                <a:gd name="connsiteX12" fmla="*/ 203421 w 1036245"/>
                <a:gd name="connsiteY12" fmla="*/ 0 h 2876460"/>
                <a:gd name="connsiteX0" fmla="*/ 203421 w 1036245"/>
                <a:gd name="connsiteY0" fmla="*/ 0 h 2876460"/>
                <a:gd name="connsiteX1" fmla="*/ 349725 w 1036245"/>
                <a:gd name="connsiteY1" fmla="*/ 226771 h 2876460"/>
                <a:gd name="connsiteX2" fmla="*/ 261942 w 1036245"/>
                <a:gd name="connsiteY2" fmla="*/ 395020 h 2876460"/>
                <a:gd name="connsiteX3" fmla="*/ 64432 w 1036245"/>
                <a:gd name="connsiteY3" fmla="*/ 307238 h 2876460"/>
                <a:gd name="connsiteX4" fmla="*/ 101008 w 1036245"/>
                <a:gd name="connsiteY4" fmla="*/ 168249 h 2876460"/>
                <a:gd name="connsiteX5" fmla="*/ 27856 w 1036245"/>
                <a:gd name="connsiteY5" fmla="*/ 256032 h 2876460"/>
                <a:gd name="connsiteX6" fmla="*/ 642333 w 1036245"/>
                <a:gd name="connsiteY6" fmla="*/ 1689811 h 2876460"/>
                <a:gd name="connsiteX7" fmla="*/ 781321 w 1036245"/>
                <a:gd name="connsiteY7" fmla="*/ 2750515 h 2876460"/>
                <a:gd name="connsiteX8" fmla="*/ 752061 w 1036245"/>
                <a:gd name="connsiteY8" fmla="*/ 2816352 h 2876460"/>
                <a:gd name="connsiteX9" fmla="*/ 869104 w 1036245"/>
                <a:gd name="connsiteY9" fmla="*/ 2874873 h 2876460"/>
                <a:gd name="connsiteX10" fmla="*/ 1022723 w 1036245"/>
                <a:gd name="connsiteY10" fmla="*/ 2750515 h 2876460"/>
                <a:gd name="connsiteX11" fmla="*/ 1022723 w 1036245"/>
                <a:gd name="connsiteY11" fmla="*/ 2626156 h 2876460"/>
                <a:gd name="connsiteX12" fmla="*/ 203421 w 1036245"/>
                <a:gd name="connsiteY12" fmla="*/ 0 h 2876460"/>
                <a:gd name="connsiteX0" fmla="*/ 203421 w 1036245"/>
                <a:gd name="connsiteY0" fmla="*/ 0 h 2876460"/>
                <a:gd name="connsiteX1" fmla="*/ 349725 w 1036245"/>
                <a:gd name="connsiteY1" fmla="*/ 226771 h 2876460"/>
                <a:gd name="connsiteX2" fmla="*/ 261942 w 1036245"/>
                <a:gd name="connsiteY2" fmla="*/ 395020 h 2876460"/>
                <a:gd name="connsiteX3" fmla="*/ 64432 w 1036245"/>
                <a:gd name="connsiteY3" fmla="*/ 307238 h 2876460"/>
                <a:gd name="connsiteX4" fmla="*/ 101008 w 1036245"/>
                <a:gd name="connsiteY4" fmla="*/ 168249 h 2876460"/>
                <a:gd name="connsiteX5" fmla="*/ 27856 w 1036245"/>
                <a:gd name="connsiteY5" fmla="*/ 256032 h 2876460"/>
                <a:gd name="connsiteX6" fmla="*/ 642333 w 1036245"/>
                <a:gd name="connsiteY6" fmla="*/ 1689811 h 2876460"/>
                <a:gd name="connsiteX7" fmla="*/ 781321 w 1036245"/>
                <a:gd name="connsiteY7" fmla="*/ 2750515 h 2876460"/>
                <a:gd name="connsiteX8" fmla="*/ 752061 w 1036245"/>
                <a:gd name="connsiteY8" fmla="*/ 2816352 h 2876460"/>
                <a:gd name="connsiteX9" fmla="*/ 869104 w 1036245"/>
                <a:gd name="connsiteY9" fmla="*/ 2874873 h 2876460"/>
                <a:gd name="connsiteX10" fmla="*/ 1022723 w 1036245"/>
                <a:gd name="connsiteY10" fmla="*/ 2750515 h 2876460"/>
                <a:gd name="connsiteX11" fmla="*/ 1022723 w 1036245"/>
                <a:gd name="connsiteY11" fmla="*/ 2626156 h 2876460"/>
                <a:gd name="connsiteX12" fmla="*/ 203421 w 1036245"/>
                <a:gd name="connsiteY12" fmla="*/ 0 h 2876460"/>
                <a:gd name="connsiteX0" fmla="*/ 203421 w 1036245"/>
                <a:gd name="connsiteY0" fmla="*/ 0 h 2876460"/>
                <a:gd name="connsiteX1" fmla="*/ 349725 w 1036245"/>
                <a:gd name="connsiteY1" fmla="*/ 226771 h 2876460"/>
                <a:gd name="connsiteX2" fmla="*/ 261942 w 1036245"/>
                <a:gd name="connsiteY2" fmla="*/ 395020 h 2876460"/>
                <a:gd name="connsiteX3" fmla="*/ 64432 w 1036245"/>
                <a:gd name="connsiteY3" fmla="*/ 307238 h 2876460"/>
                <a:gd name="connsiteX4" fmla="*/ 101008 w 1036245"/>
                <a:gd name="connsiteY4" fmla="*/ 168249 h 2876460"/>
                <a:gd name="connsiteX5" fmla="*/ 27856 w 1036245"/>
                <a:gd name="connsiteY5" fmla="*/ 256032 h 2876460"/>
                <a:gd name="connsiteX6" fmla="*/ 642333 w 1036245"/>
                <a:gd name="connsiteY6" fmla="*/ 1689811 h 2876460"/>
                <a:gd name="connsiteX7" fmla="*/ 781321 w 1036245"/>
                <a:gd name="connsiteY7" fmla="*/ 2750515 h 2876460"/>
                <a:gd name="connsiteX8" fmla="*/ 752061 w 1036245"/>
                <a:gd name="connsiteY8" fmla="*/ 2816352 h 2876460"/>
                <a:gd name="connsiteX9" fmla="*/ 869104 w 1036245"/>
                <a:gd name="connsiteY9" fmla="*/ 2874873 h 2876460"/>
                <a:gd name="connsiteX10" fmla="*/ 1022723 w 1036245"/>
                <a:gd name="connsiteY10" fmla="*/ 2750515 h 2876460"/>
                <a:gd name="connsiteX11" fmla="*/ 1022723 w 1036245"/>
                <a:gd name="connsiteY11" fmla="*/ 2626156 h 2876460"/>
                <a:gd name="connsiteX12" fmla="*/ 203421 w 1036245"/>
                <a:gd name="connsiteY12" fmla="*/ 0 h 2876460"/>
                <a:gd name="connsiteX0" fmla="*/ 203421 w 1036245"/>
                <a:gd name="connsiteY0" fmla="*/ 32 h 2876492"/>
                <a:gd name="connsiteX1" fmla="*/ 349725 w 1036245"/>
                <a:gd name="connsiteY1" fmla="*/ 226803 h 2876492"/>
                <a:gd name="connsiteX2" fmla="*/ 261942 w 1036245"/>
                <a:gd name="connsiteY2" fmla="*/ 395052 h 2876492"/>
                <a:gd name="connsiteX3" fmla="*/ 64432 w 1036245"/>
                <a:gd name="connsiteY3" fmla="*/ 307270 h 2876492"/>
                <a:gd name="connsiteX4" fmla="*/ 101008 w 1036245"/>
                <a:gd name="connsiteY4" fmla="*/ 168281 h 2876492"/>
                <a:gd name="connsiteX5" fmla="*/ 27856 w 1036245"/>
                <a:gd name="connsiteY5" fmla="*/ 256064 h 2876492"/>
                <a:gd name="connsiteX6" fmla="*/ 642333 w 1036245"/>
                <a:gd name="connsiteY6" fmla="*/ 1689843 h 2876492"/>
                <a:gd name="connsiteX7" fmla="*/ 781321 w 1036245"/>
                <a:gd name="connsiteY7" fmla="*/ 2750547 h 2876492"/>
                <a:gd name="connsiteX8" fmla="*/ 752061 w 1036245"/>
                <a:gd name="connsiteY8" fmla="*/ 2816384 h 2876492"/>
                <a:gd name="connsiteX9" fmla="*/ 869104 w 1036245"/>
                <a:gd name="connsiteY9" fmla="*/ 2874905 h 2876492"/>
                <a:gd name="connsiteX10" fmla="*/ 1022723 w 1036245"/>
                <a:gd name="connsiteY10" fmla="*/ 2750547 h 2876492"/>
                <a:gd name="connsiteX11" fmla="*/ 1022723 w 1036245"/>
                <a:gd name="connsiteY11" fmla="*/ 2626188 h 2876492"/>
                <a:gd name="connsiteX12" fmla="*/ 203421 w 1036245"/>
                <a:gd name="connsiteY12" fmla="*/ 32 h 2876492"/>
                <a:gd name="connsiteX0" fmla="*/ 203421 w 1036245"/>
                <a:gd name="connsiteY0" fmla="*/ 32 h 2876492"/>
                <a:gd name="connsiteX1" fmla="*/ 349725 w 1036245"/>
                <a:gd name="connsiteY1" fmla="*/ 226803 h 2876492"/>
                <a:gd name="connsiteX2" fmla="*/ 261942 w 1036245"/>
                <a:gd name="connsiteY2" fmla="*/ 395052 h 2876492"/>
                <a:gd name="connsiteX3" fmla="*/ 64432 w 1036245"/>
                <a:gd name="connsiteY3" fmla="*/ 307270 h 2876492"/>
                <a:gd name="connsiteX4" fmla="*/ 101008 w 1036245"/>
                <a:gd name="connsiteY4" fmla="*/ 168281 h 2876492"/>
                <a:gd name="connsiteX5" fmla="*/ 27856 w 1036245"/>
                <a:gd name="connsiteY5" fmla="*/ 256064 h 2876492"/>
                <a:gd name="connsiteX6" fmla="*/ 642333 w 1036245"/>
                <a:gd name="connsiteY6" fmla="*/ 1689843 h 2876492"/>
                <a:gd name="connsiteX7" fmla="*/ 781321 w 1036245"/>
                <a:gd name="connsiteY7" fmla="*/ 2750547 h 2876492"/>
                <a:gd name="connsiteX8" fmla="*/ 752061 w 1036245"/>
                <a:gd name="connsiteY8" fmla="*/ 2816384 h 2876492"/>
                <a:gd name="connsiteX9" fmla="*/ 869104 w 1036245"/>
                <a:gd name="connsiteY9" fmla="*/ 2874905 h 2876492"/>
                <a:gd name="connsiteX10" fmla="*/ 1022723 w 1036245"/>
                <a:gd name="connsiteY10" fmla="*/ 2750547 h 2876492"/>
                <a:gd name="connsiteX11" fmla="*/ 1022723 w 1036245"/>
                <a:gd name="connsiteY11" fmla="*/ 2626188 h 2876492"/>
                <a:gd name="connsiteX12" fmla="*/ 203421 w 1036245"/>
                <a:gd name="connsiteY12" fmla="*/ 32 h 2876492"/>
                <a:gd name="connsiteX0" fmla="*/ 203421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97751 w 1075248"/>
                <a:gd name="connsiteY12" fmla="*/ 366873 h 2876460"/>
                <a:gd name="connsiteX13" fmla="*/ 203421 w 1075248"/>
                <a:gd name="connsiteY13" fmla="*/ 0 h 2876460"/>
                <a:gd name="connsiteX0" fmla="*/ 203421 w 1075248"/>
                <a:gd name="connsiteY0" fmla="*/ 7947 h 2884407"/>
                <a:gd name="connsiteX1" fmla="*/ 349725 w 1075248"/>
                <a:gd name="connsiteY1" fmla="*/ 234718 h 2884407"/>
                <a:gd name="connsiteX2" fmla="*/ 261942 w 1075248"/>
                <a:gd name="connsiteY2" fmla="*/ 402967 h 2884407"/>
                <a:gd name="connsiteX3" fmla="*/ 64432 w 1075248"/>
                <a:gd name="connsiteY3" fmla="*/ 315185 h 2884407"/>
                <a:gd name="connsiteX4" fmla="*/ 101008 w 1075248"/>
                <a:gd name="connsiteY4" fmla="*/ 176196 h 2884407"/>
                <a:gd name="connsiteX5" fmla="*/ 27856 w 1075248"/>
                <a:gd name="connsiteY5" fmla="*/ 263979 h 2884407"/>
                <a:gd name="connsiteX6" fmla="*/ 642333 w 1075248"/>
                <a:gd name="connsiteY6" fmla="*/ 1697758 h 2884407"/>
                <a:gd name="connsiteX7" fmla="*/ 781321 w 1075248"/>
                <a:gd name="connsiteY7" fmla="*/ 2758462 h 2884407"/>
                <a:gd name="connsiteX8" fmla="*/ 752061 w 1075248"/>
                <a:gd name="connsiteY8" fmla="*/ 2824299 h 2884407"/>
                <a:gd name="connsiteX9" fmla="*/ 869104 w 1075248"/>
                <a:gd name="connsiteY9" fmla="*/ 2882820 h 2884407"/>
                <a:gd name="connsiteX10" fmla="*/ 1022723 w 1075248"/>
                <a:gd name="connsiteY10" fmla="*/ 2758462 h 2884407"/>
                <a:gd name="connsiteX11" fmla="*/ 1022723 w 1075248"/>
                <a:gd name="connsiteY11" fmla="*/ 2634103 h 2884407"/>
                <a:gd name="connsiteX12" fmla="*/ 385824 w 1075248"/>
                <a:gd name="connsiteY12" fmla="*/ 315185 h 2884407"/>
                <a:gd name="connsiteX13" fmla="*/ 203421 w 1075248"/>
                <a:gd name="connsiteY13" fmla="*/ 7947 h 2884407"/>
                <a:gd name="connsiteX0" fmla="*/ 203421 w 1075248"/>
                <a:gd name="connsiteY0" fmla="*/ 7947 h 2884407"/>
                <a:gd name="connsiteX1" fmla="*/ 349725 w 1075248"/>
                <a:gd name="connsiteY1" fmla="*/ 234718 h 2884407"/>
                <a:gd name="connsiteX2" fmla="*/ 261942 w 1075248"/>
                <a:gd name="connsiteY2" fmla="*/ 402967 h 2884407"/>
                <a:gd name="connsiteX3" fmla="*/ 64432 w 1075248"/>
                <a:gd name="connsiteY3" fmla="*/ 315185 h 2884407"/>
                <a:gd name="connsiteX4" fmla="*/ 101008 w 1075248"/>
                <a:gd name="connsiteY4" fmla="*/ 176196 h 2884407"/>
                <a:gd name="connsiteX5" fmla="*/ 27856 w 1075248"/>
                <a:gd name="connsiteY5" fmla="*/ 263979 h 2884407"/>
                <a:gd name="connsiteX6" fmla="*/ 642333 w 1075248"/>
                <a:gd name="connsiteY6" fmla="*/ 1697758 h 2884407"/>
                <a:gd name="connsiteX7" fmla="*/ 781321 w 1075248"/>
                <a:gd name="connsiteY7" fmla="*/ 2758462 h 2884407"/>
                <a:gd name="connsiteX8" fmla="*/ 752061 w 1075248"/>
                <a:gd name="connsiteY8" fmla="*/ 2824299 h 2884407"/>
                <a:gd name="connsiteX9" fmla="*/ 869104 w 1075248"/>
                <a:gd name="connsiteY9" fmla="*/ 2882820 h 2884407"/>
                <a:gd name="connsiteX10" fmla="*/ 1022723 w 1075248"/>
                <a:gd name="connsiteY10" fmla="*/ 2758462 h 2884407"/>
                <a:gd name="connsiteX11" fmla="*/ 1022723 w 1075248"/>
                <a:gd name="connsiteY11" fmla="*/ 2634103 h 2884407"/>
                <a:gd name="connsiteX12" fmla="*/ 385824 w 1075248"/>
                <a:gd name="connsiteY12" fmla="*/ 315185 h 2884407"/>
                <a:gd name="connsiteX13" fmla="*/ 203421 w 1075248"/>
                <a:gd name="connsiteY13" fmla="*/ 7947 h 2884407"/>
                <a:gd name="connsiteX0" fmla="*/ 203421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203421 w 1075248"/>
                <a:gd name="connsiteY13" fmla="*/ 0 h 2876460"/>
                <a:gd name="connsiteX0" fmla="*/ 203421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203421 w 1075248"/>
                <a:gd name="connsiteY13" fmla="*/ 0 h 2876460"/>
                <a:gd name="connsiteX0" fmla="*/ 203421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203421 w 1075248"/>
                <a:gd name="connsiteY13" fmla="*/ 0 h 2876460"/>
                <a:gd name="connsiteX0" fmla="*/ 203421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203421 w 1075248"/>
                <a:gd name="connsiteY13" fmla="*/ 0 h 2876460"/>
                <a:gd name="connsiteX0" fmla="*/ 203421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203421 w 1075248"/>
                <a:gd name="connsiteY13" fmla="*/ 0 h 2876460"/>
                <a:gd name="connsiteX0" fmla="*/ 183542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183542 w 1075248"/>
                <a:gd name="connsiteY13" fmla="*/ 0 h 2876460"/>
                <a:gd name="connsiteX0" fmla="*/ 183542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183542 w 1075248"/>
                <a:gd name="connsiteY13" fmla="*/ 0 h 2876460"/>
                <a:gd name="connsiteX0" fmla="*/ 183542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183542 w 1075248"/>
                <a:gd name="connsiteY13" fmla="*/ 0 h 2876460"/>
                <a:gd name="connsiteX0" fmla="*/ 183542 w 1075248"/>
                <a:gd name="connsiteY0" fmla="*/ 0 h 2876460"/>
                <a:gd name="connsiteX1" fmla="*/ 349725 w 1075248"/>
                <a:gd name="connsiteY1" fmla="*/ 226771 h 2876460"/>
                <a:gd name="connsiteX2" fmla="*/ 246039 w 1075248"/>
                <a:gd name="connsiteY2" fmla="*/ 398995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183542 w 1075248"/>
                <a:gd name="connsiteY13" fmla="*/ 0 h 2876460"/>
                <a:gd name="connsiteX0" fmla="*/ 183542 w 1075248"/>
                <a:gd name="connsiteY0" fmla="*/ 0 h 2876460"/>
                <a:gd name="connsiteX1" fmla="*/ 349725 w 1075248"/>
                <a:gd name="connsiteY1" fmla="*/ 226771 h 2876460"/>
                <a:gd name="connsiteX2" fmla="*/ 246039 w 1075248"/>
                <a:gd name="connsiteY2" fmla="*/ 398995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183542 w 1075248"/>
                <a:gd name="connsiteY13" fmla="*/ 0 h 2876460"/>
                <a:gd name="connsiteX0" fmla="*/ 183542 w 1075248"/>
                <a:gd name="connsiteY0" fmla="*/ 0 h 2876460"/>
                <a:gd name="connsiteX1" fmla="*/ 349725 w 1075248"/>
                <a:gd name="connsiteY1" fmla="*/ 226771 h 2876460"/>
                <a:gd name="connsiteX2" fmla="*/ 246039 w 1075248"/>
                <a:gd name="connsiteY2" fmla="*/ 398995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183542 w 1075248"/>
                <a:gd name="connsiteY13" fmla="*/ 0 h 2876460"/>
                <a:gd name="connsiteX0" fmla="*/ 215520 w 1107226"/>
                <a:gd name="connsiteY0" fmla="*/ 0 h 2876460"/>
                <a:gd name="connsiteX1" fmla="*/ 381703 w 1107226"/>
                <a:gd name="connsiteY1" fmla="*/ 226771 h 2876460"/>
                <a:gd name="connsiteX2" fmla="*/ 278017 w 1107226"/>
                <a:gd name="connsiteY2" fmla="*/ 398995 h 2876460"/>
                <a:gd name="connsiteX3" fmla="*/ 96410 w 1107226"/>
                <a:gd name="connsiteY3" fmla="*/ 307238 h 2876460"/>
                <a:gd name="connsiteX4" fmla="*/ 132986 w 1107226"/>
                <a:gd name="connsiteY4" fmla="*/ 168249 h 2876460"/>
                <a:gd name="connsiteX5" fmla="*/ 59834 w 1107226"/>
                <a:gd name="connsiteY5" fmla="*/ 256032 h 2876460"/>
                <a:gd name="connsiteX6" fmla="*/ 674311 w 1107226"/>
                <a:gd name="connsiteY6" fmla="*/ 1689811 h 2876460"/>
                <a:gd name="connsiteX7" fmla="*/ 813299 w 1107226"/>
                <a:gd name="connsiteY7" fmla="*/ 2750515 h 2876460"/>
                <a:gd name="connsiteX8" fmla="*/ 784039 w 1107226"/>
                <a:gd name="connsiteY8" fmla="*/ 2816352 h 2876460"/>
                <a:gd name="connsiteX9" fmla="*/ 901082 w 1107226"/>
                <a:gd name="connsiteY9" fmla="*/ 2874873 h 2876460"/>
                <a:gd name="connsiteX10" fmla="*/ 1054701 w 1107226"/>
                <a:gd name="connsiteY10" fmla="*/ 2750515 h 2876460"/>
                <a:gd name="connsiteX11" fmla="*/ 1054701 w 1107226"/>
                <a:gd name="connsiteY11" fmla="*/ 2626156 h 2876460"/>
                <a:gd name="connsiteX12" fmla="*/ 417802 w 1107226"/>
                <a:gd name="connsiteY12" fmla="*/ 307238 h 2876460"/>
                <a:gd name="connsiteX13" fmla="*/ 215520 w 1107226"/>
                <a:gd name="connsiteY13" fmla="*/ 0 h 2876460"/>
                <a:gd name="connsiteX0" fmla="*/ 215520 w 1107226"/>
                <a:gd name="connsiteY0" fmla="*/ 0 h 2876460"/>
                <a:gd name="connsiteX1" fmla="*/ 381703 w 1107226"/>
                <a:gd name="connsiteY1" fmla="*/ 226771 h 2876460"/>
                <a:gd name="connsiteX2" fmla="*/ 278017 w 1107226"/>
                <a:gd name="connsiteY2" fmla="*/ 398995 h 2876460"/>
                <a:gd name="connsiteX3" fmla="*/ 96410 w 1107226"/>
                <a:gd name="connsiteY3" fmla="*/ 307238 h 2876460"/>
                <a:gd name="connsiteX4" fmla="*/ 132986 w 1107226"/>
                <a:gd name="connsiteY4" fmla="*/ 168249 h 2876460"/>
                <a:gd name="connsiteX5" fmla="*/ 59834 w 1107226"/>
                <a:gd name="connsiteY5" fmla="*/ 256032 h 2876460"/>
                <a:gd name="connsiteX6" fmla="*/ 674311 w 1107226"/>
                <a:gd name="connsiteY6" fmla="*/ 1689811 h 2876460"/>
                <a:gd name="connsiteX7" fmla="*/ 813299 w 1107226"/>
                <a:gd name="connsiteY7" fmla="*/ 2750515 h 2876460"/>
                <a:gd name="connsiteX8" fmla="*/ 784039 w 1107226"/>
                <a:gd name="connsiteY8" fmla="*/ 2816352 h 2876460"/>
                <a:gd name="connsiteX9" fmla="*/ 901082 w 1107226"/>
                <a:gd name="connsiteY9" fmla="*/ 2874873 h 2876460"/>
                <a:gd name="connsiteX10" fmla="*/ 1054701 w 1107226"/>
                <a:gd name="connsiteY10" fmla="*/ 2750515 h 2876460"/>
                <a:gd name="connsiteX11" fmla="*/ 1054701 w 1107226"/>
                <a:gd name="connsiteY11" fmla="*/ 2626156 h 2876460"/>
                <a:gd name="connsiteX12" fmla="*/ 417802 w 1107226"/>
                <a:gd name="connsiteY12" fmla="*/ 307238 h 2876460"/>
                <a:gd name="connsiteX13" fmla="*/ 215520 w 1107226"/>
                <a:gd name="connsiteY13" fmla="*/ 0 h 2876460"/>
                <a:gd name="connsiteX0" fmla="*/ 215520 w 1107226"/>
                <a:gd name="connsiteY0" fmla="*/ 0 h 2876460"/>
                <a:gd name="connsiteX1" fmla="*/ 381703 w 1107226"/>
                <a:gd name="connsiteY1" fmla="*/ 226771 h 2876460"/>
                <a:gd name="connsiteX2" fmla="*/ 278017 w 1107226"/>
                <a:gd name="connsiteY2" fmla="*/ 398995 h 2876460"/>
                <a:gd name="connsiteX3" fmla="*/ 96410 w 1107226"/>
                <a:gd name="connsiteY3" fmla="*/ 307238 h 2876460"/>
                <a:gd name="connsiteX4" fmla="*/ 132986 w 1107226"/>
                <a:gd name="connsiteY4" fmla="*/ 168249 h 2876460"/>
                <a:gd name="connsiteX5" fmla="*/ 59834 w 1107226"/>
                <a:gd name="connsiteY5" fmla="*/ 256032 h 2876460"/>
                <a:gd name="connsiteX6" fmla="*/ 674311 w 1107226"/>
                <a:gd name="connsiteY6" fmla="*/ 1689811 h 2876460"/>
                <a:gd name="connsiteX7" fmla="*/ 813299 w 1107226"/>
                <a:gd name="connsiteY7" fmla="*/ 2750515 h 2876460"/>
                <a:gd name="connsiteX8" fmla="*/ 784039 w 1107226"/>
                <a:gd name="connsiteY8" fmla="*/ 2816352 h 2876460"/>
                <a:gd name="connsiteX9" fmla="*/ 901082 w 1107226"/>
                <a:gd name="connsiteY9" fmla="*/ 2874873 h 2876460"/>
                <a:gd name="connsiteX10" fmla="*/ 1054701 w 1107226"/>
                <a:gd name="connsiteY10" fmla="*/ 2750515 h 2876460"/>
                <a:gd name="connsiteX11" fmla="*/ 1054701 w 1107226"/>
                <a:gd name="connsiteY11" fmla="*/ 2626156 h 2876460"/>
                <a:gd name="connsiteX12" fmla="*/ 417802 w 1107226"/>
                <a:gd name="connsiteY12" fmla="*/ 307238 h 2876460"/>
                <a:gd name="connsiteX13" fmla="*/ 215520 w 1107226"/>
                <a:gd name="connsiteY13" fmla="*/ 0 h 2876460"/>
                <a:gd name="connsiteX0" fmla="*/ 167355 w 1059061"/>
                <a:gd name="connsiteY0" fmla="*/ 0 h 2876460"/>
                <a:gd name="connsiteX1" fmla="*/ 333538 w 1059061"/>
                <a:gd name="connsiteY1" fmla="*/ 226771 h 2876460"/>
                <a:gd name="connsiteX2" fmla="*/ 229852 w 1059061"/>
                <a:gd name="connsiteY2" fmla="*/ 398995 h 2876460"/>
                <a:gd name="connsiteX3" fmla="*/ 48245 w 1059061"/>
                <a:gd name="connsiteY3" fmla="*/ 307238 h 2876460"/>
                <a:gd name="connsiteX4" fmla="*/ 84821 w 1059061"/>
                <a:gd name="connsiteY4" fmla="*/ 168249 h 2876460"/>
                <a:gd name="connsiteX5" fmla="*/ 11669 w 1059061"/>
                <a:gd name="connsiteY5" fmla="*/ 256032 h 2876460"/>
                <a:gd name="connsiteX6" fmla="*/ 626146 w 1059061"/>
                <a:gd name="connsiteY6" fmla="*/ 1689811 h 2876460"/>
                <a:gd name="connsiteX7" fmla="*/ 765134 w 1059061"/>
                <a:gd name="connsiteY7" fmla="*/ 2750515 h 2876460"/>
                <a:gd name="connsiteX8" fmla="*/ 735874 w 1059061"/>
                <a:gd name="connsiteY8" fmla="*/ 2816352 h 2876460"/>
                <a:gd name="connsiteX9" fmla="*/ 852917 w 1059061"/>
                <a:gd name="connsiteY9" fmla="*/ 2874873 h 2876460"/>
                <a:gd name="connsiteX10" fmla="*/ 1006536 w 1059061"/>
                <a:gd name="connsiteY10" fmla="*/ 2750515 h 2876460"/>
                <a:gd name="connsiteX11" fmla="*/ 1006536 w 1059061"/>
                <a:gd name="connsiteY11" fmla="*/ 2626156 h 2876460"/>
                <a:gd name="connsiteX12" fmla="*/ 369637 w 1059061"/>
                <a:gd name="connsiteY12" fmla="*/ 307238 h 2876460"/>
                <a:gd name="connsiteX13" fmla="*/ 167355 w 1059061"/>
                <a:gd name="connsiteY13" fmla="*/ 0 h 2876460"/>
                <a:gd name="connsiteX0" fmla="*/ 155686 w 1047392"/>
                <a:gd name="connsiteY0" fmla="*/ 0 h 2876460"/>
                <a:gd name="connsiteX1" fmla="*/ 321869 w 1047392"/>
                <a:gd name="connsiteY1" fmla="*/ 226771 h 2876460"/>
                <a:gd name="connsiteX2" fmla="*/ 218183 w 1047392"/>
                <a:gd name="connsiteY2" fmla="*/ 398995 h 2876460"/>
                <a:gd name="connsiteX3" fmla="*/ 36576 w 1047392"/>
                <a:gd name="connsiteY3" fmla="*/ 307238 h 2876460"/>
                <a:gd name="connsiteX4" fmla="*/ 73152 w 1047392"/>
                <a:gd name="connsiteY4" fmla="*/ 168249 h 2876460"/>
                <a:gd name="connsiteX5" fmla="*/ 0 w 1047392"/>
                <a:gd name="connsiteY5" fmla="*/ 256032 h 2876460"/>
                <a:gd name="connsiteX6" fmla="*/ 614477 w 1047392"/>
                <a:gd name="connsiteY6" fmla="*/ 1689811 h 2876460"/>
                <a:gd name="connsiteX7" fmla="*/ 753465 w 1047392"/>
                <a:gd name="connsiteY7" fmla="*/ 2750515 h 2876460"/>
                <a:gd name="connsiteX8" fmla="*/ 724205 w 1047392"/>
                <a:gd name="connsiteY8" fmla="*/ 2816352 h 2876460"/>
                <a:gd name="connsiteX9" fmla="*/ 841248 w 1047392"/>
                <a:gd name="connsiteY9" fmla="*/ 2874873 h 2876460"/>
                <a:gd name="connsiteX10" fmla="*/ 994867 w 1047392"/>
                <a:gd name="connsiteY10" fmla="*/ 2750515 h 2876460"/>
                <a:gd name="connsiteX11" fmla="*/ 994867 w 1047392"/>
                <a:gd name="connsiteY11" fmla="*/ 2626156 h 2876460"/>
                <a:gd name="connsiteX12" fmla="*/ 357968 w 1047392"/>
                <a:gd name="connsiteY12" fmla="*/ 307238 h 2876460"/>
                <a:gd name="connsiteX13" fmla="*/ 155686 w 1047392"/>
                <a:gd name="connsiteY13" fmla="*/ 0 h 2876460"/>
                <a:gd name="connsiteX0" fmla="*/ 151711 w 1043417"/>
                <a:gd name="connsiteY0" fmla="*/ 0 h 2876460"/>
                <a:gd name="connsiteX1" fmla="*/ 317894 w 1043417"/>
                <a:gd name="connsiteY1" fmla="*/ 226771 h 2876460"/>
                <a:gd name="connsiteX2" fmla="*/ 214208 w 1043417"/>
                <a:gd name="connsiteY2" fmla="*/ 398995 h 2876460"/>
                <a:gd name="connsiteX3" fmla="*/ 32601 w 1043417"/>
                <a:gd name="connsiteY3" fmla="*/ 307238 h 2876460"/>
                <a:gd name="connsiteX4" fmla="*/ 69177 w 1043417"/>
                <a:gd name="connsiteY4" fmla="*/ 168249 h 2876460"/>
                <a:gd name="connsiteX5" fmla="*/ 0 w 1043417"/>
                <a:gd name="connsiteY5" fmla="*/ 275910 h 2876460"/>
                <a:gd name="connsiteX6" fmla="*/ 610502 w 1043417"/>
                <a:gd name="connsiteY6" fmla="*/ 1689811 h 2876460"/>
                <a:gd name="connsiteX7" fmla="*/ 749490 w 1043417"/>
                <a:gd name="connsiteY7" fmla="*/ 2750515 h 2876460"/>
                <a:gd name="connsiteX8" fmla="*/ 720230 w 1043417"/>
                <a:gd name="connsiteY8" fmla="*/ 2816352 h 2876460"/>
                <a:gd name="connsiteX9" fmla="*/ 837273 w 1043417"/>
                <a:gd name="connsiteY9" fmla="*/ 2874873 h 2876460"/>
                <a:gd name="connsiteX10" fmla="*/ 990892 w 1043417"/>
                <a:gd name="connsiteY10" fmla="*/ 2750515 h 2876460"/>
                <a:gd name="connsiteX11" fmla="*/ 990892 w 1043417"/>
                <a:gd name="connsiteY11" fmla="*/ 2626156 h 2876460"/>
                <a:gd name="connsiteX12" fmla="*/ 353993 w 1043417"/>
                <a:gd name="connsiteY12" fmla="*/ 307238 h 2876460"/>
                <a:gd name="connsiteX13" fmla="*/ 151711 w 1043417"/>
                <a:gd name="connsiteY13" fmla="*/ 0 h 2876460"/>
                <a:gd name="connsiteX0" fmla="*/ 151711 w 1043417"/>
                <a:gd name="connsiteY0" fmla="*/ 0 h 2876460"/>
                <a:gd name="connsiteX1" fmla="*/ 317894 w 1043417"/>
                <a:gd name="connsiteY1" fmla="*/ 226771 h 2876460"/>
                <a:gd name="connsiteX2" fmla="*/ 214208 w 1043417"/>
                <a:gd name="connsiteY2" fmla="*/ 398995 h 2876460"/>
                <a:gd name="connsiteX3" fmla="*/ 32601 w 1043417"/>
                <a:gd name="connsiteY3" fmla="*/ 307238 h 2876460"/>
                <a:gd name="connsiteX4" fmla="*/ 69177 w 1043417"/>
                <a:gd name="connsiteY4" fmla="*/ 168249 h 2876460"/>
                <a:gd name="connsiteX5" fmla="*/ 0 w 1043417"/>
                <a:gd name="connsiteY5" fmla="*/ 275910 h 2876460"/>
                <a:gd name="connsiteX6" fmla="*/ 610502 w 1043417"/>
                <a:gd name="connsiteY6" fmla="*/ 1689811 h 2876460"/>
                <a:gd name="connsiteX7" fmla="*/ 749490 w 1043417"/>
                <a:gd name="connsiteY7" fmla="*/ 2750515 h 2876460"/>
                <a:gd name="connsiteX8" fmla="*/ 720230 w 1043417"/>
                <a:gd name="connsiteY8" fmla="*/ 2816352 h 2876460"/>
                <a:gd name="connsiteX9" fmla="*/ 837273 w 1043417"/>
                <a:gd name="connsiteY9" fmla="*/ 2874873 h 2876460"/>
                <a:gd name="connsiteX10" fmla="*/ 990892 w 1043417"/>
                <a:gd name="connsiteY10" fmla="*/ 2750515 h 2876460"/>
                <a:gd name="connsiteX11" fmla="*/ 990892 w 1043417"/>
                <a:gd name="connsiteY11" fmla="*/ 2626156 h 2876460"/>
                <a:gd name="connsiteX12" fmla="*/ 353993 w 1043417"/>
                <a:gd name="connsiteY12" fmla="*/ 307238 h 2876460"/>
                <a:gd name="connsiteX13" fmla="*/ 151711 w 1043417"/>
                <a:gd name="connsiteY13" fmla="*/ 0 h 2876460"/>
                <a:gd name="connsiteX0" fmla="*/ 128360 w 1020066"/>
                <a:gd name="connsiteY0" fmla="*/ 0 h 2876460"/>
                <a:gd name="connsiteX1" fmla="*/ 294543 w 1020066"/>
                <a:gd name="connsiteY1" fmla="*/ 226771 h 2876460"/>
                <a:gd name="connsiteX2" fmla="*/ 190857 w 1020066"/>
                <a:gd name="connsiteY2" fmla="*/ 398995 h 2876460"/>
                <a:gd name="connsiteX3" fmla="*/ 9250 w 1020066"/>
                <a:gd name="connsiteY3" fmla="*/ 307238 h 2876460"/>
                <a:gd name="connsiteX4" fmla="*/ 45826 w 1020066"/>
                <a:gd name="connsiteY4" fmla="*/ 168249 h 2876460"/>
                <a:gd name="connsiteX5" fmla="*/ 503 w 1020066"/>
                <a:gd name="connsiteY5" fmla="*/ 299764 h 2876460"/>
                <a:gd name="connsiteX6" fmla="*/ 587151 w 1020066"/>
                <a:gd name="connsiteY6" fmla="*/ 1689811 h 2876460"/>
                <a:gd name="connsiteX7" fmla="*/ 726139 w 1020066"/>
                <a:gd name="connsiteY7" fmla="*/ 2750515 h 2876460"/>
                <a:gd name="connsiteX8" fmla="*/ 696879 w 1020066"/>
                <a:gd name="connsiteY8" fmla="*/ 2816352 h 2876460"/>
                <a:gd name="connsiteX9" fmla="*/ 813922 w 1020066"/>
                <a:gd name="connsiteY9" fmla="*/ 2874873 h 2876460"/>
                <a:gd name="connsiteX10" fmla="*/ 967541 w 1020066"/>
                <a:gd name="connsiteY10" fmla="*/ 2750515 h 2876460"/>
                <a:gd name="connsiteX11" fmla="*/ 967541 w 1020066"/>
                <a:gd name="connsiteY11" fmla="*/ 2626156 h 2876460"/>
                <a:gd name="connsiteX12" fmla="*/ 330642 w 1020066"/>
                <a:gd name="connsiteY12" fmla="*/ 307238 h 2876460"/>
                <a:gd name="connsiteX13" fmla="*/ 128360 w 1020066"/>
                <a:gd name="connsiteY13" fmla="*/ 0 h 2876460"/>
                <a:gd name="connsiteX0" fmla="*/ 128360 w 1020066"/>
                <a:gd name="connsiteY0" fmla="*/ 0 h 2876460"/>
                <a:gd name="connsiteX1" fmla="*/ 294543 w 1020066"/>
                <a:gd name="connsiteY1" fmla="*/ 226771 h 2876460"/>
                <a:gd name="connsiteX2" fmla="*/ 190857 w 1020066"/>
                <a:gd name="connsiteY2" fmla="*/ 398995 h 2876460"/>
                <a:gd name="connsiteX3" fmla="*/ 9250 w 1020066"/>
                <a:gd name="connsiteY3" fmla="*/ 307238 h 2876460"/>
                <a:gd name="connsiteX4" fmla="*/ 45826 w 1020066"/>
                <a:gd name="connsiteY4" fmla="*/ 168249 h 2876460"/>
                <a:gd name="connsiteX5" fmla="*/ 503 w 1020066"/>
                <a:gd name="connsiteY5" fmla="*/ 299764 h 2876460"/>
                <a:gd name="connsiteX6" fmla="*/ 587151 w 1020066"/>
                <a:gd name="connsiteY6" fmla="*/ 1689811 h 2876460"/>
                <a:gd name="connsiteX7" fmla="*/ 726139 w 1020066"/>
                <a:gd name="connsiteY7" fmla="*/ 2750515 h 2876460"/>
                <a:gd name="connsiteX8" fmla="*/ 696879 w 1020066"/>
                <a:gd name="connsiteY8" fmla="*/ 2816352 h 2876460"/>
                <a:gd name="connsiteX9" fmla="*/ 813922 w 1020066"/>
                <a:gd name="connsiteY9" fmla="*/ 2874873 h 2876460"/>
                <a:gd name="connsiteX10" fmla="*/ 967541 w 1020066"/>
                <a:gd name="connsiteY10" fmla="*/ 2750515 h 2876460"/>
                <a:gd name="connsiteX11" fmla="*/ 967541 w 1020066"/>
                <a:gd name="connsiteY11" fmla="*/ 2626156 h 2876460"/>
                <a:gd name="connsiteX12" fmla="*/ 330642 w 1020066"/>
                <a:gd name="connsiteY12" fmla="*/ 307238 h 2876460"/>
                <a:gd name="connsiteX13" fmla="*/ 128360 w 1020066"/>
                <a:gd name="connsiteY13" fmla="*/ 0 h 2876460"/>
                <a:gd name="connsiteX0" fmla="*/ 128360 w 1020066"/>
                <a:gd name="connsiteY0" fmla="*/ 0 h 2876460"/>
                <a:gd name="connsiteX1" fmla="*/ 294543 w 1020066"/>
                <a:gd name="connsiteY1" fmla="*/ 226771 h 2876460"/>
                <a:gd name="connsiteX2" fmla="*/ 190857 w 1020066"/>
                <a:gd name="connsiteY2" fmla="*/ 398995 h 2876460"/>
                <a:gd name="connsiteX3" fmla="*/ 9250 w 1020066"/>
                <a:gd name="connsiteY3" fmla="*/ 307238 h 2876460"/>
                <a:gd name="connsiteX4" fmla="*/ 45826 w 1020066"/>
                <a:gd name="connsiteY4" fmla="*/ 168249 h 2876460"/>
                <a:gd name="connsiteX5" fmla="*/ 503 w 1020066"/>
                <a:gd name="connsiteY5" fmla="*/ 299764 h 2876460"/>
                <a:gd name="connsiteX6" fmla="*/ 587151 w 1020066"/>
                <a:gd name="connsiteY6" fmla="*/ 1689811 h 2876460"/>
                <a:gd name="connsiteX7" fmla="*/ 726139 w 1020066"/>
                <a:gd name="connsiteY7" fmla="*/ 2750515 h 2876460"/>
                <a:gd name="connsiteX8" fmla="*/ 696879 w 1020066"/>
                <a:gd name="connsiteY8" fmla="*/ 2816352 h 2876460"/>
                <a:gd name="connsiteX9" fmla="*/ 813922 w 1020066"/>
                <a:gd name="connsiteY9" fmla="*/ 2874873 h 2876460"/>
                <a:gd name="connsiteX10" fmla="*/ 967541 w 1020066"/>
                <a:gd name="connsiteY10" fmla="*/ 2750515 h 2876460"/>
                <a:gd name="connsiteX11" fmla="*/ 967541 w 1020066"/>
                <a:gd name="connsiteY11" fmla="*/ 2626156 h 2876460"/>
                <a:gd name="connsiteX12" fmla="*/ 330642 w 1020066"/>
                <a:gd name="connsiteY12" fmla="*/ 307238 h 2876460"/>
                <a:gd name="connsiteX13" fmla="*/ 128360 w 1020066"/>
                <a:gd name="connsiteY13" fmla="*/ 0 h 2876460"/>
                <a:gd name="connsiteX0" fmla="*/ 128360 w 1020066"/>
                <a:gd name="connsiteY0" fmla="*/ 0 h 2876460"/>
                <a:gd name="connsiteX1" fmla="*/ 294543 w 1020066"/>
                <a:gd name="connsiteY1" fmla="*/ 226771 h 2876460"/>
                <a:gd name="connsiteX2" fmla="*/ 190857 w 1020066"/>
                <a:gd name="connsiteY2" fmla="*/ 398995 h 2876460"/>
                <a:gd name="connsiteX3" fmla="*/ 9250 w 1020066"/>
                <a:gd name="connsiteY3" fmla="*/ 307238 h 2876460"/>
                <a:gd name="connsiteX4" fmla="*/ 45826 w 1020066"/>
                <a:gd name="connsiteY4" fmla="*/ 168249 h 2876460"/>
                <a:gd name="connsiteX5" fmla="*/ 503 w 1020066"/>
                <a:gd name="connsiteY5" fmla="*/ 299764 h 2876460"/>
                <a:gd name="connsiteX6" fmla="*/ 599078 w 1020066"/>
                <a:gd name="connsiteY6" fmla="*/ 1685836 h 2876460"/>
                <a:gd name="connsiteX7" fmla="*/ 726139 w 1020066"/>
                <a:gd name="connsiteY7" fmla="*/ 2750515 h 2876460"/>
                <a:gd name="connsiteX8" fmla="*/ 696879 w 1020066"/>
                <a:gd name="connsiteY8" fmla="*/ 2816352 h 2876460"/>
                <a:gd name="connsiteX9" fmla="*/ 813922 w 1020066"/>
                <a:gd name="connsiteY9" fmla="*/ 2874873 h 2876460"/>
                <a:gd name="connsiteX10" fmla="*/ 967541 w 1020066"/>
                <a:gd name="connsiteY10" fmla="*/ 2750515 h 2876460"/>
                <a:gd name="connsiteX11" fmla="*/ 967541 w 1020066"/>
                <a:gd name="connsiteY11" fmla="*/ 2626156 h 2876460"/>
                <a:gd name="connsiteX12" fmla="*/ 330642 w 1020066"/>
                <a:gd name="connsiteY12" fmla="*/ 307238 h 2876460"/>
                <a:gd name="connsiteX13" fmla="*/ 128360 w 1020066"/>
                <a:gd name="connsiteY13" fmla="*/ 0 h 2876460"/>
                <a:gd name="connsiteX0" fmla="*/ 128360 w 1020066"/>
                <a:gd name="connsiteY0" fmla="*/ 0 h 2876460"/>
                <a:gd name="connsiteX1" fmla="*/ 294543 w 1020066"/>
                <a:gd name="connsiteY1" fmla="*/ 226771 h 2876460"/>
                <a:gd name="connsiteX2" fmla="*/ 190857 w 1020066"/>
                <a:gd name="connsiteY2" fmla="*/ 398995 h 2876460"/>
                <a:gd name="connsiteX3" fmla="*/ 9250 w 1020066"/>
                <a:gd name="connsiteY3" fmla="*/ 307238 h 2876460"/>
                <a:gd name="connsiteX4" fmla="*/ 45826 w 1020066"/>
                <a:gd name="connsiteY4" fmla="*/ 168249 h 2876460"/>
                <a:gd name="connsiteX5" fmla="*/ 503 w 1020066"/>
                <a:gd name="connsiteY5" fmla="*/ 299764 h 2876460"/>
                <a:gd name="connsiteX6" fmla="*/ 599078 w 1020066"/>
                <a:gd name="connsiteY6" fmla="*/ 1685836 h 2876460"/>
                <a:gd name="connsiteX7" fmla="*/ 726139 w 1020066"/>
                <a:gd name="connsiteY7" fmla="*/ 2750515 h 2876460"/>
                <a:gd name="connsiteX8" fmla="*/ 696879 w 1020066"/>
                <a:gd name="connsiteY8" fmla="*/ 2816352 h 2876460"/>
                <a:gd name="connsiteX9" fmla="*/ 813922 w 1020066"/>
                <a:gd name="connsiteY9" fmla="*/ 2874873 h 2876460"/>
                <a:gd name="connsiteX10" fmla="*/ 967541 w 1020066"/>
                <a:gd name="connsiteY10" fmla="*/ 2750515 h 2876460"/>
                <a:gd name="connsiteX11" fmla="*/ 967541 w 1020066"/>
                <a:gd name="connsiteY11" fmla="*/ 2626156 h 2876460"/>
                <a:gd name="connsiteX12" fmla="*/ 330642 w 1020066"/>
                <a:gd name="connsiteY12" fmla="*/ 307238 h 2876460"/>
                <a:gd name="connsiteX13" fmla="*/ 128360 w 1020066"/>
                <a:gd name="connsiteY13" fmla="*/ 0 h 2876460"/>
                <a:gd name="connsiteX0" fmla="*/ 138476 w 1030182"/>
                <a:gd name="connsiteY0" fmla="*/ 0 h 2876460"/>
                <a:gd name="connsiteX1" fmla="*/ 304659 w 1030182"/>
                <a:gd name="connsiteY1" fmla="*/ 226771 h 2876460"/>
                <a:gd name="connsiteX2" fmla="*/ 200973 w 1030182"/>
                <a:gd name="connsiteY2" fmla="*/ 398995 h 2876460"/>
                <a:gd name="connsiteX3" fmla="*/ 19366 w 1030182"/>
                <a:gd name="connsiteY3" fmla="*/ 307238 h 2876460"/>
                <a:gd name="connsiteX4" fmla="*/ 55942 w 1030182"/>
                <a:gd name="connsiteY4" fmla="*/ 168249 h 2876460"/>
                <a:gd name="connsiteX5" fmla="*/ 10619 w 1030182"/>
                <a:gd name="connsiteY5" fmla="*/ 299764 h 2876460"/>
                <a:gd name="connsiteX6" fmla="*/ 609194 w 1030182"/>
                <a:gd name="connsiteY6" fmla="*/ 1685836 h 2876460"/>
                <a:gd name="connsiteX7" fmla="*/ 736255 w 1030182"/>
                <a:gd name="connsiteY7" fmla="*/ 2750515 h 2876460"/>
                <a:gd name="connsiteX8" fmla="*/ 706995 w 1030182"/>
                <a:gd name="connsiteY8" fmla="*/ 2816352 h 2876460"/>
                <a:gd name="connsiteX9" fmla="*/ 824038 w 1030182"/>
                <a:gd name="connsiteY9" fmla="*/ 2874873 h 2876460"/>
                <a:gd name="connsiteX10" fmla="*/ 977657 w 1030182"/>
                <a:gd name="connsiteY10" fmla="*/ 2750515 h 2876460"/>
                <a:gd name="connsiteX11" fmla="*/ 977657 w 1030182"/>
                <a:gd name="connsiteY11" fmla="*/ 2626156 h 2876460"/>
                <a:gd name="connsiteX12" fmla="*/ 340758 w 1030182"/>
                <a:gd name="connsiteY12" fmla="*/ 307238 h 2876460"/>
                <a:gd name="connsiteX13" fmla="*/ 138476 w 1030182"/>
                <a:gd name="connsiteY13" fmla="*/ 0 h 2876460"/>
                <a:gd name="connsiteX0" fmla="*/ 134426 w 1026132"/>
                <a:gd name="connsiteY0" fmla="*/ 0 h 2876460"/>
                <a:gd name="connsiteX1" fmla="*/ 300609 w 1026132"/>
                <a:gd name="connsiteY1" fmla="*/ 226771 h 2876460"/>
                <a:gd name="connsiteX2" fmla="*/ 196923 w 1026132"/>
                <a:gd name="connsiteY2" fmla="*/ 398995 h 2876460"/>
                <a:gd name="connsiteX3" fmla="*/ 15316 w 1026132"/>
                <a:gd name="connsiteY3" fmla="*/ 307238 h 2876460"/>
                <a:gd name="connsiteX4" fmla="*/ 51892 w 1026132"/>
                <a:gd name="connsiteY4" fmla="*/ 168249 h 2876460"/>
                <a:gd name="connsiteX5" fmla="*/ 6569 w 1026132"/>
                <a:gd name="connsiteY5" fmla="*/ 299764 h 2876460"/>
                <a:gd name="connsiteX6" fmla="*/ 605144 w 1026132"/>
                <a:gd name="connsiteY6" fmla="*/ 1685836 h 2876460"/>
                <a:gd name="connsiteX7" fmla="*/ 732205 w 1026132"/>
                <a:gd name="connsiteY7" fmla="*/ 2750515 h 2876460"/>
                <a:gd name="connsiteX8" fmla="*/ 702945 w 1026132"/>
                <a:gd name="connsiteY8" fmla="*/ 2816352 h 2876460"/>
                <a:gd name="connsiteX9" fmla="*/ 819988 w 1026132"/>
                <a:gd name="connsiteY9" fmla="*/ 2874873 h 2876460"/>
                <a:gd name="connsiteX10" fmla="*/ 973607 w 1026132"/>
                <a:gd name="connsiteY10" fmla="*/ 2750515 h 2876460"/>
                <a:gd name="connsiteX11" fmla="*/ 973607 w 1026132"/>
                <a:gd name="connsiteY11" fmla="*/ 2626156 h 2876460"/>
                <a:gd name="connsiteX12" fmla="*/ 336708 w 1026132"/>
                <a:gd name="connsiteY12" fmla="*/ 307238 h 2876460"/>
                <a:gd name="connsiteX13" fmla="*/ 134426 w 1026132"/>
                <a:gd name="connsiteY13" fmla="*/ 0 h 2876460"/>
                <a:gd name="connsiteX0" fmla="*/ 134426 w 1026132"/>
                <a:gd name="connsiteY0" fmla="*/ 0 h 2876460"/>
                <a:gd name="connsiteX1" fmla="*/ 300609 w 1026132"/>
                <a:gd name="connsiteY1" fmla="*/ 226771 h 2876460"/>
                <a:gd name="connsiteX2" fmla="*/ 196923 w 1026132"/>
                <a:gd name="connsiteY2" fmla="*/ 398995 h 2876460"/>
                <a:gd name="connsiteX3" fmla="*/ 15316 w 1026132"/>
                <a:gd name="connsiteY3" fmla="*/ 307238 h 2876460"/>
                <a:gd name="connsiteX4" fmla="*/ 51892 w 1026132"/>
                <a:gd name="connsiteY4" fmla="*/ 168249 h 2876460"/>
                <a:gd name="connsiteX5" fmla="*/ 6569 w 1026132"/>
                <a:gd name="connsiteY5" fmla="*/ 299764 h 2876460"/>
                <a:gd name="connsiteX6" fmla="*/ 605144 w 1026132"/>
                <a:gd name="connsiteY6" fmla="*/ 1685836 h 2876460"/>
                <a:gd name="connsiteX7" fmla="*/ 732205 w 1026132"/>
                <a:gd name="connsiteY7" fmla="*/ 2750515 h 2876460"/>
                <a:gd name="connsiteX8" fmla="*/ 702945 w 1026132"/>
                <a:gd name="connsiteY8" fmla="*/ 2816352 h 2876460"/>
                <a:gd name="connsiteX9" fmla="*/ 819988 w 1026132"/>
                <a:gd name="connsiteY9" fmla="*/ 2874873 h 2876460"/>
                <a:gd name="connsiteX10" fmla="*/ 973607 w 1026132"/>
                <a:gd name="connsiteY10" fmla="*/ 2750515 h 2876460"/>
                <a:gd name="connsiteX11" fmla="*/ 973607 w 1026132"/>
                <a:gd name="connsiteY11" fmla="*/ 2626156 h 2876460"/>
                <a:gd name="connsiteX12" fmla="*/ 341042 w 1026132"/>
                <a:gd name="connsiteY12" fmla="*/ 276903 h 2876460"/>
                <a:gd name="connsiteX13" fmla="*/ 134426 w 1026132"/>
                <a:gd name="connsiteY13" fmla="*/ 0 h 2876460"/>
                <a:gd name="connsiteX0" fmla="*/ 134426 w 1026132"/>
                <a:gd name="connsiteY0" fmla="*/ 0 h 2876460"/>
                <a:gd name="connsiteX1" fmla="*/ 300609 w 1026132"/>
                <a:gd name="connsiteY1" fmla="*/ 226771 h 2876460"/>
                <a:gd name="connsiteX2" fmla="*/ 196923 w 1026132"/>
                <a:gd name="connsiteY2" fmla="*/ 398995 h 2876460"/>
                <a:gd name="connsiteX3" fmla="*/ 15316 w 1026132"/>
                <a:gd name="connsiteY3" fmla="*/ 307238 h 2876460"/>
                <a:gd name="connsiteX4" fmla="*/ 51892 w 1026132"/>
                <a:gd name="connsiteY4" fmla="*/ 168249 h 2876460"/>
                <a:gd name="connsiteX5" fmla="*/ 6569 w 1026132"/>
                <a:gd name="connsiteY5" fmla="*/ 299764 h 2876460"/>
                <a:gd name="connsiteX6" fmla="*/ 605144 w 1026132"/>
                <a:gd name="connsiteY6" fmla="*/ 1685836 h 2876460"/>
                <a:gd name="connsiteX7" fmla="*/ 732205 w 1026132"/>
                <a:gd name="connsiteY7" fmla="*/ 2750515 h 2876460"/>
                <a:gd name="connsiteX8" fmla="*/ 702945 w 1026132"/>
                <a:gd name="connsiteY8" fmla="*/ 2816352 h 2876460"/>
                <a:gd name="connsiteX9" fmla="*/ 819988 w 1026132"/>
                <a:gd name="connsiteY9" fmla="*/ 2874873 h 2876460"/>
                <a:gd name="connsiteX10" fmla="*/ 973607 w 1026132"/>
                <a:gd name="connsiteY10" fmla="*/ 2750515 h 2876460"/>
                <a:gd name="connsiteX11" fmla="*/ 973607 w 1026132"/>
                <a:gd name="connsiteY11" fmla="*/ 2626156 h 2876460"/>
                <a:gd name="connsiteX12" fmla="*/ 354043 w 1026132"/>
                <a:gd name="connsiteY12" fmla="*/ 255235 h 2876460"/>
                <a:gd name="connsiteX13" fmla="*/ 134426 w 1026132"/>
                <a:gd name="connsiteY13" fmla="*/ 0 h 2876460"/>
                <a:gd name="connsiteX0" fmla="*/ 134426 w 1026132"/>
                <a:gd name="connsiteY0" fmla="*/ 0 h 2876460"/>
                <a:gd name="connsiteX1" fmla="*/ 300609 w 1026132"/>
                <a:gd name="connsiteY1" fmla="*/ 226771 h 2876460"/>
                <a:gd name="connsiteX2" fmla="*/ 179589 w 1026132"/>
                <a:gd name="connsiteY2" fmla="*/ 385994 h 2876460"/>
                <a:gd name="connsiteX3" fmla="*/ 15316 w 1026132"/>
                <a:gd name="connsiteY3" fmla="*/ 307238 h 2876460"/>
                <a:gd name="connsiteX4" fmla="*/ 51892 w 1026132"/>
                <a:gd name="connsiteY4" fmla="*/ 168249 h 2876460"/>
                <a:gd name="connsiteX5" fmla="*/ 6569 w 1026132"/>
                <a:gd name="connsiteY5" fmla="*/ 299764 h 2876460"/>
                <a:gd name="connsiteX6" fmla="*/ 605144 w 1026132"/>
                <a:gd name="connsiteY6" fmla="*/ 1685836 h 2876460"/>
                <a:gd name="connsiteX7" fmla="*/ 732205 w 1026132"/>
                <a:gd name="connsiteY7" fmla="*/ 2750515 h 2876460"/>
                <a:gd name="connsiteX8" fmla="*/ 702945 w 1026132"/>
                <a:gd name="connsiteY8" fmla="*/ 2816352 h 2876460"/>
                <a:gd name="connsiteX9" fmla="*/ 819988 w 1026132"/>
                <a:gd name="connsiteY9" fmla="*/ 2874873 h 2876460"/>
                <a:gd name="connsiteX10" fmla="*/ 973607 w 1026132"/>
                <a:gd name="connsiteY10" fmla="*/ 2750515 h 2876460"/>
                <a:gd name="connsiteX11" fmla="*/ 973607 w 1026132"/>
                <a:gd name="connsiteY11" fmla="*/ 2626156 h 2876460"/>
                <a:gd name="connsiteX12" fmla="*/ 354043 w 1026132"/>
                <a:gd name="connsiteY12" fmla="*/ 255235 h 2876460"/>
                <a:gd name="connsiteX13" fmla="*/ 134426 w 1026132"/>
                <a:gd name="connsiteY13" fmla="*/ 0 h 2876460"/>
                <a:gd name="connsiteX0" fmla="*/ 134426 w 1026132"/>
                <a:gd name="connsiteY0" fmla="*/ 0 h 2876460"/>
                <a:gd name="connsiteX1" fmla="*/ 300609 w 1026132"/>
                <a:gd name="connsiteY1" fmla="*/ 226771 h 2876460"/>
                <a:gd name="connsiteX2" fmla="*/ 179589 w 1026132"/>
                <a:gd name="connsiteY2" fmla="*/ 385994 h 2876460"/>
                <a:gd name="connsiteX3" fmla="*/ 15316 w 1026132"/>
                <a:gd name="connsiteY3" fmla="*/ 307238 h 2876460"/>
                <a:gd name="connsiteX4" fmla="*/ 51892 w 1026132"/>
                <a:gd name="connsiteY4" fmla="*/ 168249 h 2876460"/>
                <a:gd name="connsiteX5" fmla="*/ 6569 w 1026132"/>
                <a:gd name="connsiteY5" fmla="*/ 299764 h 2876460"/>
                <a:gd name="connsiteX6" fmla="*/ 628052 w 1026132"/>
                <a:gd name="connsiteY6" fmla="*/ 1676673 h 2876460"/>
                <a:gd name="connsiteX7" fmla="*/ 732205 w 1026132"/>
                <a:gd name="connsiteY7" fmla="*/ 2750515 h 2876460"/>
                <a:gd name="connsiteX8" fmla="*/ 702945 w 1026132"/>
                <a:gd name="connsiteY8" fmla="*/ 2816352 h 2876460"/>
                <a:gd name="connsiteX9" fmla="*/ 819988 w 1026132"/>
                <a:gd name="connsiteY9" fmla="*/ 2874873 h 2876460"/>
                <a:gd name="connsiteX10" fmla="*/ 973607 w 1026132"/>
                <a:gd name="connsiteY10" fmla="*/ 2750515 h 2876460"/>
                <a:gd name="connsiteX11" fmla="*/ 973607 w 1026132"/>
                <a:gd name="connsiteY11" fmla="*/ 2626156 h 2876460"/>
                <a:gd name="connsiteX12" fmla="*/ 354043 w 1026132"/>
                <a:gd name="connsiteY12" fmla="*/ 255235 h 2876460"/>
                <a:gd name="connsiteX13" fmla="*/ 134426 w 1026132"/>
                <a:gd name="connsiteY13" fmla="*/ 0 h 2876460"/>
                <a:gd name="connsiteX0" fmla="*/ 134426 w 1026132"/>
                <a:gd name="connsiteY0" fmla="*/ 0 h 2876460"/>
                <a:gd name="connsiteX1" fmla="*/ 300609 w 1026132"/>
                <a:gd name="connsiteY1" fmla="*/ 226771 h 2876460"/>
                <a:gd name="connsiteX2" fmla="*/ 179589 w 1026132"/>
                <a:gd name="connsiteY2" fmla="*/ 385994 h 2876460"/>
                <a:gd name="connsiteX3" fmla="*/ 15316 w 1026132"/>
                <a:gd name="connsiteY3" fmla="*/ 307238 h 2876460"/>
                <a:gd name="connsiteX4" fmla="*/ 51892 w 1026132"/>
                <a:gd name="connsiteY4" fmla="*/ 168249 h 2876460"/>
                <a:gd name="connsiteX5" fmla="*/ 6569 w 1026132"/>
                <a:gd name="connsiteY5" fmla="*/ 299764 h 2876460"/>
                <a:gd name="connsiteX6" fmla="*/ 628052 w 1026132"/>
                <a:gd name="connsiteY6" fmla="*/ 1676673 h 2876460"/>
                <a:gd name="connsiteX7" fmla="*/ 732205 w 1026132"/>
                <a:gd name="connsiteY7" fmla="*/ 2750515 h 2876460"/>
                <a:gd name="connsiteX8" fmla="*/ 702945 w 1026132"/>
                <a:gd name="connsiteY8" fmla="*/ 2816352 h 2876460"/>
                <a:gd name="connsiteX9" fmla="*/ 819988 w 1026132"/>
                <a:gd name="connsiteY9" fmla="*/ 2874873 h 2876460"/>
                <a:gd name="connsiteX10" fmla="*/ 973607 w 1026132"/>
                <a:gd name="connsiteY10" fmla="*/ 2750515 h 2876460"/>
                <a:gd name="connsiteX11" fmla="*/ 973607 w 1026132"/>
                <a:gd name="connsiteY11" fmla="*/ 2626156 h 2876460"/>
                <a:gd name="connsiteX12" fmla="*/ 354043 w 1026132"/>
                <a:gd name="connsiteY12" fmla="*/ 255235 h 2876460"/>
                <a:gd name="connsiteX13" fmla="*/ 134426 w 1026132"/>
                <a:gd name="connsiteY13" fmla="*/ 0 h 2876460"/>
                <a:gd name="connsiteX0" fmla="*/ 134426 w 1026132"/>
                <a:gd name="connsiteY0" fmla="*/ 0 h 2876460"/>
                <a:gd name="connsiteX1" fmla="*/ 300609 w 1026132"/>
                <a:gd name="connsiteY1" fmla="*/ 226771 h 2876460"/>
                <a:gd name="connsiteX2" fmla="*/ 179589 w 1026132"/>
                <a:gd name="connsiteY2" fmla="*/ 385994 h 2876460"/>
                <a:gd name="connsiteX3" fmla="*/ 15316 w 1026132"/>
                <a:gd name="connsiteY3" fmla="*/ 307238 h 2876460"/>
                <a:gd name="connsiteX4" fmla="*/ 51892 w 1026132"/>
                <a:gd name="connsiteY4" fmla="*/ 168249 h 2876460"/>
                <a:gd name="connsiteX5" fmla="*/ 6569 w 1026132"/>
                <a:gd name="connsiteY5" fmla="*/ 299764 h 2876460"/>
                <a:gd name="connsiteX6" fmla="*/ 628052 w 1026132"/>
                <a:gd name="connsiteY6" fmla="*/ 1676673 h 2876460"/>
                <a:gd name="connsiteX7" fmla="*/ 732205 w 1026132"/>
                <a:gd name="connsiteY7" fmla="*/ 2750515 h 2876460"/>
                <a:gd name="connsiteX8" fmla="*/ 702945 w 1026132"/>
                <a:gd name="connsiteY8" fmla="*/ 2816352 h 2876460"/>
                <a:gd name="connsiteX9" fmla="*/ 819988 w 1026132"/>
                <a:gd name="connsiteY9" fmla="*/ 2874873 h 2876460"/>
                <a:gd name="connsiteX10" fmla="*/ 973607 w 1026132"/>
                <a:gd name="connsiteY10" fmla="*/ 2750515 h 2876460"/>
                <a:gd name="connsiteX11" fmla="*/ 973607 w 1026132"/>
                <a:gd name="connsiteY11" fmla="*/ 2626156 h 2876460"/>
                <a:gd name="connsiteX12" fmla="*/ 354043 w 1026132"/>
                <a:gd name="connsiteY12" fmla="*/ 255235 h 2876460"/>
                <a:gd name="connsiteX13" fmla="*/ 134426 w 1026132"/>
                <a:gd name="connsiteY13" fmla="*/ 0 h 2876460"/>
                <a:gd name="connsiteX0" fmla="*/ 127121 w 1018827"/>
                <a:gd name="connsiteY0" fmla="*/ 0 h 2876460"/>
                <a:gd name="connsiteX1" fmla="*/ 293304 w 1018827"/>
                <a:gd name="connsiteY1" fmla="*/ 226771 h 2876460"/>
                <a:gd name="connsiteX2" fmla="*/ 172284 w 1018827"/>
                <a:gd name="connsiteY2" fmla="*/ 385994 h 2876460"/>
                <a:gd name="connsiteX3" fmla="*/ 8011 w 1018827"/>
                <a:gd name="connsiteY3" fmla="*/ 307238 h 2876460"/>
                <a:gd name="connsiteX4" fmla="*/ 44587 w 1018827"/>
                <a:gd name="connsiteY4" fmla="*/ 168249 h 2876460"/>
                <a:gd name="connsiteX5" fmla="*/ 31336 w 1018827"/>
                <a:gd name="connsiteY5" fmla="*/ 299764 h 2876460"/>
                <a:gd name="connsiteX6" fmla="*/ 620747 w 1018827"/>
                <a:gd name="connsiteY6" fmla="*/ 1676673 h 2876460"/>
                <a:gd name="connsiteX7" fmla="*/ 724900 w 1018827"/>
                <a:gd name="connsiteY7" fmla="*/ 2750515 h 2876460"/>
                <a:gd name="connsiteX8" fmla="*/ 695640 w 1018827"/>
                <a:gd name="connsiteY8" fmla="*/ 2816352 h 2876460"/>
                <a:gd name="connsiteX9" fmla="*/ 812683 w 1018827"/>
                <a:gd name="connsiteY9" fmla="*/ 2874873 h 2876460"/>
                <a:gd name="connsiteX10" fmla="*/ 966302 w 1018827"/>
                <a:gd name="connsiteY10" fmla="*/ 2750515 h 2876460"/>
                <a:gd name="connsiteX11" fmla="*/ 966302 w 1018827"/>
                <a:gd name="connsiteY11" fmla="*/ 2626156 h 2876460"/>
                <a:gd name="connsiteX12" fmla="*/ 346738 w 1018827"/>
                <a:gd name="connsiteY12" fmla="*/ 255235 h 2876460"/>
                <a:gd name="connsiteX13" fmla="*/ 127121 w 1018827"/>
                <a:gd name="connsiteY13" fmla="*/ 0 h 2876460"/>
                <a:gd name="connsiteX0" fmla="*/ 145301 w 1037007"/>
                <a:gd name="connsiteY0" fmla="*/ 0 h 2876460"/>
                <a:gd name="connsiteX1" fmla="*/ 311484 w 1037007"/>
                <a:gd name="connsiteY1" fmla="*/ 226771 h 2876460"/>
                <a:gd name="connsiteX2" fmla="*/ 190464 w 1037007"/>
                <a:gd name="connsiteY2" fmla="*/ 385994 h 2876460"/>
                <a:gd name="connsiteX3" fmla="*/ 26191 w 1037007"/>
                <a:gd name="connsiteY3" fmla="*/ 307238 h 2876460"/>
                <a:gd name="connsiteX4" fmla="*/ 62767 w 1037007"/>
                <a:gd name="connsiteY4" fmla="*/ 168249 h 2876460"/>
                <a:gd name="connsiteX5" fmla="*/ 3699 w 1037007"/>
                <a:gd name="connsiteY5" fmla="*/ 313509 h 2876460"/>
                <a:gd name="connsiteX6" fmla="*/ 638927 w 1037007"/>
                <a:gd name="connsiteY6" fmla="*/ 1676673 h 2876460"/>
                <a:gd name="connsiteX7" fmla="*/ 743080 w 1037007"/>
                <a:gd name="connsiteY7" fmla="*/ 2750515 h 2876460"/>
                <a:gd name="connsiteX8" fmla="*/ 713820 w 1037007"/>
                <a:gd name="connsiteY8" fmla="*/ 2816352 h 2876460"/>
                <a:gd name="connsiteX9" fmla="*/ 830863 w 1037007"/>
                <a:gd name="connsiteY9" fmla="*/ 2874873 h 2876460"/>
                <a:gd name="connsiteX10" fmla="*/ 984482 w 1037007"/>
                <a:gd name="connsiteY10" fmla="*/ 2750515 h 2876460"/>
                <a:gd name="connsiteX11" fmla="*/ 984482 w 1037007"/>
                <a:gd name="connsiteY11" fmla="*/ 2626156 h 2876460"/>
                <a:gd name="connsiteX12" fmla="*/ 364918 w 1037007"/>
                <a:gd name="connsiteY12" fmla="*/ 255235 h 2876460"/>
                <a:gd name="connsiteX13" fmla="*/ 145301 w 1037007"/>
                <a:gd name="connsiteY13" fmla="*/ 0 h 2876460"/>
                <a:gd name="connsiteX0" fmla="*/ 145301 w 1037007"/>
                <a:gd name="connsiteY0" fmla="*/ 0 h 2876460"/>
                <a:gd name="connsiteX1" fmla="*/ 311484 w 1037007"/>
                <a:gd name="connsiteY1" fmla="*/ 226771 h 2876460"/>
                <a:gd name="connsiteX2" fmla="*/ 190464 w 1037007"/>
                <a:gd name="connsiteY2" fmla="*/ 385994 h 2876460"/>
                <a:gd name="connsiteX3" fmla="*/ 26191 w 1037007"/>
                <a:gd name="connsiteY3" fmla="*/ 307238 h 2876460"/>
                <a:gd name="connsiteX4" fmla="*/ 62767 w 1037007"/>
                <a:gd name="connsiteY4" fmla="*/ 168249 h 2876460"/>
                <a:gd name="connsiteX5" fmla="*/ 3699 w 1037007"/>
                <a:gd name="connsiteY5" fmla="*/ 313509 h 2876460"/>
                <a:gd name="connsiteX6" fmla="*/ 593110 w 1037007"/>
                <a:gd name="connsiteY6" fmla="*/ 1685836 h 2876460"/>
                <a:gd name="connsiteX7" fmla="*/ 743080 w 1037007"/>
                <a:gd name="connsiteY7" fmla="*/ 2750515 h 2876460"/>
                <a:gd name="connsiteX8" fmla="*/ 713820 w 1037007"/>
                <a:gd name="connsiteY8" fmla="*/ 2816352 h 2876460"/>
                <a:gd name="connsiteX9" fmla="*/ 830863 w 1037007"/>
                <a:gd name="connsiteY9" fmla="*/ 2874873 h 2876460"/>
                <a:gd name="connsiteX10" fmla="*/ 984482 w 1037007"/>
                <a:gd name="connsiteY10" fmla="*/ 2750515 h 2876460"/>
                <a:gd name="connsiteX11" fmla="*/ 984482 w 1037007"/>
                <a:gd name="connsiteY11" fmla="*/ 2626156 h 2876460"/>
                <a:gd name="connsiteX12" fmla="*/ 364918 w 1037007"/>
                <a:gd name="connsiteY12" fmla="*/ 255235 h 2876460"/>
                <a:gd name="connsiteX13" fmla="*/ 145301 w 1037007"/>
                <a:gd name="connsiteY13" fmla="*/ 0 h 2876460"/>
                <a:gd name="connsiteX0" fmla="*/ 145301 w 1037007"/>
                <a:gd name="connsiteY0" fmla="*/ 0 h 2876460"/>
                <a:gd name="connsiteX1" fmla="*/ 311484 w 1037007"/>
                <a:gd name="connsiteY1" fmla="*/ 226771 h 2876460"/>
                <a:gd name="connsiteX2" fmla="*/ 190464 w 1037007"/>
                <a:gd name="connsiteY2" fmla="*/ 385994 h 2876460"/>
                <a:gd name="connsiteX3" fmla="*/ 26191 w 1037007"/>
                <a:gd name="connsiteY3" fmla="*/ 307238 h 2876460"/>
                <a:gd name="connsiteX4" fmla="*/ 62767 w 1037007"/>
                <a:gd name="connsiteY4" fmla="*/ 168249 h 2876460"/>
                <a:gd name="connsiteX5" fmla="*/ 3699 w 1037007"/>
                <a:gd name="connsiteY5" fmla="*/ 313509 h 2876460"/>
                <a:gd name="connsiteX6" fmla="*/ 629764 w 1037007"/>
                <a:gd name="connsiteY6" fmla="*/ 1676672 h 2876460"/>
                <a:gd name="connsiteX7" fmla="*/ 743080 w 1037007"/>
                <a:gd name="connsiteY7" fmla="*/ 2750515 h 2876460"/>
                <a:gd name="connsiteX8" fmla="*/ 713820 w 1037007"/>
                <a:gd name="connsiteY8" fmla="*/ 2816352 h 2876460"/>
                <a:gd name="connsiteX9" fmla="*/ 830863 w 1037007"/>
                <a:gd name="connsiteY9" fmla="*/ 2874873 h 2876460"/>
                <a:gd name="connsiteX10" fmla="*/ 984482 w 1037007"/>
                <a:gd name="connsiteY10" fmla="*/ 2750515 h 2876460"/>
                <a:gd name="connsiteX11" fmla="*/ 984482 w 1037007"/>
                <a:gd name="connsiteY11" fmla="*/ 2626156 h 2876460"/>
                <a:gd name="connsiteX12" fmla="*/ 364918 w 1037007"/>
                <a:gd name="connsiteY12" fmla="*/ 255235 h 2876460"/>
                <a:gd name="connsiteX13" fmla="*/ 145301 w 1037007"/>
                <a:gd name="connsiteY13" fmla="*/ 0 h 2876460"/>
                <a:gd name="connsiteX0" fmla="*/ 145301 w 1022421"/>
                <a:gd name="connsiteY0" fmla="*/ 0 h 2876460"/>
                <a:gd name="connsiteX1" fmla="*/ 311484 w 1022421"/>
                <a:gd name="connsiteY1" fmla="*/ 226771 h 2876460"/>
                <a:gd name="connsiteX2" fmla="*/ 190464 w 1022421"/>
                <a:gd name="connsiteY2" fmla="*/ 385994 h 2876460"/>
                <a:gd name="connsiteX3" fmla="*/ 26191 w 1022421"/>
                <a:gd name="connsiteY3" fmla="*/ 307238 h 2876460"/>
                <a:gd name="connsiteX4" fmla="*/ 62767 w 1022421"/>
                <a:gd name="connsiteY4" fmla="*/ 168249 h 2876460"/>
                <a:gd name="connsiteX5" fmla="*/ 3699 w 1022421"/>
                <a:gd name="connsiteY5" fmla="*/ 313509 h 2876460"/>
                <a:gd name="connsiteX6" fmla="*/ 629764 w 1022421"/>
                <a:gd name="connsiteY6" fmla="*/ 1676672 h 2876460"/>
                <a:gd name="connsiteX7" fmla="*/ 743080 w 1022421"/>
                <a:gd name="connsiteY7" fmla="*/ 2750515 h 2876460"/>
                <a:gd name="connsiteX8" fmla="*/ 713820 w 1022421"/>
                <a:gd name="connsiteY8" fmla="*/ 2816352 h 2876460"/>
                <a:gd name="connsiteX9" fmla="*/ 830863 w 1022421"/>
                <a:gd name="connsiteY9" fmla="*/ 2874873 h 2876460"/>
                <a:gd name="connsiteX10" fmla="*/ 984482 w 1022421"/>
                <a:gd name="connsiteY10" fmla="*/ 2750515 h 2876460"/>
                <a:gd name="connsiteX11" fmla="*/ 961573 w 1022421"/>
                <a:gd name="connsiteY11" fmla="*/ 2607829 h 2876460"/>
                <a:gd name="connsiteX12" fmla="*/ 364918 w 1022421"/>
                <a:gd name="connsiteY12" fmla="*/ 255235 h 2876460"/>
                <a:gd name="connsiteX13" fmla="*/ 145301 w 1022421"/>
                <a:gd name="connsiteY13" fmla="*/ 0 h 2876460"/>
                <a:gd name="connsiteX0" fmla="*/ 145301 w 1022421"/>
                <a:gd name="connsiteY0" fmla="*/ 0 h 2876460"/>
                <a:gd name="connsiteX1" fmla="*/ 311484 w 1022421"/>
                <a:gd name="connsiteY1" fmla="*/ 226771 h 2876460"/>
                <a:gd name="connsiteX2" fmla="*/ 190464 w 1022421"/>
                <a:gd name="connsiteY2" fmla="*/ 385994 h 2876460"/>
                <a:gd name="connsiteX3" fmla="*/ 26191 w 1022421"/>
                <a:gd name="connsiteY3" fmla="*/ 307238 h 2876460"/>
                <a:gd name="connsiteX4" fmla="*/ 62767 w 1022421"/>
                <a:gd name="connsiteY4" fmla="*/ 168249 h 2876460"/>
                <a:gd name="connsiteX5" fmla="*/ 3699 w 1022421"/>
                <a:gd name="connsiteY5" fmla="*/ 313509 h 2876460"/>
                <a:gd name="connsiteX6" fmla="*/ 629764 w 1022421"/>
                <a:gd name="connsiteY6" fmla="*/ 1676672 h 2876460"/>
                <a:gd name="connsiteX7" fmla="*/ 743080 w 1022421"/>
                <a:gd name="connsiteY7" fmla="*/ 2750515 h 2876460"/>
                <a:gd name="connsiteX8" fmla="*/ 713820 w 1022421"/>
                <a:gd name="connsiteY8" fmla="*/ 2816352 h 2876460"/>
                <a:gd name="connsiteX9" fmla="*/ 830863 w 1022421"/>
                <a:gd name="connsiteY9" fmla="*/ 2874873 h 2876460"/>
                <a:gd name="connsiteX10" fmla="*/ 984482 w 1022421"/>
                <a:gd name="connsiteY10" fmla="*/ 2750515 h 2876460"/>
                <a:gd name="connsiteX11" fmla="*/ 961573 w 1022421"/>
                <a:gd name="connsiteY11" fmla="*/ 2607829 h 2876460"/>
                <a:gd name="connsiteX12" fmla="*/ 360336 w 1022421"/>
                <a:gd name="connsiteY12" fmla="*/ 278144 h 2876460"/>
                <a:gd name="connsiteX13" fmla="*/ 145301 w 1022421"/>
                <a:gd name="connsiteY13" fmla="*/ 0 h 2876460"/>
                <a:gd name="connsiteX0" fmla="*/ 145301 w 1022421"/>
                <a:gd name="connsiteY0" fmla="*/ 0 h 2876460"/>
                <a:gd name="connsiteX1" fmla="*/ 311484 w 1022421"/>
                <a:gd name="connsiteY1" fmla="*/ 226771 h 2876460"/>
                <a:gd name="connsiteX2" fmla="*/ 190464 w 1022421"/>
                <a:gd name="connsiteY2" fmla="*/ 385994 h 2876460"/>
                <a:gd name="connsiteX3" fmla="*/ 26191 w 1022421"/>
                <a:gd name="connsiteY3" fmla="*/ 307238 h 2876460"/>
                <a:gd name="connsiteX4" fmla="*/ 62767 w 1022421"/>
                <a:gd name="connsiteY4" fmla="*/ 168249 h 2876460"/>
                <a:gd name="connsiteX5" fmla="*/ 3699 w 1022421"/>
                <a:gd name="connsiteY5" fmla="*/ 313509 h 2876460"/>
                <a:gd name="connsiteX6" fmla="*/ 629764 w 1022421"/>
                <a:gd name="connsiteY6" fmla="*/ 1676672 h 2876460"/>
                <a:gd name="connsiteX7" fmla="*/ 743080 w 1022421"/>
                <a:gd name="connsiteY7" fmla="*/ 2750515 h 2876460"/>
                <a:gd name="connsiteX8" fmla="*/ 713820 w 1022421"/>
                <a:gd name="connsiteY8" fmla="*/ 2816352 h 2876460"/>
                <a:gd name="connsiteX9" fmla="*/ 830863 w 1022421"/>
                <a:gd name="connsiteY9" fmla="*/ 2874873 h 2876460"/>
                <a:gd name="connsiteX10" fmla="*/ 984482 w 1022421"/>
                <a:gd name="connsiteY10" fmla="*/ 2750515 h 2876460"/>
                <a:gd name="connsiteX11" fmla="*/ 961573 w 1022421"/>
                <a:gd name="connsiteY11" fmla="*/ 2607829 h 2876460"/>
                <a:gd name="connsiteX12" fmla="*/ 360336 w 1022421"/>
                <a:gd name="connsiteY12" fmla="*/ 278144 h 2876460"/>
                <a:gd name="connsiteX13" fmla="*/ 145301 w 1022421"/>
                <a:gd name="connsiteY13" fmla="*/ 0 h 2876460"/>
                <a:gd name="connsiteX0" fmla="*/ 145301 w 1022421"/>
                <a:gd name="connsiteY0" fmla="*/ 0 h 2876460"/>
                <a:gd name="connsiteX1" fmla="*/ 311484 w 1022421"/>
                <a:gd name="connsiteY1" fmla="*/ 226771 h 2876460"/>
                <a:gd name="connsiteX2" fmla="*/ 185882 w 1022421"/>
                <a:gd name="connsiteY2" fmla="*/ 363086 h 2876460"/>
                <a:gd name="connsiteX3" fmla="*/ 26191 w 1022421"/>
                <a:gd name="connsiteY3" fmla="*/ 307238 h 2876460"/>
                <a:gd name="connsiteX4" fmla="*/ 62767 w 1022421"/>
                <a:gd name="connsiteY4" fmla="*/ 168249 h 2876460"/>
                <a:gd name="connsiteX5" fmla="*/ 3699 w 1022421"/>
                <a:gd name="connsiteY5" fmla="*/ 313509 h 2876460"/>
                <a:gd name="connsiteX6" fmla="*/ 629764 w 1022421"/>
                <a:gd name="connsiteY6" fmla="*/ 1676672 h 2876460"/>
                <a:gd name="connsiteX7" fmla="*/ 743080 w 1022421"/>
                <a:gd name="connsiteY7" fmla="*/ 2750515 h 2876460"/>
                <a:gd name="connsiteX8" fmla="*/ 713820 w 1022421"/>
                <a:gd name="connsiteY8" fmla="*/ 2816352 h 2876460"/>
                <a:gd name="connsiteX9" fmla="*/ 830863 w 1022421"/>
                <a:gd name="connsiteY9" fmla="*/ 2874873 h 2876460"/>
                <a:gd name="connsiteX10" fmla="*/ 984482 w 1022421"/>
                <a:gd name="connsiteY10" fmla="*/ 2750515 h 2876460"/>
                <a:gd name="connsiteX11" fmla="*/ 961573 w 1022421"/>
                <a:gd name="connsiteY11" fmla="*/ 2607829 h 2876460"/>
                <a:gd name="connsiteX12" fmla="*/ 360336 w 1022421"/>
                <a:gd name="connsiteY12" fmla="*/ 278144 h 2876460"/>
                <a:gd name="connsiteX13" fmla="*/ 145301 w 1022421"/>
                <a:gd name="connsiteY13" fmla="*/ 0 h 2876460"/>
                <a:gd name="connsiteX0" fmla="*/ 145301 w 1022421"/>
                <a:gd name="connsiteY0" fmla="*/ 0 h 2876460"/>
                <a:gd name="connsiteX1" fmla="*/ 311484 w 1022421"/>
                <a:gd name="connsiteY1" fmla="*/ 226771 h 2876460"/>
                <a:gd name="connsiteX2" fmla="*/ 176719 w 1022421"/>
                <a:gd name="connsiteY2" fmla="*/ 340177 h 2876460"/>
                <a:gd name="connsiteX3" fmla="*/ 26191 w 1022421"/>
                <a:gd name="connsiteY3" fmla="*/ 307238 h 2876460"/>
                <a:gd name="connsiteX4" fmla="*/ 62767 w 1022421"/>
                <a:gd name="connsiteY4" fmla="*/ 168249 h 2876460"/>
                <a:gd name="connsiteX5" fmla="*/ 3699 w 1022421"/>
                <a:gd name="connsiteY5" fmla="*/ 313509 h 2876460"/>
                <a:gd name="connsiteX6" fmla="*/ 629764 w 1022421"/>
                <a:gd name="connsiteY6" fmla="*/ 1676672 h 2876460"/>
                <a:gd name="connsiteX7" fmla="*/ 743080 w 1022421"/>
                <a:gd name="connsiteY7" fmla="*/ 2750515 h 2876460"/>
                <a:gd name="connsiteX8" fmla="*/ 713820 w 1022421"/>
                <a:gd name="connsiteY8" fmla="*/ 2816352 h 2876460"/>
                <a:gd name="connsiteX9" fmla="*/ 830863 w 1022421"/>
                <a:gd name="connsiteY9" fmla="*/ 2874873 h 2876460"/>
                <a:gd name="connsiteX10" fmla="*/ 984482 w 1022421"/>
                <a:gd name="connsiteY10" fmla="*/ 2750515 h 2876460"/>
                <a:gd name="connsiteX11" fmla="*/ 961573 w 1022421"/>
                <a:gd name="connsiteY11" fmla="*/ 2607829 h 2876460"/>
                <a:gd name="connsiteX12" fmla="*/ 360336 w 1022421"/>
                <a:gd name="connsiteY12" fmla="*/ 278144 h 2876460"/>
                <a:gd name="connsiteX13" fmla="*/ 145301 w 1022421"/>
                <a:gd name="connsiteY13" fmla="*/ 0 h 2876460"/>
                <a:gd name="connsiteX0" fmla="*/ 145301 w 1022421"/>
                <a:gd name="connsiteY0" fmla="*/ 0 h 2876460"/>
                <a:gd name="connsiteX1" fmla="*/ 297739 w 1022421"/>
                <a:gd name="connsiteY1" fmla="*/ 208444 h 2876460"/>
                <a:gd name="connsiteX2" fmla="*/ 176719 w 1022421"/>
                <a:gd name="connsiteY2" fmla="*/ 340177 h 2876460"/>
                <a:gd name="connsiteX3" fmla="*/ 26191 w 1022421"/>
                <a:gd name="connsiteY3" fmla="*/ 307238 h 2876460"/>
                <a:gd name="connsiteX4" fmla="*/ 62767 w 1022421"/>
                <a:gd name="connsiteY4" fmla="*/ 168249 h 2876460"/>
                <a:gd name="connsiteX5" fmla="*/ 3699 w 1022421"/>
                <a:gd name="connsiteY5" fmla="*/ 313509 h 2876460"/>
                <a:gd name="connsiteX6" fmla="*/ 629764 w 1022421"/>
                <a:gd name="connsiteY6" fmla="*/ 1676672 h 2876460"/>
                <a:gd name="connsiteX7" fmla="*/ 743080 w 1022421"/>
                <a:gd name="connsiteY7" fmla="*/ 2750515 h 2876460"/>
                <a:gd name="connsiteX8" fmla="*/ 713820 w 1022421"/>
                <a:gd name="connsiteY8" fmla="*/ 2816352 h 2876460"/>
                <a:gd name="connsiteX9" fmla="*/ 830863 w 1022421"/>
                <a:gd name="connsiteY9" fmla="*/ 2874873 h 2876460"/>
                <a:gd name="connsiteX10" fmla="*/ 984482 w 1022421"/>
                <a:gd name="connsiteY10" fmla="*/ 2750515 h 2876460"/>
                <a:gd name="connsiteX11" fmla="*/ 961573 w 1022421"/>
                <a:gd name="connsiteY11" fmla="*/ 2607829 h 2876460"/>
                <a:gd name="connsiteX12" fmla="*/ 360336 w 1022421"/>
                <a:gd name="connsiteY12" fmla="*/ 278144 h 2876460"/>
                <a:gd name="connsiteX13" fmla="*/ 145301 w 1022421"/>
                <a:gd name="connsiteY13" fmla="*/ 0 h 287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22421" h="2876460">
                  <a:moveTo>
                    <a:pt x="145301" y="0"/>
                  </a:moveTo>
                  <a:cubicBezTo>
                    <a:pt x="268653" y="54438"/>
                    <a:pt x="292503" y="151748"/>
                    <a:pt x="297739" y="208444"/>
                  </a:cubicBezTo>
                  <a:cubicBezTo>
                    <a:pt x="302975" y="265140"/>
                    <a:pt x="221977" y="323711"/>
                    <a:pt x="176719" y="340177"/>
                  </a:cubicBezTo>
                  <a:cubicBezTo>
                    <a:pt x="131461" y="356643"/>
                    <a:pt x="45183" y="335893"/>
                    <a:pt x="26191" y="307238"/>
                  </a:cubicBezTo>
                  <a:cubicBezTo>
                    <a:pt x="7199" y="278583"/>
                    <a:pt x="29106" y="204613"/>
                    <a:pt x="62767" y="168249"/>
                  </a:cubicBezTo>
                  <a:cubicBezTo>
                    <a:pt x="-468" y="223326"/>
                    <a:pt x="-5843" y="282866"/>
                    <a:pt x="3699" y="313509"/>
                  </a:cubicBezTo>
                  <a:cubicBezTo>
                    <a:pt x="161507" y="531322"/>
                    <a:pt x="506534" y="1270504"/>
                    <a:pt x="629764" y="1676672"/>
                  </a:cubicBezTo>
                  <a:cubicBezTo>
                    <a:pt x="752994" y="2082840"/>
                    <a:pt x="729071" y="2560568"/>
                    <a:pt x="743080" y="2750515"/>
                  </a:cubicBezTo>
                  <a:cubicBezTo>
                    <a:pt x="757089" y="2940462"/>
                    <a:pt x="699190" y="2795626"/>
                    <a:pt x="713820" y="2816352"/>
                  </a:cubicBezTo>
                  <a:cubicBezTo>
                    <a:pt x="728450" y="2837078"/>
                    <a:pt x="785753" y="2885846"/>
                    <a:pt x="830863" y="2874873"/>
                  </a:cubicBezTo>
                  <a:cubicBezTo>
                    <a:pt x="875973" y="2863900"/>
                    <a:pt x="958879" y="2791968"/>
                    <a:pt x="984482" y="2750515"/>
                  </a:cubicBezTo>
                  <a:cubicBezTo>
                    <a:pt x="1010085" y="2709062"/>
                    <a:pt x="1065735" y="3005103"/>
                    <a:pt x="961573" y="2607829"/>
                  </a:cubicBezTo>
                  <a:cubicBezTo>
                    <a:pt x="857411" y="2210555"/>
                    <a:pt x="473978" y="779981"/>
                    <a:pt x="360336" y="278144"/>
                  </a:cubicBezTo>
                  <a:cubicBezTo>
                    <a:pt x="295347" y="31282"/>
                    <a:pt x="240770" y="31302"/>
                    <a:pt x="145301" y="0"/>
                  </a:cubicBezTo>
                  <a:close/>
                </a:path>
              </a:pathLst>
            </a:custGeom>
            <a:gradFill flip="none" rotWithShape="1">
              <a:gsLst>
                <a:gs pos="25000">
                  <a:schemeClr val="bg1">
                    <a:alpha val="0"/>
                  </a:schemeClr>
                </a:gs>
                <a:gs pos="50000">
                  <a:schemeClr val="bg1">
                    <a:lumMod val="75000"/>
                  </a:schemeClr>
                </a:gs>
                <a:gs pos="69000">
                  <a:schemeClr val="bg1">
                    <a:alpha val="0"/>
                  </a:schemeClr>
                </a:gs>
              </a:gsLst>
              <a:lin ang="9600000" scaled="0"/>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TextBox 12"/>
          <p:cNvSpPr txBox="1"/>
          <p:nvPr/>
        </p:nvSpPr>
        <p:spPr>
          <a:xfrm>
            <a:off x="5758853" y="3248307"/>
            <a:ext cx="3277643" cy="1843582"/>
          </a:xfrm>
          <a:prstGeom prst="rect">
            <a:avLst/>
          </a:prstGeom>
          <a:noFill/>
        </p:spPr>
        <p:txBody>
          <a:bodyPr wrap="square" rtlCol="0">
            <a:spAutoFit/>
          </a:bodyPr>
          <a:lstStyle/>
          <a:p>
            <a:pPr>
              <a:lnSpc>
                <a:spcPct val="130000"/>
              </a:lnSpc>
              <a:spcBef>
                <a:spcPts val="600"/>
              </a:spcBef>
            </a:pPr>
            <a:r>
              <a:rPr lang="en-US" altLang="zh-CN" dirty="0" smtClean="0">
                <a:solidFill>
                  <a:schemeClr val="bg1">
                    <a:alpha val="70000"/>
                  </a:schemeClr>
                </a:solidFill>
              </a:rPr>
              <a:t>Global Positioning System</a:t>
            </a:r>
          </a:p>
          <a:p>
            <a:pPr>
              <a:lnSpc>
                <a:spcPct val="130000"/>
              </a:lnSpc>
              <a:spcBef>
                <a:spcPts val="600"/>
              </a:spcBef>
            </a:pPr>
            <a:r>
              <a:rPr lang="zh-CN" altLang="en-US" dirty="0">
                <a:solidFill>
                  <a:schemeClr val="bg1">
                    <a:alpha val="70000"/>
                  </a:schemeClr>
                </a:solidFill>
              </a:rPr>
              <a:t>缩写</a:t>
            </a:r>
            <a:r>
              <a:rPr lang="zh-CN" altLang="en-US" dirty="0" smtClean="0">
                <a:solidFill>
                  <a:schemeClr val="bg1">
                    <a:alpha val="70000"/>
                  </a:schemeClr>
                </a:solidFill>
              </a:rPr>
              <a:t>：</a:t>
            </a:r>
            <a:r>
              <a:rPr lang="en-US" altLang="zh-CN" dirty="0" smtClean="0">
                <a:solidFill>
                  <a:schemeClr val="bg1">
                    <a:alpha val="70000"/>
                  </a:schemeClr>
                </a:solidFill>
              </a:rPr>
              <a:t>GPS</a:t>
            </a:r>
          </a:p>
          <a:p>
            <a:pPr>
              <a:lnSpc>
                <a:spcPct val="130000"/>
              </a:lnSpc>
              <a:spcBef>
                <a:spcPts val="600"/>
              </a:spcBef>
            </a:pPr>
            <a:r>
              <a:rPr lang="zh-CN" altLang="en-US" dirty="0" smtClean="0">
                <a:solidFill>
                  <a:schemeClr val="bg1">
                    <a:alpha val="70000"/>
                  </a:schemeClr>
                </a:solidFill>
              </a:rPr>
              <a:t>中文：</a:t>
            </a:r>
            <a:r>
              <a:rPr lang="zh-CN" altLang="en-US" sz="2400" dirty="0" smtClean="0">
                <a:solidFill>
                  <a:schemeClr val="bg1">
                    <a:alpha val="70000"/>
                  </a:schemeClr>
                </a:solidFill>
              </a:rPr>
              <a:t>全球定位系统</a:t>
            </a:r>
            <a:endParaRPr lang="en-US" altLang="zh-CN" sz="2400" dirty="0" smtClean="0">
              <a:solidFill>
                <a:schemeClr val="bg1">
                  <a:alpha val="70000"/>
                </a:schemeClr>
              </a:solidFill>
            </a:endParaRPr>
          </a:p>
          <a:p>
            <a:pPr>
              <a:lnSpc>
                <a:spcPct val="130000"/>
              </a:lnSpc>
              <a:spcBef>
                <a:spcPts val="600"/>
              </a:spcBef>
            </a:pPr>
            <a:r>
              <a:rPr lang="zh-CN" altLang="en-US" sz="1600" dirty="0" smtClean="0">
                <a:solidFill>
                  <a:schemeClr val="bg1">
                    <a:alpha val="70000"/>
                  </a:schemeClr>
                </a:solidFill>
              </a:rPr>
              <a:t>顾名思义，</a:t>
            </a:r>
            <a:r>
              <a:rPr lang="en-US" altLang="zh-CN" sz="1600" dirty="0" smtClean="0">
                <a:solidFill>
                  <a:schemeClr val="bg1">
                    <a:alpha val="70000"/>
                  </a:schemeClr>
                </a:solidFill>
              </a:rPr>
              <a:t>GPS</a:t>
            </a:r>
            <a:r>
              <a:rPr lang="zh-CN" altLang="en-US" sz="1600" dirty="0" smtClean="0">
                <a:solidFill>
                  <a:schemeClr val="bg1">
                    <a:alpha val="70000"/>
                  </a:schemeClr>
                </a:solidFill>
              </a:rPr>
              <a:t>主要是用来</a:t>
            </a:r>
            <a:r>
              <a:rPr lang="zh-CN" altLang="en-US" sz="1600" dirty="0">
                <a:solidFill>
                  <a:schemeClr val="bg1">
                    <a:alpha val="70000"/>
                  </a:schemeClr>
                </a:solidFill>
              </a:rPr>
              <a:t>定位</a:t>
            </a:r>
            <a:r>
              <a:rPr lang="zh-CN" altLang="en-US" sz="1600" dirty="0" smtClean="0">
                <a:solidFill>
                  <a:schemeClr val="bg1">
                    <a:alpha val="70000"/>
                  </a:schemeClr>
                </a:solidFill>
              </a:rPr>
              <a:t>的</a:t>
            </a:r>
            <a:endParaRPr lang="zh-CN" altLang="en-US" sz="1600" dirty="0">
              <a:solidFill>
                <a:schemeClr val="bg1">
                  <a:alpha val="70000"/>
                </a:schemeClr>
              </a:solidFill>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7664" y="1019427"/>
            <a:ext cx="2438400" cy="2438400"/>
          </a:xfrm>
          <a:prstGeom prst="rect">
            <a:avLst/>
          </a:prstGeom>
        </p:spPr>
      </p:pic>
    </p:spTree>
    <p:extLst>
      <p:ext uri="{BB962C8B-B14F-4D97-AF65-F5344CB8AC3E}">
        <p14:creationId xmlns:p14="http://schemas.microsoft.com/office/powerpoint/2010/main" val="407493260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1000"/>
                                        <p:tgtEl>
                                          <p:spTgt spid="12"/>
                                        </p:tgtEl>
                                      </p:cBhvr>
                                    </p:animEffect>
                                  </p:childTnLst>
                                </p:cTn>
                              </p:par>
                              <p:par>
                                <p:cTn id="8" presetID="2" presetClass="entr" presetSubtype="8"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1000" fill="hold"/>
                                        <p:tgtEl>
                                          <p:spTgt spid="10"/>
                                        </p:tgtEl>
                                        <p:attrNameLst>
                                          <p:attrName>ppt_x</p:attrName>
                                        </p:attrNameLst>
                                      </p:cBhvr>
                                      <p:tavLst>
                                        <p:tav tm="0">
                                          <p:val>
                                            <p:strVal val="0-#ppt_w/2"/>
                                          </p:val>
                                        </p:tav>
                                        <p:tav tm="100000">
                                          <p:val>
                                            <p:strVal val="#ppt_x"/>
                                          </p:val>
                                        </p:tav>
                                      </p:tavLst>
                                    </p:anim>
                                    <p:anim calcmode="lin" valueType="num">
                                      <p:cBhvr additive="base">
                                        <p:cTn id="11" dur="1000" fill="hold"/>
                                        <p:tgtEl>
                                          <p:spTgt spid="10"/>
                                        </p:tgtEl>
                                        <p:attrNameLst>
                                          <p:attrName>ppt_y</p:attrName>
                                        </p:attrNameLst>
                                      </p:cBhvr>
                                      <p:tavLst>
                                        <p:tav tm="0">
                                          <p:val>
                                            <p:strVal val="#ppt_y"/>
                                          </p:val>
                                        </p:tav>
                                        <p:tav tm="100000">
                                          <p:val>
                                            <p:strVal val="#ppt_y"/>
                                          </p:val>
                                        </p:tav>
                                      </p:tavLst>
                                    </p:anim>
                                  </p:childTnLst>
                                </p:cTn>
                              </p:par>
                            </p:childTnLst>
                          </p:cTn>
                        </p:par>
                        <p:par>
                          <p:cTn id="12" fill="hold">
                            <p:stCondLst>
                              <p:cond delay="1250"/>
                            </p:stCondLst>
                            <p:childTnLst>
                              <p:par>
                                <p:cTn id="13" presetID="2" presetClass="entr" presetSubtype="1"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250" fill="hold"/>
                                        <p:tgtEl>
                                          <p:spTgt spid="3"/>
                                        </p:tgtEl>
                                        <p:attrNameLst>
                                          <p:attrName>ppt_x</p:attrName>
                                        </p:attrNameLst>
                                      </p:cBhvr>
                                      <p:tavLst>
                                        <p:tav tm="0">
                                          <p:val>
                                            <p:strVal val="#ppt_x"/>
                                          </p:val>
                                        </p:tav>
                                        <p:tav tm="100000">
                                          <p:val>
                                            <p:strVal val="#ppt_x"/>
                                          </p:val>
                                        </p:tav>
                                      </p:tavLst>
                                    </p:anim>
                                    <p:anim calcmode="lin" valueType="num">
                                      <p:cBhvr additive="base">
                                        <p:cTn id="16" dur="25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2">
                                            <p:txEl>
                                              <p:pRg st="0" end="0"/>
                                            </p:txEl>
                                          </p:spTgt>
                                        </p:tgtEl>
                                        <p:attrNameLst>
                                          <p:attrName>style.visibility</p:attrName>
                                        </p:attrNameLst>
                                      </p:cBhvr>
                                      <p:to>
                                        <p:strVal val="visible"/>
                                      </p:to>
                                    </p:set>
                                    <p:animEffect transition="in" filter="wipe(left)">
                                      <p:cBhvr>
                                        <p:cTn id="21" dur="500"/>
                                        <p:tgtEl>
                                          <p:spTgt spid="2">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3">
                                            <p:txEl>
                                              <p:pRg st="0" end="0"/>
                                            </p:txEl>
                                          </p:spTgt>
                                        </p:tgtEl>
                                        <p:attrNameLst>
                                          <p:attrName>style.visibility</p:attrName>
                                        </p:attrNameLst>
                                      </p:cBhvr>
                                      <p:to>
                                        <p:strVal val="visible"/>
                                      </p:to>
                                    </p:set>
                                    <p:animEffect transition="in" filter="wipe(left)">
                                      <p:cBhvr>
                                        <p:cTn id="26" dur="500"/>
                                        <p:tgtEl>
                                          <p:spTgt spid="13">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3">
                                            <p:txEl>
                                              <p:pRg st="1" end="1"/>
                                            </p:txEl>
                                          </p:spTgt>
                                        </p:tgtEl>
                                        <p:attrNameLst>
                                          <p:attrName>style.visibility</p:attrName>
                                        </p:attrNameLst>
                                      </p:cBhvr>
                                      <p:to>
                                        <p:strVal val="visible"/>
                                      </p:to>
                                    </p:set>
                                    <p:animEffect transition="in" filter="wipe(left)">
                                      <p:cBhvr>
                                        <p:cTn id="31" dur="500"/>
                                        <p:tgtEl>
                                          <p:spTgt spid="13">
                                            <p:txEl>
                                              <p:pRg st="1" end="1"/>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3">
                                            <p:txEl>
                                              <p:pRg st="2" end="2"/>
                                            </p:txEl>
                                          </p:spTgt>
                                        </p:tgtEl>
                                        <p:attrNameLst>
                                          <p:attrName>style.visibility</p:attrName>
                                        </p:attrNameLst>
                                      </p:cBhvr>
                                      <p:to>
                                        <p:strVal val="visible"/>
                                      </p:to>
                                    </p:set>
                                    <p:animEffect transition="in" filter="wipe(left)">
                                      <p:cBhvr>
                                        <p:cTn id="36" dur="500"/>
                                        <p:tgtEl>
                                          <p:spTgt spid="13">
                                            <p:txEl>
                                              <p:pRg st="2" end="2"/>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13">
                                            <p:txEl>
                                              <p:pRg st="3" end="3"/>
                                            </p:txEl>
                                          </p:spTgt>
                                        </p:tgtEl>
                                        <p:attrNameLst>
                                          <p:attrName>style.visibility</p:attrName>
                                        </p:attrNameLst>
                                      </p:cBhvr>
                                      <p:to>
                                        <p:strVal val="visible"/>
                                      </p:to>
                                    </p:set>
                                    <p:animEffect transition="in" filter="wipe(left)">
                                      <p:cBhvr>
                                        <p:cTn id="41" dur="500"/>
                                        <p:tgtEl>
                                          <p:spTgt spid="1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 grpId="0" build="p"/>
      <p:bldP spid="1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rot="20262902">
            <a:off x="-1507128" y="3396728"/>
            <a:ext cx="4824536" cy="4149080"/>
            <a:chOff x="-324544" y="2708920"/>
            <a:chExt cx="4824536" cy="4149080"/>
          </a:xfrm>
          <a:effectLst>
            <a:outerShdw blurRad="50800" dist="38100" algn="l" rotWithShape="0">
              <a:prstClr val="black">
                <a:alpha val="40000"/>
              </a:prstClr>
            </a:outerShdw>
          </a:effectLst>
        </p:grpSpPr>
        <p:sp>
          <p:nvSpPr>
            <p:cNvPr id="5" name="矩形 4"/>
            <p:cNvSpPr/>
            <p:nvPr/>
          </p:nvSpPr>
          <p:spPr>
            <a:xfrm>
              <a:off x="-324544" y="2708920"/>
              <a:ext cx="4824536" cy="4149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4547" y="3130451"/>
              <a:ext cx="2847440" cy="2707550"/>
            </a:xfrm>
            <a:prstGeom prst="rect">
              <a:avLst/>
            </a:prstGeom>
            <a:noFill/>
            <a:ln w="76200">
              <a:noFill/>
            </a:ln>
            <a:effectLst/>
          </p:spPr>
        </p:pic>
      </p:grpSp>
      <p:sp>
        <p:nvSpPr>
          <p:cNvPr id="7" name="TextBox 6"/>
          <p:cNvSpPr txBox="1"/>
          <p:nvPr/>
        </p:nvSpPr>
        <p:spPr>
          <a:xfrm rot="20171991">
            <a:off x="1388840" y="6210029"/>
            <a:ext cx="1524776" cy="369332"/>
          </a:xfrm>
          <a:prstGeom prst="rect">
            <a:avLst/>
          </a:prstGeom>
          <a:noFill/>
        </p:spPr>
        <p:txBody>
          <a:bodyPr wrap="none" rtlCol="0">
            <a:spAutoFit/>
          </a:bodyPr>
          <a:lstStyle/>
          <a:p>
            <a:r>
              <a:rPr lang="en-US" altLang="zh-CN" dirty="0" smtClean="0">
                <a:solidFill>
                  <a:schemeClr val="bg1">
                    <a:lumMod val="50000"/>
                  </a:schemeClr>
                </a:solidFill>
              </a:rPr>
              <a:t>GPS</a:t>
            </a:r>
            <a:r>
              <a:rPr lang="zh-CN" altLang="en-US" dirty="0">
                <a:solidFill>
                  <a:schemeClr val="bg1">
                    <a:lumMod val="50000"/>
                  </a:schemeClr>
                </a:solidFill>
              </a:rPr>
              <a:t>卫星</a:t>
            </a:r>
            <a:r>
              <a:rPr lang="zh-CN" altLang="en-US" dirty="0" smtClean="0">
                <a:solidFill>
                  <a:schemeClr val="bg1">
                    <a:lumMod val="50000"/>
                  </a:schemeClr>
                </a:solidFill>
              </a:rPr>
              <a:t>星座</a:t>
            </a:r>
            <a:endParaRPr lang="zh-CN" altLang="en-US" dirty="0">
              <a:solidFill>
                <a:schemeClr val="bg1">
                  <a:lumMod val="50000"/>
                </a:schemeClr>
              </a:solidFill>
            </a:endParaRPr>
          </a:p>
        </p:txBody>
      </p:sp>
      <p:sp>
        <p:nvSpPr>
          <p:cNvPr id="8" name="任意多边形 7"/>
          <p:cNvSpPr/>
          <p:nvPr/>
        </p:nvSpPr>
        <p:spPr>
          <a:xfrm flipH="1">
            <a:off x="2795550" y="1700808"/>
            <a:ext cx="5597336" cy="2118317"/>
          </a:xfrm>
          <a:custGeom>
            <a:avLst/>
            <a:gdLst>
              <a:gd name="connsiteX0" fmla="*/ 0 w 4872942"/>
              <a:gd name="connsiteY0" fmla="*/ 0 h 740780"/>
              <a:gd name="connsiteX1" fmla="*/ 4132162 w 4872942"/>
              <a:gd name="connsiteY1" fmla="*/ 0 h 740780"/>
              <a:gd name="connsiteX2" fmla="*/ 4872942 w 4872942"/>
              <a:gd name="connsiteY2" fmla="*/ 740780 h 740780"/>
              <a:gd name="connsiteX0" fmla="*/ 0 w 5419207"/>
              <a:gd name="connsiteY0" fmla="*/ 0 h 1310795"/>
              <a:gd name="connsiteX1" fmla="*/ 4132162 w 5419207"/>
              <a:gd name="connsiteY1" fmla="*/ 0 h 1310795"/>
              <a:gd name="connsiteX2" fmla="*/ 5419207 w 5419207"/>
              <a:gd name="connsiteY2" fmla="*/ 1310795 h 1310795"/>
              <a:gd name="connsiteX0" fmla="*/ 0 w 5419207"/>
              <a:gd name="connsiteY0" fmla="*/ 0 h 1310795"/>
              <a:gd name="connsiteX1" fmla="*/ 4369669 w 5419207"/>
              <a:gd name="connsiteY1" fmla="*/ 0 h 1310795"/>
              <a:gd name="connsiteX2" fmla="*/ 5419207 w 5419207"/>
              <a:gd name="connsiteY2" fmla="*/ 1310795 h 1310795"/>
              <a:gd name="connsiteX0" fmla="*/ 0 w 5419207"/>
              <a:gd name="connsiteY0" fmla="*/ 0 h 1310795"/>
              <a:gd name="connsiteX1" fmla="*/ 4369669 w 5419207"/>
              <a:gd name="connsiteY1" fmla="*/ 0 h 1310795"/>
              <a:gd name="connsiteX2" fmla="*/ 5419207 w 5419207"/>
              <a:gd name="connsiteY2" fmla="*/ 1310795 h 1310795"/>
              <a:gd name="connsiteX0" fmla="*/ 0 w 5419207"/>
              <a:gd name="connsiteY0" fmla="*/ 0 h 1310795"/>
              <a:gd name="connsiteX1" fmla="*/ 4369669 w 5419207"/>
              <a:gd name="connsiteY1" fmla="*/ 0 h 1310795"/>
              <a:gd name="connsiteX2" fmla="*/ 5419207 w 5419207"/>
              <a:gd name="connsiteY2" fmla="*/ 1310795 h 1310795"/>
              <a:gd name="connsiteX0" fmla="*/ 0 w 5704214"/>
              <a:gd name="connsiteY0" fmla="*/ 0 h 1310795"/>
              <a:gd name="connsiteX1" fmla="*/ 4654676 w 5704214"/>
              <a:gd name="connsiteY1" fmla="*/ 0 h 1310795"/>
              <a:gd name="connsiteX2" fmla="*/ 5704214 w 5704214"/>
              <a:gd name="connsiteY2" fmla="*/ 1310795 h 1310795"/>
              <a:gd name="connsiteX0" fmla="*/ 0 w 5312328"/>
              <a:gd name="connsiteY0" fmla="*/ 0 h 2118317"/>
              <a:gd name="connsiteX1" fmla="*/ 4654676 w 5312328"/>
              <a:gd name="connsiteY1" fmla="*/ 0 h 2118317"/>
              <a:gd name="connsiteX2" fmla="*/ 5312328 w 5312328"/>
              <a:gd name="connsiteY2" fmla="*/ 2118317 h 2118317"/>
              <a:gd name="connsiteX0" fmla="*/ 0 w 5312328"/>
              <a:gd name="connsiteY0" fmla="*/ 0 h 2118317"/>
              <a:gd name="connsiteX1" fmla="*/ 3692774 w 5312328"/>
              <a:gd name="connsiteY1" fmla="*/ 0 h 2118317"/>
              <a:gd name="connsiteX2" fmla="*/ 5312328 w 5312328"/>
              <a:gd name="connsiteY2" fmla="*/ 2118317 h 2118317"/>
              <a:gd name="connsiteX0" fmla="*/ 0 w 5597336"/>
              <a:gd name="connsiteY0" fmla="*/ 0 h 2118317"/>
              <a:gd name="connsiteX1" fmla="*/ 3977782 w 5597336"/>
              <a:gd name="connsiteY1" fmla="*/ 0 h 2118317"/>
              <a:gd name="connsiteX2" fmla="*/ 5597336 w 5597336"/>
              <a:gd name="connsiteY2" fmla="*/ 2118317 h 2118317"/>
            </a:gdLst>
            <a:ahLst/>
            <a:cxnLst>
              <a:cxn ang="0">
                <a:pos x="connsiteX0" y="connsiteY0"/>
              </a:cxn>
              <a:cxn ang="0">
                <a:pos x="connsiteX1" y="connsiteY1"/>
              </a:cxn>
              <a:cxn ang="0">
                <a:pos x="connsiteX2" y="connsiteY2"/>
              </a:cxn>
            </a:cxnLst>
            <a:rect l="l" t="t" r="r" b="b"/>
            <a:pathLst>
              <a:path w="5597336" h="2118317">
                <a:moveTo>
                  <a:pt x="0" y="0"/>
                </a:moveTo>
                <a:lnTo>
                  <a:pt x="3977782" y="0"/>
                </a:lnTo>
                <a:lnTo>
                  <a:pt x="5597336" y="2118317"/>
                </a:lnTo>
              </a:path>
            </a:pathLst>
          </a:custGeom>
          <a:noFill/>
          <a:ln w="12700">
            <a:solidFill>
              <a:schemeClr val="bg1">
                <a:alpha val="40000"/>
              </a:schemeClr>
            </a:solidFill>
            <a:headEnd type="oval" w="med" len="med"/>
            <a:tailEnd type="oval" w="med" len="med"/>
          </a:ln>
          <a:effectLst>
            <a:outerShdw blurRad="38100" algn="ct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4572000" y="1173002"/>
            <a:ext cx="3262432" cy="954107"/>
          </a:xfrm>
          <a:prstGeom prst="rect">
            <a:avLst/>
          </a:prstGeom>
          <a:noFill/>
        </p:spPr>
        <p:txBody>
          <a:bodyPr wrap="none" rtlCol="0">
            <a:spAutoFit/>
          </a:bodyPr>
          <a:lstStyle/>
          <a:p>
            <a:r>
              <a:rPr lang="zh-CN" altLang="en-US" sz="3200" b="1" dirty="0" smtClean="0">
                <a:solidFill>
                  <a:schemeClr val="bg1"/>
                </a:solidFill>
              </a:rPr>
              <a:t>美国国防部</a:t>
            </a:r>
            <a:endParaRPr lang="en-US" altLang="zh-CN" sz="3200" b="1" dirty="0" smtClean="0">
              <a:solidFill>
                <a:schemeClr val="bg1"/>
              </a:solidFill>
            </a:endParaRPr>
          </a:p>
          <a:p>
            <a:r>
              <a:rPr lang="zh-CN" altLang="en-US" sz="2400" dirty="0" smtClean="0">
                <a:solidFill>
                  <a:schemeClr val="bg1"/>
                </a:solidFill>
              </a:rPr>
              <a:t>军民共用卫星定位系统</a:t>
            </a:r>
            <a:endParaRPr lang="zh-CN" altLang="en-US" sz="2400" dirty="0">
              <a:solidFill>
                <a:schemeClr val="bg1"/>
              </a:solidFill>
            </a:endParaRPr>
          </a:p>
        </p:txBody>
      </p:sp>
      <p:sp>
        <p:nvSpPr>
          <p:cNvPr id="10" name="任意多边形 9"/>
          <p:cNvSpPr/>
          <p:nvPr/>
        </p:nvSpPr>
        <p:spPr>
          <a:xfrm flipH="1">
            <a:off x="2836781" y="3198325"/>
            <a:ext cx="5561710" cy="788281"/>
          </a:xfrm>
          <a:custGeom>
            <a:avLst/>
            <a:gdLst>
              <a:gd name="connsiteX0" fmla="*/ 0 w 4872942"/>
              <a:gd name="connsiteY0" fmla="*/ 0 h 740780"/>
              <a:gd name="connsiteX1" fmla="*/ 4132162 w 4872942"/>
              <a:gd name="connsiteY1" fmla="*/ 0 h 740780"/>
              <a:gd name="connsiteX2" fmla="*/ 4872942 w 4872942"/>
              <a:gd name="connsiteY2" fmla="*/ 740780 h 740780"/>
              <a:gd name="connsiteX0" fmla="*/ 0 w 5419207"/>
              <a:gd name="connsiteY0" fmla="*/ 0 h 1310795"/>
              <a:gd name="connsiteX1" fmla="*/ 4132162 w 5419207"/>
              <a:gd name="connsiteY1" fmla="*/ 0 h 1310795"/>
              <a:gd name="connsiteX2" fmla="*/ 5419207 w 5419207"/>
              <a:gd name="connsiteY2" fmla="*/ 1310795 h 1310795"/>
              <a:gd name="connsiteX0" fmla="*/ 0 w 5419207"/>
              <a:gd name="connsiteY0" fmla="*/ 0 h 1310795"/>
              <a:gd name="connsiteX1" fmla="*/ 4369669 w 5419207"/>
              <a:gd name="connsiteY1" fmla="*/ 0 h 1310795"/>
              <a:gd name="connsiteX2" fmla="*/ 5419207 w 5419207"/>
              <a:gd name="connsiteY2" fmla="*/ 1310795 h 1310795"/>
              <a:gd name="connsiteX0" fmla="*/ 0 w 5419207"/>
              <a:gd name="connsiteY0" fmla="*/ 0 h 1310795"/>
              <a:gd name="connsiteX1" fmla="*/ 4369669 w 5419207"/>
              <a:gd name="connsiteY1" fmla="*/ 0 h 1310795"/>
              <a:gd name="connsiteX2" fmla="*/ 5419207 w 5419207"/>
              <a:gd name="connsiteY2" fmla="*/ 1310795 h 1310795"/>
              <a:gd name="connsiteX0" fmla="*/ 0 w 5419207"/>
              <a:gd name="connsiteY0" fmla="*/ 0 h 1310795"/>
              <a:gd name="connsiteX1" fmla="*/ 4369669 w 5419207"/>
              <a:gd name="connsiteY1" fmla="*/ 0 h 1310795"/>
              <a:gd name="connsiteX2" fmla="*/ 5419207 w 5419207"/>
              <a:gd name="connsiteY2" fmla="*/ 1310795 h 1310795"/>
              <a:gd name="connsiteX0" fmla="*/ 0 w 5704214"/>
              <a:gd name="connsiteY0" fmla="*/ 0 h 1310795"/>
              <a:gd name="connsiteX1" fmla="*/ 4654676 w 5704214"/>
              <a:gd name="connsiteY1" fmla="*/ 0 h 1310795"/>
              <a:gd name="connsiteX2" fmla="*/ 5704214 w 5704214"/>
              <a:gd name="connsiteY2" fmla="*/ 1310795 h 1310795"/>
              <a:gd name="connsiteX0" fmla="*/ 0 w 5264827"/>
              <a:gd name="connsiteY0" fmla="*/ 0 h 788281"/>
              <a:gd name="connsiteX1" fmla="*/ 4654676 w 5264827"/>
              <a:gd name="connsiteY1" fmla="*/ 0 h 788281"/>
              <a:gd name="connsiteX2" fmla="*/ 5264827 w 5264827"/>
              <a:gd name="connsiteY2" fmla="*/ 788281 h 788281"/>
              <a:gd name="connsiteX0" fmla="*/ 0 w 5561710"/>
              <a:gd name="connsiteY0" fmla="*/ 0 h 788281"/>
              <a:gd name="connsiteX1" fmla="*/ 4951559 w 5561710"/>
              <a:gd name="connsiteY1" fmla="*/ 0 h 788281"/>
              <a:gd name="connsiteX2" fmla="*/ 5561710 w 5561710"/>
              <a:gd name="connsiteY2" fmla="*/ 788281 h 788281"/>
            </a:gdLst>
            <a:ahLst/>
            <a:cxnLst>
              <a:cxn ang="0">
                <a:pos x="connsiteX0" y="connsiteY0"/>
              </a:cxn>
              <a:cxn ang="0">
                <a:pos x="connsiteX1" y="connsiteY1"/>
              </a:cxn>
              <a:cxn ang="0">
                <a:pos x="connsiteX2" y="connsiteY2"/>
              </a:cxn>
            </a:cxnLst>
            <a:rect l="l" t="t" r="r" b="b"/>
            <a:pathLst>
              <a:path w="5561710" h="788281">
                <a:moveTo>
                  <a:pt x="0" y="0"/>
                </a:moveTo>
                <a:lnTo>
                  <a:pt x="4951559" y="0"/>
                </a:lnTo>
                <a:lnTo>
                  <a:pt x="5561710" y="788281"/>
                </a:lnTo>
              </a:path>
            </a:pathLst>
          </a:custGeom>
          <a:noFill/>
          <a:ln w="12700">
            <a:solidFill>
              <a:schemeClr val="bg1">
                <a:alpha val="40000"/>
              </a:schemeClr>
            </a:solidFill>
            <a:headEnd type="oval" w="med" len="med"/>
            <a:tailEnd type="oval" w="med" len="med"/>
          </a:ln>
          <a:effectLst>
            <a:outerShdw blurRad="38100" algn="ct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4536374" y="2662108"/>
            <a:ext cx="3996066" cy="2693045"/>
          </a:xfrm>
          <a:prstGeom prst="rect">
            <a:avLst/>
          </a:prstGeom>
          <a:noFill/>
        </p:spPr>
        <p:txBody>
          <a:bodyPr wrap="square" rtlCol="0">
            <a:spAutoFit/>
          </a:bodyPr>
          <a:lstStyle/>
          <a:p>
            <a:r>
              <a:rPr lang="en-US" altLang="zh-CN" sz="3200" b="1" dirty="0" smtClean="0">
                <a:solidFill>
                  <a:schemeClr val="bg1"/>
                </a:solidFill>
                <a:latin typeface="+mj-ea"/>
                <a:ea typeface="+mj-ea"/>
              </a:rPr>
              <a:t>21</a:t>
            </a:r>
            <a:r>
              <a:rPr lang="en-US" altLang="zh-CN" sz="3200" dirty="0" smtClean="0">
                <a:solidFill>
                  <a:schemeClr val="bg1"/>
                </a:solidFill>
                <a:latin typeface="+mj-ea"/>
                <a:ea typeface="+mj-ea"/>
              </a:rPr>
              <a:t>+</a:t>
            </a:r>
            <a:r>
              <a:rPr lang="en-US" altLang="zh-CN" sz="3200" b="1" dirty="0" smtClean="0">
                <a:solidFill>
                  <a:schemeClr val="bg1"/>
                </a:solidFill>
                <a:latin typeface="+mj-ea"/>
                <a:ea typeface="+mj-ea"/>
              </a:rPr>
              <a:t>3</a:t>
            </a:r>
            <a:r>
              <a:rPr lang="zh-CN" altLang="en-US" sz="3200" b="1" dirty="0" smtClean="0">
                <a:solidFill>
                  <a:schemeClr val="bg1"/>
                </a:solidFill>
              </a:rPr>
              <a:t>颗卫星</a:t>
            </a:r>
            <a:endParaRPr lang="en-US" altLang="zh-CN" sz="3200" b="1" dirty="0" smtClean="0">
              <a:solidFill>
                <a:schemeClr val="bg1"/>
              </a:solidFill>
            </a:endParaRPr>
          </a:p>
          <a:p>
            <a:r>
              <a:rPr lang="en-US" altLang="zh-CN" sz="900" dirty="0" smtClean="0">
                <a:solidFill>
                  <a:schemeClr val="bg1"/>
                </a:solidFill>
              </a:rPr>
              <a:t> </a:t>
            </a:r>
          </a:p>
          <a:p>
            <a:r>
              <a:rPr lang="zh-CN" altLang="en-US" sz="2000" dirty="0" smtClean="0">
                <a:solidFill>
                  <a:schemeClr val="bg1"/>
                </a:solidFill>
              </a:rPr>
              <a:t>全球任何地点任何时刻的天上至少</a:t>
            </a:r>
            <a:r>
              <a:rPr lang="en-US" altLang="zh-CN" sz="4400" dirty="0" smtClean="0">
                <a:solidFill>
                  <a:schemeClr val="bg1"/>
                </a:solidFill>
              </a:rPr>
              <a:t>4</a:t>
            </a:r>
            <a:r>
              <a:rPr lang="zh-CN" altLang="en-US" sz="2000" dirty="0" smtClean="0">
                <a:solidFill>
                  <a:schemeClr val="bg1"/>
                </a:solidFill>
              </a:rPr>
              <a:t>颗 卫星</a:t>
            </a:r>
            <a:endParaRPr lang="en-US" altLang="zh-CN" sz="2000" dirty="0" smtClean="0">
              <a:solidFill>
                <a:schemeClr val="bg1"/>
              </a:solidFill>
            </a:endParaRPr>
          </a:p>
          <a:p>
            <a:endParaRPr lang="en-US" altLang="zh-CN" sz="2000" dirty="0" smtClean="0">
              <a:solidFill>
                <a:schemeClr val="bg1"/>
              </a:solidFill>
            </a:endParaRPr>
          </a:p>
          <a:p>
            <a:r>
              <a:rPr lang="en-US" altLang="zh-CN" sz="2000" dirty="0" smtClean="0">
                <a:solidFill>
                  <a:schemeClr val="bg1"/>
                </a:solidFill>
                <a:latin typeface="+mj-ea"/>
                <a:ea typeface="+mj-ea"/>
              </a:rPr>
              <a:t>GPS</a:t>
            </a:r>
            <a:r>
              <a:rPr lang="zh-CN" altLang="en-US" sz="2000" dirty="0" smtClean="0">
                <a:solidFill>
                  <a:schemeClr val="bg1"/>
                </a:solidFill>
              </a:rPr>
              <a:t>由</a:t>
            </a:r>
            <a:r>
              <a:rPr lang="en-US" altLang="zh-CN" sz="4400" dirty="0" smtClean="0">
                <a:solidFill>
                  <a:schemeClr val="bg1"/>
                </a:solidFill>
                <a:latin typeface="+mj-ea"/>
                <a:ea typeface="+mj-ea"/>
              </a:rPr>
              <a:t>3</a:t>
            </a:r>
            <a:r>
              <a:rPr lang="zh-CN" altLang="en-US" sz="2000" dirty="0" smtClean="0">
                <a:solidFill>
                  <a:schemeClr val="bg1"/>
                </a:solidFill>
              </a:rPr>
              <a:t>大部分组成</a:t>
            </a:r>
            <a:endParaRPr lang="en-US" altLang="zh-CN" sz="2000" dirty="0" smtClean="0">
              <a:solidFill>
                <a:schemeClr val="bg1"/>
              </a:solidFill>
            </a:endParaRPr>
          </a:p>
        </p:txBody>
      </p:sp>
      <p:sp>
        <p:nvSpPr>
          <p:cNvPr id="12" name="椭圆 11"/>
          <p:cNvSpPr/>
          <p:nvPr/>
        </p:nvSpPr>
        <p:spPr>
          <a:xfrm>
            <a:off x="4543747" y="5209994"/>
            <a:ext cx="127754" cy="127754"/>
          </a:xfrm>
          <a:prstGeom prst="ellipse">
            <a:avLst/>
          </a:prstGeom>
          <a:noFill/>
          <a:ln w="12700">
            <a:solidFill>
              <a:schemeClr val="bg1">
                <a:alpha val="40000"/>
              </a:schemeClr>
            </a:solidFill>
            <a:headEnd type="oval" w="med" len="med"/>
            <a:tailEnd type="oval" w="med" len="med"/>
          </a:ln>
          <a:effectLst>
            <a:outerShdw blurRad="38100" algn="ct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4603976" y="5272644"/>
            <a:ext cx="4144488" cy="1591294"/>
          </a:xfrm>
          <a:custGeom>
            <a:avLst/>
            <a:gdLst>
              <a:gd name="connsiteX0" fmla="*/ 0 w 3906982"/>
              <a:gd name="connsiteY0" fmla="*/ 0 h 1591294"/>
              <a:gd name="connsiteX1" fmla="*/ 2315688 w 3906982"/>
              <a:gd name="connsiteY1" fmla="*/ 0 h 1591294"/>
              <a:gd name="connsiteX2" fmla="*/ 3906982 w 3906982"/>
              <a:gd name="connsiteY2" fmla="*/ 1591294 h 1591294"/>
              <a:gd name="connsiteX0" fmla="*/ 0 w 4144488"/>
              <a:gd name="connsiteY0" fmla="*/ 0 h 1591294"/>
              <a:gd name="connsiteX1" fmla="*/ 2553194 w 4144488"/>
              <a:gd name="connsiteY1" fmla="*/ 0 h 1591294"/>
              <a:gd name="connsiteX2" fmla="*/ 4144488 w 4144488"/>
              <a:gd name="connsiteY2" fmla="*/ 1591294 h 1591294"/>
            </a:gdLst>
            <a:ahLst/>
            <a:cxnLst>
              <a:cxn ang="0">
                <a:pos x="connsiteX0" y="connsiteY0"/>
              </a:cxn>
              <a:cxn ang="0">
                <a:pos x="connsiteX1" y="connsiteY1"/>
              </a:cxn>
              <a:cxn ang="0">
                <a:pos x="connsiteX2" y="connsiteY2"/>
              </a:cxn>
            </a:cxnLst>
            <a:rect l="l" t="t" r="r" b="b"/>
            <a:pathLst>
              <a:path w="4144488" h="1591294">
                <a:moveTo>
                  <a:pt x="0" y="0"/>
                </a:moveTo>
                <a:lnTo>
                  <a:pt x="2553194" y="0"/>
                </a:lnTo>
                <a:lnTo>
                  <a:pt x="4144488" y="1591294"/>
                </a:lnTo>
              </a:path>
            </a:pathLst>
          </a:custGeom>
          <a:noFill/>
          <a:ln w="12700">
            <a:solidFill>
              <a:schemeClr val="bg1">
                <a:alpha val="40000"/>
              </a:schemeClr>
            </a:solidFill>
            <a:headEnd type="oval" w="med" len="med"/>
            <a:tailEnd type="oval" w="med" len="med"/>
          </a:ln>
          <a:effectLst>
            <a:outerShdw blurRad="38100" algn="ct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7819159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childTnLst>
                          </p:cTn>
                        </p:par>
                        <p:par>
                          <p:cTn id="27" fill="hold">
                            <p:stCondLst>
                              <p:cond delay="500"/>
                            </p:stCondLst>
                            <p:childTnLst>
                              <p:par>
                                <p:cTn id="28" presetID="10" presetClass="entr" presetSubtype="0" fill="hold" grpId="0" nodeType="afterEffect">
                                  <p:stCondLst>
                                    <p:cond delay="0"/>
                                  </p:stCondLst>
                                  <p:childTnLst>
                                    <p:set>
                                      <p:cBhvr>
                                        <p:cTn id="29" dur="1" fill="hold">
                                          <p:stCondLst>
                                            <p:cond delay="0"/>
                                          </p:stCondLst>
                                        </p:cTn>
                                        <p:tgtEl>
                                          <p:spTgt spid="11">
                                            <p:txEl>
                                              <p:pRg st="0" end="0"/>
                                            </p:txEl>
                                          </p:spTgt>
                                        </p:tgtEl>
                                        <p:attrNameLst>
                                          <p:attrName>style.visibility</p:attrName>
                                        </p:attrNameLst>
                                      </p:cBhvr>
                                      <p:to>
                                        <p:strVal val="visible"/>
                                      </p:to>
                                    </p:set>
                                    <p:animEffect transition="in" filter="fade">
                                      <p:cBhvr>
                                        <p:cTn id="30" dur="500"/>
                                        <p:tgtEl>
                                          <p:spTgt spid="11">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1">
                                            <p:txEl>
                                              <p:pRg st="1" end="1"/>
                                            </p:txEl>
                                          </p:spTgt>
                                        </p:tgtEl>
                                        <p:attrNameLst>
                                          <p:attrName>style.visibility</p:attrName>
                                        </p:attrNameLst>
                                      </p:cBhvr>
                                      <p:to>
                                        <p:strVal val="visible"/>
                                      </p:to>
                                    </p:set>
                                    <p:animEffect transition="in" filter="fade">
                                      <p:cBhvr>
                                        <p:cTn id="35" dur="500"/>
                                        <p:tgtEl>
                                          <p:spTgt spid="11">
                                            <p:txEl>
                                              <p:pRg st="1" end="1"/>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1">
                                            <p:txEl>
                                              <p:pRg st="2" end="2"/>
                                            </p:txEl>
                                          </p:spTgt>
                                        </p:tgtEl>
                                        <p:attrNameLst>
                                          <p:attrName>style.visibility</p:attrName>
                                        </p:attrNameLst>
                                      </p:cBhvr>
                                      <p:to>
                                        <p:strVal val="visible"/>
                                      </p:to>
                                    </p:set>
                                    <p:animEffect transition="in" filter="fade">
                                      <p:cBhvr>
                                        <p:cTn id="40" dur="500"/>
                                        <p:tgtEl>
                                          <p:spTgt spid="11">
                                            <p:txEl>
                                              <p:pRg st="2" end="2"/>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2" fill="hold" grpId="0" nodeType="click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right)">
                                      <p:cBhvr>
                                        <p:cTn id="45" dur="500"/>
                                        <p:tgtEl>
                                          <p:spTgt spid="13"/>
                                        </p:tgtEl>
                                      </p:cBhvr>
                                    </p:animEffect>
                                  </p:childTnLst>
                                </p:cTn>
                              </p:par>
                            </p:childTnLst>
                          </p:cTn>
                        </p:par>
                        <p:par>
                          <p:cTn id="46" fill="hold">
                            <p:stCondLst>
                              <p:cond delay="500"/>
                            </p:stCondLst>
                            <p:childTnLst>
                              <p:par>
                                <p:cTn id="47" presetID="10" presetClass="entr" presetSubtype="0" fill="hold" grpId="0" nodeType="afterEffect">
                                  <p:stCondLst>
                                    <p:cond delay="0"/>
                                  </p:stCondLst>
                                  <p:childTnLst>
                                    <p:set>
                                      <p:cBhvr>
                                        <p:cTn id="48" dur="1" fill="hold">
                                          <p:stCondLst>
                                            <p:cond delay="0"/>
                                          </p:stCondLst>
                                        </p:cTn>
                                        <p:tgtEl>
                                          <p:spTgt spid="11">
                                            <p:txEl>
                                              <p:pRg st="4" end="4"/>
                                            </p:txEl>
                                          </p:spTgt>
                                        </p:tgtEl>
                                        <p:attrNameLst>
                                          <p:attrName>style.visibility</p:attrName>
                                        </p:attrNameLst>
                                      </p:cBhvr>
                                      <p:to>
                                        <p:strVal val="visible"/>
                                      </p:to>
                                    </p:set>
                                    <p:animEffect transition="in" filter="fade">
                                      <p:cBhvr>
                                        <p:cTn id="49" dur="500"/>
                                        <p:tgtEl>
                                          <p:spTgt spid="11">
                                            <p:txEl>
                                              <p:pRg st="4" end="4"/>
                                            </p:txEl>
                                          </p:spTgt>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p:bldP spid="10" grpId="0" animBg="1"/>
      <p:bldP spid="11" grpId="0" uiExpand="1" build="p"/>
      <p:bldP spid="12" grpId="0" animBg="1"/>
      <p:bldP spid="1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flipH="1">
            <a:off x="7524328" y="15362"/>
            <a:ext cx="1224136" cy="1224136"/>
          </a:xfrm>
          <a:prstGeom prst="line">
            <a:avLst/>
          </a:prstGeom>
          <a:noFill/>
          <a:ln w="12700">
            <a:solidFill>
              <a:schemeClr val="bg1">
                <a:alpha val="40000"/>
              </a:schemeClr>
            </a:solidFill>
            <a:headEnd type="oval" w="med" len="med"/>
            <a:tailEnd type="oval" w="med" len="med"/>
          </a:ln>
          <a:effectLst>
            <a:outerShdw blurRad="38100" algn="ct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6" name="直接连接符 5"/>
          <p:cNvCxnSpPr/>
          <p:nvPr/>
        </p:nvCxnSpPr>
        <p:spPr>
          <a:xfrm flipH="1">
            <a:off x="755576" y="1239498"/>
            <a:ext cx="6768752" cy="0"/>
          </a:xfrm>
          <a:prstGeom prst="line">
            <a:avLst/>
          </a:prstGeom>
          <a:noFill/>
          <a:ln w="12700">
            <a:solidFill>
              <a:schemeClr val="bg1">
                <a:alpha val="40000"/>
              </a:schemeClr>
            </a:solidFill>
            <a:headEnd type="oval" w="med" len="med"/>
            <a:tailEnd type="oval" w="med" len="med"/>
          </a:ln>
          <a:effectLst>
            <a:outerShdw blurRad="38100" algn="ct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cxnSp>
      <p:sp>
        <p:nvSpPr>
          <p:cNvPr id="8" name="TextBox 7"/>
          <p:cNvSpPr txBox="1"/>
          <p:nvPr/>
        </p:nvSpPr>
        <p:spPr>
          <a:xfrm>
            <a:off x="755576" y="778837"/>
            <a:ext cx="5471370" cy="461665"/>
          </a:xfrm>
          <a:prstGeom prst="rect">
            <a:avLst/>
          </a:prstGeom>
          <a:noFill/>
        </p:spPr>
        <p:txBody>
          <a:bodyPr wrap="none" rtlCol="0">
            <a:spAutoFit/>
          </a:bodyPr>
          <a:lstStyle/>
          <a:p>
            <a:r>
              <a:rPr lang="zh-CN" altLang="en-US" sz="2400" dirty="0" smtClean="0">
                <a:solidFill>
                  <a:schemeClr val="bg1">
                    <a:alpha val="70000"/>
                  </a:schemeClr>
                </a:solidFill>
              </a:rPr>
              <a:t>空间部分</a:t>
            </a:r>
            <a:r>
              <a:rPr lang="en-US" altLang="zh-CN" sz="2400" dirty="0" smtClean="0">
                <a:solidFill>
                  <a:schemeClr val="bg1">
                    <a:alpha val="70000"/>
                  </a:schemeClr>
                </a:solidFill>
              </a:rPr>
              <a:t>+</a:t>
            </a:r>
            <a:r>
              <a:rPr lang="zh-CN" altLang="en-US" sz="2400" dirty="0" smtClean="0">
                <a:solidFill>
                  <a:schemeClr val="bg1">
                    <a:alpha val="70000"/>
                  </a:schemeClr>
                </a:solidFill>
              </a:rPr>
              <a:t>地面控制部分</a:t>
            </a:r>
            <a:r>
              <a:rPr lang="en-US" altLang="zh-CN" sz="2400" dirty="0" smtClean="0">
                <a:solidFill>
                  <a:schemeClr val="bg1">
                    <a:alpha val="70000"/>
                  </a:schemeClr>
                </a:solidFill>
              </a:rPr>
              <a:t>+</a:t>
            </a:r>
            <a:r>
              <a:rPr lang="zh-CN" altLang="en-US" sz="2400" dirty="0" smtClean="0">
                <a:solidFill>
                  <a:schemeClr val="bg1">
                    <a:alpha val="70000"/>
                  </a:schemeClr>
                </a:solidFill>
              </a:rPr>
              <a:t>用户设备部分</a:t>
            </a:r>
            <a:endParaRPr lang="zh-CN" altLang="en-US" sz="2400" dirty="0">
              <a:solidFill>
                <a:schemeClr val="bg1">
                  <a:alpha val="70000"/>
                </a:schemeClr>
              </a:solidFill>
            </a:endParaRPr>
          </a:p>
        </p:txBody>
      </p:sp>
      <p:cxnSp>
        <p:nvCxnSpPr>
          <p:cNvPr id="9" name="直接连接符 8"/>
          <p:cNvCxnSpPr/>
          <p:nvPr/>
        </p:nvCxnSpPr>
        <p:spPr>
          <a:xfrm>
            <a:off x="395536" y="5507939"/>
            <a:ext cx="8208912" cy="0"/>
          </a:xfrm>
          <a:prstGeom prst="line">
            <a:avLst/>
          </a:prstGeom>
          <a:ln>
            <a:gradFill flip="none" rotWithShape="1">
              <a:gsLst>
                <a:gs pos="0">
                  <a:schemeClr val="accent1">
                    <a:tint val="66000"/>
                    <a:satMod val="160000"/>
                    <a:alpha val="0"/>
                  </a:schemeClr>
                </a:gs>
                <a:gs pos="50000">
                  <a:schemeClr val="bg1"/>
                </a:gs>
                <a:gs pos="100000">
                  <a:schemeClr val="accent1">
                    <a:tint val="23500"/>
                    <a:satMod val="16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9" name="圆角矩形 18"/>
          <p:cNvSpPr/>
          <p:nvPr/>
        </p:nvSpPr>
        <p:spPr>
          <a:xfrm>
            <a:off x="1763688" y="4494587"/>
            <a:ext cx="923306" cy="1013353"/>
          </a:xfrm>
          <a:custGeom>
            <a:avLst/>
            <a:gdLst/>
            <a:ahLst/>
            <a:cxnLst/>
            <a:rect l="l" t="t" r="r" b="b"/>
            <a:pathLst>
              <a:path w="1106371" h="1214273">
                <a:moveTo>
                  <a:pt x="936896" y="135006"/>
                </a:moveTo>
                <a:cubicBezTo>
                  <a:pt x="920973" y="135006"/>
                  <a:pt x="908064" y="147914"/>
                  <a:pt x="908064" y="163838"/>
                </a:cubicBezTo>
                <a:lnTo>
                  <a:pt x="908064" y="362490"/>
                </a:lnTo>
                <a:cubicBezTo>
                  <a:pt x="908064" y="378413"/>
                  <a:pt x="920973" y="391322"/>
                  <a:pt x="936896" y="391322"/>
                </a:cubicBezTo>
                <a:lnTo>
                  <a:pt x="1052221" y="391322"/>
                </a:lnTo>
                <a:cubicBezTo>
                  <a:pt x="1068144" y="391322"/>
                  <a:pt x="1081053" y="378413"/>
                  <a:pt x="1081053" y="362490"/>
                </a:cubicBezTo>
                <a:lnTo>
                  <a:pt x="1081053" y="163838"/>
                </a:lnTo>
                <a:cubicBezTo>
                  <a:pt x="1081053" y="147914"/>
                  <a:pt x="1068144" y="135006"/>
                  <a:pt x="1052221" y="135006"/>
                </a:cubicBezTo>
                <a:close/>
                <a:moveTo>
                  <a:pt x="917081" y="54484"/>
                </a:moveTo>
                <a:lnTo>
                  <a:pt x="937884" y="54484"/>
                </a:lnTo>
                <a:cubicBezTo>
                  <a:pt x="940756" y="54484"/>
                  <a:pt x="943085" y="56812"/>
                  <a:pt x="943085" y="59685"/>
                </a:cubicBezTo>
                <a:lnTo>
                  <a:pt x="943085" y="115722"/>
                </a:lnTo>
                <a:lnTo>
                  <a:pt x="1069624" y="115722"/>
                </a:lnTo>
                <a:cubicBezTo>
                  <a:pt x="1089919" y="115722"/>
                  <a:pt x="1106371" y="132175"/>
                  <a:pt x="1106371" y="152469"/>
                </a:cubicBezTo>
                <a:lnTo>
                  <a:pt x="1106371" y="409695"/>
                </a:lnTo>
                <a:cubicBezTo>
                  <a:pt x="1106371" y="429990"/>
                  <a:pt x="1089919" y="446442"/>
                  <a:pt x="1069624" y="446442"/>
                </a:cubicBezTo>
                <a:lnTo>
                  <a:pt x="1018381" y="446442"/>
                </a:lnTo>
                <a:cubicBezTo>
                  <a:pt x="1030355" y="465010"/>
                  <a:pt x="1032299" y="488931"/>
                  <a:pt x="1022645" y="510631"/>
                </a:cubicBezTo>
                <a:lnTo>
                  <a:pt x="887408" y="814638"/>
                </a:lnTo>
                <a:cubicBezTo>
                  <a:pt x="871244" y="850974"/>
                  <a:pt x="828684" y="867327"/>
                  <a:pt x="792349" y="851163"/>
                </a:cubicBezTo>
                <a:lnTo>
                  <a:pt x="782071" y="843860"/>
                </a:lnTo>
                <a:cubicBezTo>
                  <a:pt x="768096" y="839894"/>
                  <a:pt x="756020" y="830600"/>
                  <a:pt x="747427" y="817617"/>
                </a:cubicBezTo>
                <a:lnTo>
                  <a:pt x="614020" y="616034"/>
                </a:lnTo>
                <a:cubicBezTo>
                  <a:pt x="611145" y="617709"/>
                  <a:pt x="608102" y="617849"/>
                  <a:pt x="605026" y="617849"/>
                </a:cubicBezTo>
                <a:lnTo>
                  <a:pt x="604181" y="617850"/>
                </a:lnTo>
                <a:lnTo>
                  <a:pt x="604181" y="1140074"/>
                </a:lnTo>
                <a:cubicBezTo>
                  <a:pt x="604182" y="1181053"/>
                  <a:pt x="570961" y="1214272"/>
                  <a:pt x="529984" y="1214272"/>
                </a:cubicBezTo>
                <a:lnTo>
                  <a:pt x="233199" y="1214273"/>
                </a:lnTo>
                <a:cubicBezTo>
                  <a:pt x="192222" y="1214272"/>
                  <a:pt x="159001" y="1181052"/>
                  <a:pt x="159002" y="1140074"/>
                </a:cubicBezTo>
                <a:lnTo>
                  <a:pt x="159001" y="620734"/>
                </a:lnTo>
                <a:lnTo>
                  <a:pt x="144016" y="620734"/>
                </a:lnTo>
                <a:lnTo>
                  <a:pt x="144016" y="1057248"/>
                </a:lnTo>
                <a:cubicBezTo>
                  <a:pt x="144016" y="1097016"/>
                  <a:pt x="111776" y="1129255"/>
                  <a:pt x="72007" y="1129255"/>
                </a:cubicBezTo>
                <a:cubicBezTo>
                  <a:pt x="32238" y="1129255"/>
                  <a:pt x="0" y="1097016"/>
                  <a:pt x="0" y="1057247"/>
                </a:cubicBezTo>
                <a:lnTo>
                  <a:pt x="0" y="500111"/>
                </a:lnTo>
                <a:cubicBezTo>
                  <a:pt x="0" y="460341"/>
                  <a:pt x="32238" y="428102"/>
                  <a:pt x="72008" y="428102"/>
                </a:cubicBezTo>
                <a:lnTo>
                  <a:pt x="76790" y="429068"/>
                </a:lnTo>
                <a:cubicBezTo>
                  <a:pt x="85019" y="424979"/>
                  <a:pt x="94199" y="423636"/>
                  <a:pt x="103693" y="423636"/>
                </a:cubicBezTo>
                <a:lnTo>
                  <a:pt x="226008" y="423636"/>
                </a:lnTo>
                <a:cubicBezTo>
                  <a:pt x="228302" y="422305"/>
                  <a:pt x="230737" y="422184"/>
                  <a:pt x="233200" y="422184"/>
                </a:cubicBezTo>
                <a:lnTo>
                  <a:pt x="509063" y="422184"/>
                </a:lnTo>
                <a:cubicBezTo>
                  <a:pt x="511350" y="420838"/>
                  <a:pt x="513745" y="420751"/>
                  <a:pt x="516161" y="420751"/>
                </a:cubicBezTo>
                <a:lnTo>
                  <a:pt x="605026" y="420751"/>
                </a:lnTo>
                <a:cubicBezTo>
                  <a:pt x="624444" y="420751"/>
                  <a:pt x="642549" y="426367"/>
                  <a:pt x="656849" y="437573"/>
                </a:cubicBezTo>
                <a:cubicBezTo>
                  <a:pt x="661746" y="438957"/>
                  <a:pt x="665943" y="441741"/>
                  <a:pt x="669123" y="445848"/>
                </a:cubicBezTo>
                <a:cubicBezTo>
                  <a:pt x="673212" y="448007"/>
                  <a:pt x="676396" y="451194"/>
                  <a:pt x="678540" y="455294"/>
                </a:cubicBezTo>
                <a:cubicBezTo>
                  <a:pt x="680987" y="456511"/>
                  <a:pt x="682487" y="458539"/>
                  <a:pt x="683896" y="460666"/>
                </a:cubicBezTo>
                <a:lnTo>
                  <a:pt x="805505" y="644422"/>
                </a:lnTo>
                <a:lnTo>
                  <a:pt x="891062" y="452096"/>
                </a:lnTo>
                <a:lnTo>
                  <a:pt x="903025" y="438318"/>
                </a:lnTo>
                <a:cubicBezTo>
                  <a:pt x="892217" y="433387"/>
                  <a:pt x="885891" y="422280"/>
                  <a:pt x="885891" y="409695"/>
                </a:cubicBezTo>
                <a:lnTo>
                  <a:pt x="885891" y="152469"/>
                </a:lnTo>
                <a:cubicBezTo>
                  <a:pt x="885891" y="135977"/>
                  <a:pt x="896756" y="122023"/>
                  <a:pt x="911880" y="117894"/>
                </a:cubicBezTo>
                <a:lnTo>
                  <a:pt x="911880" y="59685"/>
                </a:lnTo>
                <a:cubicBezTo>
                  <a:pt x="911880" y="56812"/>
                  <a:pt x="914209" y="54484"/>
                  <a:pt x="917081" y="54484"/>
                </a:cubicBezTo>
                <a:close/>
                <a:moveTo>
                  <a:pt x="376740" y="0"/>
                </a:moveTo>
                <a:cubicBezTo>
                  <a:pt x="483415" y="-1"/>
                  <a:pt x="569891" y="86477"/>
                  <a:pt x="569891" y="193152"/>
                </a:cubicBezTo>
                <a:cubicBezTo>
                  <a:pt x="569892" y="299827"/>
                  <a:pt x="483414" y="386304"/>
                  <a:pt x="376739" y="386304"/>
                </a:cubicBezTo>
                <a:cubicBezTo>
                  <a:pt x="270064" y="386304"/>
                  <a:pt x="183587" y="299828"/>
                  <a:pt x="183588" y="193152"/>
                </a:cubicBezTo>
                <a:cubicBezTo>
                  <a:pt x="183587" y="86477"/>
                  <a:pt x="270065" y="0"/>
                  <a:pt x="37674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rot="7705743">
            <a:off x="3974932" y="2311685"/>
            <a:ext cx="505432" cy="813132"/>
          </a:xfrm>
          <a:custGeom>
            <a:avLst/>
            <a:gdLst/>
            <a:ahLst/>
            <a:cxnLst/>
            <a:rect l="l" t="t" r="r" b="b"/>
            <a:pathLst>
              <a:path w="1658144" h="2667599">
                <a:moveTo>
                  <a:pt x="179117" y="1011470"/>
                </a:moveTo>
                <a:lnTo>
                  <a:pt x="170950" y="3391"/>
                </a:lnTo>
                <a:lnTo>
                  <a:pt x="589410" y="0"/>
                </a:lnTo>
                <a:lnTo>
                  <a:pt x="597578" y="1008079"/>
                </a:lnTo>
                <a:close/>
                <a:moveTo>
                  <a:pt x="192536" y="2667599"/>
                </a:moveTo>
                <a:lnTo>
                  <a:pt x="184368" y="1659521"/>
                </a:lnTo>
                <a:lnTo>
                  <a:pt x="602828" y="1656130"/>
                </a:lnTo>
                <a:lnTo>
                  <a:pt x="610996" y="2664209"/>
                </a:lnTo>
                <a:close/>
                <a:moveTo>
                  <a:pt x="0" y="1589193"/>
                </a:moveTo>
                <a:lnTo>
                  <a:pt x="0" y="1085137"/>
                </a:lnTo>
                <a:lnTo>
                  <a:pt x="769973" y="1085137"/>
                </a:lnTo>
                <a:cubicBezTo>
                  <a:pt x="820728" y="896201"/>
                  <a:pt x="935378" y="733550"/>
                  <a:pt x="1089755" y="621413"/>
                </a:cubicBezTo>
                <a:lnTo>
                  <a:pt x="1094656" y="1226228"/>
                </a:lnTo>
                <a:cubicBezTo>
                  <a:pt x="1251581" y="1224957"/>
                  <a:pt x="1408507" y="1223686"/>
                  <a:pt x="1565433" y="1222415"/>
                </a:cubicBezTo>
                <a:cubicBezTo>
                  <a:pt x="1616223" y="1222003"/>
                  <a:pt x="1657731" y="1262843"/>
                  <a:pt x="1658142" y="1313634"/>
                </a:cubicBezTo>
                <a:lnTo>
                  <a:pt x="1658141" y="1313633"/>
                </a:lnTo>
                <a:cubicBezTo>
                  <a:pt x="1658553" y="1364423"/>
                  <a:pt x="1617713" y="1405930"/>
                  <a:pt x="1566922" y="1406342"/>
                </a:cubicBezTo>
                <a:lnTo>
                  <a:pt x="1096146" y="1410156"/>
                </a:lnTo>
                <a:lnTo>
                  <a:pt x="1101046" y="2014971"/>
                </a:lnTo>
                <a:cubicBezTo>
                  <a:pt x="954051" y="1911794"/>
                  <a:pt x="841521" y="1763300"/>
                  <a:pt x="784314" y="158919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a:off x="6233365" y="4205836"/>
            <a:ext cx="1019491" cy="1302104"/>
            <a:chOff x="6030139" y="3783081"/>
            <a:chExt cx="1019491" cy="1302104"/>
          </a:xfrm>
        </p:grpSpPr>
        <p:sp>
          <p:nvSpPr>
            <p:cNvPr id="50" name="椭圆 40"/>
            <p:cNvSpPr/>
            <p:nvPr/>
          </p:nvSpPr>
          <p:spPr>
            <a:xfrm rot="8118462" flipH="1">
              <a:off x="6118010" y="3783081"/>
              <a:ext cx="455661" cy="435949"/>
            </a:xfrm>
            <a:custGeom>
              <a:avLst/>
              <a:gdLst/>
              <a:ahLst/>
              <a:cxnLst/>
              <a:rect l="l" t="t" r="r" b="b"/>
              <a:pathLst>
                <a:path w="2552402" h="2441982">
                  <a:moveTo>
                    <a:pt x="2552402" y="2090406"/>
                  </a:moveTo>
                  <a:lnTo>
                    <a:pt x="1379335" y="2090406"/>
                  </a:lnTo>
                  <a:lnTo>
                    <a:pt x="1381791" y="2322373"/>
                  </a:lnTo>
                  <a:cubicBezTo>
                    <a:pt x="1382483" y="2387736"/>
                    <a:pt x="1330057" y="2441284"/>
                    <a:pt x="1264693" y="2441976"/>
                  </a:cubicBezTo>
                  <a:cubicBezTo>
                    <a:pt x="1199330" y="2442668"/>
                    <a:pt x="1145782" y="2390243"/>
                    <a:pt x="1145090" y="2324879"/>
                  </a:cubicBezTo>
                  <a:lnTo>
                    <a:pt x="1142608" y="2090406"/>
                  </a:lnTo>
                  <a:lnTo>
                    <a:pt x="0" y="2090406"/>
                  </a:lnTo>
                  <a:cubicBezTo>
                    <a:pt x="132348" y="1600748"/>
                    <a:pt x="581788" y="1230061"/>
                    <a:pt x="1132921" y="1175582"/>
                  </a:cubicBezTo>
                  <a:lnTo>
                    <a:pt x="1131035" y="997485"/>
                  </a:lnTo>
                  <a:cubicBezTo>
                    <a:pt x="902057" y="1135862"/>
                    <a:pt x="605723" y="1127941"/>
                    <a:pt x="366860" y="978875"/>
                  </a:cubicBezTo>
                  <a:lnTo>
                    <a:pt x="1356306" y="0"/>
                  </a:lnTo>
                  <a:cubicBezTo>
                    <a:pt x="1509604" y="251621"/>
                    <a:pt x="1507669" y="564513"/>
                    <a:pt x="1348092" y="796722"/>
                  </a:cubicBezTo>
                  <a:cubicBezTo>
                    <a:pt x="1360028" y="813060"/>
                    <a:pt x="1366023" y="833238"/>
                    <a:pt x="1366252" y="854828"/>
                  </a:cubicBezTo>
                  <a:lnTo>
                    <a:pt x="1369603" y="1171275"/>
                  </a:lnTo>
                  <a:cubicBezTo>
                    <a:pt x="1943330" y="1207901"/>
                    <a:pt x="2416078" y="1586042"/>
                    <a:pt x="2552402" y="209040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45"/>
            <p:cNvSpPr/>
            <p:nvPr/>
          </p:nvSpPr>
          <p:spPr>
            <a:xfrm>
              <a:off x="6030139" y="4149080"/>
              <a:ext cx="1019491" cy="936105"/>
            </a:xfrm>
            <a:custGeom>
              <a:avLst/>
              <a:gdLst/>
              <a:ahLst/>
              <a:cxnLst/>
              <a:rect l="l" t="t" r="r" b="b"/>
              <a:pathLst>
                <a:path w="1786908" h="1640754">
                  <a:moveTo>
                    <a:pt x="1044116" y="1453835"/>
                  </a:moveTo>
                  <a:lnTo>
                    <a:pt x="1044116" y="1515033"/>
                  </a:lnTo>
                  <a:lnTo>
                    <a:pt x="1664150" y="1515033"/>
                  </a:lnTo>
                  <a:cubicBezTo>
                    <a:pt x="1669783" y="1515033"/>
                    <a:pt x="1674350" y="1510466"/>
                    <a:pt x="1674350" y="1504833"/>
                  </a:cubicBezTo>
                  <a:lnTo>
                    <a:pt x="1674350" y="1464035"/>
                  </a:lnTo>
                  <a:cubicBezTo>
                    <a:pt x="1674350" y="1458402"/>
                    <a:pt x="1669783" y="1453835"/>
                    <a:pt x="1664150" y="1453835"/>
                  </a:cubicBezTo>
                  <a:close/>
                  <a:moveTo>
                    <a:pt x="167592" y="1404157"/>
                  </a:moveTo>
                  <a:cubicBezTo>
                    <a:pt x="160964" y="1404157"/>
                    <a:pt x="155591" y="1409531"/>
                    <a:pt x="155591" y="1416159"/>
                  </a:cubicBezTo>
                  <a:lnTo>
                    <a:pt x="155591" y="1464164"/>
                  </a:lnTo>
                  <a:cubicBezTo>
                    <a:pt x="155591" y="1470792"/>
                    <a:pt x="160964" y="1476165"/>
                    <a:pt x="167592" y="1476165"/>
                  </a:cubicBezTo>
                  <a:lnTo>
                    <a:pt x="899537" y="1476165"/>
                  </a:lnTo>
                  <a:lnTo>
                    <a:pt x="899537" y="1404157"/>
                  </a:lnTo>
                  <a:close/>
                  <a:moveTo>
                    <a:pt x="1044116" y="1246112"/>
                  </a:moveTo>
                  <a:lnTo>
                    <a:pt x="1044116" y="1307310"/>
                  </a:lnTo>
                  <a:lnTo>
                    <a:pt x="1664150" y="1307310"/>
                  </a:lnTo>
                  <a:cubicBezTo>
                    <a:pt x="1669783" y="1307310"/>
                    <a:pt x="1674350" y="1302743"/>
                    <a:pt x="1674350" y="1297110"/>
                  </a:cubicBezTo>
                  <a:lnTo>
                    <a:pt x="1674350" y="1256311"/>
                  </a:lnTo>
                  <a:cubicBezTo>
                    <a:pt x="1674350" y="1250678"/>
                    <a:pt x="1669783" y="1246112"/>
                    <a:pt x="1664150" y="1246112"/>
                  </a:cubicBezTo>
                  <a:close/>
                  <a:moveTo>
                    <a:pt x="167592" y="1159742"/>
                  </a:moveTo>
                  <a:cubicBezTo>
                    <a:pt x="160964" y="1159742"/>
                    <a:pt x="155591" y="1165116"/>
                    <a:pt x="155591" y="1171744"/>
                  </a:cubicBezTo>
                  <a:lnTo>
                    <a:pt x="155591" y="1219749"/>
                  </a:lnTo>
                  <a:cubicBezTo>
                    <a:pt x="155591" y="1226377"/>
                    <a:pt x="160964" y="1231750"/>
                    <a:pt x="167592" y="1231750"/>
                  </a:cubicBezTo>
                  <a:lnTo>
                    <a:pt x="899537" y="1231750"/>
                  </a:lnTo>
                  <a:lnTo>
                    <a:pt x="899537" y="1159742"/>
                  </a:lnTo>
                  <a:close/>
                  <a:moveTo>
                    <a:pt x="1044116" y="1038388"/>
                  </a:moveTo>
                  <a:lnTo>
                    <a:pt x="1044116" y="1099586"/>
                  </a:lnTo>
                  <a:lnTo>
                    <a:pt x="1664150" y="1099586"/>
                  </a:lnTo>
                  <a:cubicBezTo>
                    <a:pt x="1669783" y="1099586"/>
                    <a:pt x="1674350" y="1095019"/>
                    <a:pt x="1674350" y="1089386"/>
                  </a:cubicBezTo>
                  <a:lnTo>
                    <a:pt x="1674350" y="1048588"/>
                  </a:lnTo>
                  <a:cubicBezTo>
                    <a:pt x="1674350" y="1042955"/>
                    <a:pt x="1669783" y="1038388"/>
                    <a:pt x="1664150" y="1038388"/>
                  </a:cubicBezTo>
                  <a:close/>
                  <a:moveTo>
                    <a:pt x="167592" y="915326"/>
                  </a:moveTo>
                  <a:cubicBezTo>
                    <a:pt x="160964" y="915326"/>
                    <a:pt x="155591" y="920700"/>
                    <a:pt x="155591" y="927328"/>
                  </a:cubicBezTo>
                  <a:lnTo>
                    <a:pt x="155591" y="975333"/>
                  </a:lnTo>
                  <a:cubicBezTo>
                    <a:pt x="155591" y="981961"/>
                    <a:pt x="160964" y="987335"/>
                    <a:pt x="167592" y="987335"/>
                  </a:cubicBezTo>
                  <a:lnTo>
                    <a:pt x="899537" y="987335"/>
                  </a:lnTo>
                  <a:lnTo>
                    <a:pt x="899537" y="915326"/>
                  </a:lnTo>
                  <a:close/>
                  <a:moveTo>
                    <a:pt x="1044116" y="830665"/>
                  </a:moveTo>
                  <a:lnTo>
                    <a:pt x="1044116" y="891863"/>
                  </a:lnTo>
                  <a:lnTo>
                    <a:pt x="1664150" y="891863"/>
                  </a:lnTo>
                  <a:cubicBezTo>
                    <a:pt x="1669783" y="891863"/>
                    <a:pt x="1674350" y="887296"/>
                    <a:pt x="1674350" y="881663"/>
                  </a:cubicBezTo>
                  <a:lnTo>
                    <a:pt x="1674350" y="840864"/>
                  </a:lnTo>
                  <a:cubicBezTo>
                    <a:pt x="1674350" y="835231"/>
                    <a:pt x="1669783" y="830665"/>
                    <a:pt x="1664150" y="830665"/>
                  </a:cubicBezTo>
                  <a:close/>
                  <a:moveTo>
                    <a:pt x="167592" y="670911"/>
                  </a:moveTo>
                  <a:cubicBezTo>
                    <a:pt x="160964" y="670911"/>
                    <a:pt x="155591" y="676284"/>
                    <a:pt x="155591" y="682912"/>
                  </a:cubicBezTo>
                  <a:lnTo>
                    <a:pt x="155591" y="730917"/>
                  </a:lnTo>
                  <a:cubicBezTo>
                    <a:pt x="155591" y="737545"/>
                    <a:pt x="160964" y="742919"/>
                    <a:pt x="167592" y="742919"/>
                  </a:cubicBezTo>
                  <a:lnTo>
                    <a:pt x="899537" y="742919"/>
                  </a:lnTo>
                  <a:lnTo>
                    <a:pt x="899537" y="675919"/>
                  </a:lnTo>
                  <a:lnTo>
                    <a:pt x="908778" y="675919"/>
                  </a:lnTo>
                  <a:cubicBezTo>
                    <a:pt x="906997" y="672749"/>
                    <a:pt x="903550" y="670911"/>
                    <a:pt x="899674" y="670911"/>
                  </a:cubicBezTo>
                  <a:close/>
                  <a:moveTo>
                    <a:pt x="167592" y="426495"/>
                  </a:moveTo>
                  <a:cubicBezTo>
                    <a:pt x="160964" y="426495"/>
                    <a:pt x="155591" y="431869"/>
                    <a:pt x="155591" y="438497"/>
                  </a:cubicBezTo>
                  <a:lnTo>
                    <a:pt x="155591" y="486502"/>
                  </a:lnTo>
                  <a:cubicBezTo>
                    <a:pt x="155591" y="493130"/>
                    <a:pt x="160964" y="498503"/>
                    <a:pt x="167592" y="498503"/>
                  </a:cubicBezTo>
                  <a:lnTo>
                    <a:pt x="899674" y="498503"/>
                  </a:lnTo>
                  <a:cubicBezTo>
                    <a:pt x="906302" y="498503"/>
                    <a:pt x="911675" y="493130"/>
                    <a:pt x="911675" y="486502"/>
                  </a:cubicBezTo>
                  <a:lnTo>
                    <a:pt x="911675" y="438497"/>
                  </a:lnTo>
                  <a:cubicBezTo>
                    <a:pt x="911675" y="431869"/>
                    <a:pt x="906302" y="426495"/>
                    <a:pt x="899674" y="426495"/>
                  </a:cubicBezTo>
                  <a:close/>
                  <a:moveTo>
                    <a:pt x="167592" y="182079"/>
                  </a:moveTo>
                  <a:cubicBezTo>
                    <a:pt x="160964" y="182079"/>
                    <a:pt x="155591" y="187453"/>
                    <a:pt x="155591" y="194081"/>
                  </a:cubicBezTo>
                  <a:lnTo>
                    <a:pt x="155591" y="242086"/>
                  </a:lnTo>
                  <a:cubicBezTo>
                    <a:pt x="155591" y="248714"/>
                    <a:pt x="160964" y="254087"/>
                    <a:pt x="167592" y="254087"/>
                  </a:cubicBezTo>
                  <a:lnTo>
                    <a:pt x="899674" y="254087"/>
                  </a:lnTo>
                  <a:cubicBezTo>
                    <a:pt x="906302" y="254087"/>
                    <a:pt x="911675" y="248714"/>
                    <a:pt x="911675" y="242086"/>
                  </a:cubicBezTo>
                  <a:lnTo>
                    <a:pt x="911675" y="194081"/>
                  </a:lnTo>
                  <a:cubicBezTo>
                    <a:pt x="911675" y="187453"/>
                    <a:pt x="906302" y="182079"/>
                    <a:pt x="899674" y="182079"/>
                  </a:cubicBezTo>
                  <a:close/>
                  <a:moveTo>
                    <a:pt x="0" y="0"/>
                  </a:moveTo>
                  <a:lnTo>
                    <a:pt x="1044116" y="0"/>
                  </a:lnTo>
                  <a:lnTo>
                    <a:pt x="1044116" y="675919"/>
                  </a:lnTo>
                  <a:lnTo>
                    <a:pt x="1786908" y="675919"/>
                  </a:lnTo>
                  <a:lnTo>
                    <a:pt x="1786908" y="1640754"/>
                  </a:lnTo>
                  <a:lnTo>
                    <a:pt x="1044116" y="1640754"/>
                  </a:lnTo>
                  <a:lnTo>
                    <a:pt x="899537" y="1640754"/>
                  </a:lnTo>
                  <a:lnTo>
                    <a:pt x="0" y="164075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p:cNvGrpSpPr/>
          <p:nvPr/>
        </p:nvGrpSpPr>
        <p:grpSpPr>
          <a:xfrm>
            <a:off x="6033941" y="3904583"/>
            <a:ext cx="723011" cy="723011"/>
            <a:chOff x="5917002" y="1807541"/>
            <a:chExt cx="723011" cy="723011"/>
          </a:xfrm>
        </p:grpSpPr>
        <p:sp>
          <p:nvSpPr>
            <p:cNvPr id="51" name="弧形 50"/>
            <p:cNvSpPr/>
            <p:nvPr/>
          </p:nvSpPr>
          <p:spPr>
            <a:xfrm flipH="1">
              <a:off x="6182580" y="2073119"/>
              <a:ext cx="191854" cy="191854"/>
            </a:xfrm>
            <a:prstGeom prst="arc">
              <a:avLst/>
            </a:prstGeom>
            <a:ln w="28575">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2" name="弧形 61"/>
            <p:cNvSpPr/>
            <p:nvPr/>
          </p:nvSpPr>
          <p:spPr>
            <a:xfrm flipH="1">
              <a:off x="6107929" y="1998468"/>
              <a:ext cx="341156" cy="341156"/>
            </a:xfrm>
            <a:prstGeom prst="arc">
              <a:avLst/>
            </a:prstGeom>
            <a:ln w="19050">
              <a:solidFill>
                <a:schemeClr val="bg1">
                  <a:alpha val="7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3" name="弧形 62"/>
            <p:cNvSpPr/>
            <p:nvPr/>
          </p:nvSpPr>
          <p:spPr>
            <a:xfrm flipH="1">
              <a:off x="6026220" y="1916759"/>
              <a:ext cx="504574" cy="504574"/>
            </a:xfrm>
            <a:prstGeom prst="arc">
              <a:avLst/>
            </a:prstGeom>
            <a:ln w="19050">
              <a:solidFill>
                <a:schemeClr val="bg1">
                  <a:alpha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4" name="弧形 63"/>
            <p:cNvSpPr/>
            <p:nvPr/>
          </p:nvSpPr>
          <p:spPr>
            <a:xfrm flipH="1">
              <a:off x="5917002" y="1807541"/>
              <a:ext cx="723011" cy="723011"/>
            </a:xfrm>
            <a:prstGeom prst="arc">
              <a:avLst/>
            </a:prstGeom>
            <a:ln w="190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71" name="组合 70"/>
          <p:cNvGrpSpPr/>
          <p:nvPr/>
        </p:nvGrpSpPr>
        <p:grpSpPr>
          <a:xfrm rot="16200000">
            <a:off x="3714422" y="2544279"/>
            <a:ext cx="723011" cy="723011"/>
            <a:chOff x="5917002" y="1807541"/>
            <a:chExt cx="723011" cy="723011"/>
          </a:xfrm>
        </p:grpSpPr>
        <p:sp>
          <p:nvSpPr>
            <p:cNvPr id="72" name="弧形 71"/>
            <p:cNvSpPr/>
            <p:nvPr/>
          </p:nvSpPr>
          <p:spPr>
            <a:xfrm flipH="1">
              <a:off x="6182580" y="2073119"/>
              <a:ext cx="191854" cy="191854"/>
            </a:xfrm>
            <a:prstGeom prst="arc">
              <a:avLst/>
            </a:prstGeom>
            <a:ln w="28575">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3" name="弧形 72"/>
            <p:cNvSpPr/>
            <p:nvPr/>
          </p:nvSpPr>
          <p:spPr>
            <a:xfrm flipH="1">
              <a:off x="6107929" y="1998468"/>
              <a:ext cx="341156" cy="341156"/>
            </a:xfrm>
            <a:prstGeom prst="arc">
              <a:avLst/>
            </a:prstGeom>
            <a:ln w="19050">
              <a:solidFill>
                <a:schemeClr val="bg1">
                  <a:alpha val="7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4" name="弧形 73"/>
            <p:cNvSpPr/>
            <p:nvPr/>
          </p:nvSpPr>
          <p:spPr>
            <a:xfrm flipH="1">
              <a:off x="6026220" y="1916759"/>
              <a:ext cx="504574" cy="504574"/>
            </a:xfrm>
            <a:prstGeom prst="arc">
              <a:avLst/>
            </a:prstGeom>
            <a:ln w="19050">
              <a:solidFill>
                <a:schemeClr val="bg1">
                  <a:alpha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5" name="弧形 74"/>
            <p:cNvSpPr/>
            <p:nvPr/>
          </p:nvSpPr>
          <p:spPr>
            <a:xfrm flipH="1">
              <a:off x="5917002" y="1807541"/>
              <a:ext cx="723011" cy="723011"/>
            </a:xfrm>
            <a:prstGeom prst="arc">
              <a:avLst/>
            </a:prstGeom>
            <a:ln w="190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80" name="弧形 79"/>
          <p:cNvSpPr/>
          <p:nvPr/>
        </p:nvSpPr>
        <p:spPr>
          <a:xfrm flipH="1">
            <a:off x="6036645" y="3920832"/>
            <a:ext cx="723011" cy="723011"/>
          </a:xfrm>
          <a:prstGeom prst="arc">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1" name="弧形 80"/>
          <p:cNvSpPr/>
          <p:nvPr/>
        </p:nvSpPr>
        <p:spPr>
          <a:xfrm flipH="1">
            <a:off x="6031156" y="3909630"/>
            <a:ext cx="723011" cy="723011"/>
          </a:xfrm>
          <a:prstGeom prst="arc">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2" name="弧形 81"/>
          <p:cNvSpPr/>
          <p:nvPr/>
        </p:nvSpPr>
        <p:spPr>
          <a:xfrm rot="16200000" flipH="1">
            <a:off x="3811109" y="2487406"/>
            <a:ext cx="723011" cy="723011"/>
          </a:xfrm>
          <a:prstGeom prst="arc">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3" name="弧形 82"/>
          <p:cNvSpPr/>
          <p:nvPr/>
        </p:nvSpPr>
        <p:spPr>
          <a:xfrm rot="16200000" flipH="1">
            <a:off x="3805620" y="2476204"/>
            <a:ext cx="723011" cy="723011"/>
          </a:xfrm>
          <a:prstGeom prst="arc">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1" name="弧形 60"/>
          <p:cNvSpPr/>
          <p:nvPr/>
        </p:nvSpPr>
        <p:spPr>
          <a:xfrm>
            <a:off x="2537323" y="4662673"/>
            <a:ext cx="102036" cy="102036"/>
          </a:xfrm>
          <a:prstGeom prst="arc">
            <a:avLst>
              <a:gd name="adj1" fmla="val 18717934"/>
              <a:gd name="adj2" fmla="val 14836729"/>
            </a:avLst>
          </a:prstGeom>
          <a:ln w="19050">
            <a:gradFill flip="none" rotWithShape="1">
              <a:gsLst>
                <a:gs pos="0">
                  <a:schemeClr val="bg1"/>
                </a:gs>
                <a:gs pos="88000">
                  <a:schemeClr val="accent1">
                    <a:tint val="23500"/>
                    <a:satMod val="160000"/>
                    <a:alpha val="0"/>
                  </a:schemeClr>
                </a:gs>
              </a:gsLst>
              <a:lin ang="189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5" name="TextBox 64"/>
          <p:cNvSpPr txBox="1"/>
          <p:nvPr/>
        </p:nvSpPr>
        <p:spPr>
          <a:xfrm>
            <a:off x="1294357" y="5507939"/>
            <a:ext cx="1569660" cy="369332"/>
          </a:xfrm>
          <a:prstGeom prst="rect">
            <a:avLst/>
          </a:prstGeom>
          <a:noFill/>
        </p:spPr>
        <p:txBody>
          <a:bodyPr wrap="none" rtlCol="0">
            <a:spAutoFit/>
          </a:bodyPr>
          <a:lstStyle/>
          <a:p>
            <a:r>
              <a:rPr lang="zh-CN" altLang="en-US" dirty="0" smtClean="0">
                <a:solidFill>
                  <a:schemeClr val="bg1">
                    <a:alpha val="50000"/>
                  </a:schemeClr>
                </a:solidFill>
              </a:rPr>
              <a:t>用户设备部分</a:t>
            </a:r>
            <a:endParaRPr lang="zh-CN" altLang="en-US" dirty="0">
              <a:solidFill>
                <a:schemeClr val="bg1">
                  <a:alpha val="50000"/>
                </a:schemeClr>
              </a:solidFill>
            </a:endParaRPr>
          </a:p>
        </p:txBody>
      </p:sp>
      <p:sp>
        <p:nvSpPr>
          <p:cNvPr id="89" name="TextBox 88"/>
          <p:cNvSpPr txBox="1"/>
          <p:nvPr/>
        </p:nvSpPr>
        <p:spPr>
          <a:xfrm>
            <a:off x="4328214" y="2260454"/>
            <a:ext cx="1107996" cy="369332"/>
          </a:xfrm>
          <a:prstGeom prst="rect">
            <a:avLst/>
          </a:prstGeom>
          <a:noFill/>
        </p:spPr>
        <p:txBody>
          <a:bodyPr wrap="none" rtlCol="0">
            <a:spAutoFit/>
          </a:bodyPr>
          <a:lstStyle/>
          <a:p>
            <a:r>
              <a:rPr lang="zh-CN" altLang="en-US" dirty="0" smtClean="0">
                <a:solidFill>
                  <a:schemeClr val="bg1">
                    <a:alpha val="50000"/>
                  </a:schemeClr>
                </a:solidFill>
              </a:rPr>
              <a:t>空间</a:t>
            </a:r>
            <a:r>
              <a:rPr lang="zh-CN" altLang="en-US" dirty="0">
                <a:solidFill>
                  <a:schemeClr val="bg1">
                    <a:alpha val="50000"/>
                  </a:schemeClr>
                </a:solidFill>
              </a:rPr>
              <a:t>部分</a:t>
            </a:r>
          </a:p>
        </p:txBody>
      </p:sp>
      <p:sp>
        <p:nvSpPr>
          <p:cNvPr id="90" name="TextBox 89"/>
          <p:cNvSpPr txBox="1"/>
          <p:nvPr/>
        </p:nvSpPr>
        <p:spPr>
          <a:xfrm>
            <a:off x="5977435" y="5507940"/>
            <a:ext cx="1569660" cy="369332"/>
          </a:xfrm>
          <a:prstGeom prst="rect">
            <a:avLst/>
          </a:prstGeom>
          <a:noFill/>
        </p:spPr>
        <p:txBody>
          <a:bodyPr wrap="none" rtlCol="0">
            <a:spAutoFit/>
          </a:bodyPr>
          <a:lstStyle/>
          <a:p>
            <a:r>
              <a:rPr lang="zh-CN" altLang="en-US" dirty="0" smtClean="0">
                <a:solidFill>
                  <a:schemeClr val="bg1">
                    <a:alpha val="50000"/>
                  </a:schemeClr>
                </a:solidFill>
              </a:rPr>
              <a:t>地面控制部分</a:t>
            </a:r>
            <a:endParaRPr lang="zh-CN" altLang="en-US" dirty="0">
              <a:solidFill>
                <a:schemeClr val="bg1">
                  <a:alpha val="50000"/>
                </a:schemeClr>
              </a:solidFill>
            </a:endParaRPr>
          </a:p>
        </p:txBody>
      </p:sp>
    </p:spTree>
    <p:custDataLst>
      <p:tags r:id="rId1"/>
    </p:custDataLst>
    <p:extLst>
      <p:ext uri="{BB962C8B-B14F-4D97-AF65-F5344CB8AC3E}">
        <p14:creationId xmlns:p14="http://schemas.microsoft.com/office/powerpoint/2010/main" val="41498772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65"/>
                                        </p:tgtEl>
                                        <p:attrNameLst>
                                          <p:attrName>style.visibility</p:attrName>
                                        </p:attrNameLst>
                                      </p:cBhvr>
                                      <p:to>
                                        <p:strVal val="visible"/>
                                      </p:to>
                                    </p:set>
                                    <p:animEffect transition="in" filter="fade">
                                      <p:cBhvr>
                                        <p:cTn id="14" dur="500"/>
                                        <p:tgtEl>
                                          <p:spTgt spid="65"/>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89"/>
                                        </p:tgtEl>
                                        <p:attrNameLst>
                                          <p:attrName>style.visibility</p:attrName>
                                        </p:attrNameLst>
                                      </p:cBhvr>
                                      <p:to>
                                        <p:strVal val="visible"/>
                                      </p:to>
                                    </p:set>
                                    <p:animEffect transition="in" filter="fade">
                                      <p:cBhvr>
                                        <p:cTn id="20" dur="500"/>
                                        <p:tgtEl>
                                          <p:spTgt spid="89"/>
                                        </p:tgtEl>
                                      </p:cBhvr>
                                    </p:animEffect>
                                  </p:childTnLst>
                                </p:cTn>
                              </p:par>
                              <p:par>
                                <p:cTn id="21" presetID="10" presetClass="entr" presetSubtype="0" fill="hold" nodeType="with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fade">
                                      <p:cBhvr>
                                        <p:cTn id="23" dur="500"/>
                                        <p:tgtEl>
                                          <p:spTgt spid="4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90"/>
                                        </p:tgtEl>
                                        <p:attrNameLst>
                                          <p:attrName>style.visibility</p:attrName>
                                        </p:attrNameLst>
                                      </p:cBhvr>
                                      <p:to>
                                        <p:strVal val="visible"/>
                                      </p:to>
                                    </p:set>
                                    <p:animEffect transition="in" filter="fade">
                                      <p:cBhvr>
                                        <p:cTn id="26" dur="500"/>
                                        <p:tgtEl>
                                          <p:spTgt spid="90"/>
                                        </p:tgtEl>
                                      </p:cBhvr>
                                    </p:animEffect>
                                  </p:childTnLst>
                                </p:cTn>
                              </p:par>
                              <p:par>
                                <p:cTn id="27" presetID="10" presetClass="entr" presetSubtype="0" fill="hold" nodeType="with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fade">
                                      <p:cBhvr>
                                        <p:cTn id="29" dur="500"/>
                                        <p:tgtEl>
                                          <p:spTgt spid="71"/>
                                        </p:tgtEl>
                                      </p:cBhvr>
                                    </p:animEffect>
                                  </p:childTnLst>
                                </p:cTn>
                              </p:par>
                              <p:par>
                                <p:cTn id="30" presetID="10" presetClass="entr" presetSubtype="0" fill="hold" nodeType="withEffect">
                                  <p:stCondLst>
                                    <p:cond delay="0"/>
                                  </p:stCondLst>
                                  <p:childTnLst>
                                    <p:set>
                                      <p:cBhvr>
                                        <p:cTn id="31" dur="1" fill="hold">
                                          <p:stCondLst>
                                            <p:cond delay="0"/>
                                          </p:stCondLst>
                                        </p:cTn>
                                        <p:tgtEl>
                                          <p:spTgt spid="52"/>
                                        </p:tgtEl>
                                        <p:attrNameLst>
                                          <p:attrName>style.visibility</p:attrName>
                                        </p:attrNameLst>
                                      </p:cBhvr>
                                      <p:to>
                                        <p:strVal val="visible"/>
                                      </p:to>
                                    </p:set>
                                    <p:animEffect transition="in" filter="fade">
                                      <p:cBhvr>
                                        <p:cTn id="32" dur="500"/>
                                        <p:tgtEl>
                                          <p:spTgt spid="5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3" nodeType="clickEffect">
                                  <p:stCondLst>
                                    <p:cond delay="0"/>
                                  </p:stCondLst>
                                  <p:childTnLst>
                                    <p:set>
                                      <p:cBhvr>
                                        <p:cTn id="36" dur="1" fill="hold">
                                          <p:stCondLst>
                                            <p:cond delay="0"/>
                                          </p:stCondLst>
                                        </p:cTn>
                                        <p:tgtEl>
                                          <p:spTgt spid="82"/>
                                        </p:tgtEl>
                                        <p:attrNameLst>
                                          <p:attrName>style.visibility</p:attrName>
                                        </p:attrNameLst>
                                      </p:cBhvr>
                                      <p:to>
                                        <p:strVal val="visible"/>
                                      </p:to>
                                    </p:set>
                                    <p:animEffect transition="in" filter="fade">
                                      <p:cBhvr>
                                        <p:cTn id="37" dur="500"/>
                                        <p:tgtEl>
                                          <p:spTgt spid="82"/>
                                        </p:tgtEl>
                                      </p:cBhvr>
                                    </p:animEffect>
                                  </p:childTnLst>
                                </p:cTn>
                              </p:par>
                              <p:par>
                                <p:cTn id="38" presetID="49" presetClass="path" presetSubtype="0" repeatCount="indefinite" fill="hold" grpId="0" nodeType="withEffect">
                                  <p:stCondLst>
                                    <p:cond delay="0"/>
                                  </p:stCondLst>
                                  <p:childTnLst>
                                    <p:animMotion origin="layout" path="M 3.61111E-6 -2.40518E-6 L -0.12431 0.19704 " pathEditMode="relative" rAng="0" ptsTypes="AA">
                                      <p:cBhvr>
                                        <p:cTn id="39" dur="2000" fill="hold"/>
                                        <p:tgtEl>
                                          <p:spTgt spid="82"/>
                                        </p:tgtEl>
                                        <p:attrNameLst>
                                          <p:attrName>ppt_x</p:attrName>
                                          <p:attrName>ppt_y</p:attrName>
                                        </p:attrNameLst>
                                      </p:cBhvr>
                                      <p:rCtr x="-6215" y="9852"/>
                                    </p:animMotion>
                                  </p:childTnLst>
                                </p:cTn>
                              </p:par>
                              <p:par>
                                <p:cTn id="40" presetID="6" presetClass="emph" presetSubtype="0" repeatCount="indefinite" fill="hold" grpId="1" nodeType="withEffect">
                                  <p:stCondLst>
                                    <p:cond delay="0"/>
                                  </p:stCondLst>
                                  <p:childTnLst>
                                    <p:animScale>
                                      <p:cBhvr>
                                        <p:cTn id="41" dur="2000" fill="hold"/>
                                        <p:tgtEl>
                                          <p:spTgt spid="82"/>
                                        </p:tgtEl>
                                      </p:cBhvr>
                                      <p:by x="250000" y="250000"/>
                                    </p:animScale>
                                  </p:childTnLst>
                                </p:cTn>
                              </p:par>
                              <p:par>
                                <p:cTn id="42" presetID="10" presetClass="exit" presetSubtype="0" repeatCount="indefinite" fill="hold" grpId="2" nodeType="withEffect">
                                  <p:stCondLst>
                                    <p:cond delay="0"/>
                                  </p:stCondLst>
                                  <p:childTnLst>
                                    <p:animEffect transition="out" filter="fade">
                                      <p:cBhvr>
                                        <p:cTn id="43" dur="2000"/>
                                        <p:tgtEl>
                                          <p:spTgt spid="82"/>
                                        </p:tgtEl>
                                      </p:cBhvr>
                                    </p:animEffect>
                                    <p:set>
                                      <p:cBhvr>
                                        <p:cTn id="44" dur="1" fill="hold">
                                          <p:stCondLst>
                                            <p:cond delay="1999"/>
                                          </p:stCondLst>
                                        </p:cTn>
                                        <p:tgtEl>
                                          <p:spTgt spid="82"/>
                                        </p:tgtEl>
                                        <p:attrNameLst>
                                          <p:attrName>style.visibility</p:attrName>
                                        </p:attrNameLst>
                                      </p:cBhvr>
                                      <p:to>
                                        <p:strVal val="hidden"/>
                                      </p:to>
                                    </p:set>
                                  </p:childTnLst>
                                </p:cTn>
                              </p:par>
                              <p:par>
                                <p:cTn id="45" presetID="10" presetClass="entr" presetSubtype="0" fill="hold" grpId="3" nodeType="withEffect">
                                  <p:stCondLst>
                                    <p:cond delay="500"/>
                                  </p:stCondLst>
                                  <p:childTnLst>
                                    <p:set>
                                      <p:cBhvr>
                                        <p:cTn id="46" dur="1" fill="hold">
                                          <p:stCondLst>
                                            <p:cond delay="0"/>
                                          </p:stCondLst>
                                        </p:cTn>
                                        <p:tgtEl>
                                          <p:spTgt spid="83"/>
                                        </p:tgtEl>
                                        <p:attrNameLst>
                                          <p:attrName>style.visibility</p:attrName>
                                        </p:attrNameLst>
                                      </p:cBhvr>
                                      <p:to>
                                        <p:strVal val="visible"/>
                                      </p:to>
                                    </p:set>
                                    <p:animEffect transition="in" filter="fade">
                                      <p:cBhvr>
                                        <p:cTn id="47" dur="500"/>
                                        <p:tgtEl>
                                          <p:spTgt spid="83"/>
                                        </p:tgtEl>
                                      </p:cBhvr>
                                    </p:animEffect>
                                  </p:childTnLst>
                                </p:cTn>
                              </p:par>
                              <p:par>
                                <p:cTn id="48" presetID="49" presetClass="path" presetSubtype="0" repeatCount="indefinite" fill="hold" grpId="0" nodeType="withEffect">
                                  <p:stCondLst>
                                    <p:cond delay="500"/>
                                  </p:stCondLst>
                                  <p:childTnLst>
                                    <p:animMotion origin="layout" path="M 4.44444E-6 -3.53377E-6 L -0.12379 0.19866 " pathEditMode="relative" rAng="0" ptsTypes="AA">
                                      <p:cBhvr>
                                        <p:cTn id="49" dur="2000" fill="hold"/>
                                        <p:tgtEl>
                                          <p:spTgt spid="83"/>
                                        </p:tgtEl>
                                        <p:attrNameLst>
                                          <p:attrName>ppt_x</p:attrName>
                                          <p:attrName>ppt_y</p:attrName>
                                        </p:attrNameLst>
                                      </p:cBhvr>
                                      <p:rCtr x="-6198" y="9921"/>
                                    </p:animMotion>
                                  </p:childTnLst>
                                </p:cTn>
                              </p:par>
                              <p:par>
                                <p:cTn id="50" presetID="6" presetClass="emph" presetSubtype="0" repeatCount="indefinite" fill="hold" grpId="1" nodeType="withEffect">
                                  <p:stCondLst>
                                    <p:cond delay="500"/>
                                  </p:stCondLst>
                                  <p:childTnLst>
                                    <p:animScale>
                                      <p:cBhvr>
                                        <p:cTn id="51" dur="2000" fill="hold"/>
                                        <p:tgtEl>
                                          <p:spTgt spid="83"/>
                                        </p:tgtEl>
                                      </p:cBhvr>
                                      <p:by x="250000" y="250000"/>
                                    </p:animScale>
                                  </p:childTnLst>
                                </p:cTn>
                              </p:par>
                              <p:par>
                                <p:cTn id="52" presetID="10" presetClass="exit" presetSubtype="0" repeatCount="indefinite" fill="hold" grpId="2" nodeType="withEffect">
                                  <p:stCondLst>
                                    <p:cond delay="500"/>
                                  </p:stCondLst>
                                  <p:childTnLst>
                                    <p:animEffect transition="out" filter="fade">
                                      <p:cBhvr>
                                        <p:cTn id="53" dur="2000"/>
                                        <p:tgtEl>
                                          <p:spTgt spid="83"/>
                                        </p:tgtEl>
                                      </p:cBhvr>
                                    </p:animEffect>
                                    <p:set>
                                      <p:cBhvr>
                                        <p:cTn id="54" dur="1" fill="hold">
                                          <p:stCondLst>
                                            <p:cond delay="1999"/>
                                          </p:stCondLst>
                                        </p:cTn>
                                        <p:tgtEl>
                                          <p:spTgt spid="83"/>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10" presetClass="exit" presetSubtype="0" fill="hold" grpId="4" nodeType="clickEffect">
                                  <p:stCondLst>
                                    <p:cond delay="0"/>
                                  </p:stCondLst>
                                  <p:childTnLst>
                                    <p:animEffect transition="out" filter="fade">
                                      <p:cBhvr>
                                        <p:cTn id="58" dur="500"/>
                                        <p:tgtEl>
                                          <p:spTgt spid="82"/>
                                        </p:tgtEl>
                                      </p:cBhvr>
                                    </p:animEffect>
                                    <p:set>
                                      <p:cBhvr>
                                        <p:cTn id="59" dur="1" fill="hold">
                                          <p:stCondLst>
                                            <p:cond delay="499"/>
                                          </p:stCondLst>
                                        </p:cTn>
                                        <p:tgtEl>
                                          <p:spTgt spid="82"/>
                                        </p:tgtEl>
                                        <p:attrNameLst>
                                          <p:attrName>style.visibility</p:attrName>
                                        </p:attrNameLst>
                                      </p:cBhvr>
                                      <p:to>
                                        <p:strVal val="hidden"/>
                                      </p:to>
                                    </p:set>
                                  </p:childTnLst>
                                </p:cTn>
                              </p:par>
                              <p:par>
                                <p:cTn id="60" presetID="10" presetClass="exit" presetSubtype="0" fill="hold" grpId="4" nodeType="withEffect">
                                  <p:stCondLst>
                                    <p:cond delay="0"/>
                                  </p:stCondLst>
                                  <p:childTnLst>
                                    <p:animEffect transition="out" filter="fade">
                                      <p:cBhvr>
                                        <p:cTn id="61" dur="500"/>
                                        <p:tgtEl>
                                          <p:spTgt spid="83"/>
                                        </p:tgtEl>
                                      </p:cBhvr>
                                    </p:animEffect>
                                    <p:set>
                                      <p:cBhvr>
                                        <p:cTn id="62" dur="1" fill="hold">
                                          <p:stCondLst>
                                            <p:cond delay="499"/>
                                          </p:stCondLst>
                                        </p:cTn>
                                        <p:tgtEl>
                                          <p:spTgt spid="83"/>
                                        </p:tgtEl>
                                        <p:attrNameLst>
                                          <p:attrName>style.visibility</p:attrName>
                                        </p:attrNameLst>
                                      </p:cBhvr>
                                      <p:to>
                                        <p:strVal val="hidden"/>
                                      </p:to>
                                    </p:set>
                                  </p:childTnLst>
                                </p:cTn>
                              </p:par>
                            </p:childTnLst>
                          </p:cTn>
                        </p:par>
                        <p:par>
                          <p:cTn id="63" fill="hold">
                            <p:stCondLst>
                              <p:cond delay="500"/>
                            </p:stCondLst>
                            <p:childTnLst>
                              <p:par>
                                <p:cTn id="64" presetID="10" presetClass="entr" presetSubtype="0" fill="hold" grpId="1" nodeType="afterEffect">
                                  <p:stCondLst>
                                    <p:cond delay="0"/>
                                  </p:stCondLst>
                                  <p:childTnLst>
                                    <p:set>
                                      <p:cBhvr>
                                        <p:cTn id="65" dur="1" fill="hold">
                                          <p:stCondLst>
                                            <p:cond delay="0"/>
                                          </p:stCondLst>
                                        </p:cTn>
                                        <p:tgtEl>
                                          <p:spTgt spid="61"/>
                                        </p:tgtEl>
                                        <p:attrNameLst>
                                          <p:attrName>style.visibility</p:attrName>
                                        </p:attrNameLst>
                                      </p:cBhvr>
                                      <p:to>
                                        <p:strVal val="visible"/>
                                      </p:to>
                                    </p:set>
                                    <p:animEffect transition="in" filter="fade">
                                      <p:cBhvr>
                                        <p:cTn id="66" dur="500"/>
                                        <p:tgtEl>
                                          <p:spTgt spid="61"/>
                                        </p:tgtEl>
                                      </p:cBhvr>
                                    </p:animEffect>
                                  </p:childTnLst>
                                </p:cTn>
                              </p:par>
                              <p:par>
                                <p:cTn id="67" presetID="8" presetClass="emph" presetSubtype="0" repeatCount="indefinite" fill="hold" grpId="0" nodeType="withEffect">
                                  <p:stCondLst>
                                    <p:cond delay="0"/>
                                  </p:stCondLst>
                                  <p:endCondLst>
                                    <p:cond evt="onNext" delay="0">
                                      <p:tgtEl>
                                        <p:sldTgt/>
                                      </p:tgtEl>
                                    </p:cond>
                                  </p:endCondLst>
                                  <p:childTnLst>
                                    <p:animRot by="21600000">
                                      <p:cBhvr>
                                        <p:cTn id="68" dur="2000" fill="hold"/>
                                        <p:tgtEl>
                                          <p:spTgt spid="61"/>
                                        </p:tgtEl>
                                        <p:attrNameLst>
                                          <p:attrName>r</p:attrName>
                                        </p:attrNameLst>
                                      </p:cBhvr>
                                    </p:animRo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3" nodeType="clickEffect">
                                  <p:stCondLst>
                                    <p:cond delay="0"/>
                                  </p:stCondLst>
                                  <p:childTnLst>
                                    <p:set>
                                      <p:cBhvr>
                                        <p:cTn id="72" dur="1" fill="hold">
                                          <p:stCondLst>
                                            <p:cond delay="0"/>
                                          </p:stCondLst>
                                        </p:cTn>
                                        <p:tgtEl>
                                          <p:spTgt spid="80"/>
                                        </p:tgtEl>
                                        <p:attrNameLst>
                                          <p:attrName>style.visibility</p:attrName>
                                        </p:attrNameLst>
                                      </p:cBhvr>
                                      <p:to>
                                        <p:strVal val="visible"/>
                                      </p:to>
                                    </p:set>
                                    <p:animEffect transition="in" filter="fade">
                                      <p:cBhvr>
                                        <p:cTn id="73" dur="500"/>
                                        <p:tgtEl>
                                          <p:spTgt spid="80"/>
                                        </p:tgtEl>
                                      </p:cBhvr>
                                    </p:animEffect>
                                  </p:childTnLst>
                                </p:cTn>
                              </p:par>
                              <p:par>
                                <p:cTn id="74" presetID="10" presetClass="entr" presetSubtype="0" fill="hold" grpId="3" nodeType="withEffect">
                                  <p:stCondLst>
                                    <p:cond delay="0"/>
                                  </p:stCondLst>
                                  <p:childTnLst>
                                    <p:set>
                                      <p:cBhvr>
                                        <p:cTn id="75" dur="1" fill="hold">
                                          <p:stCondLst>
                                            <p:cond delay="0"/>
                                          </p:stCondLst>
                                        </p:cTn>
                                        <p:tgtEl>
                                          <p:spTgt spid="81"/>
                                        </p:tgtEl>
                                        <p:attrNameLst>
                                          <p:attrName>style.visibility</p:attrName>
                                        </p:attrNameLst>
                                      </p:cBhvr>
                                      <p:to>
                                        <p:strVal val="visible"/>
                                      </p:to>
                                    </p:set>
                                    <p:animEffect transition="in" filter="fade">
                                      <p:cBhvr>
                                        <p:cTn id="76" dur="500"/>
                                        <p:tgtEl>
                                          <p:spTgt spid="81"/>
                                        </p:tgtEl>
                                      </p:cBhvr>
                                    </p:animEffect>
                                  </p:childTnLst>
                                </p:cTn>
                              </p:par>
                              <p:par>
                                <p:cTn id="77" presetID="49" presetClass="path" presetSubtype="0" repeatCount="indefinite" fill="hold" grpId="0" nodeType="withEffect">
                                  <p:stCondLst>
                                    <p:cond delay="0"/>
                                  </p:stCondLst>
                                  <p:childTnLst>
                                    <p:animMotion origin="layout" path="M 3.33333E-6 3.9963E-6 L -0.17448 -0.16258 " pathEditMode="relative" rAng="0" ptsTypes="AA">
                                      <p:cBhvr>
                                        <p:cTn id="78" dur="2000" fill="hold"/>
                                        <p:tgtEl>
                                          <p:spTgt spid="80"/>
                                        </p:tgtEl>
                                        <p:attrNameLst>
                                          <p:attrName>ppt_x</p:attrName>
                                          <p:attrName>ppt_y</p:attrName>
                                        </p:attrNameLst>
                                      </p:cBhvr>
                                      <p:rCtr x="-8733" y="-8141"/>
                                    </p:animMotion>
                                  </p:childTnLst>
                                </p:cTn>
                              </p:par>
                              <p:par>
                                <p:cTn id="79" presetID="6" presetClass="emph" presetSubtype="0" repeatCount="indefinite" fill="hold" grpId="1" nodeType="withEffect">
                                  <p:stCondLst>
                                    <p:cond delay="0"/>
                                  </p:stCondLst>
                                  <p:childTnLst>
                                    <p:animScale>
                                      <p:cBhvr>
                                        <p:cTn id="80" dur="2000" fill="hold"/>
                                        <p:tgtEl>
                                          <p:spTgt spid="80"/>
                                        </p:tgtEl>
                                      </p:cBhvr>
                                      <p:by x="250000" y="250000"/>
                                    </p:animScale>
                                  </p:childTnLst>
                                </p:cTn>
                              </p:par>
                              <p:par>
                                <p:cTn id="81" presetID="10" presetClass="exit" presetSubtype="0" repeatCount="indefinite" fill="hold" grpId="2" nodeType="withEffect">
                                  <p:stCondLst>
                                    <p:cond delay="0"/>
                                  </p:stCondLst>
                                  <p:childTnLst>
                                    <p:animEffect transition="out" filter="fade">
                                      <p:cBhvr>
                                        <p:cTn id="82" dur="2000"/>
                                        <p:tgtEl>
                                          <p:spTgt spid="80"/>
                                        </p:tgtEl>
                                      </p:cBhvr>
                                    </p:animEffect>
                                    <p:set>
                                      <p:cBhvr>
                                        <p:cTn id="83" dur="1" fill="hold">
                                          <p:stCondLst>
                                            <p:cond delay="1999"/>
                                          </p:stCondLst>
                                        </p:cTn>
                                        <p:tgtEl>
                                          <p:spTgt spid="80"/>
                                        </p:tgtEl>
                                        <p:attrNameLst>
                                          <p:attrName>style.visibility</p:attrName>
                                        </p:attrNameLst>
                                      </p:cBhvr>
                                      <p:to>
                                        <p:strVal val="hidden"/>
                                      </p:to>
                                    </p:set>
                                  </p:childTnLst>
                                </p:cTn>
                              </p:par>
                              <p:par>
                                <p:cTn id="84" presetID="49" presetClass="path" presetSubtype="0" repeatCount="indefinite" fill="hold" grpId="0" nodeType="withEffect">
                                  <p:stCondLst>
                                    <p:cond delay="500"/>
                                  </p:stCondLst>
                                  <p:childTnLst>
                                    <p:animMotion origin="layout" path="M 3.33333E-6 3.9963E-6 L -0.17448 -0.16258 " pathEditMode="relative" rAng="0" ptsTypes="AA">
                                      <p:cBhvr>
                                        <p:cTn id="85" dur="2000" fill="hold"/>
                                        <p:tgtEl>
                                          <p:spTgt spid="81"/>
                                        </p:tgtEl>
                                        <p:attrNameLst>
                                          <p:attrName>ppt_x</p:attrName>
                                          <p:attrName>ppt_y</p:attrName>
                                        </p:attrNameLst>
                                      </p:cBhvr>
                                      <p:rCtr x="-8733" y="-8141"/>
                                    </p:animMotion>
                                  </p:childTnLst>
                                </p:cTn>
                              </p:par>
                              <p:par>
                                <p:cTn id="86" presetID="6" presetClass="emph" presetSubtype="0" repeatCount="indefinite" fill="hold" grpId="1" nodeType="withEffect">
                                  <p:stCondLst>
                                    <p:cond delay="500"/>
                                  </p:stCondLst>
                                  <p:childTnLst>
                                    <p:animScale>
                                      <p:cBhvr>
                                        <p:cTn id="87" dur="2000" fill="hold"/>
                                        <p:tgtEl>
                                          <p:spTgt spid="81"/>
                                        </p:tgtEl>
                                      </p:cBhvr>
                                      <p:by x="250000" y="250000"/>
                                    </p:animScale>
                                  </p:childTnLst>
                                </p:cTn>
                              </p:par>
                              <p:par>
                                <p:cTn id="88" presetID="10" presetClass="exit" presetSubtype="0" repeatCount="indefinite" fill="hold" grpId="2" nodeType="withEffect">
                                  <p:stCondLst>
                                    <p:cond delay="500"/>
                                  </p:stCondLst>
                                  <p:childTnLst>
                                    <p:animEffect transition="out" filter="fade">
                                      <p:cBhvr>
                                        <p:cTn id="89" dur="2000"/>
                                        <p:tgtEl>
                                          <p:spTgt spid="81"/>
                                        </p:tgtEl>
                                      </p:cBhvr>
                                    </p:animEffect>
                                    <p:set>
                                      <p:cBhvr>
                                        <p:cTn id="90" dur="1" fill="hold">
                                          <p:stCondLst>
                                            <p:cond delay="1999"/>
                                          </p:stCondLst>
                                        </p:cTn>
                                        <p:tgtEl>
                                          <p:spTgt spid="81"/>
                                        </p:tgtEl>
                                        <p:attrNameLst>
                                          <p:attrName>style.visibility</p:attrName>
                                        </p:attrNameLst>
                                      </p:cBhvr>
                                      <p:to>
                                        <p:strVal val="hidden"/>
                                      </p:to>
                                    </p:set>
                                  </p:childTnLst>
                                </p:cTn>
                              </p:par>
                            </p:childTnLst>
                          </p:cTn>
                        </p:par>
                      </p:childTnLst>
                    </p:cTn>
                  </p:par>
                  <p:par>
                    <p:cTn id="91" fill="hold">
                      <p:stCondLst>
                        <p:cond delay="indefinite"/>
                      </p:stCondLst>
                      <p:childTnLst>
                        <p:par>
                          <p:cTn id="92" fill="hold">
                            <p:stCondLst>
                              <p:cond delay="0"/>
                            </p:stCondLst>
                            <p:childTnLst>
                              <p:par>
                                <p:cTn id="93" presetID="10" presetClass="exit" presetSubtype="0" fill="hold" grpId="4" nodeType="clickEffect">
                                  <p:stCondLst>
                                    <p:cond delay="0"/>
                                  </p:stCondLst>
                                  <p:childTnLst>
                                    <p:animEffect transition="out" filter="fade">
                                      <p:cBhvr>
                                        <p:cTn id="94" dur="500"/>
                                        <p:tgtEl>
                                          <p:spTgt spid="80"/>
                                        </p:tgtEl>
                                      </p:cBhvr>
                                    </p:animEffect>
                                    <p:set>
                                      <p:cBhvr>
                                        <p:cTn id="95" dur="1" fill="hold">
                                          <p:stCondLst>
                                            <p:cond delay="499"/>
                                          </p:stCondLst>
                                        </p:cTn>
                                        <p:tgtEl>
                                          <p:spTgt spid="80"/>
                                        </p:tgtEl>
                                        <p:attrNameLst>
                                          <p:attrName>style.visibility</p:attrName>
                                        </p:attrNameLst>
                                      </p:cBhvr>
                                      <p:to>
                                        <p:strVal val="hidden"/>
                                      </p:to>
                                    </p:set>
                                  </p:childTnLst>
                                </p:cTn>
                              </p:par>
                              <p:par>
                                <p:cTn id="96" presetID="10" presetClass="exit" presetSubtype="0" fill="hold" grpId="4" nodeType="withEffect">
                                  <p:stCondLst>
                                    <p:cond delay="0"/>
                                  </p:stCondLst>
                                  <p:childTnLst>
                                    <p:animEffect transition="out" filter="fade">
                                      <p:cBhvr>
                                        <p:cTn id="97" dur="500"/>
                                        <p:tgtEl>
                                          <p:spTgt spid="81"/>
                                        </p:tgtEl>
                                      </p:cBhvr>
                                    </p:animEffect>
                                    <p:set>
                                      <p:cBhvr>
                                        <p:cTn id="98" dur="1" fill="hold">
                                          <p:stCondLst>
                                            <p:cond delay="499"/>
                                          </p:stCondLst>
                                        </p:cTn>
                                        <p:tgtEl>
                                          <p:spTgt spid="8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6" grpId="0" animBg="1"/>
      <p:bldP spid="80" grpId="0" animBg="1"/>
      <p:bldP spid="80" grpId="1" animBg="1"/>
      <p:bldP spid="80" grpId="2" animBg="1"/>
      <p:bldP spid="80" grpId="3" animBg="1"/>
      <p:bldP spid="80" grpId="4" animBg="1"/>
      <p:bldP spid="81" grpId="0" animBg="1"/>
      <p:bldP spid="81" grpId="1" animBg="1"/>
      <p:bldP spid="81" grpId="2" animBg="1"/>
      <p:bldP spid="81" grpId="3" animBg="1"/>
      <p:bldP spid="81" grpId="4" animBg="1"/>
      <p:bldP spid="82" grpId="0" animBg="1"/>
      <p:bldP spid="82" grpId="1" animBg="1"/>
      <p:bldP spid="82" grpId="2" animBg="1"/>
      <p:bldP spid="82" grpId="3" animBg="1"/>
      <p:bldP spid="82" grpId="4" animBg="1"/>
      <p:bldP spid="83" grpId="0" animBg="1"/>
      <p:bldP spid="83" grpId="1" animBg="1"/>
      <p:bldP spid="83" grpId="2" animBg="1"/>
      <p:bldP spid="83" grpId="3" animBg="1"/>
      <p:bldP spid="83" grpId="4" animBg="1"/>
      <p:bldP spid="61" grpId="0" animBg="1"/>
      <p:bldP spid="61" grpId="1" animBg="1"/>
      <p:bldP spid="65" grpId="0"/>
      <p:bldP spid="89" grpId="0"/>
      <p:bldP spid="9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87" y="1196752"/>
            <a:ext cx="6664004" cy="461665"/>
          </a:xfrm>
          <a:prstGeom prst="rect">
            <a:avLst/>
          </a:prstGeom>
          <a:noFill/>
        </p:spPr>
        <p:txBody>
          <a:bodyPr wrap="none" rtlCol="0">
            <a:spAutoFit/>
          </a:bodyPr>
          <a:lstStyle/>
          <a:p>
            <a:r>
              <a:rPr lang="zh-CN" altLang="en-US" sz="2400" dirty="0" smtClean="0">
                <a:solidFill>
                  <a:schemeClr val="bg1">
                    <a:alpha val="80000"/>
                  </a:schemeClr>
                </a:solidFill>
              </a:rPr>
              <a:t>其实</a:t>
            </a:r>
            <a:r>
              <a:rPr lang="en-US" altLang="zh-CN" sz="2400" dirty="0" smtClean="0">
                <a:solidFill>
                  <a:schemeClr val="bg1">
                    <a:alpha val="80000"/>
                  </a:schemeClr>
                </a:solidFill>
              </a:rPr>
              <a:t>GPS</a:t>
            </a:r>
            <a:r>
              <a:rPr lang="zh-CN" altLang="en-US" sz="2400" dirty="0" smtClean="0">
                <a:solidFill>
                  <a:schemeClr val="bg1">
                    <a:alpha val="80000"/>
                  </a:schemeClr>
                </a:solidFill>
              </a:rPr>
              <a:t>的定位功能，比我们刚刚理解的要强大</a:t>
            </a:r>
            <a:r>
              <a:rPr lang="en-US" altLang="zh-CN" sz="2400" dirty="0" smtClean="0">
                <a:solidFill>
                  <a:schemeClr val="bg1">
                    <a:alpha val="80000"/>
                  </a:schemeClr>
                </a:solidFill>
              </a:rPr>
              <a:t>:</a:t>
            </a:r>
            <a:endParaRPr lang="zh-CN" altLang="en-US" sz="2400" dirty="0">
              <a:solidFill>
                <a:schemeClr val="bg1">
                  <a:alpha val="80000"/>
                </a:schemeClr>
              </a:solidFill>
            </a:endParaRPr>
          </a:p>
        </p:txBody>
      </p:sp>
      <p:cxnSp>
        <p:nvCxnSpPr>
          <p:cNvPr id="6" name="直接连接符 5"/>
          <p:cNvCxnSpPr/>
          <p:nvPr/>
        </p:nvCxnSpPr>
        <p:spPr>
          <a:xfrm>
            <a:off x="-1787" y="1658417"/>
            <a:ext cx="6950051" cy="0"/>
          </a:xfrm>
          <a:prstGeom prst="line">
            <a:avLst/>
          </a:prstGeom>
          <a:noFill/>
          <a:ln w="12700">
            <a:solidFill>
              <a:schemeClr val="bg1">
                <a:alpha val="40000"/>
              </a:schemeClr>
            </a:solidFill>
            <a:headEnd type="oval" w="med" len="med"/>
            <a:tailEnd type="oval" w="med" len="med"/>
          </a:ln>
          <a:effectLst>
            <a:outerShdw blurRad="38100" algn="ct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cxnSp>
      <p:grpSp>
        <p:nvGrpSpPr>
          <p:cNvPr id="25" name="组合 24"/>
          <p:cNvGrpSpPr/>
          <p:nvPr/>
        </p:nvGrpSpPr>
        <p:grpSpPr>
          <a:xfrm>
            <a:off x="1082422" y="2920588"/>
            <a:ext cx="1210588" cy="1475294"/>
            <a:chOff x="1842323" y="2776572"/>
            <a:chExt cx="1210588" cy="1475294"/>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0026" y="2776572"/>
              <a:ext cx="1075184" cy="1075184"/>
            </a:xfrm>
            <a:prstGeom prst="rect">
              <a:avLst/>
            </a:prstGeom>
          </p:spPr>
        </p:pic>
        <p:sp>
          <p:nvSpPr>
            <p:cNvPr id="16" name="TextBox 15"/>
            <p:cNvSpPr txBox="1"/>
            <p:nvPr/>
          </p:nvSpPr>
          <p:spPr>
            <a:xfrm>
              <a:off x="1842323" y="3851756"/>
              <a:ext cx="1210588" cy="400110"/>
            </a:xfrm>
            <a:prstGeom prst="rect">
              <a:avLst/>
            </a:prstGeom>
            <a:noFill/>
          </p:spPr>
          <p:txBody>
            <a:bodyPr wrap="none" rtlCol="0">
              <a:spAutoFit/>
            </a:bodyPr>
            <a:lstStyle/>
            <a:p>
              <a:pPr algn="ctr"/>
              <a:r>
                <a:rPr lang="zh-CN" altLang="en-US" sz="2000" dirty="0" smtClean="0">
                  <a:solidFill>
                    <a:schemeClr val="bg1"/>
                  </a:solidFill>
                </a:rPr>
                <a:t>三维坐标</a:t>
              </a:r>
              <a:endParaRPr lang="zh-CN" altLang="en-US" sz="2000" dirty="0">
                <a:solidFill>
                  <a:schemeClr val="bg1"/>
                </a:solidFill>
              </a:endParaRPr>
            </a:p>
          </p:txBody>
        </p:sp>
      </p:grpSp>
      <p:grpSp>
        <p:nvGrpSpPr>
          <p:cNvPr id="24" name="组合 23"/>
          <p:cNvGrpSpPr/>
          <p:nvPr/>
        </p:nvGrpSpPr>
        <p:grpSpPr>
          <a:xfrm>
            <a:off x="2884717" y="2983814"/>
            <a:ext cx="1210588" cy="1412068"/>
            <a:chOff x="4136987" y="2839798"/>
            <a:chExt cx="1210588" cy="1412068"/>
          </a:xfrm>
        </p:grpSpPr>
        <p:pic>
          <p:nvPicPr>
            <p:cNvPr id="205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3093" t="38584" r="23677" b="7924"/>
            <a:stretch/>
          </p:blipFill>
          <p:spPr bwMode="auto">
            <a:xfrm>
              <a:off x="4237575" y="2839798"/>
              <a:ext cx="1009416" cy="1014352"/>
            </a:xfrm>
            <a:prstGeom prst="ellipse">
              <a:avLst/>
            </a:prstGeom>
            <a:noFill/>
            <a:ln w="9525">
              <a:noFill/>
              <a:miter lim="800000"/>
              <a:headEnd/>
              <a:tailEnd/>
            </a:ln>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chemeClr val="accent1"/>
                  </a:solidFill>
                </a14:hiddenFill>
              </a:ext>
            </a:extLst>
          </p:spPr>
        </p:pic>
        <p:sp>
          <p:nvSpPr>
            <p:cNvPr id="21" name="TextBox 20"/>
            <p:cNvSpPr txBox="1"/>
            <p:nvPr/>
          </p:nvSpPr>
          <p:spPr>
            <a:xfrm>
              <a:off x="4136987" y="3851756"/>
              <a:ext cx="1210588" cy="400110"/>
            </a:xfrm>
            <a:prstGeom prst="rect">
              <a:avLst/>
            </a:prstGeom>
            <a:noFill/>
          </p:spPr>
          <p:txBody>
            <a:bodyPr wrap="none" rtlCol="0">
              <a:spAutoFit/>
            </a:bodyPr>
            <a:lstStyle/>
            <a:p>
              <a:pPr algn="ctr"/>
              <a:r>
                <a:rPr lang="zh-CN" altLang="en-US" sz="2000" dirty="0" smtClean="0">
                  <a:solidFill>
                    <a:schemeClr val="bg1"/>
                  </a:solidFill>
                </a:rPr>
                <a:t>运动速度</a:t>
              </a:r>
              <a:endParaRPr lang="zh-CN" altLang="en-US" sz="2000" dirty="0">
                <a:solidFill>
                  <a:schemeClr val="bg1"/>
                </a:solidFill>
              </a:endParaRPr>
            </a:p>
          </p:txBody>
        </p:sp>
      </p:grpSp>
      <p:grpSp>
        <p:nvGrpSpPr>
          <p:cNvPr id="22" name="组合 21"/>
          <p:cNvGrpSpPr/>
          <p:nvPr/>
        </p:nvGrpSpPr>
        <p:grpSpPr>
          <a:xfrm>
            <a:off x="4687012" y="3018538"/>
            <a:ext cx="1210588" cy="1377344"/>
            <a:chOff x="6180056" y="2874522"/>
            <a:chExt cx="1210588" cy="1377344"/>
          </a:xfrm>
        </p:grpSpPr>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01485" y="2874522"/>
              <a:ext cx="967733" cy="967733"/>
            </a:xfrm>
            <a:prstGeom prst="rect">
              <a:avLst/>
            </a:prstGeom>
          </p:spPr>
        </p:pic>
        <p:sp>
          <p:nvSpPr>
            <p:cNvPr id="23" name="TextBox 22"/>
            <p:cNvSpPr txBox="1"/>
            <p:nvPr/>
          </p:nvSpPr>
          <p:spPr>
            <a:xfrm>
              <a:off x="6180056" y="3851756"/>
              <a:ext cx="1210588" cy="400110"/>
            </a:xfrm>
            <a:prstGeom prst="rect">
              <a:avLst/>
            </a:prstGeom>
            <a:noFill/>
          </p:spPr>
          <p:txBody>
            <a:bodyPr wrap="none" rtlCol="0">
              <a:spAutoFit/>
            </a:bodyPr>
            <a:lstStyle/>
            <a:p>
              <a:pPr algn="ctr"/>
              <a:r>
                <a:rPr lang="zh-CN" altLang="en-US" sz="2000" dirty="0">
                  <a:solidFill>
                    <a:schemeClr val="bg1"/>
                  </a:solidFill>
                </a:rPr>
                <a:t>精确</a:t>
              </a:r>
              <a:r>
                <a:rPr lang="zh-CN" altLang="en-US" sz="2000" dirty="0" smtClean="0">
                  <a:solidFill>
                    <a:schemeClr val="bg1"/>
                  </a:solidFill>
                </a:rPr>
                <a:t>授时</a:t>
              </a:r>
              <a:endParaRPr lang="zh-CN" altLang="en-US" sz="2000" dirty="0">
                <a:solidFill>
                  <a:schemeClr val="bg1"/>
                </a:solidFill>
              </a:endParaRPr>
            </a:p>
          </p:txBody>
        </p:sp>
      </p:grpSp>
      <p:grpSp>
        <p:nvGrpSpPr>
          <p:cNvPr id="27" name="组合 26"/>
          <p:cNvGrpSpPr/>
          <p:nvPr/>
        </p:nvGrpSpPr>
        <p:grpSpPr>
          <a:xfrm>
            <a:off x="6489307" y="2920588"/>
            <a:ext cx="1467069" cy="1465793"/>
            <a:chOff x="6303795" y="2920588"/>
            <a:chExt cx="1467069" cy="1465793"/>
          </a:xfrm>
        </p:grpSpPr>
        <p:pic>
          <p:nvPicPr>
            <p:cNvPr id="26" name="图片 2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78324" y="2920588"/>
              <a:ext cx="1118012" cy="1118012"/>
            </a:xfrm>
            <a:prstGeom prst="rect">
              <a:avLst/>
            </a:prstGeom>
          </p:spPr>
        </p:pic>
        <p:sp>
          <p:nvSpPr>
            <p:cNvPr id="28" name="TextBox 27"/>
            <p:cNvSpPr txBox="1"/>
            <p:nvPr/>
          </p:nvSpPr>
          <p:spPr>
            <a:xfrm>
              <a:off x="6303795" y="3986271"/>
              <a:ext cx="1467069" cy="400110"/>
            </a:xfrm>
            <a:prstGeom prst="rect">
              <a:avLst/>
            </a:prstGeom>
            <a:noFill/>
          </p:spPr>
          <p:txBody>
            <a:bodyPr wrap="none" rtlCol="0">
              <a:spAutoFit/>
            </a:bodyPr>
            <a:lstStyle/>
            <a:p>
              <a:pPr algn="ctr"/>
              <a:r>
                <a:rPr lang="zh-CN" altLang="en-US" sz="2000" dirty="0" smtClean="0">
                  <a:solidFill>
                    <a:schemeClr val="bg1"/>
                  </a:solidFill>
                </a:rPr>
                <a:t>为导航服务</a:t>
              </a:r>
              <a:endParaRPr lang="zh-CN" altLang="en-US" sz="2000" dirty="0">
                <a:solidFill>
                  <a:schemeClr val="bg1"/>
                </a:solidFill>
              </a:endParaRPr>
            </a:p>
          </p:txBody>
        </p:sp>
      </p:grpSp>
    </p:spTree>
    <p:extLst>
      <p:ext uri="{BB962C8B-B14F-4D97-AF65-F5344CB8AC3E}">
        <p14:creationId xmlns:p14="http://schemas.microsoft.com/office/powerpoint/2010/main" val="1049375149"/>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1000"/>
                                        <p:tgtEl>
                                          <p:spTgt spid="24"/>
                                        </p:tgtEl>
                                      </p:cBhvr>
                                    </p:animEffect>
                                    <p:anim calcmode="lin" valueType="num">
                                      <p:cBhvr>
                                        <p:cTn id="15" dur="1000" fill="hold"/>
                                        <p:tgtEl>
                                          <p:spTgt spid="24"/>
                                        </p:tgtEl>
                                        <p:attrNameLst>
                                          <p:attrName>ppt_x</p:attrName>
                                        </p:attrNameLst>
                                      </p:cBhvr>
                                      <p:tavLst>
                                        <p:tav tm="0">
                                          <p:val>
                                            <p:strVal val="#ppt_x"/>
                                          </p:val>
                                        </p:tav>
                                        <p:tav tm="100000">
                                          <p:val>
                                            <p:strVal val="#ppt_x"/>
                                          </p:val>
                                        </p:tav>
                                      </p:tavLst>
                                    </p:anim>
                                    <p:anim calcmode="lin" valueType="num">
                                      <p:cBhvr>
                                        <p:cTn id="1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1000"/>
                                        <p:tgtEl>
                                          <p:spTgt spid="22"/>
                                        </p:tgtEl>
                                      </p:cBhvr>
                                    </p:animEffect>
                                    <p:anim calcmode="lin" valueType="num">
                                      <p:cBhvr>
                                        <p:cTn id="22" dur="1000" fill="hold"/>
                                        <p:tgtEl>
                                          <p:spTgt spid="22"/>
                                        </p:tgtEl>
                                        <p:attrNameLst>
                                          <p:attrName>ppt_x</p:attrName>
                                        </p:attrNameLst>
                                      </p:cBhvr>
                                      <p:tavLst>
                                        <p:tav tm="0">
                                          <p:val>
                                            <p:strVal val="#ppt_x"/>
                                          </p:val>
                                        </p:tav>
                                        <p:tav tm="100000">
                                          <p:val>
                                            <p:strVal val="#ppt_x"/>
                                          </p:val>
                                        </p:tav>
                                      </p:tavLst>
                                    </p:anim>
                                    <p:anim calcmode="lin" valueType="num">
                                      <p:cBhvr>
                                        <p:cTn id="2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1000"/>
                                        <p:tgtEl>
                                          <p:spTgt spid="27"/>
                                        </p:tgtEl>
                                      </p:cBhvr>
                                    </p:animEffect>
                                    <p:anim calcmode="lin" valueType="num">
                                      <p:cBhvr>
                                        <p:cTn id="29" dur="1000" fill="hold"/>
                                        <p:tgtEl>
                                          <p:spTgt spid="27"/>
                                        </p:tgtEl>
                                        <p:attrNameLst>
                                          <p:attrName>ppt_x</p:attrName>
                                        </p:attrNameLst>
                                      </p:cBhvr>
                                      <p:tavLst>
                                        <p:tav tm="0">
                                          <p:val>
                                            <p:strVal val="#ppt_x"/>
                                          </p:val>
                                        </p:tav>
                                        <p:tav tm="100000">
                                          <p:val>
                                            <p:strVal val="#ppt_x"/>
                                          </p:val>
                                        </p:tav>
                                      </p:tavLst>
                                    </p:anim>
                                    <p:anim calcmode="lin" valueType="num">
                                      <p:cBhvr>
                                        <p:cTn id="30"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t="19860" b="34730"/>
          <a:stretch/>
        </p:blipFill>
        <p:spPr>
          <a:xfrm>
            <a:off x="0" y="0"/>
            <a:ext cx="9144000" cy="6858000"/>
          </a:xfrm>
          <a:prstGeom prst="rect">
            <a:avLst/>
          </a:prstGeom>
        </p:spPr>
      </p:pic>
      <p:sp>
        <p:nvSpPr>
          <p:cNvPr id="5" name="任意多边形 4"/>
          <p:cNvSpPr/>
          <p:nvPr/>
        </p:nvSpPr>
        <p:spPr>
          <a:xfrm>
            <a:off x="1979271" y="3206187"/>
            <a:ext cx="3206187" cy="1632031"/>
          </a:xfrm>
          <a:custGeom>
            <a:avLst/>
            <a:gdLst>
              <a:gd name="connsiteX0" fmla="*/ 0 w 3206187"/>
              <a:gd name="connsiteY0" fmla="*/ 486137 h 1632031"/>
              <a:gd name="connsiteX1" fmla="*/ 763929 w 3206187"/>
              <a:gd name="connsiteY1" fmla="*/ 0 h 1632031"/>
              <a:gd name="connsiteX2" fmla="*/ 2546430 w 3206187"/>
              <a:gd name="connsiteY2" fmla="*/ 1122745 h 1632031"/>
              <a:gd name="connsiteX3" fmla="*/ 3206187 w 3206187"/>
              <a:gd name="connsiteY3" fmla="*/ 1632031 h 1632031"/>
            </a:gdLst>
            <a:ahLst/>
            <a:cxnLst>
              <a:cxn ang="0">
                <a:pos x="connsiteX0" y="connsiteY0"/>
              </a:cxn>
              <a:cxn ang="0">
                <a:pos x="connsiteX1" y="connsiteY1"/>
              </a:cxn>
              <a:cxn ang="0">
                <a:pos x="connsiteX2" y="connsiteY2"/>
              </a:cxn>
              <a:cxn ang="0">
                <a:pos x="connsiteX3" y="connsiteY3"/>
              </a:cxn>
            </a:cxnLst>
            <a:rect l="l" t="t" r="r" b="b"/>
            <a:pathLst>
              <a:path w="3206187" h="1632031">
                <a:moveTo>
                  <a:pt x="0" y="486137"/>
                </a:moveTo>
                <a:lnTo>
                  <a:pt x="763929" y="0"/>
                </a:lnTo>
                <a:lnTo>
                  <a:pt x="2546430" y="1122745"/>
                </a:lnTo>
                <a:lnTo>
                  <a:pt x="3206187" y="1632031"/>
                </a:lnTo>
              </a:path>
            </a:pathLst>
          </a:custGeom>
          <a:noFill/>
          <a:ln w="76200">
            <a:solidFill>
              <a:srgbClr val="FF0000">
                <a:alpha val="70000"/>
              </a:srgbClr>
            </a:solidFill>
            <a:prstDash val="sysDot"/>
            <a:headEnd type="none" w="med" len="med"/>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47682" y="3789040"/>
            <a:ext cx="1075184" cy="1075184"/>
          </a:xfrm>
          <a:prstGeom prst="rect">
            <a:avLst/>
          </a:prstGeom>
        </p:spPr>
      </p:pic>
      <p:pic>
        <p:nvPicPr>
          <p:cNvPr id="4" name="图片 3"/>
          <p:cNvPicPr>
            <a:picLocks noChangeAspect="1"/>
          </p:cNvPicPr>
          <p:nvPr/>
        </p:nvPicPr>
        <p:blipFill>
          <a:blip r:embed="rId4">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1398712" y="2618102"/>
            <a:ext cx="1075184" cy="1075184"/>
          </a:xfrm>
          <a:prstGeom prst="rect">
            <a:avLst/>
          </a:prstGeom>
        </p:spPr>
      </p:pic>
    </p:spTree>
    <p:custDataLst>
      <p:tags r:id="rId1"/>
    </p:custDataLst>
    <p:extLst>
      <p:ext uri="{BB962C8B-B14F-4D97-AF65-F5344CB8AC3E}">
        <p14:creationId xmlns:p14="http://schemas.microsoft.com/office/powerpoint/2010/main" val="1989405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ppt_x"/>
                                          </p:val>
                                        </p:tav>
                                        <p:tav tm="100000">
                                          <p:val>
                                            <p:strVal val="#ppt_x"/>
                                          </p:val>
                                        </p:tav>
                                      </p:tavLst>
                                    </p:anim>
                                    <p:anim calcmode="lin" valueType="num">
                                      <p:cBhvr additive="base">
                                        <p:cTn id="8" dur="25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250" fill="hold"/>
                                        <p:tgtEl>
                                          <p:spTgt spid="3"/>
                                        </p:tgtEl>
                                        <p:attrNameLst>
                                          <p:attrName>ppt_x</p:attrName>
                                        </p:attrNameLst>
                                      </p:cBhvr>
                                      <p:tavLst>
                                        <p:tav tm="0">
                                          <p:val>
                                            <p:strVal val="#ppt_x"/>
                                          </p:val>
                                        </p:tav>
                                        <p:tav tm="100000">
                                          <p:val>
                                            <p:strVal val="#ppt_x"/>
                                          </p:val>
                                        </p:tav>
                                      </p:tavLst>
                                    </p:anim>
                                    <p:anim calcmode="lin" valueType="num">
                                      <p:cBhvr additive="base">
                                        <p:cTn id="14" dur="25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87" y="1196752"/>
            <a:ext cx="3570208" cy="461665"/>
          </a:xfrm>
          <a:prstGeom prst="rect">
            <a:avLst/>
          </a:prstGeom>
          <a:noFill/>
        </p:spPr>
        <p:txBody>
          <a:bodyPr wrap="none" rtlCol="0">
            <a:spAutoFit/>
          </a:bodyPr>
          <a:lstStyle>
            <a:defPPr>
              <a:defRPr lang="zh-CN"/>
            </a:defPPr>
            <a:lvl1pPr>
              <a:defRPr sz="2400">
                <a:solidFill>
                  <a:schemeClr val="bg1">
                    <a:alpha val="80000"/>
                  </a:schemeClr>
                </a:solidFill>
              </a:defRPr>
            </a:lvl1pPr>
          </a:lstStyle>
          <a:p>
            <a:r>
              <a:rPr lang="zh-CN" altLang="en-US" dirty="0"/>
              <a:t>世界</a:t>
            </a:r>
            <a:r>
              <a:rPr lang="zh-CN" altLang="en-US" dirty="0" smtClean="0"/>
              <a:t>其它卫星定位系统</a:t>
            </a:r>
            <a:r>
              <a:rPr lang="zh-CN" altLang="en-US" dirty="0"/>
              <a:t>：</a:t>
            </a:r>
          </a:p>
        </p:txBody>
      </p:sp>
      <p:cxnSp>
        <p:nvCxnSpPr>
          <p:cNvPr id="3" name="直接连接符 2"/>
          <p:cNvCxnSpPr/>
          <p:nvPr/>
        </p:nvCxnSpPr>
        <p:spPr>
          <a:xfrm>
            <a:off x="-1787" y="1628800"/>
            <a:ext cx="6950051" cy="0"/>
          </a:xfrm>
          <a:prstGeom prst="line">
            <a:avLst/>
          </a:prstGeom>
          <a:noFill/>
          <a:ln w="12700">
            <a:solidFill>
              <a:schemeClr val="bg1">
                <a:alpha val="40000"/>
              </a:schemeClr>
            </a:solidFill>
            <a:headEnd type="oval" w="med" len="med"/>
            <a:tailEnd type="oval" w="med" len="med"/>
          </a:ln>
          <a:effectLst>
            <a:outerShdw blurRad="38100" algn="ct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cxnSp>
      <p:grpSp>
        <p:nvGrpSpPr>
          <p:cNvPr id="4" name="Group 248"/>
          <p:cNvGrpSpPr>
            <a:grpSpLocks/>
          </p:cNvGrpSpPr>
          <p:nvPr>
            <p:custDataLst>
              <p:tags r:id="rId1"/>
            </p:custDataLst>
          </p:nvPr>
        </p:nvGrpSpPr>
        <p:grpSpPr bwMode="auto">
          <a:xfrm>
            <a:off x="2036749" y="3247021"/>
            <a:ext cx="5559587" cy="2846275"/>
            <a:chOff x="1556" y="1661"/>
            <a:chExt cx="4066" cy="2204"/>
          </a:xfrm>
          <a:solidFill>
            <a:schemeClr val="bg1">
              <a:alpha val="50000"/>
            </a:schemeClr>
          </a:solidFill>
        </p:grpSpPr>
        <p:grpSp>
          <p:nvGrpSpPr>
            <p:cNvPr id="5" name="Group 249"/>
            <p:cNvGrpSpPr>
              <a:grpSpLocks/>
            </p:cNvGrpSpPr>
            <p:nvPr/>
          </p:nvGrpSpPr>
          <p:grpSpPr bwMode="auto">
            <a:xfrm>
              <a:off x="3926" y="1661"/>
              <a:ext cx="1696" cy="2204"/>
              <a:chOff x="1136" y="1661"/>
              <a:chExt cx="1696" cy="2204"/>
            </a:xfrm>
            <a:grpFill/>
          </p:grpSpPr>
          <p:sp>
            <p:nvSpPr>
              <p:cNvPr id="184" name="Freeform 250"/>
              <p:cNvSpPr>
                <a:spLocks/>
              </p:cNvSpPr>
              <p:nvPr/>
            </p:nvSpPr>
            <p:spPr bwMode="auto">
              <a:xfrm>
                <a:off x="2233" y="2849"/>
                <a:ext cx="16" cy="5"/>
              </a:xfrm>
              <a:custGeom>
                <a:avLst/>
                <a:gdLst>
                  <a:gd name="T0" fmla="*/ 0 w 54"/>
                  <a:gd name="T1" fmla="*/ 0 h 19"/>
                  <a:gd name="T2" fmla="*/ 0 w 54"/>
                  <a:gd name="T3" fmla="*/ 0 h 19"/>
                  <a:gd name="T4" fmla="*/ 1 w 54"/>
                  <a:gd name="T5" fmla="*/ 0 h 19"/>
                  <a:gd name="T6" fmla="*/ 0 w 54"/>
                  <a:gd name="T7" fmla="*/ 0 h 19"/>
                  <a:gd name="T8" fmla="*/ 0 60000 65536"/>
                  <a:gd name="T9" fmla="*/ 0 60000 65536"/>
                  <a:gd name="T10" fmla="*/ 0 60000 65536"/>
                  <a:gd name="T11" fmla="*/ 0 60000 65536"/>
                  <a:gd name="T12" fmla="*/ 0 w 54"/>
                  <a:gd name="T13" fmla="*/ 0 h 19"/>
                  <a:gd name="T14" fmla="*/ 54 w 54"/>
                  <a:gd name="T15" fmla="*/ 19 h 19"/>
                </a:gdLst>
                <a:ahLst/>
                <a:cxnLst>
                  <a:cxn ang="T8">
                    <a:pos x="T0" y="T1"/>
                  </a:cxn>
                  <a:cxn ang="T9">
                    <a:pos x="T2" y="T3"/>
                  </a:cxn>
                  <a:cxn ang="T10">
                    <a:pos x="T4" y="T5"/>
                  </a:cxn>
                  <a:cxn ang="T11">
                    <a:pos x="T6" y="T7"/>
                  </a:cxn>
                </a:cxnLst>
                <a:rect l="T12" t="T13" r="T14" b="T15"/>
                <a:pathLst>
                  <a:path w="54" h="19">
                    <a:moveTo>
                      <a:pt x="0" y="0"/>
                    </a:moveTo>
                    <a:lnTo>
                      <a:pt x="3" y="19"/>
                    </a:lnTo>
                    <a:lnTo>
                      <a:pt x="54" y="10"/>
                    </a:lnTo>
                    <a:lnTo>
                      <a:pt x="0" y="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85" name="Freeform 251"/>
              <p:cNvSpPr>
                <a:spLocks/>
              </p:cNvSpPr>
              <p:nvPr/>
            </p:nvSpPr>
            <p:spPr bwMode="auto">
              <a:xfrm>
                <a:off x="2166" y="3361"/>
                <a:ext cx="214" cy="446"/>
              </a:xfrm>
              <a:custGeom>
                <a:avLst/>
                <a:gdLst>
                  <a:gd name="T0" fmla="*/ 0 w 750"/>
                  <a:gd name="T1" fmla="*/ 33 h 1564"/>
                  <a:gd name="T2" fmla="*/ 0 w 750"/>
                  <a:gd name="T3" fmla="*/ 34 h 1564"/>
                  <a:gd name="T4" fmla="*/ 1 w 750"/>
                  <a:gd name="T5" fmla="*/ 34 h 1564"/>
                  <a:gd name="T6" fmla="*/ 1 w 750"/>
                  <a:gd name="T7" fmla="*/ 36 h 1564"/>
                  <a:gd name="T8" fmla="*/ 4 w 750"/>
                  <a:gd name="T9" fmla="*/ 36 h 1564"/>
                  <a:gd name="T10" fmla="*/ 3 w 750"/>
                  <a:gd name="T11" fmla="*/ 35 h 1564"/>
                  <a:gd name="T12" fmla="*/ 4 w 750"/>
                  <a:gd name="T13" fmla="*/ 33 h 1564"/>
                  <a:gd name="T14" fmla="*/ 5 w 750"/>
                  <a:gd name="T15" fmla="*/ 33 h 1564"/>
                  <a:gd name="T16" fmla="*/ 7 w 750"/>
                  <a:gd name="T17" fmla="*/ 30 h 1564"/>
                  <a:gd name="T18" fmla="*/ 5 w 750"/>
                  <a:gd name="T19" fmla="*/ 28 h 1564"/>
                  <a:gd name="T20" fmla="*/ 7 w 750"/>
                  <a:gd name="T21" fmla="*/ 27 h 1564"/>
                  <a:gd name="T22" fmla="*/ 7 w 750"/>
                  <a:gd name="T23" fmla="*/ 25 h 1564"/>
                  <a:gd name="T24" fmla="*/ 8 w 750"/>
                  <a:gd name="T25" fmla="*/ 24 h 1564"/>
                  <a:gd name="T26" fmla="*/ 7 w 750"/>
                  <a:gd name="T27" fmla="*/ 24 h 1564"/>
                  <a:gd name="T28" fmla="*/ 9 w 750"/>
                  <a:gd name="T29" fmla="*/ 24 h 1564"/>
                  <a:gd name="T30" fmla="*/ 9 w 750"/>
                  <a:gd name="T31" fmla="*/ 23 h 1564"/>
                  <a:gd name="T32" fmla="*/ 8 w 750"/>
                  <a:gd name="T33" fmla="*/ 24 h 1564"/>
                  <a:gd name="T34" fmla="*/ 7 w 750"/>
                  <a:gd name="T35" fmla="*/ 23 h 1564"/>
                  <a:gd name="T36" fmla="*/ 7 w 750"/>
                  <a:gd name="T37" fmla="*/ 22 h 1564"/>
                  <a:gd name="T38" fmla="*/ 10 w 750"/>
                  <a:gd name="T39" fmla="*/ 22 h 1564"/>
                  <a:gd name="T40" fmla="*/ 10 w 750"/>
                  <a:gd name="T41" fmla="*/ 19 h 1564"/>
                  <a:gd name="T42" fmla="*/ 14 w 750"/>
                  <a:gd name="T43" fmla="*/ 19 h 1564"/>
                  <a:gd name="T44" fmla="*/ 15 w 750"/>
                  <a:gd name="T45" fmla="*/ 17 h 1564"/>
                  <a:gd name="T46" fmla="*/ 13 w 750"/>
                  <a:gd name="T47" fmla="*/ 13 h 1564"/>
                  <a:gd name="T48" fmla="*/ 14 w 750"/>
                  <a:gd name="T49" fmla="*/ 9 h 1564"/>
                  <a:gd name="T50" fmla="*/ 17 w 750"/>
                  <a:gd name="T51" fmla="*/ 6 h 1564"/>
                  <a:gd name="T52" fmla="*/ 17 w 750"/>
                  <a:gd name="T53" fmla="*/ 4 h 1564"/>
                  <a:gd name="T54" fmla="*/ 17 w 750"/>
                  <a:gd name="T55" fmla="*/ 4 h 1564"/>
                  <a:gd name="T56" fmla="*/ 16 w 750"/>
                  <a:gd name="T57" fmla="*/ 6 h 1564"/>
                  <a:gd name="T58" fmla="*/ 13 w 750"/>
                  <a:gd name="T59" fmla="*/ 6 h 1564"/>
                  <a:gd name="T60" fmla="*/ 14 w 750"/>
                  <a:gd name="T61" fmla="*/ 4 h 1564"/>
                  <a:gd name="T62" fmla="*/ 10 w 750"/>
                  <a:gd name="T63" fmla="*/ 1 h 1564"/>
                  <a:gd name="T64" fmla="*/ 8 w 750"/>
                  <a:gd name="T65" fmla="*/ 0 h 1564"/>
                  <a:gd name="T66" fmla="*/ 8 w 750"/>
                  <a:gd name="T67" fmla="*/ 1 h 1564"/>
                  <a:gd name="T68" fmla="*/ 7 w 750"/>
                  <a:gd name="T69" fmla="*/ 0 h 1564"/>
                  <a:gd name="T70" fmla="*/ 5 w 750"/>
                  <a:gd name="T71" fmla="*/ 1 h 1564"/>
                  <a:gd name="T72" fmla="*/ 5 w 750"/>
                  <a:gd name="T73" fmla="*/ 3 h 1564"/>
                  <a:gd name="T74" fmla="*/ 4 w 750"/>
                  <a:gd name="T75" fmla="*/ 3 h 1564"/>
                  <a:gd name="T76" fmla="*/ 4 w 750"/>
                  <a:gd name="T77" fmla="*/ 5 h 1564"/>
                  <a:gd name="T78" fmla="*/ 3 w 750"/>
                  <a:gd name="T79" fmla="*/ 7 h 1564"/>
                  <a:gd name="T80" fmla="*/ 3 w 750"/>
                  <a:gd name="T81" fmla="*/ 11 h 1564"/>
                  <a:gd name="T82" fmla="*/ 3 w 750"/>
                  <a:gd name="T83" fmla="*/ 14 h 1564"/>
                  <a:gd name="T84" fmla="*/ 2 w 750"/>
                  <a:gd name="T85" fmla="*/ 17 h 1564"/>
                  <a:gd name="T86" fmla="*/ 1 w 750"/>
                  <a:gd name="T87" fmla="*/ 24 h 1564"/>
                  <a:gd name="T88" fmla="*/ 2 w 750"/>
                  <a:gd name="T89" fmla="*/ 26 h 1564"/>
                  <a:gd name="T90" fmla="*/ 1 w 750"/>
                  <a:gd name="T91" fmla="*/ 27 h 1564"/>
                  <a:gd name="T92" fmla="*/ 1 w 750"/>
                  <a:gd name="T93" fmla="*/ 29 h 1564"/>
                  <a:gd name="T94" fmla="*/ 0 w 750"/>
                  <a:gd name="T95" fmla="*/ 33 h 156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750"/>
                  <a:gd name="T145" fmla="*/ 0 h 1564"/>
                  <a:gd name="T146" fmla="*/ 750 w 750"/>
                  <a:gd name="T147" fmla="*/ 1564 h 156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750" h="1564">
                    <a:moveTo>
                      <a:pt x="0" y="1446"/>
                    </a:moveTo>
                    <a:lnTo>
                      <a:pt x="7" y="1480"/>
                    </a:lnTo>
                    <a:lnTo>
                      <a:pt x="38" y="1467"/>
                    </a:lnTo>
                    <a:lnTo>
                      <a:pt x="52" y="1546"/>
                    </a:lnTo>
                    <a:lnTo>
                      <a:pt x="188" y="1564"/>
                    </a:lnTo>
                    <a:lnTo>
                      <a:pt x="152" y="1523"/>
                    </a:lnTo>
                    <a:lnTo>
                      <a:pt x="181" y="1418"/>
                    </a:lnTo>
                    <a:lnTo>
                      <a:pt x="206" y="1438"/>
                    </a:lnTo>
                    <a:lnTo>
                      <a:pt x="290" y="1288"/>
                    </a:lnTo>
                    <a:lnTo>
                      <a:pt x="226" y="1205"/>
                    </a:lnTo>
                    <a:lnTo>
                      <a:pt x="299" y="1154"/>
                    </a:lnTo>
                    <a:lnTo>
                      <a:pt x="311" y="1077"/>
                    </a:lnTo>
                    <a:lnTo>
                      <a:pt x="345" y="1044"/>
                    </a:lnTo>
                    <a:lnTo>
                      <a:pt x="317" y="1030"/>
                    </a:lnTo>
                    <a:lnTo>
                      <a:pt x="374" y="1030"/>
                    </a:lnTo>
                    <a:lnTo>
                      <a:pt x="368" y="992"/>
                    </a:lnTo>
                    <a:lnTo>
                      <a:pt x="341" y="1019"/>
                    </a:lnTo>
                    <a:lnTo>
                      <a:pt x="317" y="990"/>
                    </a:lnTo>
                    <a:lnTo>
                      <a:pt x="313" y="932"/>
                    </a:lnTo>
                    <a:lnTo>
                      <a:pt x="415" y="939"/>
                    </a:lnTo>
                    <a:lnTo>
                      <a:pt x="425" y="824"/>
                    </a:lnTo>
                    <a:lnTo>
                      <a:pt x="587" y="806"/>
                    </a:lnTo>
                    <a:lnTo>
                      <a:pt x="634" y="725"/>
                    </a:lnTo>
                    <a:lnTo>
                      <a:pt x="570" y="582"/>
                    </a:lnTo>
                    <a:lnTo>
                      <a:pt x="601" y="398"/>
                    </a:lnTo>
                    <a:lnTo>
                      <a:pt x="750" y="249"/>
                    </a:lnTo>
                    <a:lnTo>
                      <a:pt x="744" y="181"/>
                    </a:lnTo>
                    <a:lnTo>
                      <a:pt x="718" y="179"/>
                    </a:lnTo>
                    <a:lnTo>
                      <a:pt x="676" y="261"/>
                    </a:lnTo>
                    <a:lnTo>
                      <a:pt x="572" y="255"/>
                    </a:lnTo>
                    <a:lnTo>
                      <a:pt x="593" y="165"/>
                    </a:lnTo>
                    <a:lnTo>
                      <a:pt x="413" y="25"/>
                    </a:lnTo>
                    <a:lnTo>
                      <a:pt x="350" y="14"/>
                    </a:lnTo>
                    <a:lnTo>
                      <a:pt x="344" y="42"/>
                    </a:lnTo>
                    <a:lnTo>
                      <a:pt x="276" y="0"/>
                    </a:lnTo>
                    <a:lnTo>
                      <a:pt x="234" y="52"/>
                    </a:lnTo>
                    <a:lnTo>
                      <a:pt x="229" y="107"/>
                    </a:lnTo>
                    <a:lnTo>
                      <a:pt x="187" y="130"/>
                    </a:lnTo>
                    <a:lnTo>
                      <a:pt x="188" y="238"/>
                    </a:lnTo>
                    <a:lnTo>
                      <a:pt x="143" y="299"/>
                    </a:lnTo>
                    <a:lnTo>
                      <a:pt x="109" y="451"/>
                    </a:lnTo>
                    <a:lnTo>
                      <a:pt x="135" y="594"/>
                    </a:lnTo>
                    <a:lnTo>
                      <a:pt x="85" y="716"/>
                    </a:lnTo>
                    <a:lnTo>
                      <a:pt x="52" y="1021"/>
                    </a:lnTo>
                    <a:lnTo>
                      <a:pt x="79" y="1132"/>
                    </a:lnTo>
                    <a:lnTo>
                      <a:pt x="54" y="1142"/>
                    </a:lnTo>
                    <a:lnTo>
                      <a:pt x="65" y="1241"/>
                    </a:lnTo>
                    <a:lnTo>
                      <a:pt x="0" y="1446"/>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86" name="Freeform 252"/>
              <p:cNvSpPr>
                <a:spLocks/>
              </p:cNvSpPr>
              <p:nvPr/>
            </p:nvSpPr>
            <p:spPr bwMode="auto">
              <a:xfrm>
                <a:off x="2218" y="3814"/>
                <a:ext cx="37" cy="37"/>
              </a:xfrm>
              <a:custGeom>
                <a:avLst/>
                <a:gdLst>
                  <a:gd name="T0" fmla="*/ 0 w 132"/>
                  <a:gd name="T1" fmla="*/ 0 h 134"/>
                  <a:gd name="T2" fmla="*/ 0 w 132"/>
                  <a:gd name="T3" fmla="*/ 3 h 134"/>
                  <a:gd name="T4" fmla="*/ 3 w 132"/>
                  <a:gd name="T5" fmla="*/ 2 h 134"/>
                  <a:gd name="T6" fmla="*/ 1 w 132"/>
                  <a:gd name="T7" fmla="*/ 1 h 134"/>
                  <a:gd name="T8" fmla="*/ 0 w 132"/>
                  <a:gd name="T9" fmla="*/ 0 h 134"/>
                  <a:gd name="T10" fmla="*/ 0 60000 65536"/>
                  <a:gd name="T11" fmla="*/ 0 60000 65536"/>
                  <a:gd name="T12" fmla="*/ 0 60000 65536"/>
                  <a:gd name="T13" fmla="*/ 0 60000 65536"/>
                  <a:gd name="T14" fmla="*/ 0 60000 65536"/>
                  <a:gd name="T15" fmla="*/ 0 w 132"/>
                  <a:gd name="T16" fmla="*/ 0 h 134"/>
                  <a:gd name="T17" fmla="*/ 132 w 132"/>
                  <a:gd name="T18" fmla="*/ 134 h 134"/>
                </a:gdLst>
                <a:ahLst/>
                <a:cxnLst>
                  <a:cxn ang="T10">
                    <a:pos x="T0" y="T1"/>
                  </a:cxn>
                  <a:cxn ang="T11">
                    <a:pos x="T2" y="T3"/>
                  </a:cxn>
                  <a:cxn ang="T12">
                    <a:pos x="T4" y="T5"/>
                  </a:cxn>
                  <a:cxn ang="T13">
                    <a:pos x="T6" y="T7"/>
                  </a:cxn>
                  <a:cxn ang="T14">
                    <a:pos x="T8" y="T9"/>
                  </a:cxn>
                </a:cxnLst>
                <a:rect l="T15" t="T16" r="T17" b="T18"/>
                <a:pathLst>
                  <a:path w="132" h="134">
                    <a:moveTo>
                      <a:pt x="0" y="0"/>
                    </a:moveTo>
                    <a:lnTo>
                      <a:pt x="2" y="134"/>
                    </a:lnTo>
                    <a:lnTo>
                      <a:pt x="132" y="119"/>
                    </a:lnTo>
                    <a:lnTo>
                      <a:pt x="29" y="64"/>
                    </a:lnTo>
                    <a:lnTo>
                      <a:pt x="0" y="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87" name="Freeform 253"/>
              <p:cNvSpPr>
                <a:spLocks/>
              </p:cNvSpPr>
              <p:nvPr/>
            </p:nvSpPr>
            <p:spPr bwMode="auto">
              <a:xfrm>
                <a:off x="2207" y="3204"/>
                <a:ext cx="129" cy="172"/>
              </a:xfrm>
              <a:custGeom>
                <a:avLst/>
                <a:gdLst>
                  <a:gd name="T0" fmla="*/ 0 w 454"/>
                  <a:gd name="T1" fmla="*/ 1 h 601"/>
                  <a:gd name="T2" fmla="*/ 1 w 454"/>
                  <a:gd name="T3" fmla="*/ 3 h 601"/>
                  <a:gd name="T4" fmla="*/ 0 w 454"/>
                  <a:gd name="T5" fmla="*/ 6 h 601"/>
                  <a:gd name="T6" fmla="*/ 1 w 454"/>
                  <a:gd name="T7" fmla="*/ 7 h 601"/>
                  <a:gd name="T8" fmla="*/ 1 w 454"/>
                  <a:gd name="T9" fmla="*/ 7 h 601"/>
                  <a:gd name="T10" fmla="*/ 0 w 454"/>
                  <a:gd name="T11" fmla="*/ 8 h 601"/>
                  <a:gd name="T12" fmla="*/ 1 w 454"/>
                  <a:gd name="T13" fmla="*/ 10 h 601"/>
                  <a:gd name="T14" fmla="*/ 1 w 454"/>
                  <a:gd name="T15" fmla="*/ 14 h 601"/>
                  <a:gd name="T16" fmla="*/ 2 w 454"/>
                  <a:gd name="T17" fmla="*/ 14 h 601"/>
                  <a:gd name="T18" fmla="*/ 3 w 454"/>
                  <a:gd name="T19" fmla="*/ 13 h 601"/>
                  <a:gd name="T20" fmla="*/ 5 w 454"/>
                  <a:gd name="T21" fmla="*/ 14 h 601"/>
                  <a:gd name="T22" fmla="*/ 5 w 454"/>
                  <a:gd name="T23" fmla="*/ 13 h 601"/>
                  <a:gd name="T24" fmla="*/ 6 w 454"/>
                  <a:gd name="T25" fmla="*/ 13 h 601"/>
                  <a:gd name="T26" fmla="*/ 7 w 454"/>
                  <a:gd name="T27" fmla="*/ 11 h 601"/>
                  <a:gd name="T28" fmla="*/ 9 w 454"/>
                  <a:gd name="T29" fmla="*/ 10 h 601"/>
                  <a:gd name="T30" fmla="*/ 10 w 454"/>
                  <a:gd name="T31" fmla="*/ 11 h 601"/>
                  <a:gd name="T32" fmla="*/ 11 w 454"/>
                  <a:gd name="T33" fmla="*/ 9 h 601"/>
                  <a:gd name="T34" fmla="*/ 10 w 454"/>
                  <a:gd name="T35" fmla="*/ 7 h 601"/>
                  <a:gd name="T36" fmla="*/ 9 w 454"/>
                  <a:gd name="T37" fmla="*/ 7 h 601"/>
                  <a:gd name="T38" fmla="*/ 8 w 454"/>
                  <a:gd name="T39" fmla="*/ 4 h 601"/>
                  <a:gd name="T40" fmla="*/ 4 w 454"/>
                  <a:gd name="T41" fmla="*/ 2 h 601"/>
                  <a:gd name="T42" fmla="*/ 4 w 454"/>
                  <a:gd name="T43" fmla="*/ 0 h 601"/>
                  <a:gd name="T44" fmla="*/ 1 w 454"/>
                  <a:gd name="T45" fmla="*/ 1 h 601"/>
                  <a:gd name="T46" fmla="*/ 0 w 454"/>
                  <a:gd name="T47" fmla="*/ 1 h 60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54"/>
                  <a:gd name="T73" fmla="*/ 0 h 601"/>
                  <a:gd name="T74" fmla="*/ 454 w 454"/>
                  <a:gd name="T75" fmla="*/ 601 h 60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54" h="601">
                    <a:moveTo>
                      <a:pt x="0" y="61"/>
                    </a:moveTo>
                    <a:lnTo>
                      <a:pt x="32" y="123"/>
                    </a:lnTo>
                    <a:lnTo>
                      <a:pt x="11" y="262"/>
                    </a:lnTo>
                    <a:lnTo>
                      <a:pt x="32" y="277"/>
                    </a:lnTo>
                    <a:lnTo>
                      <a:pt x="24" y="295"/>
                    </a:lnTo>
                    <a:lnTo>
                      <a:pt x="2" y="352"/>
                    </a:lnTo>
                    <a:lnTo>
                      <a:pt x="42" y="433"/>
                    </a:lnTo>
                    <a:lnTo>
                      <a:pt x="65" y="598"/>
                    </a:lnTo>
                    <a:lnTo>
                      <a:pt x="93" y="601"/>
                    </a:lnTo>
                    <a:lnTo>
                      <a:pt x="135" y="549"/>
                    </a:lnTo>
                    <a:lnTo>
                      <a:pt x="203" y="591"/>
                    </a:lnTo>
                    <a:lnTo>
                      <a:pt x="209" y="563"/>
                    </a:lnTo>
                    <a:lnTo>
                      <a:pt x="272" y="574"/>
                    </a:lnTo>
                    <a:lnTo>
                      <a:pt x="293" y="456"/>
                    </a:lnTo>
                    <a:lnTo>
                      <a:pt x="406" y="433"/>
                    </a:lnTo>
                    <a:lnTo>
                      <a:pt x="441" y="472"/>
                    </a:lnTo>
                    <a:lnTo>
                      <a:pt x="454" y="381"/>
                    </a:lnTo>
                    <a:lnTo>
                      <a:pt x="431" y="302"/>
                    </a:lnTo>
                    <a:lnTo>
                      <a:pt x="366" y="298"/>
                    </a:lnTo>
                    <a:lnTo>
                      <a:pt x="342" y="180"/>
                    </a:lnTo>
                    <a:lnTo>
                      <a:pt x="170" y="100"/>
                    </a:lnTo>
                    <a:lnTo>
                      <a:pt x="159" y="0"/>
                    </a:lnTo>
                    <a:lnTo>
                      <a:pt x="46" y="65"/>
                    </a:lnTo>
                    <a:lnTo>
                      <a:pt x="0" y="61"/>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88" name="Freeform 254"/>
              <p:cNvSpPr>
                <a:spLocks/>
              </p:cNvSpPr>
              <p:nvPr/>
            </p:nvSpPr>
            <p:spPr bwMode="auto">
              <a:xfrm>
                <a:off x="2161" y="3019"/>
                <a:ext cx="424" cy="504"/>
              </a:xfrm>
              <a:custGeom>
                <a:avLst/>
                <a:gdLst>
                  <a:gd name="T0" fmla="*/ 1 w 1487"/>
                  <a:gd name="T1" fmla="*/ 15 h 1768"/>
                  <a:gd name="T2" fmla="*/ 3 w 1487"/>
                  <a:gd name="T3" fmla="*/ 15 h 1768"/>
                  <a:gd name="T4" fmla="*/ 4 w 1487"/>
                  <a:gd name="T5" fmla="*/ 17 h 1768"/>
                  <a:gd name="T6" fmla="*/ 7 w 1487"/>
                  <a:gd name="T7" fmla="*/ 15 h 1768"/>
                  <a:gd name="T8" fmla="*/ 11 w 1487"/>
                  <a:gd name="T9" fmla="*/ 19 h 1768"/>
                  <a:gd name="T10" fmla="*/ 14 w 1487"/>
                  <a:gd name="T11" fmla="*/ 22 h 1768"/>
                  <a:gd name="T12" fmla="*/ 14 w 1487"/>
                  <a:gd name="T13" fmla="*/ 26 h 1768"/>
                  <a:gd name="T14" fmla="*/ 16 w 1487"/>
                  <a:gd name="T15" fmla="*/ 29 h 1768"/>
                  <a:gd name="T16" fmla="*/ 17 w 1487"/>
                  <a:gd name="T17" fmla="*/ 30 h 1768"/>
                  <a:gd name="T18" fmla="*/ 18 w 1487"/>
                  <a:gd name="T19" fmla="*/ 32 h 1768"/>
                  <a:gd name="T20" fmla="*/ 14 w 1487"/>
                  <a:gd name="T21" fmla="*/ 37 h 1768"/>
                  <a:gd name="T22" fmla="*/ 18 w 1487"/>
                  <a:gd name="T23" fmla="*/ 39 h 1768"/>
                  <a:gd name="T24" fmla="*/ 18 w 1487"/>
                  <a:gd name="T25" fmla="*/ 41 h 1768"/>
                  <a:gd name="T26" fmla="*/ 23 w 1487"/>
                  <a:gd name="T27" fmla="*/ 32 h 1768"/>
                  <a:gd name="T28" fmla="*/ 28 w 1487"/>
                  <a:gd name="T29" fmla="*/ 29 h 1768"/>
                  <a:gd name="T30" fmla="*/ 31 w 1487"/>
                  <a:gd name="T31" fmla="*/ 23 h 1768"/>
                  <a:gd name="T32" fmla="*/ 34 w 1487"/>
                  <a:gd name="T33" fmla="*/ 15 h 1768"/>
                  <a:gd name="T34" fmla="*/ 34 w 1487"/>
                  <a:gd name="T35" fmla="*/ 11 h 1768"/>
                  <a:gd name="T36" fmla="*/ 30 w 1487"/>
                  <a:gd name="T37" fmla="*/ 8 h 1768"/>
                  <a:gd name="T38" fmla="*/ 26 w 1487"/>
                  <a:gd name="T39" fmla="*/ 7 h 1768"/>
                  <a:gd name="T40" fmla="*/ 23 w 1487"/>
                  <a:gd name="T41" fmla="*/ 6 h 1768"/>
                  <a:gd name="T42" fmla="*/ 22 w 1487"/>
                  <a:gd name="T43" fmla="*/ 7 h 1768"/>
                  <a:gd name="T44" fmla="*/ 21 w 1487"/>
                  <a:gd name="T45" fmla="*/ 7 h 1768"/>
                  <a:gd name="T46" fmla="*/ 21 w 1487"/>
                  <a:gd name="T47" fmla="*/ 4 h 1768"/>
                  <a:gd name="T48" fmla="*/ 19 w 1487"/>
                  <a:gd name="T49" fmla="*/ 3 h 1768"/>
                  <a:gd name="T50" fmla="*/ 15 w 1487"/>
                  <a:gd name="T51" fmla="*/ 3 h 1768"/>
                  <a:gd name="T52" fmla="*/ 12 w 1487"/>
                  <a:gd name="T53" fmla="*/ 3 h 1768"/>
                  <a:gd name="T54" fmla="*/ 12 w 1487"/>
                  <a:gd name="T55" fmla="*/ 0 h 1768"/>
                  <a:gd name="T56" fmla="*/ 8 w 1487"/>
                  <a:gd name="T57" fmla="*/ 1 h 1768"/>
                  <a:gd name="T58" fmla="*/ 9 w 1487"/>
                  <a:gd name="T59" fmla="*/ 3 h 1768"/>
                  <a:gd name="T60" fmla="*/ 6 w 1487"/>
                  <a:gd name="T61" fmla="*/ 4 h 1768"/>
                  <a:gd name="T62" fmla="*/ 4 w 1487"/>
                  <a:gd name="T63" fmla="*/ 4 h 1768"/>
                  <a:gd name="T64" fmla="*/ 3 w 1487"/>
                  <a:gd name="T65" fmla="*/ 5 h 1768"/>
                  <a:gd name="T66" fmla="*/ 3 w 1487"/>
                  <a:gd name="T67" fmla="*/ 9 h 1768"/>
                  <a:gd name="T68" fmla="*/ 0 w 1487"/>
                  <a:gd name="T69" fmla="*/ 13 h 176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87"/>
                  <a:gd name="T106" fmla="*/ 0 h 1768"/>
                  <a:gd name="T107" fmla="*/ 1487 w 1487"/>
                  <a:gd name="T108" fmla="*/ 1768 h 176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87" h="1768">
                    <a:moveTo>
                      <a:pt x="0" y="559"/>
                    </a:moveTo>
                    <a:lnTo>
                      <a:pt x="31" y="642"/>
                    </a:lnTo>
                    <a:lnTo>
                      <a:pt x="82" y="670"/>
                    </a:lnTo>
                    <a:lnTo>
                      <a:pt x="125" y="637"/>
                    </a:lnTo>
                    <a:lnTo>
                      <a:pt x="125" y="712"/>
                    </a:lnTo>
                    <a:lnTo>
                      <a:pt x="157" y="712"/>
                    </a:lnTo>
                    <a:lnTo>
                      <a:pt x="203" y="716"/>
                    </a:lnTo>
                    <a:lnTo>
                      <a:pt x="316" y="651"/>
                    </a:lnTo>
                    <a:lnTo>
                      <a:pt x="327" y="751"/>
                    </a:lnTo>
                    <a:lnTo>
                      <a:pt x="499" y="831"/>
                    </a:lnTo>
                    <a:lnTo>
                      <a:pt x="523" y="949"/>
                    </a:lnTo>
                    <a:lnTo>
                      <a:pt x="588" y="953"/>
                    </a:lnTo>
                    <a:lnTo>
                      <a:pt x="611" y="1032"/>
                    </a:lnTo>
                    <a:lnTo>
                      <a:pt x="598" y="1123"/>
                    </a:lnTo>
                    <a:lnTo>
                      <a:pt x="606" y="1214"/>
                    </a:lnTo>
                    <a:lnTo>
                      <a:pt x="689" y="1227"/>
                    </a:lnTo>
                    <a:lnTo>
                      <a:pt x="699" y="1289"/>
                    </a:lnTo>
                    <a:lnTo>
                      <a:pt x="740" y="1302"/>
                    </a:lnTo>
                    <a:lnTo>
                      <a:pt x="734" y="1379"/>
                    </a:lnTo>
                    <a:lnTo>
                      <a:pt x="760" y="1381"/>
                    </a:lnTo>
                    <a:lnTo>
                      <a:pt x="766" y="1449"/>
                    </a:lnTo>
                    <a:lnTo>
                      <a:pt x="617" y="1598"/>
                    </a:lnTo>
                    <a:lnTo>
                      <a:pt x="648" y="1590"/>
                    </a:lnTo>
                    <a:lnTo>
                      <a:pt x="760" y="1684"/>
                    </a:lnTo>
                    <a:lnTo>
                      <a:pt x="785" y="1721"/>
                    </a:lnTo>
                    <a:lnTo>
                      <a:pt x="775" y="1768"/>
                    </a:lnTo>
                    <a:lnTo>
                      <a:pt x="959" y="1503"/>
                    </a:lnTo>
                    <a:lnTo>
                      <a:pt x="969" y="1372"/>
                    </a:lnTo>
                    <a:lnTo>
                      <a:pt x="1112" y="1252"/>
                    </a:lnTo>
                    <a:lnTo>
                      <a:pt x="1205" y="1252"/>
                    </a:lnTo>
                    <a:lnTo>
                      <a:pt x="1245" y="1210"/>
                    </a:lnTo>
                    <a:lnTo>
                      <a:pt x="1320" y="1009"/>
                    </a:lnTo>
                    <a:lnTo>
                      <a:pt x="1330" y="811"/>
                    </a:lnTo>
                    <a:lnTo>
                      <a:pt x="1473" y="623"/>
                    </a:lnTo>
                    <a:lnTo>
                      <a:pt x="1487" y="541"/>
                    </a:lnTo>
                    <a:lnTo>
                      <a:pt x="1465" y="459"/>
                    </a:lnTo>
                    <a:lnTo>
                      <a:pt x="1406" y="449"/>
                    </a:lnTo>
                    <a:lnTo>
                      <a:pt x="1309" y="363"/>
                    </a:lnTo>
                    <a:lnTo>
                      <a:pt x="1120" y="347"/>
                    </a:lnTo>
                    <a:lnTo>
                      <a:pt x="1105" y="295"/>
                    </a:lnTo>
                    <a:lnTo>
                      <a:pt x="1019" y="256"/>
                    </a:lnTo>
                    <a:lnTo>
                      <a:pt x="983" y="257"/>
                    </a:lnTo>
                    <a:lnTo>
                      <a:pt x="932" y="336"/>
                    </a:lnTo>
                    <a:lnTo>
                      <a:pt x="931" y="309"/>
                    </a:lnTo>
                    <a:lnTo>
                      <a:pt x="852" y="321"/>
                    </a:lnTo>
                    <a:lnTo>
                      <a:pt x="886" y="307"/>
                    </a:lnTo>
                    <a:lnTo>
                      <a:pt x="854" y="245"/>
                    </a:lnTo>
                    <a:lnTo>
                      <a:pt x="914" y="160"/>
                    </a:lnTo>
                    <a:lnTo>
                      <a:pt x="851" y="50"/>
                    </a:lnTo>
                    <a:lnTo>
                      <a:pt x="796" y="137"/>
                    </a:lnTo>
                    <a:lnTo>
                      <a:pt x="744" y="132"/>
                    </a:lnTo>
                    <a:lnTo>
                      <a:pt x="660" y="144"/>
                    </a:lnTo>
                    <a:lnTo>
                      <a:pt x="554" y="161"/>
                    </a:lnTo>
                    <a:lnTo>
                      <a:pt x="531" y="115"/>
                    </a:lnTo>
                    <a:lnTo>
                      <a:pt x="538" y="31"/>
                    </a:lnTo>
                    <a:lnTo>
                      <a:pt x="509" y="0"/>
                    </a:lnTo>
                    <a:lnTo>
                      <a:pt x="409" y="53"/>
                    </a:lnTo>
                    <a:lnTo>
                      <a:pt x="347" y="37"/>
                    </a:lnTo>
                    <a:lnTo>
                      <a:pt x="363" y="122"/>
                    </a:lnTo>
                    <a:lnTo>
                      <a:pt x="401" y="133"/>
                    </a:lnTo>
                    <a:lnTo>
                      <a:pt x="306" y="192"/>
                    </a:lnTo>
                    <a:lnTo>
                      <a:pt x="265" y="171"/>
                    </a:lnTo>
                    <a:lnTo>
                      <a:pt x="243" y="141"/>
                    </a:lnTo>
                    <a:lnTo>
                      <a:pt x="155" y="157"/>
                    </a:lnTo>
                    <a:lnTo>
                      <a:pt x="181" y="202"/>
                    </a:lnTo>
                    <a:lnTo>
                      <a:pt x="144" y="205"/>
                    </a:lnTo>
                    <a:lnTo>
                      <a:pt x="165" y="284"/>
                    </a:lnTo>
                    <a:lnTo>
                      <a:pt x="148" y="410"/>
                    </a:lnTo>
                    <a:lnTo>
                      <a:pt x="51" y="458"/>
                    </a:lnTo>
                    <a:lnTo>
                      <a:pt x="0" y="559"/>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89" name="Freeform 255"/>
              <p:cNvSpPr>
                <a:spLocks/>
              </p:cNvSpPr>
              <p:nvPr/>
            </p:nvSpPr>
            <p:spPr bwMode="auto">
              <a:xfrm>
                <a:off x="1995" y="2849"/>
                <a:ext cx="8" cy="33"/>
              </a:xfrm>
              <a:custGeom>
                <a:avLst/>
                <a:gdLst>
                  <a:gd name="T0" fmla="*/ 0 w 31"/>
                  <a:gd name="T1" fmla="*/ 1 h 115"/>
                  <a:gd name="T2" fmla="*/ 0 w 31"/>
                  <a:gd name="T3" fmla="*/ 3 h 115"/>
                  <a:gd name="T4" fmla="*/ 1 w 31"/>
                  <a:gd name="T5" fmla="*/ 0 h 115"/>
                  <a:gd name="T6" fmla="*/ 0 w 31"/>
                  <a:gd name="T7" fmla="*/ 1 h 115"/>
                  <a:gd name="T8" fmla="*/ 0 60000 65536"/>
                  <a:gd name="T9" fmla="*/ 0 60000 65536"/>
                  <a:gd name="T10" fmla="*/ 0 60000 65536"/>
                  <a:gd name="T11" fmla="*/ 0 60000 65536"/>
                  <a:gd name="T12" fmla="*/ 0 w 31"/>
                  <a:gd name="T13" fmla="*/ 0 h 115"/>
                  <a:gd name="T14" fmla="*/ 31 w 31"/>
                  <a:gd name="T15" fmla="*/ 115 h 115"/>
                </a:gdLst>
                <a:ahLst/>
                <a:cxnLst>
                  <a:cxn ang="T8">
                    <a:pos x="T0" y="T1"/>
                  </a:cxn>
                  <a:cxn ang="T9">
                    <a:pos x="T2" y="T3"/>
                  </a:cxn>
                  <a:cxn ang="T10">
                    <a:pos x="T4" y="T5"/>
                  </a:cxn>
                  <a:cxn ang="T11">
                    <a:pos x="T6" y="T7"/>
                  </a:cxn>
                </a:cxnLst>
                <a:rect l="T12" t="T13" r="T14" b="T15"/>
                <a:pathLst>
                  <a:path w="31" h="115">
                    <a:moveTo>
                      <a:pt x="0" y="25"/>
                    </a:moveTo>
                    <a:lnTo>
                      <a:pt x="11" y="115"/>
                    </a:lnTo>
                    <a:lnTo>
                      <a:pt x="31" y="0"/>
                    </a:lnTo>
                    <a:lnTo>
                      <a:pt x="0" y="2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90" name="Freeform 256"/>
              <p:cNvSpPr>
                <a:spLocks/>
              </p:cNvSpPr>
              <p:nvPr/>
            </p:nvSpPr>
            <p:spPr bwMode="auto">
              <a:xfrm>
                <a:off x="1430" y="1975"/>
                <a:ext cx="929" cy="549"/>
              </a:xfrm>
              <a:custGeom>
                <a:avLst/>
                <a:gdLst>
                  <a:gd name="T0" fmla="*/ 6 w 3259"/>
                  <a:gd name="T1" fmla="*/ 5 h 1930"/>
                  <a:gd name="T2" fmla="*/ 9 w 3259"/>
                  <a:gd name="T3" fmla="*/ 5 h 1930"/>
                  <a:gd name="T4" fmla="*/ 13 w 3259"/>
                  <a:gd name="T5" fmla="*/ 5 h 1930"/>
                  <a:gd name="T6" fmla="*/ 21 w 3259"/>
                  <a:gd name="T7" fmla="*/ 5 h 1930"/>
                  <a:gd name="T8" fmla="*/ 23 w 3259"/>
                  <a:gd name="T9" fmla="*/ 7 h 1930"/>
                  <a:gd name="T10" fmla="*/ 30 w 3259"/>
                  <a:gd name="T11" fmla="*/ 9 h 1930"/>
                  <a:gd name="T12" fmla="*/ 29 w 3259"/>
                  <a:gd name="T13" fmla="*/ 7 h 1930"/>
                  <a:gd name="T14" fmla="*/ 34 w 3259"/>
                  <a:gd name="T15" fmla="*/ 8 h 1930"/>
                  <a:gd name="T16" fmla="*/ 39 w 3259"/>
                  <a:gd name="T17" fmla="*/ 7 h 1930"/>
                  <a:gd name="T18" fmla="*/ 39 w 3259"/>
                  <a:gd name="T19" fmla="*/ 7 h 1930"/>
                  <a:gd name="T20" fmla="*/ 40 w 3259"/>
                  <a:gd name="T21" fmla="*/ 7 h 1930"/>
                  <a:gd name="T22" fmla="*/ 42 w 3259"/>
                  <a:gd name="T23" fmla="*/ 5 h 1930"/>
                  <a:gd name="T24" fmla="*/ 40 w 3259"/>
                  <a:gd name="T25" fmla="*/ 0 h 1930"/>
                  <a:gd name="T26" fmla="*/ 43 w 3259"/>
                  <a:gd name="T27" fmla="*/ 3 h 1930"/>
                  <a:gd name="T28" fmla="*/ 44 w 3259"/>
                  <a:gd name="T29" fmla="*/ 5 h 1930"/>
                  <a:gd name="T30" fmla="*/ 47 w 3259"/>
                  <a:gd name="T31" fmla="*/ 7 h 1930"/>
                  <a:gd name="T32" fmla="*/ 49 w 3259"/>
                  <a:gd name="T33" fmla="*/ 6 h 1930"/>
                  <a:gd name="T34" fmla="*/ 53 w 3259"/>
                  <a:gd name="T35" fmla="*/ 5 h 1930"/>
                  <a:gd name="T36" fmla="*/ 53 w 3259"/>
                  <a:gd name="T37" fmla="*/ 9 h 1930"/>
                  <a:gd name="T38" fmla="*/ 48 w 3259"/>
                  <a:gd name="T39" fmla="*/ 10 h 1930"/>
                  <a:gd name="T40" fmla="*/ 46 w 3259"/>
                  <a:gd name="T41" fmla="*/ 12 h 1930"/>
                  <a:gd name="T42" fmla="*/ 44 w 3259"/>
                  <a:gd name="T43" fmla="*/ 15 h 1930"/>
                  <a:gd name="T44" fmla="*/ 43 w 3259"/>
                  <a:gd name="T45" fmla="*/ 16 h 1930"/>
                  <a:gd name="T46" fmla="*/ 41 w 3259"/>
                  <a:gd name="T47" fmla="*/ 18 h 1930"/>
                  <a:gd name="T48" fmla="*/ 43 w 3259"/>
                  <a:gd name="T49" fmla="*/ 24 h 1930"/>
                  <a:gd name="T50" fmla="*/ 49 w 3259"/>
                  <a:gd name="T51" fmla="*/ 28 h 1930"/>
                  <a:gd name="T52" fmla="*/ 52 w 3259"/>
                  <a:gd name="T53" fmla="*/ 31 h 1930"/>
                  <a:gd name="T54" fmla="*/ 54 w 3259"/>
                  <a:gd name="T55" fmla="*/ 33 h 1930"/>
                  <a:gd name="T56" fmla="*/ 57 w 3259"/>
                  <a:gd name="T57" fmla="*/ 26 h 1930"/>
                  <a:gd name="T58" fmla="*/ 56 w 3259"/>
                  <a:gd name="T59" fmla="*/ 21 h 1930"/>
                  <a:gd name="T60" fmla="*/ 56 w 3259"/>
                  <a:gd name="T61" fmla="*/ 18 h 1930"/>
                  <a:gd name="T62" fmla="*/ 59 w 3259"/>
                  <a:gd name="T63" fmla="*/ 16 h 1930"/>
                  <a:gd name="T64" fmla="*/ 63 w 3259"/>
                  <a:gd name="T65" fmla="*/ 20 h 1930"/>
                  <a:gd name="T66" fmla="*/ 62 w 3259"/>
                  <a:gd name="T67" fmla="*/ 22 h 1930"/>
                  <a:gd name="T68" fmla="*/ 65 w 3259"/>
                  <a:gd name="T69" fmla="*/ 22 h 1930"/>
                  <a:gd name="T70" fmla="*/ 67 w 3259"/>
                  <a:gd name="T71" fmla="*/ 21 h 1930"/>
                  <a:gd name="T72" fmla="*/ 68 w 3259"/>
                  <a:gd name="T73" fmla="*/ 22 h 1930"/>
                  <a:gd name="T74" fmla="*/ 69 w 3259"/>
                  <a:gd name="T75" fmla="*/ 22 h 1930"/>
                  <a:gd name="T76" fmla="*/ 70 w 3259"/>
                  <a:gd name="T77" fmla="*/ 24 h 1930"/>
                  <a:gd name="T78" fmla="*/ 70 w 3259"/>
                  <a:gd name="T79" fmla="*/ 26 h 1930"/>
                  <a:gd name="T80" fmla="*/ 74 w 3259"/>
                  <a:gd name="T81" fmla="*/ 28 h 1930"/>
                  <a:gd name="T82" fmla="*/ 74 w 3259"/>
                  <a:gd name="T83" fmla="*/ 30 h 1930"/>
                  <a:gd name="T84" fmla="*/ 76 w 3259"/>
                  <a:gd name="T85" fmla="*/ 31 h 1930"/>
                  <a:gd name="T86" fmla="*/ 62 w 3259"/>
                  <a:gd name="T87" fmla="*/ 38 h 1930"/>
                  <a:gd name="T88" fmla="*/ 66 w 3259"/>
                  <a:gd name="T89" fmla="*/ 37 h 1930"/>
                  <a:gd name="T90" fmla="*/ 70 w 3259"/>
                  <a:gd name="T91" fmla="*/ 40 h 1930"/>
                  <a:gd name="T92" fmla="*/ 71 w 3259"/>
                  <a:gd name="T93" fmla="*/ 40 h 1930"/>
                  <a:gd name="T94" fmla="*/ 69 w 3259"/>
                  <a:gd name="T95" fmla="*/ 40 h 1930"/>
                  <a:gd name="T96" fmla="*/ 65 w 3259"/>
                  <a:gd name="T97" fmla="*/ 40 h 1930"/>
                  <a:gd name="T98" fmla="*/ 58 w 3259"/>
                  <a:gd name="T99" fmla="*/ 41 h 1930"/>
                  <a:gd name="T100" fmla="*/ 55 w 3259"/>
                  <a:gd name="T101" fmla="*/ 43 h 1930"/>
                  <a:gd name="T102" fmla="*/ 52 w 3259"/>
                  <a:gd name="T103" fmla="*/ 43 h 1930"/>
                  <a:gd name="T104" fmla="*/ 54 w 3259"/>
                  <a:gd name="T105" fmla="*/ 41 h 1930"/>
                  <a:gd name="T106" fmla="*/ 50 w 3259"/>
                  <a:gd name="T107" fmla="*/ 37 h 1930"/>
                  <a:gd name="T108" fmla="*/ 48 w 3259"/>
                  <a:gd name="T109" fmla="*/ 36 h 1930"/>
                  <a:gd name="T110" fmla="*/ 41 w 3259"/>
                  <a:gd name="T111" fmla="*/ 35 h 1930"/>
                  <a:gd name="T112" fmla="*/ 15 w 3259"/>
                  <a:gd name="T113" fmla="*/ 34 h 1930"/>
                  <a:gd name="T114" fmla="*/ 11 w 3259"/>
                  <a:gd name="T115" fmla="*/ 31 h 1930"/>
                  <a:gd name="T116" fmla="*/ 10 w 3259"/>
                  <a:gd name="T117" fmla="*/ 26 h 1930"/>
                  <a:gd name="T118" fmla="*/ 3 w 3259"/>
                  <a:gd name="T119" fmla="*/ 21 h 193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259"/>
                  <a:gd name="T181" fmla="*/ 0 h 1930"/>
                  <a:gd name="T182" fmla="*/ 3259 w 3259"/>
                  <a:gd name="T183" fmla="*/ 1930 h 193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259" h="1930">
                    <a:moveTo>
                      <a:pt x="0" y="855"/>
                    </a:moveTo>
                    <a:lnTo>
                      <a:pt x="0" y="178"/>
                    </a:lnTo>
                    <a:lnTo>
                      <a:pt x="260" y="266"/>
                    </a:lnTo>
                    <a:lnTo>
                      <a:pt x="243" y="231"/>
                    </a:lnTo>
                    <a:lnTo>
                      <a:pt x="271" y="210"/>
                    </a:lnTo>
                    <a:lnTo>
                      <a:pt x="432" y="135"/>
                    </a:lnTo>
                    <a:lnTo>
                      <a:pt x="308" y="226"/>
                    </a:lnTo>
                    <a:lnTo>
                      <a:pt x="377" y="200"/>
                    </a:lnTo>
                    <a:lnTo>
                      <a:pt x="377" y="218"/>
                    </a:lnTo>
                    <a:lnTo>
                      <a:pt x="511" y="137"/>
                    </a:lnTo>
                    <a:lnTo>
                      <a:pt x="493" y="111"/>
                    </a:lnTo>
                    <a:lnTo>
                      <a:pt x="580" y="207"/>
                    </a:lnTo>
                    <a:lnTo>
                      <a:pt x="636" y="151"/>
                    </a:lnTo>
                    <a:lnTo>
                      <a:pt x="630" y="207"/>
                    </a:lnTo>
                    <a:lnTo>
                      <a:pt x="699" y="168"/>
                    </a:lnTo>
                    <a:lnTo>
                      <a:pt x="891" y="235"/>
                    </a:lnTo>
                    <a:lnTo>
                      <a:pt x="981" y="234"/>
                    </a:lnTo>
                    <a:lnTo>
                      <a:pt x="1029" y="275"/>
                    </a:lnTo>
                    <a:lnTo>
                      <a:pt x="972" y="310"/>
                    </a:lnTo>
                    <a:lnTo>
                      <a:pt x="1006" y="323"/>
                    </a:lnTo>
                    <a:lnTo>
                      <a:pt x="1181" y="306"/>
                    </a:lnTo>
                    <a:lnTo>
                      <a:pt x="1255" y="364"/>
                    </a:lnTo>
                    <a:lnTo>
                      <a:pt x="1268" y="402"/>
                    </a:lnTo>
                    <a:lnTo>
                      <a:pt x="1286" y="376"/>
                    </a:lnTo>
                    <a:lnTo>
                      <a:pt x="1255" y="323"/>
                    </a:lnTo>
                    <a:lnTo>
                      <a:pt x="1339" y="260"/>
                    </a:lnTo>
                    <a:lnTo>
                      <a:pt x="1256" y="300"/>
                    </a:lnTo>
                    <a:lnTo>
                      <a:pt x="1231" y="281"/>
                    </a:lnTo>
                    <a:lnTo>
                      <a:pt x="1330" y="234"/>
                    </a:lnTo>
                    <a:lnTo>
                      <a:pt x="1383" y="302"/>
                    </a:lnTo>
                    <a:lnTo>
                      <a:pt x="1441" y="300"/>
                    </a:lnTo>
                    <a:lnTo>
                      <a:pt x="1474" y="331"/>
                    </a:lnTo>
                    <a:lnTo>
                      <a:pt x="1628" y="323"/>
                    </a:lnTo>
                    <a:lnTo>
                      <a:pt x="1622" y="302"/>
                    </a:lnTo>
                    <a:lnTo>
                      <a:pt x="1668" y="342"/>
                    </a:lnTo>
                    <a:lnTo>
                      <a:pt x="1674" y="310"/>
                    </a:lnTo>
                    <a:lnTo>
                      <a:pt x="1639" y="321"/>
                    </a:lnTo>
                    <a:lnTo>
                      <a:pt x="1614" y="279"/>
                    </a:lnTo>
                    <a:lnTo>
                      <a:pt x="1672" y="275"/>
                    </a:lnTo>
                    <a:lnTo>
                      <a:pt x="1691" y="306"/>
                    </a:lnTo>
                    <a:lnTo>
                      <a:pt x="1714" y="296"/>
                    </a:lnTo>
                    <a:lnTo>
                      <a:pt x="1706" y="345"/>
                    </a:lnTo>
                    <a:lnTo>
                      <a:pt x="1746" y="369"/>
                    </a:lnTo>
                    <a:lnTo>
                      <a:pt x="1734" y="302"/>
                    </a:lnTo>
                    <a:lnTo>
                      <a:pt x="1810" y="262"/>
                    </a:lnTo>
                    <a:lnTo>
                      <a:pt x="1790" y="231"/>
                    </a:lnTo>
                    <a:lnTo>
                      <a:pt x="1768" y="253"/>
                    </a:lnTo>
                    <a:lnTo>
                      <a:pt x="1808" y="196"/>
                    </a:lnTo>
                    <a:lnTo>
                      <a:pt x="1696" y="154"/>
                    </a:lnTo>
                    <a:lnTo>
                      <a:pt x="1707" y="55"/>
                    </a:lnTo>
                    <a:lnTo>
                      <a:pt x="1734" y="57"/>
                    </a:lnTo>
                    <a:lnTo>
                      <a:pt x="1752" y="0"/>
                    </a:lnTo>
                    <a:lnTo>
                      <a:pt x="1832" y="55"/>
                    </a:lnTo>
                    <a:lnTo>
                      <a:pt x="1834" y="92"/>
                    </a:lnTo>
                    <a:lnTo>
                      <a:pt x="1891" y="143"/>
                    </a:lnTo>
                    <a:lnTo>
                      <a:pt x="1853" y="142"/>
                    </a:lnTo>
                    <a:lnTo>
                      <a:pt x="1869" y="160"/>
                    </a:lnTo>
                    <a:lnTo>
                      <a:pt x="1847" y="181"/>
                    </a:lnTo>
                    <a:lnTo>
                      <a:pt x="1913" y="196"/>
                    </a:lnTo>
                    <a:lnTo>
                      <a:pt x="1896" y="207"/>
                    </a:lnTo>
                    <a:lnTo>
                      <a:pt x="1935" y="291"/>
                    </a:lnTo>
                    <a:lnTo>
                      <a:pt x="1971" y="216"/>
                    </a:lnTo>
                    <a:lnTo>
                      <a:pt x="2017" y="243"/>
                    </a:lnTo>
                    <a:lnTo>
                      <a:pt x="2029" y="295"/>
                    </a:lnTo>
                    <a:lnTo>
                      <a:pt x="2007" y="310"/>
                    </a:lnTo>
                    <a:lnTo>
                      <a:pt x="2051" y="369"/>
                    </a:lnTo>
                    <a:lnTo>
                      <a:pt x="2077" y="356"/>
                    </a:lnTo>
                    <a:lnTo>
                      <a:pt x="2112" y="261"/>
                    </a:lnTo>
                    <a:lnTo>
                      <a:pt x="2152" y="252"/>
                    </a:lnTo>
                    <a:lnTo>
                      <a:pt x="2122" y="172"/>
                    </a:lnTo>
                    <a:lnTo>
                      <a:pt x="2229" y="180"/>
                    </a:lnTo>
                    <a:lnTo>
                      <a:pt x="2276" y="226"/>
                    </a:lnTo>
                    <a:lnTo>
                      <a:pt x="2258" y="249"/>
                    </a:lnTo>
                    <a:lnTo>
                      <a:pt x="2280" y="261"/>
                    </a:lnTo>
                    <a:lnTo>
                      <a:pt x="2230" y="276"/>
                    </a:lnTo>
                    <a:lnTo>
                      <a:pt x="2274" y="379"/>
                    </a:lnTo>
                    <a:lnTo>
                      <a:pt x="2203" y="431"/>
                    </a:lnTo>
                    <a:lnTo>
                      <a:pt x="2176" y="408"/>
                    </a:lnTo>
                    <a:lnTo>
                      <a:pt x="2186" y="444"/>
                    </a:lnTo>
                    <a:lnTo>
                      <a:pt x="2078" y="419"/>
                    </a:lnTo>
                    <a:lnTo>
                      <a:pt x="2101" y="453"/>
                    </a:lnTo>
                    <a:lnTo>
                      <a:pt x="2060" y="504"/>
                    </a:lnTo>
                    <a:lnTo>
                      <a:pt x="1945" y="464"/>
                    </a:lnTo>
                    <a:lnTo>
                      <a:pt x="1987" y="507"/>
                    </a:lnTo>
                    <a:lnTo>
                      <a:pt x="2067" y="515"/>
                    </a:lnTo>
                    <a:lnTo>
                      <a:pt x="2012" y="599"/>
                    </a:lnTo>
                    <a:lnTo>
                      <a:pt x="1953" y="595"/>
                    </a:lnTo>
                    <a:lnTo>
                      <a:pt x="1924" y="640"/>
                    </a:lnTo>
                    <a:lnTo>
                      <a:pt x="1818" y="603"/>
                    </a:lnTo>
                    <a:lnTo>
                      <a:pt x="1913" y="640"/>
                    </a:lnTo>
                    <a:lnTo>
                      <a:pt x="1928" y="675"/>
                    </a:lnTo>
                    <a:lnTo>
                      <a:pt x="1853" y="688"/>
                    </a:lnTo>
                    <a:lnTo>
                      <a:pt x="1869" y="698"/>
                    </a:lnTo>
                    <a:lnTo>
                      <a:pt x="1848" y="701"/>
                    </a:lnTo>
                    <a:lnTo>
                      <a:pt x="1848" y="736"/>
                    </a:lnTo>
                    <a:lnTo>
                      <a:pt x="1769" y="783"/>
                    </a:lnTo>
                    <a:lnTo>
                      <a:pt x="1757" y="937"/>
                    </a:lnTo>
                    <a:lnTo>
                      <a:pt x="1785" y="973"/>
                    </a:lnTo>
                    <a:lnTo>
                      <a:pt x="1826" y="952"/>
                    </a:lnTo>
                    <a:lnTo>
                      <a:pt x="1846" y="1070"/>
                    </a:lnTo>
                    <a:lnTo>
                      <a:pt x="1905" y="1047"/>
                    </a:lnTo>
                    <a:lnTo>
                      <a:pt x="1978" y="1079"/>
                    </a:lnTo>
                    <a:lnTo>
                      <a:pt x="2123" y="1166"/>
                    </a:lnTo>
                    <a:lnTo>
                      <a:pt x="2112" y="1200"/>
                    </a:lnTo>
                    <a:lnTo>
                      <a:pt x="2128" y="1175"/>
                    </a:lnTo>
                    <a:lnTo>
                      <a:pt x="2238" y="1184"/>
                    </a:lnTo>
                    <a:lnTo>
                      <a:pt x="2238" y="1311"/>
                    </a:lnTo>
                    <a:lnTo>
                      <a:pt x="2271" y="1355"/>
                    </a:lnTo>
                    <a:lnTo>
                      <a:pt x="2248" y="1365"/>
                    </a:lnTo>
                    <a:lnTo>
                      <a:pt x="2302" y="1388"/>
                    </a:lnTo>
                    <a:lnTo>
                      <a:pt x="2287" y="1428"/>
                    </a:lnTo>
                    <a:lnTo>
                      <a:pt x="2341" y="1426"/>
                    </a:lnTo>
                    <a:lnTo>
                      <a:pt x="2412" y="1358"/>
                    </a:lnTo>
                    <a:lnTo>
                      <a:pt x="2379" y="1342"/>
                    </a:lnTo>
                    <a:lnTo>
                      <a:pt x="2341" y="1219"/>
                    </a:lnTo>
                    <a:lnTo>
                      <a:pt x="2474" y="1112"/>
                    </a:lnTo>
                    <a:lnTo>
                      <a:pt x="2456" y="1112"/>
                    </a:lnTo>
                    <a:lnTo>
                      <a:pt x="2424" y="985"/>
                    </a:lnTo>
                    <a:lnTo>
                      <a:pt x="2375" y="952"/>
                    </a:lnTo>
                    <a:lnTo>
                      <a:pt x="2440" y="899"/>
                    </a:lnTo>
                    <a:lnTo>
                      <a:pt x="2418" y="871"/>
                    </a:lnTo>
                    <a:lnTo>
                      <a:pt x="2426" y="825"/>
                    </a:lnTo>
                    <a:lnTo>
                      <a:pt x="2401" y="818"/>
                    </a:lnTo>
                    <a:lnTo>
                      <a:pt x="2426" y="772"/>
                    </a:lnTo>
                    <a:lnTo>
                      <a:pt x="2397" y="741"/>
                    </a:lnTo>
                    <a:lnTo>
                      <a:pt x="2416" y="702"/>
                    </a:lnTo>
                    <a:lnTo>
                      <a:pt x="2516" y="729"/>
                    </a:lnTo>
                    <a:lnTo>
                      <a:pt x="2563" y="706"/>
                    </a:lnTo>
                    <a:lnTo>
                      <a:pt x="2652" y="772"/>
                    </a:lnTo>
                    <a:lnTo>
                      <a:pt x="2652" y="799"/>
                    </a:lnTo>
                    <a:lnTo>
                      <a:pt x="2726" y="803"/>
                    </a:lnTo>
                    <a:lnTo>
                      <a:pt x="2733" y="867"/>
                    </a:lnTo>
                    <a:lnTo>
                      <a:pt x="2666" y="870"/>
                    </a:lnTo>
                    <a:lnTo>
                      <a:pt x="2724" y="881"/>
                    </a:lnTo>
                    <a:lnTo>
                      <a:pt x="2743" y="918"/>
                    </a:lnTo>
                    <a:lnTo>
                      <a:pt x="2681" y="974"/>
                    </a:lnTo>
                    <a:lnTo>
                      <a:pt x="2770" y="947"/>
                    </a:lnTo>
                    <a:lnTo>
                      <a:pt x="2775" y="994"/>
                    </a:lnTo>
                    <a:lnTo>
                      <a:pt x="2736" y="1013"/>
                    </a:lnTo>
                    <a:lnTo>
                      <a:pt x="2792" y="964"/>
                    </a:lnTo>
                    <a:lnTo>
                      <a:pt x="2797" y="996"/>
                    </a:lnTo>
                    <a:lnTo>
                      <a:pt x="2849" y="950"/>
                    </a:lnTo>
                    <a:lnTo>
                      <a:pt x="2860" y="974"/>
                    </a:lnTo>
                    <a:lnTo>
                      <a:pt x="2894" y="906"/>
                    </a:lnTo>
                    <a:lnTo>
                      <a:pt x="2880" y="893"/>
                    </a:lnTo>
                    <a:lnTo>
                      <a:pt x="2922" y="855"/>
                    </a:lnTo>
                    <a:lnTo>
                      <a:pt x="2969" y="927"/>
                    </a:lnTo>
                    <a:lnTo>
                      <a:pt x="2928" y="943"/>
                    </a:lnTo>
                    <a:lnTo>
                      <a:pt x="2974" y="935"/>
                    </a:lnTo>
                    <a:lnTo>
                      <a:pt x="2989" y="963"/>
                    </a:lnTo>
                    <a:lnTo>
                      <a:pt x="2959" y="973"/>
                    </a:lnTo>
                    <a:lnTo>
                      <a:pt x="2997" y="978"/>
                    </a:lnTo>
                    <a:lnTo>
                      <a:pt x="2974" y="998"/>
                    </a:lnTo>
                    <a:lnTo>
                      <a:pt x="2998" y="994"/>
                    </a:lnTo>
                    <a:lnTo>
                      <a:pt x="3019" y="1024"/>
                    </a:lnTo>
                    <a:lnTo>
                      <a:pt x="3006" y="1040"/>
                    </a:lnTo>
                    <a:lnTo>
                      <a:pt x="3042" y="1066"/>
                    </a:lnTo>
                    <a:lnTo>
                      <a:pt x="2983" y="1092"/>
                    </a:lnTo>
                    <a:lnTo>
                      <a:pt x="3025" y="1092"/>
                    </a:lnTo>
                    <a:lnTo>
                      <a:pt x="3017" y="1116"/>
                    </a:lnTo>
                    <a:lnTo>
                      <a:pt x="3082" y="1140"/>
                    </a:lnTo>
                    <a:lnTo>
                      <a:pt x="3104" y="1198"/>
                    </a:lnTo>
                    <a:lnTo>
                      <a:pt x="3130" y="1177"/>
                    </a:lnTo>
                    <a:lnTo>
                      <a:pt x="3193" y="1216"/>
                    </a:lnTo>
                    <a:lnTo>
                      <a:pt x="3053" y="1267"/>
                    </a:lnTo>
                    <a:lnTo>
                      <a:pt x="3082" y="1296"/>
                    </a:lnTo>
                    <a:lnTo>
                      <a:pt x="3199" y="1238"/>
                    </a:lnTo>
                    <a:lnTo>
                      <a:pt x="3199" y="1286"/>
                    </a:lnTo>
                    <a:lnTo>
                      <a:pt x="3255" y="1278"/>
                    </a:lnTo>
                    <a:lnTo>
                      <a:pt x="3259" y="1301"/>
                    </a:lnTo>
                    <a:lnTo>
                      <a:pt x="3235" y="1301"/>
                    </a:lnTo>
                    <a:lnTo>
                      <a:pt x="3259" y="1361"/>
                    </a:lnTo>
                    <a:lnTo>
                      <a:pt x="3092" y="1473"/>
                    </a:lnTo>
                    <a:lnTo>
                      <a:pt x="2857" y="1473"/>
                    </a:lnTo>
                    <a:lnTo>
                      <a:pt x="2754" y="1551"/>
                    </a:lnTo>
                    <a:lnTo>
                      <a:pt x="2671" y="1665"/>
                    </a:lnTo>
                    <a:lnTo>
                      <a:pt x="2754" y="1577"/>
                    </a:lnTo>
                    <a:lnTo>
                      <a:pt x="2882" y="1528"/>
                    </a:lnTo>
                    <a:lnTo>
                      <a:pt x="2928" y="1566"/>
                    </a:lnTo>
                    <a:lnTo>
                      <a:pt x="2844" y="1599"/>
                    </a:lnTo>
                    <a:lnTo>
                      <a:pt x="2914" y="1614"/>
                    </a:lnTo>
                    <a:lnTo>
                      <a:pt x="2894" y="1649"/>
                    </a:lnTo>
                    <a:lnTo>
                      <a:pt x="2945" y="1714"/>
                    </a:lnTo>
                    <a:lnTo>
                      <a:pt x="3046" y="1737"/>
                    </a:lnTo>
                    <a:lnTo>
                      <a:pt x="3076" y="1656"/>
                    </a:lnTo>
                    <a:lnTo>
                      <a:pt x="3076" y="1707"/>
                    </a:lnTo>
                    <a:lnTo>
                      <a:pt x="3098" y="1700"/>
                    </a:lnTo>
                    <a:lnTo>
                      <a:pt x="3052" y="1750"/>
                    </a:lnTo>
                    <a:lnTo>
                      <a:pt x="2934" y="1785"/>
                    </a:lnTo>
                    <a:lnTo>
                      <a:pt x="2890" y="1848"/>
                    </a:lnTo>
                    <a:lnTo>
                      <a:pt x="2860" y="1794"/>
                    </a:lnTo>
                    <a:lnTo>
                      <a:pt x="2973" y="1746"/>
                    </a:lnTo>
                    <a:lnTo>
                      <a:pt x="2914" y="1749"/>
                    </a:lnTo>
                    <a:lnTo>
                      <a:pt x="2922" y="1714"/>
                    </a:lnTo>
                    <a:lnTo>
                      <a:pt x="2826" y="1753"/>
                    </a:lnTo>
                    <a:lnTo>
                      <a:pt x="2797" y="1729"/>
                    </a:lnTo>
                    <a:lnTo>
                      <a:pt x="2797" y="1656"/>
                    </a:lnTo>
                    <a:lnTo>
                      <a:pt x="2735" y="1634"/>
                    </a:lnTo>
                    <a:lnTo>
                      <a:pt x="2687" y="1750"/>
                    </a:lnTo>
                    <a:lnTo>
                      <a:pt x="2493" y="1794"/>
                    </a:lnTo>
                    <a:lnTo>
                      <a:pt x="2358" y="1838"/>
                    </a:lnTo>
                    <a:lnTo>
                      <a:pt x="2339" y="1860"/>
                    </a:lnTo>
                    <a:lnTo>
                      <a:pt x="2366" y="1865"/>
                    </a:lnTo>
                    <a:lnTo>
                      <a:pt x="2373" y="1883"/>
                    </a:lnTo>
                    <a:lnTo>
                      <a:pt x="2210" y="1930"/>
                    </a:lnTo>
                    <a:lnTo>
                      <a:pt x="2218" y="1907"/>
                    </a:lnTo>
                    <a:lnTo>
                      <a:pt x="2230" y="1892"/>
                    </a:lnTo>
                    <a:lnTo>
                      <a:pt x="2237" y="1871"/>
                    </a:lnTo>
                    <a:lnTo>
                      <a:pt x="2263" y="1853"/>
                    </a:lnTo>
                    <a:lnTo>
                      <a:pt x="2265" y="1750"/>
                    </a:lnTo>
                    <a:lnTo>
                      <a:pt x="2296" y="1785"/>
                    </a:lnTo>
                    <a:lnTo>
                      <a:pt x="2342" y="1772"/>
                    </a:lnTo>
                    <a:lnTo>
                      <a:pt x="2300" y="1714"/>
                    </a:lnTo>
                    <a:lnTo>
                      <a:pt x="2162" y="1684"/>
                    </a:lnTo>
                    <a:lnTo>
                      <a:pt x="2155" y="1684"/>
                    </a:lnTo>
                    <a:lnTo>
                      <a:pt x="2139" y="1602"/>
                    </a:lnTo>
                    <a:lnTo>
                      <a:pt x="2112" y="1607"/>
                    </a:lnTo>
                    <a:lnTo>
                      <a:pt x="2088" y="1560"/>
                    </a:lnTo>
                    <a:lnTo>
                      <a:pt x="2060" y="1557"/>
                    </a:lnTo>
                    <a:lnTo>
                      <a:pt x="2060" y="1584"/>
                    </a:lnTo>
                    <a:lnTo>
                      <a:pt x="2020" y="1545"/>
                    </a:lnTo>
                    <a:lnTo>
                      <a:pt x="1956" y="1602"/>
                    </a:lnTo>
                    <a:lnTo>
                      <a:pt x="1773" y="1560"/>
                    </a:lnTo>
                    <a:lnTo>
                      <a:pt x="1753" y="1520"/>
                    </a:lnTo>
                    <a:lnTo>
                      <a:pt x="1752" y="1546"/>
                    </a:lnTo>
                    <a:lnTo>
                      <a:pt x="698" y="1546"/>
                    </a:lnTo>
                    <a:lnTo>
                      <a:pt x="682" y="1501"/>
                    </a:lnTo>
                    <a:lnTo>
                      <a:pt x="626" y="1488"/>
                    </a:lnTo>
                    <a:lnTo>
                      <a:pt x="629" y="1459"/>
                    </a:lnTo>
                    <a:lnTo>
                      <a:pt x="511" y="1422"/>
                    </a:lnTo>
                    <a:lnTo>
                      <a:pt x="525" y="1400"/>
                    </a:lnTo>
                    <a:lnTo>
                      <a:pt x="496" y="1346"/>
                    </a:lnTo>
                    <a:lnTo>
                      <a:pt x="466" y="1342"/>
                    </a:lnTo>
                    <a:lnTo>
                      <a:pt x="403" y="1225"/>
                    </a:lnTo>
                    <a:lnTo>
                      <a:pt x="415" y="1189"/>
                    </a:lnTo>
                    <a:lnTo>
                      <a:pt x="418" y="1127"/>
                    </a:lnTo>
                    <a:lnTo>
                      <a:pt x="347" y="1092"/>
                    </a:lnTo>
                    <a:lnTo>
                      <a:pt x="210" y="887"/>
                    </a:lnTo>
                    <a:lnTo>
                      <a:pt x="135" y="945"/>
                    </a:lnTo>
                    <a:lnTo>
                      <a:pt x="112" y="917"/>
                    </a:lnTo>
                    <a:lnTo>
                      <a:pt x="107" y="912"/>
                    </a:lnTo>
                    <a:lnTo>
                      <a:pt x="72" y="855"/>
                    </a:lnTo>
                    <a:lnTo>
                      <a:pt x="0" y="85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91" name="Freeform 257"/>
              <p:cNvSpPr>
                <a:spLocks/>
              </p:cNvSpPr>
              <p:nvPr/>
            </p:nvSpPr>
            <p:spPr bwMode="auto">
              <a:xfrm>
                <a:off x="1569" y="2386"/>
                <a:ext cx="54" cy="36"/>
              </a:xfrm>
              <a:custGeom>
                <a:avLst/>
                <a:gdLst>
                  <a:gd name="T0" fmla="*/ 0 w 191"/>
                  <a:gd name="T1" fmla="*/ 0 h 128"/>
                  <a:gd name="T2" fmla="*/ 2 w 191"/>
                  <a:gd name="T3" fmla="*/ 1 h 128"/>
                  <a:gd name="T4" fmla="*/ 4 w 191"/>
                  <a:gd name="T5" fmla="*/ 3 h 128"/>
                  <a:gd name="T6" fmla="*/ 3 w 191"/>
                  <a:gd name="T7" fmla="*/ 3 h 128"/>
                  <a:gd name="T8" fmla="*/ 0 w 191"/>
                  <a:gd name="T9" fmla="*/ 0 h 128"/>
                  <a:gd name="T10" fmla="*/ 0 60000 65536"/>
                  <a:gd name="T11" fmla="*/ 0 60000 65536"/>
                  <a:gd name="T12" fmla="*/ 0 60000 65536"/>
                  <a:gd name="T13" fmla="*/ 0 60000 65536"/>
                  <a:gd name="T14" fmla="*/ 0 60000 65536"/>
                  <a:gd name="T15" fmla="*/ 0 w 191"/>
                  <a:gd name="T16" fmla="*/ 0 h 128"/>
                  <a:gd name="T17" fmla="*/ 191 w 191"/>
                  <a:gd name="T18" fmla="*/ 128 h 128"/>
                </a:gdLst>
                <a:ahLst/>
                <a:cxnLst>
                  <a:cxn ang="T10">
                    <a:pos x="T0" y="T1"/>
                  </a:cxn>
                  <a:cxn ang="T11">
                    <a:pos x="T2" y="T3"/>
                  </a:cxn>
                  <a:cxn ang="T12">
                    <a:pos x="T4" y="T5"/>
                  </a:cxn>
                  <a:cxn ang="T13">
                    <a:pos x="T6" y="T7"/>
                  </a:cxn>
                  <a:cxn ang="T14">
                    <a:pos x="T8" y="T9"/>
                  </a:cxn>
                </a:cxnLst>
                <a:rect l="T15" t="T16" r="T17" b="T18"/>
                <a:pathLst>
                  <a:path w="191" h="128">
                    <a:moveTo>
                      <a:pt x="0" y="0"/>
                    </a:moveTo>
                    <a:lnTo>
                      <a:pt x="103" y="27"/>
                    </a:lnTo>
                    <a:lnTo>
                      <a:pt x="191" y="128"/>
                    </a:lnTo>
                    <a:lnTo>
                      <a:pt x="140" y="109"/>
                    </a:lnTo>
                    <a:lnTo>
                      <a:pt x="0" y="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92" name="Freeform 258"/>
              <p:cNvSpPr>
                <a:spLocks/>
              </p:cNvSpPr>
              <p:nvPr/>
            </p:nvSpPr>
            <p:spPr bwMode="auto">
              <a:xfrm>
                <a:off x="1594" y="1911"/>
                <a:ext cx="114" cy="83"/>
              </a:xfrm>
              <a:custGeom>
                <a:avLst/>
                <a:gdLst>
                  <a:gd name="T0" fmla="*/ 0 w 399"/>
                  <a:gd name="T1" fmla="*/ 5 h 289"/>
                  <a:gd name="T2" fmla="*/ 0 w 399"/>
                  <a:gd name="T3" fmla="*/ 4 h 289"/>
                  <a:gd name="T4" fmla="*/ 2 w 399"/>
                  <a:gd name="T5" fmla="*/ 1 h 289"/>
                  <a:gd name="T6" fmla="*/ 1 w 399"/>
                  <a:gd name="T7" fmla="*/ 0 h 289"/>
                  <a:gd name="T8" fmla="*/ 4 w 399"/>
                  <a:gd name="T9" fmla="*/ 0 h 289"/>
                  <a:gd name="T10" fmla="*/ 6 w 399"/>
                  <a:gd name="T11" fmla="*/ 1 h 289"/>
                  <a:gd name="T12" fmla="*/ 7 w 399"/>
                  <a:gd name="T13" fmla="*/ 1 h 289"/>
                  <a:gd name="T14" fmla="*/ 9 w 399"/>
                  <a:gd name="T15" fmla="*/ 2 h 289"/>
                  <a:gd name="T16" fmla="*/ 5 w 399"/>
                  <a:gd name="T17" fmla="*/ 5 h 289"/>
                  <a:gd name="T18" fmla="*/ 5 w 399"/>
                  <a:gd name="T19" fmla="*/ 6 h 289"/>
                  <a:gd name="T20" fmla="*/ 3 w 399"/>
                  <a:gd name="T21" fmla="*/ 7 h 289"/>
                  <a:gd name="T22" fmla="*/ 2 w 399"/>
                  <a:gd name="T23" fmla="*/ 6 h 289"/>
                  <a:gd name="T24" fmla="*/ 0 w 399"/>
                  <a:gd name="T25" fmla="*/ 5 h 28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99"/>
                  <a:gd name="T40" fmla="*/ 0 h 289"/>
                  <a:gd name="T41" fmla="*/ 399 w 399"/>
                  <a:gd name="T42" fmla="*/ 289 h 28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99" h="289">
                    <a:moveTo>
                      <a:pt x="0" y="220"/>
                    </a:moveTo>
                    <a:lnTo>
                      <a:pt x="15" y="182"/>
                    </a:lnTo>
                    <a:lnTo>
                      <a:pt x="76" y="63"/>
                    </a:lnTo>
                    <a:lnTo>
                      <a:pt x="47" y="11"/>
                    </a:lnTo>
                    <a:lnTo>
                      <a:pt x="171" y="0"/>
                    </a:lnTo>
                    <a:lnTo>
                      <a:pt x="257" y="48"/>
                    </a:lnTo>
                    <a:lnTo>
                      <a:pt x="312" y="21"/>
                    </a:lnTo>
                    <a:lnTo>
                      <a:pt x="399" y="88"/>
                    </a:lnTo>
                    <a:lnTo>
                      <a:pt x="217" y="195"/>
                    </a:lnTo>
                    <a:lnTo>
                      <a:pt x="200" y="259"/>
                    </a:lnTo>
                    <a:lnTo>
                      <a:pt x="112" y="289"/>
                    </a:lnTo>
                    <a:lnTo>
                      <a:pt x="70" y="239"/>
                    </a:lnTo>
                    <a:lnTo>
                      <a:pt x="0" y="22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93" name="Freeform 259"/>
              <p:cNvSpPr>
                <a:spLocks/>
              </p:cNvSpPr>
              <p:nvPr/>
            </p:nvSpPr>
            <p:spPr bwMode="auto">
              <a:xfrm>
                <a:off x="1628" y="1835"/>
                <a:ext cx="79" cy="46"/>
              </a:xfrm>
              <a:custGeom>
                <a:avLst/>
                <a:gdLst>
                  <a:gd name="T0" fmla="*/ 0 w 279"/>
                  <a:gd name="T1" fmla="*/ 3 h 161"/>
                  <a:gd name="T2" fmla="*/ 1 w 279"/>
                  <a:gd name="T3" fmla="*/ 3 h 161"/>
                  <a:gd name="T4" fmla="*/ 2 w 279"/>
                  <a:gd name="T5" fmla="*/ 3 h 161"/>
                  <a:gd name="T6" fmla="*/ 2 w 279"/>
                  <a:gd name="T7" fmla="*/ 4 h 161"/>
                  <a:gd name="T8" fmla="*/ 3 w 279"/>
                  <a:gd name="T9" fmla="*/ 3 h 161"/>
                  <a:gd name="T10" fmla="*/ 3 w 279"/>
                  <a:gd name="T11" fmla="*/ 3 h 161"/>
                  <a:gd name="T12" fmla="*/ 3 w 279"/>
                  <a:gd name="T13" fmla="*/ 3 h 161"/>
                  <a:gd name="T14" fmla="*/ 4 w 279"/>
                  <a:gd name="T15" fmla="*/ 2 h 161"/>
                  <a:gd name="T16" fmla="*/ 4 w 279"/>
                  <a:gd name="T17" fmla="*/ 1 h 161"/>
                  <a:gd name="T18" fmla="*/ 5 w 279"/>
                  <a:gd name="T19" fmla="*/ 3 h 161"/>
                  <a:gd name="T20" fmla="*/ 6 w 279"/>
                  <a:gd name="T21" fmla="*/ 2 h 161"/>
                  <a:gd name="T22" fmla="*/ 5 w 279"/>
                  <a:gd name="T23" fmla="*/ 1 h 161"/>
                  <a:gd name="T24" fmla="*/ 6 w 279"/>
                  <a:gd name="T25" fmla="*/ 1 h 161"/>
                  <a:gd name="T26" fmla="*/ 5 w 279"/>
                  <a:gd name="T27" fmla="*/ 0 h 161"/>
                  <a:gd name="T28" fmla="*/ 3 w 279"/>
                  <a:gd name="T29" fmla="*/ 1 h 161"/>
                  <a:gd name="T30" fmla="*/ 0 w 279"/>
                  <a:gd name="T31" fmla="*/ 3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79"/>
                  <a:gd name="T49" fmla="*/ 0 h 161"/>
                  <a:gd name="T50" fmla="*/ 279 w 279"/>
                  <a:gd name="T51" fmla="*/ 161 h 1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79" h="161">
                    <a:moveTo>
                      <a:pt x="0" y="125"/>
                    </a:moveTo>
                    <a:lnTo>
                      <a:pt x="62" y="148"/>
                    </a:lnTo>
                    <a:lnTo>
                      <a:pt x="78" y="122"/>
                    </a:lnTo>
                    <a:lnTo>
                      <a:pt x="93" y="161"/>
                    </a:lnTo>
                    <a:lnTo>
                      <a:pt x="122" y="146"/>
                    </a:lnTo>
                    <a:lnTo>
                      <a:pt x="116" y="108"/>
                    </a:lnTo>
                    <a:lnTo>
                      <a:pt x="147" y="130"/>
                    </a:lnTo>
                    <a:lnTo>
                      <a:pt x="164" y="72"/>
                    </a:lnTo>
                    <a:lnTo>
                      <a:pt x="189" y="67"/>
                    </a:lnTo>
                    <a:lnTo>
                      <a:pt x="198" y="121"/>
                    </a:lnTo>
                    <a:lnTo>
                      <a:pt x="258" y="80"/>
                    </a:lnTo>
                    <a:lnTo>
                      <a:pt x="241" y="33"/>
                    </a:lnTo>
                    <a:lnTo>
                      <a:pt x="279" y="23"/>
                    </a:lnTo>
                    <a:lnTo>
                      <a:pt x="240" y="0"/>
                    </a:lnTo>
                    <a:lnTo>
                      <a:pt x="136" y="23"/>
                    </a:lnTo>
                    <a:lnTo>
                      <a:pt x="0" y="12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94" name="Freeform 260"/>
              <p:cNvSpPr>
                <a:spLocks/>
              </p:cNvSpPr>
              <p:nvPr/>
            </p:nvSpPr>
            <p:spPr bwMode="auto">
              <a:xfrm>
                <a:off x="1670" y="1941"/>
                <a:ext cx="195" cy="112"/>
              </a:xfrm>
              <a:custGeom>
                <a:avLst/>
                <a:gdLst>
                  <a:gd name="T0" fmla="*/ 0 w 688"/>
                  <a:gd name="T1" fmla="*/ 3 h 394"/>
                  <a:gd name="T2" fmla="*/ 1 w 688"/>
                  <a:gd name="T3" fmla="*/ 2 h 394"/>
                  <a:gd name="T4" fmla="*/ 0 w 688"/>
                  <a:gd name="T5" fmla="*/ 2 h 394"/>
                  <a:gd name="T6" fmla="*/ 2 w 688"/>
                  <a:gd name="T7" fmla="*/ 1 h 394"/>
                  <a:gd name="T8" fmla="*/ 4 w 688"/>
                  <a:gd name="T9" fmla="*/ 0 h 394"/>
                  <a:gd name="T10" fmla="*/ 4 w 688"/>
                  <a:gd name="T11" fmla="*/ 1 h 394"/>
                  <a:gd name="T12" fmla="*/ 4 w 688"/>
                  <a:gd name="T13" fmla="*/ 1 h 394"/>
                  <a:gd name="T14" fmla="*/ 5 w 688"/>
                  <a:gd name="T15" fmla="*/ 1 h 394"/>
                  <a:gd name="T16" fmla="*/ 7 w 688"/>
                  <a:gd name="T17" fmla="*/ 1 h 394"/>
                  <a:gd name="T18" fmla="*/ 6 w 688"/>
                  <a:gd name="T19" fmla="*/ 2 h 394"/>
                  <a:gd name="T20" fmla="*/ 8 w 688"/>
                  <a:gd name="T21" fmla="*/ 2 h 394"/>
                  <a:gd name="T22" fmla="*/ 7 w 688"/>
                  <a:gd name="T23" fmla="*/ 1 h 394"/>
                  <a:gd name="T24" fmla="*/ 8 w 688"/>
                  <a:gd name="T25" fmla="*/ 1 h 394"/>
                  <a:gd name="T26" fmla="*/ 9 w 688"/>
                  <a:gd name="T27" fmla="*/ 3 h 394"/>
                  <a:gd name="T28" fmla="*/ 10 w 688"/>
                  <a:gd name="T29" fmla="*/ 3 h 394"/>
                  <a:gd name="T30" fmla="*/ 9 w 688"/>
                  <a:gd name="T31" fmla="*/ 0 h 394"/>
                  <a:gd name="T32" fmla="*/ 10 w 688"/>
                  <a:gd name="T33" fmla="*/ 0 h 394"/>
                  <a:gd name="T34" fmla="*/ 12 w 688"/>
                  <a:gd name="T35" fmla="*/ 1 h 394"/>
                  <a:gd name="T36" fmla="*/ 12 w 688"/>
                  <a:gd name="T37" fmla="*/ 4 h 394"/>
                  <a:gd name="T38" fmla="*/ 16 w 688"/>
                  <a:gd name="T39" fmla="*/ 6 h 394"/>
                  <a:gd name="T40" fmla="*/ 16 w 688"/>
                  <a:gd name="T41" fmla="*/ 7 h 394"/>
                  <a:gd name="T42" fmla="*/ 15 w 688"/>
                  <a:gd name="T43" fmla="*/ 7 h 394"/>
                  <a:gd name="T44" fmla="*/ 14 w 688"/>
                  <a:gd name="T45" fmla="*/ 7 h 394"/>
                  <a:gd name="T46" fmla="*/ 15 w 688"/>
                  <a:gd name="T47" fmla="*/ 8 h 394"/>
                  <a:gd name="T48" fmla="*/ 14 w 688"/>
                  <a:gd name="T49" fmla="*/ 9 h 394"/>
                  <a:gd name="T50" fmla="*/ 12 w 688"/>
                  <a:gd name="T51" fmla="*/ 8 h 394"/>
                  <a:gd name="T52" fmla="*/ 11 w 688"/>
                  <a:gd name="T53" fmla="*/ 7 h 394"/>
                  <a:gd name="T54" fmla="*/ 8 w 688"/>
                  <a:gd name="T55" fmla="*/ 9 h 394"/>
                  <a:gd name="T56" fmla="*/ 5 w 688"/>
                  <a:gd name="T57" fmla="*/ 9 h 394"/>
                  <a:gd name="T58" fmla="*/ 4 w 688"/>
                  <a:gd name="T59" fmla="*/ 8 h 394"/>
                  <a:gd name="T60" fmla="*/ 3 w 688"/>
                  <a:gd name="T61" fmla="*/ 8 h 394"/>
                  <a:gd name="T62" fmla="*/ 1 w 688"/>
                  <a:gd name="T63" fmla="*/ 6 h 394"/>
                  <a:gd name="T64" fmla="*/ 6 w 688"/>
                  <a:gd name="T65" fmla="*/ 6 h 394"/>
                  <a:gd name="T66" fmla="*/ 1 w 688"/>
                  <a:gd name="T67" fmla="*/ 5 h 394"/>
                  <a:gd name="T68" fmla="*/ 1 w 688"/>
                  <a:gd name="T69" fmla="*/ 5 h 394"/>
                  <a:gd name="T70" fmla="*/ 3 w 688"/>
                  <a:gd name="T71" fmla="*/ 4 h 394"/>
                  <a:gd name="T72" fmla="*/ 1 w 688"/>
                  <a:gd name="T73" fmla="*/ 4 h 394"/>
                  <a:gd name="T74" fmla="*/ 1 w 688"/>
                  <a:gd name="T75" fmla="*/ 3 h 394"/>
                  <a:gd name="T76" fmla="*/ 0 w 688"/>
                  <a:gd name="T77" fmla="*/ 3 h 39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88"/>
                  <a:gd name="T118" fmla="*/ 0 h 394"/>
                  <a:gd name="T119" fmla="*/ 688 w 688"/>
                  <a:gd name="T120" fmla="*/ 394 h 39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88" h="394">
                    <a:moveTo>
                      <a:pt x="0" y="128"/>
                    </a:moveTo>
                    <a:lnTo>
                      <a:pt x="37" y="96"/>
                    </a:lnTo>
                    <a:lnTo>
                      <a:pt x="17" y="80"/>
                    </a:lnTo>
                    <a:lnTo>
                      <a:pt x="101" y="23"/>
                    </a:lnTo>
                    <a:lnTo>
                      <a:pt x="168" y="0"/>
                    </a:lnTo>
                    <a:lnTo>
                      <a:pt x="189" y="40"/>
                    </a:lnTo>
                    <a:lnTo>
                      <a:pt x="166" y="65"/>
                    </a:lnTo>
                    <a:lnTo>
                      <a:pt x="226" y="32"/>
                    </a:lnTo>
                    <a:lnTo>
                      <a:pt x="296" y="59"/>
                    </a:lnTo>
                    <a:lnTo>
                      <a:pt x="268" y="88"/>
                    </a:lnTo>
                    <a:lnTo>
                      <a:pt x="349" y="69"/>
                    </a:lnTo>
                    <a:lnTo>
                      <a:pt x="326" y="35"/>
                    </a:lnTo>
                    <a:lnTo>
                      <a:pt x="356" y="39"/>
                    </a:lnTo>
                    <a:lnTo>
                      <a:pt x="416" y="146"/>
                    </a:lnTo>
                    <a:lnTo>
                      <a:pt x="439" y="120"/>
                    </a:lnTo>
                    <a:lnTo>
                      <a:pt x="414" y="4"/>
                    </a:lnTo>
                    <a:lnTo>
                      <a:pt x="466" y="5"/>
                    </a:lnTo>
                    <a:lnTo>
                      <a:pt x="521" y="47"/>
                    </a:lnTo>
                    <a:lnTo>
                      <a:pt x="552" y="191"/>
                    </a:lnTo>
                    <a:lnTo>
                      <a:pt x="688" y="261"/>
                    </a:lnTo>
                    <a:lnTo>
                      <a:pt x="686" y="299"/>
                    </a:lnTo>
                    <a:lnTo>
                      <a:pt x="651" y="283"/>
                    </a:lnTo>
                    <a:lnTo>
                      <a:pt x="609" y="308"/>
                    </a:lnTo>
                    <a:lnTo>
                      <a:pt x="665" y="341"/>
                    </a:lnTo>
                    <a:lnTo>
                      <a:pt x="612" y="371"/>
                    </a:lnTo>
                    <a:lnTo>
                      <a:pt x="525" y="354"/>
                    </a:lnTo>
                    <a:lnTo>
                      <a:pt x="476" y="315"/>
                    </a:lnTo>
                    <a:lnTo>
                      <a:pt x="359" y="380"/>
                    </a:lnTo>
                    <a:lnTo>
                      <a:pt x="218" y="394"/>
                    </a:lnTo>
                    <a:lnTo>
                      <a:pt x="189" y="333"/>
                    </a:lnTo>
                    <a:lnTo>
                      <a:pt x="111" y="329"/>
                    </a:lnTo>
                    <a:lnTo>
                      <a:pt x="60" y="274"/>
                    </a:lnTo>
                    <a:lnTo>
                      <a:pt x="263" y="242"/>
                    </a:lnTo>
                    <a:lnTo>
                      <a:pt x="53" y="226"/>
                    </a:lnTo>
                    <a:lnTo>
                      <a:pt x="28" y="192"/>
                    </a:lnTo>
                    <a:lnTo>
                      <a:pt x="134" y="157"/>
                    </a:lnTo>
                    <a:lnTo>
                      <a:pt x="37" y="164"/>
                    </a:lnTo>
                    <a:lnTo>
                      <a:pt x="42" y="146"/>
                    </a:lnTo>
                    <a:lnTo>
                      <a:pt x="0" y="128"/>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95" name="Freeform 261"/>
              <p:cNvSpPr>
                <a:spLocks/>
              </p:cNvSpPr>
              <p:nvPr/>
            </p:nvSpPr>
            <p:spPr bwMode="auto">
              <a:xfrm>
                <a:off x="1683" y="1853"/>
                <a:ext cx="134" cy="62"/>
              </a:xfrm>
              <a:custGeom>
                <a:avLst/>
                <a:gdLst>
                  <a:gd name="T0" fmla="*/ 0 w 468"/>
                  <a:gd name="T1" fmla="*/ 3 h 217"/>
                  <a:gd name="T2" fmla="*/ 0 w 468"/>
                  <a:gd name="T3" fmla="*/ 3 h 217"/>
                  <a:gd name="T4" fmla="*/ 2 w 468"/>
                  <a:gd name="T5" fmla="*/ 3 h 217"/>
                  <a:gd name="T6" fmla="*/ 0 w 468"/>
                  <a:gd name="T7" fmla="*/ 3 h 217"/>
                  <a:gd name="T8" fmla="*/ 3 w 468"/>
                  <a:gd name="T9" fmla="*/ 2 h 217"/>
                  <a:gd name="T10" fmla="*/ 1 w 468"/>
                  <a:gd name="T11" fmla="*/ 2 h 217"/>
                  <a:gd name="T12" fmla="*/ 1 w 468"/>
                  <a:gd name="T13" fmla="*/ 1 h 217"/>
                  <a:gd name="T14" fmla="*/ 3 w 468"/>
                  <a:gd name="T15" fmla="*/ 1 h 217"/>
                  <a:gd name="T16" fmla="*/ 1 w 468"/>
                  <a:gd name="T17" fmla="*/ 1 h 217"/>
                  <a:gd name="T18" fmla="*/ 3 w 468"/>
                  <a:gd name="T19" fmla="*/ 1 h 217"/>
                  <a:gd name="T20" fmla="*/ 5 w 468"/>
                  <a:gd name="T21" fmla="*/ 1 h 217"/>
                  <a:gd name="T22" fmla="*/ 6 w 468"/>
                  <a:gd name="T23" fmla="*/ 3 h 217"/>
                  <a:gd name="T24" fmla="*/ 8 w 468"/>
                  <a:gd name="T25" fmla="*/ 3 h 217"/>
                  <a:gd name="T26" fmla="*/ 7 w 468"/>
                  <a:gd name="T27" fmla="*/ 2 h 217"/>
                  <a:gd name="T28" fmla="*/ 7 w 468"/>
                  <a:gd name="T29" fmla="*/ 1 h 217"/>
                  <a:gd name="T30" fmla="*/ 7 w 468"/>
                  <a:gd name="T31" fmla="*/ 1 h 217"/>
                  <a:gd name="T32" fmla="*/ 8 w 468"/>
                  <a:gd name="T33" fmla="*/ 0 h 217"/>
                  <a:gd name="T34" fmla="*/ 9 w 468"/>
                  <a:gd name="T35" fmla="*/ 1 h 217"/>
                  <a:gd name="T36" fmla="*/ 8 w 468"/>
                  <a:gd name="T37" fmla="*/ 2 h 217"/>
                  <a:gd name="T38" fmla="*/ 9 w 468"/>
                  <a:gd name="T39" fmla="*/ 2 h 217"/>
                  <a:gd name="T40" fmla="*/ 9 w 468"/>
                  <a:gd name="T41" fmla="*/ 2 h 217"/>
                  <a:gd name="T42" fmla="*/ 10 w 468"/>
                  <a:gd name="T43" fmla="*/ 3 h 217"/>
                  <a:gd name="T44" fmla="*/ 10 w 468"/>
                  <a:gd name="T45" fmla="*/ 2 h 217"/>
                  <a:gd name="T46" fmla="*/ 11 w 468"/>
                  <a:gd name="T47" fmla="*/ 3 h 217"/>
                  <a:gd name="T48" fmla="*/ 11 w 468"/>
                  <a:gd name="T49" fmla="*/ 4 h 217"/>
                  <a:gd name="T50" fmla="*/ 8 w 468"/>
                  <a:gd name="T51" fmla="*/ 4 h 217"/>
                  <a:gd name="T52" fmla="*/ 5 w 468"/>
                  <a:gd name="T53" fmla="*/ 5 h 217"/>
                  <a:gd name="T54" fmla="*/ 3 w 468"/>
                  <a:gd name="T55" fmla="*/ 4 h 217"/>
                  <a:gd name="T56" fmla="*/ 6 w 468"/>
                  <a:gd name="T57" fmla="*/ 3 h 217"/>
                  <a:gd name="T58" fmla="*/ 3 w 468"/>
                  <a:gd name="T59" fmla="*/ 4 h 217"/>
                  <a:gd name="T60" fmla="*/ 4 w 468"/>
                  <a:gd name="T61" fmla="*/ 3 h 217"/>
                  <a:gd name="T62" fmla="*/ 3 w 468"/>
                  <a:gd name="T63" fmla="*/ 4 h 217"/>
                  <a:gd name="T64" fmla="*/ 1 w 468"/>
                  <a:gd name="T65" fmla="*/ 4 h 217"/>
                  <a:gd name="T66" fmla="*/ 0 w 468"/>
                  <a:gd name="T67" fmla="*/ 3 h 21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68"/>
                  <a:gd name="T103" fmla="*/ 0 h 217"/>
                  <a:gd name="T104" fmla="*/ 468 w 468"/>
                  <a:gd name="T105" fmla="*/ 217 h 21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68" h="217">
                    <a:moveTo>
                      <a:pt x="0" y="143"/>
                    </a:moveTo>
                    <a:lnTo>
                      <a:pt x="18" y="125"/>
                    </a:lnTo>
                    <a:lnTo>
                      <a:pt x="100" y="105"/>
                    </a:lnTo>
                    <a:lnTo>
                      <a:pt x="18" y="109"/>
                    </a:lnTo>
                    <a:lnTo>
                      <a:pt x="113" y="88"/>
                    </a:lnTo>
                    <a:lnTo>
                      <a:pt x="36" y="88"/>
                    </a:lnTo>
                    <a:lnTo>
                      <a:pt x="44" y="64"/>
                    </a:lnTo>
                    <a:lnTo>
                      <a:pt x="115" y="63"/>
                    </a:lnTo>
                    <a:lnTo>
                      <a:pt x="64" y="57"/>
                    </a:lnTo>
                    <a:lnTo>
                      <a:pt x="106" y="36"/>
                    </a:lnTo>
                    <a:lnTo>
                      <a:pt x="200" y="63"/>
                    </a:lnTo>
                    <a:lnTo>
                      <a:pt x="247" y="117"/>
                    </a:lnTo>
                    <a:lnTo>
                      <a:pt x="334" y="120"/>
                    </a:lnTo>
                    <a:lnTo>
                      <a:pt x="300" y="88"/>
                    </a:lnTo>
                    <a:lnTo>
                      <a:pt x="317" y="65"/>
                    </a:lnTo>
                    <a:lnTo>
                      <a:pt x="280" y="40"/>
                    </a:lnTo>
                    <a:lnTo>
                      <a:pt x="342" y="0"/>
                    </a:lnTo>
                    <a:lnTo>
                      <a:pt x="366" y="48"/>
                    </a:lnTo>
                    <a:lnTo>
                      <a:pt x="349" y="69"/>
                    </a:lnTo>
                    <a:lnTo>
                      <a:pt x="384" y="76"/>
                    </a:lnTo>
                    <a:lnTo>
                      <a:pt x="369" y="99"/>
                    </a:lnTo>
                    <a:lnTo>
                      <a:pt x="414" y="107"/>
                    </a:lnTo>
                    <a:lnTo>
                      <a:pt x="439" y="75"/>
                    </a:lnTo>
                    <a:lnTo>
                      <a:pt x="468" y="111"/>
                    </a:lnTo>
                    <a:lnTo>
                      <a:pt x="446" y="161"/>
                    </a:lnTo>
                    <a:lnTo>
                      <a:pt x="344" y="157"/>
                    </a:lnTo>
                    <a:lnTo>
                      <a:pt x="191" y="217"/>
                    </a:lnTo>
                    <a:lnTo>
                      <a:pt x="129" y="187"/>
                    </a:lnTo>
                    <a:lnTo>
                      <a:pt x="259" y="137"/>
                    </a:lnTo>
                    <a:lnTo>
                      <a:pt x="146" y="167"/>
                    </a:lnTo>
                    <a:lnTo>
                      <a:pt x="165" y="128"/>
                    </a:lnTo>
                    <a:lnTo>
                      <a:pt x="108" y="170"/>
                    </a:lnTo>
                    <a:lnTo>
                      <a:pt x="44" y="157"/>
                    </a:lnTo>
                    <a:lnTo>
                      <a:pt x="0" y="143"/>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96" name="Freeform 262"/>
              <p:cNvSpPr>
                <a:spLocks/>
              </p:cNvSpPr>
              <p:nvPr/>
            </p:nvSpPr>
            <p:spPr bwMode="auto">
              <a:xfrm>
                <a:off x="1817" y="1788"/>
                <a:ext cx="69" cy="38"/>
              </a:xfrm>
              <a:custGeom>
                <a:avLst/>
                <a:gdLst>
                  <a:gd name="T0" fmla="*/ 0 w 244"/>
                  <a:gd name="T1" fmla="*/ 0 h 134"/>
                  <a:gd name="T2" fmla="*/ 1 w 244"/>
                  <a:gd name="T3" fmla="*/ 1 h 134"/>
                  <a:gd name="T4" fmla="*/ 2 w 244"/>
                  <a:gd name="T5" fmla="*/ 1 h 134"/>
                  <a:gd name="T6" fmla="*/ 1 w 244"/>
                  <a:gd name="T7" fmla="*/ 1 h 134"/>
                  <a:gd name="T8" fmla="*/ 2 w 244"/>
                  <a:gd name="T9" fmla="*/ 2 h 134"/>
                  <a:gd name="T10" fmla="*/ 1 w 244"/>
                  <a:gd name="T11" fmla="*/ 2 h 134"/>
                  <a:gd name="T12" fmla="*/ 2 w 244"/>
                  <a:gd name="T13" fmla="*/ 2 h 134"/>
                  <a:gd name="T14" fmla="*/ 6 w 244"/>
                  <a:gd name="T15" fmla="*/ 3 h 134"/>
                  <a:gd name="T16" fmla="*/ 5 w 244"/>
                  <a:gd name="T17" fmla="*/ 1 h 134"/>
                  <a:gd name="T18" fmla="*/ 3 w 244"/>
                  <a:gd name="T19" fmla="*/ 0 h 134"/>
                  <a:gd name="T20" fmla="*/ 2 w 244"/>
                  <a:gd name="T21" fmla="*/ 1 h 134"/>
                  <a:gd name="T22" fmla="*/ 2 w 244"/>
                  <a:gd name="T23" fmla="*/ 0 h 134"/>
                  <a:gd name="T24" fmla="*/ 0 w 244"/>
                  <a:gd name="T25" fmla="*/ 0 h 13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44"/>
                  <a:gd name="T40" fmla="*/ 0 h 134"/>
                  <a:gd name="T41" fmla="*/ 244 w 244"/>
                  <a:gd name="T42" fmla="*/ 134 h 13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44" h="134">
                    <a:moveTo>
                      <a:pt x="0" y="0"/>
                    </a:moveTo>
                    <a:lnTo>
                      <a:pt x="22" y="48"/>
                    </a:lnTo>
                    <a:lnTo>
                      <a:pt x="79" y="48"/>
                    </a:lnTo>
                    <a:lnTo>
                      <a:pt x="59" y="60"/>
                    </a:lnTo>
                    <a:lnTo>
                      <a:pt x="75" y="76"/>
                    </a:lnTo>
                    <a:lnTo>
                      <a:pt x="23" y="83"/>
                    </a:lnTo>
                    <a:lnTo>
                      <a:pt x="107" y="100"/>
                    </a:lnTo>
                    <a:lnTo>
                      <a:pt x="244" y="134"/>
                    </a:lnTo>
                    <a:lnTo>
                      <a:pt x="221" y="58"/>
                    </a:lnTo>
                    <a:lnTo>
                      <a:pt x="123" y="11"/>
                    </a:lnTo>
                    <a:lnTo>
                      <a:pt x="93" y="31"/>
                    </a:lnTo>
                    <a:lnTo>
                      <a:pt x="85" y="0"/>
                    </a:lnTo>
                    <a:lnTo>
                      <a:pt x="0" y="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97" name="Freeform 263"/>
              <p:cNvSpPr>
                <a:spLocks/>
              </p:cNvSpPr>
              <p:nvPr/>
            </p:nvSpPr>
            <p:spPr bwMode="auto">
              <a:xfrm>
                <a:off x="1848" y="1861"/>
                <a:ext cx="56" cy="39"/>
              </a:xfrm>
              <a:custGeom>
                <a:avLst/>
                <a:gdLst>
                  <a:gd name="T0" fmla="*/ 0 w 195"/>
                  <a:gd name="T1" fmla="*/ 2 h 137"/>
                  <a:gd name="T2" fmla="*/ 1 w 195"/>
                  <a:gd name="T3" fmla="*/ 1 h 137"/>
                  <a:gd name="T4" fmla="*/ 1 w 195"/>
                  <a:gd name="T5" fmla="*/ 1 h 137"/>
                  <a:gd name="T6" fmla="*/ 0 w 195"/>
                  <a:gd name="T7" fmla="*/ 1 h 137"/>
                  <a:gd name="T8" fmla="*/ 1 w 195"/>
                  <a:gd name="T9" fmla="*/ 0 h 137"/>
                  <a:gd name="T10" fmla="*/ 2 w 195"/>
                  <a:gd name="T11" fmla="*/ 1 h 137"/>
                  <a:gd name="T12" fmla="*/ 1 w 195"/>
                  <a:gd name="T13" fmla="*/ 0 h 137"/>
                  <a:gd name="T14" fmla="*/ 4 w 195"/>
                  <a:gd name="T15" fmla="*/ 0 h 137"/>
                  <a:gd name="T16" fmla="*/ 5 w 195"/>
                  <a:gd name="T17" fmla="*/ 2 h 137"/>
                  <a:gd name="T18" fmla="*/ 4 w 195"/>
                  <a:gd name="T19" fmla="*/ 2 h 137"/>
                  <a:gd name="T20" fmla="*/ 4 w 195"/>
                  <a:gd name="T21" fmla="*/ 3 h 137"/>
                  <a:gd name="T22" fmla="*/ 2 w 195"/>
                  <a:gd name="T23" fmla="*/ 3 h 137"/>
                  <a:gd name="T24" fmla="*/ 2 w 195"/>
                  <a:gd name="T25" fmla="*/ 3 h 137"/>
                  <a:gd name="T26" fmla="*/ 2 w 195"/>
                  <a:gd name="T27" fmla="*/ 2 h 137"/>
                  <a:gd name="T28" fmla="*/ 3 w 195"/>
                  <a:gd name="T29" fmla="*/ 2 h 137"/>
                  <a:gd name="T30" fmla="*/ 0 w 195"/>
                  <a:gd name="T31" fmla="*/ 2 h 13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5"/>
                  <a:gd name="T49" fmla="*/ 0 h 137"/>
                  <a:gd name="T50" fmla="*/ 195 w 195"/>
                  <a:gd name="T51" fmla="*/ 137 h 13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5" h="137">
                    <a:moveTo>
                      <a:pt x="0" y="90"/>
                    </a:moveTo>
                    <a:lnTo>
                      <a:pt x="23" y="58"/>
                    </a:lnTo>
                    <a:lnTo>
                      <a:pt x="58" y="64"/>
                    </a:lnTo>
                    <a:lnTo>
                      <a:pt x="11" y="30"/>
                    </a:lnTo>
                    <a:lnTo>
                      <a:pt x="24" y="10"/>
                    </a:lnTo>
                    <a:lnTo>
                      <a:pt x="99" y="54"/>
                    </a:lnTo>
                    <a:lnTo>
                      <a:pt x="57" y="7"/>
                    </a:lnTo>
                    <a:lnTo>
                      <a:pt x="175" y="0"/>
                    </a:lnTo>
                    <a:lnTo>
                      <a:pt x="195" y="100"/>
                    </a:lnTo>
                    <a:lnTo>
                      <a:pt x="171" y="83"/>
                    </a:lnTo>
                    <a:lnTo>
                      <a:pt x="170" y="137"/>
                    </a:lnTo>
                    <a:lnTo>
                      <a:pt x="76" y="131"/>
                    </a:lnTo>
                    <a:lnTo>
                      <a:pt x="92" y="117"/>
                    </a:lnTo>
                    <a:lnTo>
                      <a:pt x="69" y="98"/>
                    </a:lnTo>
                    <a:lnTo>
                      <a:pt x="138" y="69"/>
                    </a:lnTo>
                    <a:lnTo>
                      <a:pt x="0" y="9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98" name="Freeform 264"/>
              <p:cNvSpPr>
                <a:spLocks/>
              </p:cNvSpPr>
              <p:nvPr/>
            </p:nvSpPr>
            <p:spPr bwMode="auto">
              <a:xfrm>
                <a:off x="1849" y="1929"/>
                <a:ext cx="65" cy="61"/>
              </a:xfrm>
              <a:custGeom>
                <a:avLst/>
                <a:gdLst>
                  <a:gd name="T0" fmla="*/ 0 w 228"/>
                  <a:gd name="T1" fmla="*/ 3 h 214"/>
                  <a:gd name="T2" fmla="*/ 0 w 228"/>
                  <a:gd name="T3" fmla="*/ 2 h 214"/>
                  <a:gd name="T4" fmla="*/ 2 w 228"/>
                  <a:gd name="T5" fmla="*/ 2 h 214"/>
                  <a:gd name="T6" fmla="*/ 2 w 228"/>
                  <a:gd name="T7" fmla="*/ 1 h 214"/>
                  <a:gd name="T8" fmla="*/ 2 w 228"/>
                  <a:gd name="T9" fmla="*/ 1 h 214"/>
                  <a:gd name="T10" fmla="*/ 1 w 228"/>
                  <a:gd name="T11" fmla="*/ 1 h 214"/>
                  <a:gd name="T12" fmla="*/ 2 w 228"/>
                  <a:gd name="T13" fmla="*/ 1 h 214"/>
                  <a:gd name="T14" fmla="*/ 1 w 228"/>
                  <a:gd name="T15" fmla="*/ 0 h 214"/>
                  <a:gd name="T16" fmla="*/ 5 w 228"/>
                  <a:gd name="T17" fmla="*/ 0 h 214"/>
                  <a:gd name="T18" fmla="*/ 5 w 228"/>
                  <a:gd name="T19" fmla="*/ 1 h 214"/>
                  <a:gd name="T20" fmla="*/ 4 w 228"/>
                  <a:gd name="T21" fmla="*/ 2 h 214"/>
                  <a:gd name="T22" fmla="*/ 5 w 228"/>
                  <a:gd name="T23" fmla="*/ 2 h 214"/>
                  <a:gd name="T24" fmla="*/ 5 w 228"/>
                  <a:gd name="T25" fmla="*/ 4 h 214"/>
                  <a:gd name="T26" fmla="*/ 3 w 228"/>
                  <a:gd name="T27" fmla="*/ 5 h 214"/>
                  <a:gd name="T28" fmla="*/ 2 w 228"/>
                  <a:gd name="T29" fmla="*/ 4 h 214"/>
                  <a:gd name="T30" fmla="*/ 0 w 228"/>
                  <a:gd name="T31" fmla="*/ 3 h 21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8"/>
                  <a:gd name="T49" fmla="*/ 0 h 214"/>
                  <a:gd name="T50" fmla="*/ 228 w 228"/>
                  <a:gd name="T51" fmla="*/ 214 h 21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8" h="214">
                    <a:moveTo>
                      <a:pt x="0" y="107"/>
                    </a:moveTo>
                    <a:lnTo>
                      <a:pt x="14" y="80"/>
                    </a:lnTo>
                    <a:lnTo>
                      <a:pt x="87" y="95"/>
                    </a:lnTo>
                    <a:lnTo>
                      <a:pt x="77" y="62"/>
                    </a:lnTo>
                    <a:lnTo>
                      <a:pt x="95" y="64"/>
                    </a:lnTo>
                    <a:lnTo>
                      <a:pt x="45" y="45"/>
                    </a:lnTo>
                    <a:lnTo>
                      <a:pt x="72" y="35"/>
                    </a:lnTo>
                    <a:lnTo>
                      <a:pt x="47" y="18"/>
                    </a:lnTo>
                    <a:lnTo>
                      <a:pt x="196" y="0"/>
                    </a:lnTo>
                    <a:lnTo>
                      <a:pt x="200" y="46"/>
                    </a:lnTo>
                    <a:lnTo>
                      <a:pt x="155" y="84"/>
                    </a:lnTo>
                    <a:lnTo>
                      <a:pt x="219" y="95"/>
                    </a:lnTo>
                    <a:lnTo>
                      <a:pt x="228" y="173"/>
                    </a:lnTo>
                    <a:lnTo>
                      <a:pt x="132" y="214"/>
                    </a:lnTo>
                    <a:lnTo>
                      <a:pt x="87" y="154"/>
                    </a:lnTo>
                    <a:lnTo>
                      <a:pt x="0" y="107"/>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99" name="Freeform 265"/>
              <p:cNvSpPr>
                <a:spLocks/>
              </p:cNvSpPr>
              <p:nvPr/>
            </p:nvSpPr>
            <p:spPr bwMode="auto">
              <a:xfrm>
                <a:off x="1895" y="1798"/>
                <a:ext cx="39" cy="31"/>
              </a:xfrm>
              <a:custGeom>
                <a:avLst/>
                <a:gdLst>
                  <a:gd name="T0" fmla="*/ 0 w 136"/>
                  <a:gd name="T1" fmla="*/ 0 h 109"/>
                  <a:gd name="T2" fmla="*/ 0 w 136"/>
                  <a:gd name="T3" fmla="*/ 1 h 109"/>
                  <a:gd name="T4" fmla="*/ 1 w 136"/>
                  <a:gd name="T5" fmla="*/ 2 h 109"/>
                  <a:gd name="T6" fmla="*/ 1 w 136"/>
                  <a:gd name="T7" fmla="*/ 2 h 109"/>
                  <a:gd name="T8" fmla="*/ 1 w 136"/>
                  <a:gd name="T9" fmla="*/ 3 h 109"/>
                  <a:gd name="T10" fmla="*/ 3 w 136"/>
                  <a:gd name="T11" fmla="*/ 2 h 109"/>
                  <a:gd name="T12" fmla="*/ 3 w 136"/>
                  <a:gd name="T13" fmla="*/ 1 h 109"/>
                  <a:gd name="T14" fmla="*/ 0 w 136"/>
                  <a:gd name="T15" fmla="*/ 0 h 109"/>
                  <a:gd name="T16" fmla="*/ 0 60000 65536"/>
                  <a:gd name="T17" fmla="*/ 0 60000 65536"/>
                  <a:gd name="T18" fmla="*/ 0 60000 65536"/>
                  <a:gd name="T19" fmla="*/ 0 60000 65536"/>
                  <a:gd name="T20" fmla="*/ 0 60000 65536"/>
                  <a:gd name="T21" fmla="*/ 0 60000 65536"/>
                  <a:gd name="T22" fmla="*/ 0 60000 65536"/>
                  <a:gd name="T23" fmla="*/ 0 60000 65536"/>
                  <a:gd name="T24" fmla="*/ 0 w 136"/>
                  <a:gd name="T25" fmla="*/ 0 h 109"/>
                  <a:gd name="T26" fmla="*/ 136 w 136"/>
                  <a:gd name="T27" fmla="*/ 109 h 10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6" h="109">
                    <a:moveTo>
                      <a:pt x="0" y="0"/>
                    </a:moveTo>
                    <a:lnTo>
                      <a:pt x="18" y="65"/>
                    </a:lnTo>
                    <a:lnTo>
                      <a:pt x="59" y="71"/>
                    </a:lnTo>
                    <a:lnTo>
                      <a:pt x="23" y="79"/>
                    </a:lnTo>
                    <a:lnTo>
                      <a:pt x="42" y="109"/>
                    </a:lnTo>
                    <a:lnTo>
                      <a:pt x="127" y="91"/>
                    </a:lnTo>
                    <a:lnTo>
                      <a:pt x="136" y="54"/>
                    </a:lnTo>
                    <a:lnTo>
                      <a:pt x="0" y="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00" name="Freeform 266"/>
              <p:cNvSpPr>
                <a:spLocks/>
              </p:cNvSpPr>
              <p:nvPr/>
            </p:nvSpPr>
            <p:spPr bwMode="auto">
              <a:xfrm>
                <a:off x="1909" y="1846"/>
                <a:ext cx="188" cy="69"/>
              </a:xfrm>
              <a:custGeom>
                <a:avLst/>
                <a:gdLst>
                  <a:gd name="T0" fmla="*/ 0 w 659"/>
                  <a:gd name="T1" fmla="*/ 1 h 241"/>
                  <a:gd name="T2" fmla="*/ 1 w 659"/>
                  <a:gd name="T3" fmla="*/ 0 h 241"/>
                  <a:gd name="T4" fmla="*/ 2 w 659"/>
                  <a:gd name="T5" fmla="*/ 0 h 241"/>
                  <a:gd name="T6" fmla="*/ 3 w 659"/>
                  <a:gd name="T7" fmla="*/ 1 h 241"/>
                  <a:gd name="T8" fmla="*/ 3 w 659"/>
                  <a:gd name="T9" fmla="*/ 1 h 241"/>
                  <a:gd name="T10" fmla="*/ 5 w 659"/>
                  <a:gd name="T11" fmla="*/ 1 h 241"/>
                  <a:gd name="T12" fmla="*/ 6 w 659"/>
                  <a:gd name="T13" fmla="*/ 1 h 241"/>
                  <a:gd name="T14" fmla="*/ 5 w 659"/>
                  <a:gd name="T15" fmla="*/ 1 h 241"/>
                  <a:gd name="T16" fmla="*/ 7 w 659"/>
                  <a:gd name="T17" fmla="*/ 2 h 241"/>
                  <a:gd name="T18" fmla="*/ 5 w 659"/>
                  <a:gd name="T19" fmla="*/ 2 h 241"/>
                  <a:gd name="T20" fmla="*/ 6 w 659"/>
                  <a:gd name="T21" fmla="*/ 3 h 241"/>
                  <a:gd name="T22" fmla="*/ 5 w 659"/>
                  <a:gd name="T23" fmla="*/ 3 h 241"/>
                  <a:gd name="T24" fmla="*/ 6 w 659"/>
                  <a:gd name="T25" fmla="*/ 3 h 241"/>
                  <a:gd name="T26" fmla="*/ 7 w 659"/>
                  <a:gd name="T27" fmla="*/ 4 h 241"/>
                  <a:gd name="T28" fmla="*/ 7 w 659"/>
                  <a:gd name="T29" fmla="*/ 3 h 241"/>
                  <a:gd name="T30" fmla="*/ 10 w 659"/>
                  <a:gd name="T31" fmla="*/ 4 h 241"/>
                  <a:gd name="T32" fmla="*/ 13 w 659"/>
                  <a:gd name="T33" fmla="*/ 3 h 241"/>
                  <a:gd name="T34" fmla="*/ 15 w 659"/>
                  <a:gd name="T35" fmla="*/ 4 h 241"/>
                  <a:gd name="T36" fmla="*/ 15 w 659"/>
                  <a:gd name="T37" fmla="*/ 5 h 241"/>
                  <a:gd name="T38" fmla="*/ 15 w 659"/>
                  <a:gd name="T39" fmla="*/ 5 h 241"/>
                  <a:gd name="T40" fmla="*/ 13 w 659"/>
                  <a:gd name="T41" fmla="*/ 6 h 241"/>
                  <a:gd name="T42" fmla="*/ 12 w 659"/>
                  <a:gd name="T43" fmla="*/ 5 h 241"/>
                  <a:gd name="T44" fmla="*/ 12 w 659"/>
                  <a:gd name="T45" fmla="*/ 5 h 241"/>
                  <a:gd name="T46" fmla="*/ 11 w 659"/>
                  <a:gd name="T47" fmla="*/ 5 h 241"/>
                  <a:gd name="T48" fmla="*/ 8 w 659"/>
                  <a:gd name="T49" fmla="*/ 6 h 241"/>
                  <a:gd name="T50" fmla="*/ 7 w 659"/>
                  <a:gd name="T51" fmla="*/ 5 h 241"/>
                  <a:gd name="T52" fmla="*/ 6 w 659"/>
                  <a:gd name="T53" fmla="*/ 5 h 241"/>
                  <a:gd name="T54" fmla="*/ 5 w 659"/>
                  <a:gd name="T55" fmla="*/ 5 h 241"/>
                  <a:gd name="T56" fmla="*/ 5 w 659"/>
                  <a:gd name="T57" fmla="*/ 5 h 241"/>
                  <a:gd name="T58" fmla="*/ 3 w 659"/>
                  <a:gd name="T59" fmla="*/ 2 h 241"/>
                  <a:gd name="T60" fmla="*/ 2 w 659"/>
                  <a:gd name="T61" fmla="*/ 2 h 241"/>
                  <a:gd name="T62" fmla="*/ 0 w 659"/>
                  <a:gd name="T63" fmla="*/ 1 h 24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59"/>
                  <a:gd name="T97" fmla="*/ 0 h 241"/>
                  <a:gd name="T98" fmla="*/ 659 w 659"/>
                  <a:gd name="T99" fmla="*/ 241 h 24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59" h="241">
                    <a:moveTo>
                      <a:pt x="0" y="38"/>
                    </a:moveTo>
                    <a:lnTo>
                      <a:pt x="41" y="0"/>
                    </a:lnTo>
                    <a:lnTo>
                      <a:pt x="97" y="19"/>
                    </a:lnTo>
                    <a:lnTo>
                      <a:pt x="137" y="38"/>
                    </a:lnTo>
                    <a:lnTo>
                      <a:pt x="126" y="65"/>
                    </a:lnTo>
                    <a:lnTo>
                      <a:pt x="200" y="42"/>
                    </a:lnTo>
                    <a:lnTo>
                      <a:pt x="250" y="65"/>
                    </a:lnTo>
                    <a:lnTo>
                      <a:pt x="209" y="65"/>
                    </a:lnTo>
                    <a:lnTo>
                      <a:pt x="293" y="84"/>
                    </a:lnTo>
                    <a:lnTo>
                      <a:pt x="200" y="92"/>
                    </a:lnTo>
                    <a:lnTo>
                      <a:pt x="250" y="108"/>
                    </a:lnTo>
                    <a:lnTo>
                      <a:pt x="214" y="126"/>
                    </a:lnTo>
                    <a:lnTo>
                      <a:pt x="260" y="112"/>
                    </a:lnTo>
                    <a:lnTo>
                      <a:pt x="301" y="158"/>
                    </a:lnTo>
                    <a:lnTo>
                      <a:pt x="310" y="135"/>
                    </a:lnTo>
                    <a:lnTo>
                      <a:pt x="430" y="158"/>
                    </a:lnTo>
                    <a:lnTo>
                      <a:pt x="555" y="114"/>
                    </a:lnTo>
                    <a:lnTo>
                      <a:pt x="659" y="167"/>
                    </a:lnTo>
                    <a:lnTo>
                      <a:pt x="626" y="191"/>
                    </a:lnTo>
                    <a:lnTo>
                      <a:pt x="635" y="231"/>
                    </a:lnTo>
                    <a:lnTo>
                      <a:pt x="576" y="241"/>
                    </a:lnTo>
                    <a:lnTo>
                      <a:pt x="509" y="203"/>
                    </a:lnTo>
                    <a:lnTo>
                      <a:pt x="509" y="231"/>
                    </a:lnTo>
                    <a:lnTo>
                      <a:pt x="473" y="238"/>
                    </a:lnTo>
                    <a:lnTo>
                      <a:pt x="325" y="241"/>
                    </a:lnTo>
                    <a:lnTo>
                      <a:pt x="310" y="207"/>
                    </a:lnTo>
                    <a:lnTo>
                      <a:pt x="274" y="238"/>
                    </a:lnTo>
                    <a:lnTo>
                      <a:pt x="227" y="207"/>
                    </a:lnTo>
                    <a:lnTo>
                      <a:pt x="197" y="229"/>
                    </a:lnTo>
                    <a:lnTo>
                      <a:pt x="141" y="72"/>
                    </a:lnTo>
                    <a:lnTo>
                      <a:pt x="75" y="87"/>
                    </a:lnTo>
                    <a:lnTo>
                      <a:pt x="0" y="38"/>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01" name="Freeform 267"/>
              <p:cNvSpPr>
                <a:spLocks/>
              </p:cNvSpPr>
              <p:nvPr/>
            </p:nvSpPr>
            <p:spPr bwMode="auto">
              <a:xfrm>
                <a:off x="1917" y="1728"/>
                <a:ext cx="121" cy="92"/>
              </a:xfrm>
              <a:custGeom>
                <a:avLst/>
                <a:gdLst>
                  <a:gd name="T0" fmla="*/ 0 w 428"/>
                  <a:gd name="T1" fmla="*/ 2 h 323"/>
                  <a:gd name="T2" fmla="*/ 2 w 428"/>
                  <a:gd name="T3" fmla="*/ 2 h 323"/>
                  <a:gd name="T4" fmla="*/ 1 w 428"/>
                  <a:gd name="T5" fmla="*/ 1 h 323"/>
                  <a:gd name="T6" fmla="*/ 3 w 428"/>
                  <a:gd name="T7" fmla="*/ 1 h 323"/>
                  <a:gd name="T8" fmla="*/ 1 w 428"/>
                  <a:gd name="T9" fmla="*/ 0 h 323"/>
                  <a:gd name="T10" fmla="*/ 4 w 428"/>
                  <a:gd name="T11" fmla="*/ 1 h 323"/>
                  <a:gd name="T12" fmla="*/ 5 w 428"/>
                  <a:gd name="T13" fmla="*/ 2 h 323"/>
                  <a:gd name="T14" fmla="*/ 6 w 428"/>
                  <a:gd name="T15" fmla="*/ 2 h 323"/>
                  <a:gd name="T16" fmla="*/ 7 w 428"/>
                  <a:gd name="T17" fmla="*/ 3 h 323"/>
                  <a:gd name="T18" fmla="*/ 7 w 428"/>
                  <a:gd name="T19" fmla="*/ 2 h 323"/>
                  <a:gd name="T20" fmla="*/ 8 w 428"/>
                  <a:gd name="T21" fmla="*/ 2 h 323"/>
                  <a:gd name="T22" fmla="*/ 7 w 428"/>
                  <a:gd name="T23" fmla="*/ 3 h 323"/>
                  <a:gd name="T24" fmla="*/ 8 w 428"/>
                  <a:gd name="T25" fmla="*/ 3 h 323"/>
                  <a:gd name="T26" fmla="*/ 8 w 428"/>
                  <a:gd name="T27" fmla="*/ 4 h 323"/>
                  <a:gd name="T28" fmla="*/ 9 w 428"/>
                  <a:gd name="T29" fmla="*/ 4 h 323"/>
                  <a:gd name="T30" fmla="*/ 10 w 428"/>
                  <a:gd name="T31" fmla="*/ 5 h 323"/>
                  <a:gd name="T32" fmla="*/ 8 w 428"/>
                  <a:gd name="T33" fmla="*/ 5 h 323"/>
                  <a:gd name="T34" fmla="*/ 7 w 428"/>
                  <a:gd name="T35" fmla="*/ 6 h 323"/>
                  <a:gd name="T36" fmla="*/ 7 w 428"/>
                  <a:gd name="T37" fmla="*/ 5 h 323"/>
                  <a:gd name="T38" fmla="*/ 7 w 428"/>
                  <a:gd name="T39" fmla="*/ 7 h 323"/>
                  <a:gd name="T40" fmla="*/ 5 w 428"/>
                  <a:gd name="T41" fmla="*/ 6 h 323"/>
                  <a:gd name="T42" fmla="*/ 6 w 428"/>
                  <a:gd name="T43" fmla="*/ 7 h 323"/>
                  <a:gd name="T44" fmla="*/ 4 w 428"/>
                  <a:gd name="T45" fmla="*/ 7 h 323"/>
                  <a:gd name="T46" fmla="*/ 3 w 428"/>
                  <a:gd name="T47" fmla="*/ 7 h 323"/>
                  <a:gd name="T48" fmla="*/ 4 w 428"/>
                  <a:gd name="T49" fmla="*/ 7 h 323"/>
                  <a:gd name="T50" fmla="*/ 3 w 428"/>
                  <a:gd name="T51" fmla="*/ 7 h 323"/>
                  <a:gd name="T52" fmla="*/ 3 w 428"/>
                  <a:gd name="T53" fmla="*/ 6 h 323"/>
                  <a:gd name="T54" fmla="*/ 3 w 428"/>
                  <a:gd name="T55" fmla="*/ 6 h 323"/>
                  <a:gd name="T56" fmla="*/ 2 w 428"/>
                  <a:gd name="T57" fmla="*/ 5 h 323"/>
                  <a:gd name="T58" fmla="*/ 5 w 428"/>
                  <a:gd name="T59" fmla="*/ 5 h 323"/>
                  <a:gd name="T60" fmla="*/ 1 w 428"/>
                  <a:gd name="T61" fmla="*/ 5 h 323"/>
                  <a:gd name="T62" fmla="*/ 1 w 428"/>
                  <a:gd name="T63" fmla="*/ 4 h 323"/>
                  <a:gd name="T64" fmla="*/ 2 w 428"/>
                  <a:gd name="T65" fmla="*/ 4 h 323"/>
                  <a:gd name="T66" fmla="*/ 0 w 428"/>
                  <a:gd name="T67" fmla="*/ 3 h 323"/>
                  <a:gd name="T68" fmla="*/ 1 w 428"/>
                  <a:gd name="T69" fmla="*/ 3 h 323"/>
                  <a:gd name="T70" fmla="*/ 0 w 428"/>
                  <a:gd name="T71" fmla="*/ 3 h 323"/>
                  <a:gd name="T72" fmla="*/ 2 w 428"/>
                  <a:gd name="T73" fmla="*/ 3 h 323"/>
                  <a:gd name="T74" fmla="*/ 0 w 428"/>
                  <a:gd name="T75" fmla="*/ 2 h 32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28"/>
                  <a:gd name="T115" fmla="*/ 0 h 323"/>
                  <a:gd name="T116" fmla="*/ 428 w 428"/>
                  <a:gd name="T117" fmla="*/ 323 h 32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28" h="323">
                    <a:moveTo>
                      <a:pt x="0" y="103"/>
                    </a:moveTo>
                    <a:lnTo>
                      <a:pt x="103" y="84"/>
                    </a:lnTo>
                    <a:lnTo>
                      <a:pt x="52" y="39"/>
                    </a:lnTo>
                    <a:lnTo>
                      <a:pt x="140" y="20"/>
                    </a:lnTo>
                    <a:lnTo>
                      <a:pt x="67" y="0"/>
                    </a:lnTo>
                    <a:lnTo>
                      <a:pt x="184" y="25"/>
                    </a:lnTo>
                    <a:lnTo>
                      <a:pt x="217" y="85"/>
                    </a:lnTo>
                    <a:lnTo>
                      <a:pt x="277" y="87"/>
                    </a:lnTo>
                    <a:lnTo>
                      <a:pt x="299" y="130"/>
                    </a:lnTo>
                    <a:lnTo>
                      <a:pt x="305" y="100"/>
                    </a:lnTo>
                    <a:lnTo>
                      <a:pt x="332" y="103"/>
                    </a:lnTo>
                    <a:lnTo>
                      <a:pt x="320" y="130"/>
                    </a:lnTo>
                    <a:lnTo>
                      <a:pt x="354" y="150"/>
                    </a:lnTo>
                    <a:lnTo>
                      <a:pt x="332" y="177"/>
                    </a:lnTo>
                    <a:lnTo>
                      <a:pt x="401" y="175"/>
                    </a:lnTo>
                    <a:lnTo>
                      <a:pt x="428" y="217"/>
                    </a:lnTo>
                    <a:lnTo>
                      <a:pt x="350" y="230"/>
                    </a:lnTo>
                    <a:lnTo>
                      <a:pt x="327" y="271"/>
                    </a:lnTo>
                    <a:lnTo>
                      <a:pt x="310" y="229"/>
                    </a:lnTo>
                    <a:lnTo>
                      <a:pt x="290" y="322"/>
                    </a:lnTo>
                    <a:lnTo>
                      <a:pt x="237" y="273"/>
                    </a:lnTo>
                    <a:lnTo>
                      <a:pt x="265" y="323"/>
                    </a:lnTo>
                    <a:lnTo>
                      <a:pt x="162" y="317"/>
                    </a:lnTo>
                    <a:lnTo>
                      <a:pt x="133" y="290"/>
                    </a:lnTo>
                    <a:lnTo>
                      <a:pt x="180" y="287"/>
                    </a:lnTo>
                    <a:lnTo>
                      <a:pt x="129" y="277"/>
                    </a:lnTo>
                    <a:lnTo>
                      <a:pt x="113" y="263"/>
                    </a:lnTo>
                    <a:lnTo>
                      <a:pt x="140" y="261"/>
                    </a:lnTo>
                    <a:lnTo>
                      <a:pt x="100" y="240"/>
                    </a:lnTo>
                    <a:lnTo>
                      <a:pt x="235" y="211"/>
                    </a:lnTo>
                    <a:lnTo>
                      <a:pt x="67" y="217"/>
                    </a:lnTo>
                    <a:lnTo>
                      <a:pt x="39" y="184"/>
                    </a:lnTo>
                    <a:lnTo>
                      <a:pt x="100" y="171"/>
                    </a:lnTo>
                    <a:lnTo>
                      <a:pt x="7" y="150"/>
                    </a:lnTo>
                    <a:lnTo>
                      <a:pt x="27" y="148"/>
                    </a:lnTo>
                    <a:lnTo>
                      <a:pt x="3" y="127"/>
                    </a:lnTo>
                    <a:lnTo>
                      <a:pt x="103" y="127"/>
                    </a:lnTo>
                    <a:lnTo>
                      <a:pt x="0" y="103"/>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02" name="Freeform 268"/>
              <p:cNvSpPr>
                <a:spLocks/>
              </p:cNvSpPr>
              <p:nvPr/>
            </p:nvSpPr>
            <p:spPr bwMode="auto">
              <a:xfrm>
                <a:off x="1917" y="1886"/>
                <a:ext cx="29" cy="24"/>
              </a:xfrm>
              <a:custGeom>
                <a:avLst/>
                <a:gdLst>
                  <a:gd name="T0" fmla="*/ 0 w 103"/>
                  <a:gd name="T1" fmla="*/ 1 h 82"/>
                  <a:gd name="T2" fmla="*/ 0 w 103"/>
                  <a:gd name="T3" fmla="*/ 0 h 82"/>
                  <a:gd name="T4" fmla="*/ 2 w 103"/>
                  <a:gd name="T5" fmla="*/ 0 h 82"/>
                  <a:gd name="T6" fmla="*/ 2 w 103"/>
                  <a:gd name="T7" fmla="*/ 2 h 82"/>
                  <a:gd name="T8" fmla="*/ 0 w 103"/>
                  <a:gd name="T9" fmla="*/ 1 h 82"/>
                  <a:gd name="T10" fmla="*/ 0 60000 65536"/>
                  <a:gd name="T11" fmla="*/ 0 60000 65536"/>
                  <a:gd name="T12" fmla="*/ 0 60000 65536"/>
                  <a:gd name="T13" fmla="*/ 0 60000 65536"/>
                  <a:gd name="T14" fmla="*/ 0 60000 65536"/>
                  <a:gd name="T15" fmla="*/ 0 w 103"/>
                  <a:gd name="T16" fmla="*/ 0 h 82"/>
                  <a:gd name="T17" fmla="*/ 103 w 103"/>
                  <a:gd name="T18" fmla="*/ 82 h 82"/>
                </a:gdLst>
                <a:ahLst/>
                <a:cxnLst>
                  <a:cxn ang="T10">
                    <a:pos x="T0" y="T1"/>
                  </a:cxn>
                  <a:cxn ang="T11">
                    <a:pos x="T2" y="T3"/>
                  </a:cxn>
                  <a:cxn ang="T12">
                    <a:pos x="T4" y="T5"/>
                  </a:cxn>
                  <a:cxn ang="T13">
                    <a:pos x="T6" y="T7"/>
                  </a:cxn>
                  <a:cxn ang="T14">
                    <a:pos x="T8" y="T9"/>
                  </a:cxn>
                </a:cxnLst>
                <a:rect l="T15" t="T16" r="T17" b="T18"/>
                <a:pathLst>
                  <a:path w="103" h="82">
                    <a:moveTo>
                      <a:pt x="0" y="55"/>
                    </a:moveTo>
                    <a:lnTo>
                      <a:pt x="18" y="0"/>
                    </a:lnTo>
                    <a:lnTo>
                      <a:pt x="86" y="16"/>
                    </a:lnTo>
                    <a:lnTo>
                      <a:pt x="103" y="82"/>
                    </a:lnTo>
                    <a:lnTo>
                      <a:pt x="0" y="5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03" name="Freeform 269"/>
              <p:cNvSpPr>
                <a:spLocks/>
              </p:cNvSpPr>
              <p:nvPr/>
            </p:nvSpPr>
            <p:spPr bwMode="auto">
              <a:xfrm>
                <a:off x="1918" y="1829"/>
                <a:ext cx="32" cy="8"/>
              </a:xfrm>
              <a:custGeom>
                <a:avLst/>
                <a:gdLst>
                  <a:gd name="T0" fmla="*/ 0 w 116"/>
                  <a:gd name="T1" fmla="*/ 0 h 29"/>
                  <a:gd name="T2" fmla="*/ 1 w 116"/>
                  <a:gd name="T3" fmla="*/ 1 h 29"/>
                  <a:gd name="T4" fmla="*/ 2 w 116"/>
                  <a:gd name="T5" fmla="*/ 0 h 29"/>
                  <a:gd name="T6" fmla="*/ 1 w 116"/>
                  <a:gd name="T7" fmla="*/ 0 h 29"/>
                  <a:gd name="T8" fmla="*/ 0 w 116"/>
                  <a:gd name="T9" fmla="*/ 0 h 29"/>
                  <a:gd name="T10" fmla="*/ 0 60000 65536"/>
                  <a:gd name="T11" fmla="*/ 0 60000 65536"/>
                  <a:gd name="T12" fmla="*/ 0 60000 65536"/>
                  <a:gd name="T13" fmla="*/ 0 60000 65536"/>
                  <a:gd name="T14" fmla="*/ 0 60000 65536"/>
                  <a:gd name="T15" fmla="*/ 0 w 116"/>
                  <a:gd name="T16" fmla="*/ 0 h 29"/>
                  <a:gd name="T17" fmla="*/ 116 w 116"/>
                  <a:gd name="T18" fmla="*/ 29 h 29"/>
                </a:gdLst>
                <a:ahLst/>
                <a:cxnLst>
                  <a:cxn ang="T10">
                    <a:pos x="T0" y="T1"/>
                  </a:cxn>
                  <a:cxn ang="T11">
                    <a:pos x="T2" y="T3"/>
                  </a:cxn>
                  <a:cxn ang="T12">
                    <a:pos x="T4" y="T5"/>
                  </a:cxn>
                  <a:cxn ang="T13">
                    <a:pos x="T6" y="T7"/>
                  </a:cxn>
                  <a:cxn ang="T14">
                    <a:pos x="T8" y="T9"/>
                  </a:cxn>
                </a:cxnLst>
                <a:rect l="T15" t="T16" r="T17" b="T18"/>
                <a:pathLst>
                  <a:path w="116" h="29">
                    <a:moveTo>
                      <a:pt x="0" y="12"/>
                    </a:moveTo>
                    <a:lnTo>
                      <a:pt x="26" y="29"/>
                    </a:lnTo>
                    <a:lnTo>
                      <a:pt x="116" y="12"/>
                    </a:lnTo>
                    <a:lnTo>
                      <a:pt x="31" y="0"/>
                    </a:lnTo>
                    <a:lnTo>
                      <a:pt x="0" y="12"/>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04" name="Freeform 270"/>
              <p:cNvSpPr>
                <a:spLocks/>
              </p:cNvSpPr>
              <p:nvPr/>
            </p:nvSpPr>
            <p:spPr bwMode="auto">
              <a:xfrm>
                <a:off x="1924" y="1925"/>
                <a:ext cx="58" cy="50"/>
              </a:xfrm>
              <a:custGeom>
                <a:avLst/>
                <a:gdLst>
                  <a:gd name="T0" fmla="*/ 0 w 204"/>
                  <a:gd name="T1" fmla="*/ 1 h 172"/>
                  <a:gd name="T2" fmla="*/ 0 w 204"/>
                  <a:gd name="T3" fmla="*/ 3 h 172"/>
                  <a:gd name="T4" fmla="*/ 1 w 204"/>
                  <a:gd name="T5" fmla="*/ 3 h 172"/>
                  <a:gd name="T6" fmla="*/ 1 w 204"/>
                  <a:gd name="T7" fmla="*/ 4 h 172"/>
                  <a:gd name="T8" fmla="*/ 1 w 204"/>
                  <a:gd name="T9" fmla="*/ 4 h 172"/>
                  <a:gd name="T10" fmla="*/ 2 w 204"/>
                  <a:gd name="T11" fmla="*/ 3 h 172"/>
                  <a:gd name="T12" fmla="*/ 1 w 204"/>
                  <a:gd name="T13" fmla="*/ 3 h 172"/>
                  <a:gd name="T14" fmla="*/ 3 w 204"/>
                  <a:gd name="T15" fmla="*/ 3 h 172"/>
                  <a:gd name="T16" fmla="*/ 5 w 204"/>
                  <a:gd name="T17" fmla="*/ 0 h 172"/>
                  <a:gd name="T18" fmla="*/ 0 w 204"/>
                  <a:gd name="T19" fmla="*/ 0 h 172"/>
                  <a:gd name="T20" fmla="*/ 1 w 204"/>
                  <a:gd name="T21" fmla="*/ 1 h 172"/>
                  <a:gd name="T22" fmla="*/ 0 w 204"/>
                  <a:gd name="T23" fmla="*/ 1 h 17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4"/>
                  <a:gd name="T37" fmla="*/ 0 h 172"/>
                  <a:gd name="T38" fmla="*/ 204 w 204"/>
                  <a:gd name="T39" fmla="*/ 172 h 17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4" h="172">
                    <a:moveTo>
                      <a:pt x="0" y="30"/>
                    </a:moveTo>
                    <a:lnTo>
                      <a:pt x="3" y="107"/>
                    </a:lnTo>
                    <a:lnTo>
                      <a:pt x="28" y="123"/>
                    </a:lnTo>
                    <a:lnTo>
                      <a:pt x="21" y="168"/>
                    </a:lnTo>
                    <a:lnTo>
                      <a:pt x="48" y="172"/>
                    </a:lnTo>
                    <a:lnTo>
                      <a:pt x="81" y="134"/>
                    </a:lnTo>
                    <a:lnTo>
                      <a:pt x="48" y="107"/>
                    </a:lnTo>
                    <a:lnTo>
                      <a:pt x="131" y="107"/>
                    </a:lnTo>
                    <a:lnTo>
                      <a:pt x="204" y="12"/>
                    </a:lnTo>
                    <a:lnTo>
                      <a:pt x="15" y="0"/>
                    </a:lnTo>
                    <a:lnTo>
                      <a:pt x="38" y="31"/>
                    </a:lnTo>
                    <a:lnTo>
                      <a:pt x="0" y="3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05" name="Freeform 271"/>
              <p:cNvSpPr>
                <a:spLocks/>
              </p:cNvSpPr>
              <p:nvPr/>
            </p:nvSpPr>
            <p:spPr bwMode="auto">
              <a:xfrm>
                <a:off x="1963" y="1674"/>
                <a:ext cx="334" cy="198"/>
              </a:xfrm>
              <a:custGeom>
                <a:avLst/>
                <a:gdLst>
                  <a:gd name="T0" fmla="*/ 1 w 1173"/>
                  <a:gd name="T1" fmla="*/ 4 h 695"/>
                  <a:gd name="T2" fmla="*/ 3 w 1173"/>
                  <a:gd name="T3" fmla="*/ 5 h 695"/>
                  <a:gd name="T4" fmla="*/ 7 w 1173"/>
                  <a:gd name="T5" fmla="*/ 5 h 695"/>
                  <a:gd name="T6" fmla="*/ 6 w 1173"/>
                  <a:gd name="T7" fmla="*/ 5 h 695"/>
                  <a:gd name="T8" fmla="*/ 5 w 1173"/>
                  <a:gd name="T9" fmla="*/ 6 h 695"/>
                  <a:gd name="T10" fmla="*/ 7 w 1173"/>
                  <a:gd name="T11" fmla="*/ 6 h 695"/>
                  <a:gd name="T12" fmla="*/ 11 w 1173"/>
                  <a:gd name="T13" fmla="*/ 5 h 695"/>
                  <a:gd name="T14" fmla="*/ 15 w 1173"/>
                  <a:gd name="T15" fmla="*/ 5 h 695"/>
                  <a:gd name="T16" fmla="*/ 11 w 1173"/>
                  <a:gd name="T17" fmla="*/ 8 h 695"/>
                  <a:gd name="T18" fmla="*/ 5 w 1173"/>
                  <a:gd name="T19" fmla="*/ 7 h 695"/>
                  <a:gd name="T20" fmla="*/ 5 w 1173"/>
                  <a:gd name="T21" fmla="*/ 8 h 695"/>
                  <a:gd name="T22" fmla="*/ 9 w 1173"/>
                  <a:gd name="T23" fmla="*/ 10 h 695"/>
                  <a:gd name="T24" fmla="*/ 6 w 1173"/>
                  <a:gd name="T25" fmla="*/ 10 h 695"/>
                  <a:gd name="T26" fmla="*/ 5 w 1173"/>
                  <a:gd name="T27" fmla="*/ 11 h 695"/>
                  <a:gd name="T28" fmla="*/ 7 w 1173"/>
                  <a:gd name="T29" fmla="*/ 11 h 695"/>
                  <a:gd name="T30" fmla="*/ 5 w 1173"/>
                  <a:gd name="T31" fmla="*/ 12 h 695"/>
                  <a:gd name="T32" fmla="*/ 6 w 1173"/>
                  <a:gd name="T33" fmla="*/ 13 h 695"/>
                  <a:gd name="T34" fmla="*/ 7 w 1173"/>
                  <a:gd name="T35" fmla="*/ 14 h 695"/>
                  <a:gd name="T36" fmla="*/ 5 w 1173"/>
                  <a:gd name="T37" fmla="*/ 14 h 695"/>
                  <a:gd name="T38" fmla="*/ 3 w 1173"/>
                  <a:gd name="T39" fmla="*/ 15 h 695"/>
                  <a:gd name="T40" fmla="*/ 6 w 1173"/>
                  <a:gd name="T41" fmla="*/ 16 h 695"/>
                  <a:gd name="T42" fmla="*/ 7 w 1173"/>
                  <a:gd name="T43" fmla="*/ 15 h 695"/>
                  <a:gd name="T44" fmla="*/ 9 w 1173"/>
                  <a:gd name="T45" fmla="*/ 15 h 695"/>
                  <a:gd name="T46" fmla="*/ 10 w 1173"/>
                  <a:gd name="T47" fmla="*/ 16 h 695"/>
                  <a:gd name="T48" fmla="*/ 11 w 1173"/>
                  <a:gd name="T49" fmla="*/ 15 h 695"/>
                  <a:gd name="T50" fmla="*/ 12 w 1173"/>
                  <a:gd name="T51" fmla="*/ 14 h 695"/>
                  <a:gd name="T52" fmla="*/ 14 w 1173"/>
                  <a:gd name="T53" fmla="*/ 12 h 695"/>
                  <a:gd name="T54" fmla="*/ 15 w 1173"/>
                  <a:gd name="T55" fmla="*/ 11 h 695"/>
                  <a:gd name="T56" fmla="*/ 15 w 1173"/>
                  <a:gd name="T57" fmla="*/ 10 h 695"/>
                  <a:gd name="T58" fmla="*/ 13 w 1173"/>
                  <a:gd name="T59" fmla="*/ 10 h 695"/>
                  <a:gd name="T60" fmla="*/ 13 w 1173"/>
                  <a:gd name="T61" fmla="*/ 9 h 695"/>
                  <a:gd name="T62" fmla="*/ 18 w 1173"/>
                  <a:gd name="T63" fmla="*/ 8 h 695"/>
                  <a:gd name="T64" fmla="*/ 19 w 1173"/>
                  <a:gd name="T65" fmla="*/ 7 h 695"/>
                  <a:gd name="T66" fmla="*/ 24 w 1173"/>
                  <a:gd name="T67" fmla="*/ 4 h 695"/>
                  <a:gd name="T68" fmla="*/ 20 w 1173"/>
                  <a:gd name="T69" fmla="*/ 4 h 695"/>
                  <a:gd name="T70" fmla="*/ 27 w 1173"/>
                  <a:gd name="T71" fmla="*/ 3 h 695"/>
                  <a:gd name="T72" fmla="*/ 25 w 1173"/>
                  <a:gd name="T73" fmla="*/ 1 h 695"/>
                  <a:gd name="T74" fmla="*/ 16 w 1173"/>
                  <a:gd name="T75" fmla="*/ 0 h 695"/>
                  <a:gd name="T76" fmla="*/ 15 w 1173"/>
                  <a:gd name="T77" fmla="*/ 0 h 695"/>
                  <a:gd name="T78" fmla="*/ 13 w 1173"/>
                  <a:gd name="T79" fmla="*/ 2 h 695"/>
                  <a:gd name="T80" fmla="*/ 10 w 1173"/>
                  <a:gd name="T81" fmla="*/ 1 h 695"/>
                  <a:gd name="T82" fmla="*/ 8 w 1173"/>
                  <a:gd name="T83" fmla="*/ 1 h 695"/>
                  <a:gd name="T84" fmla="*/ 9 w 1173"/>
                  <a:gd name="T85" fmla="*/ 3 h 695"/>
                  <a:gd name="T86" fmla="*/ 6 w 1173"/>
                  <a:gd name="T87" fmla="*/ 3 h 69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73"/>
                  <a:gd name="T133" fmla="*/ 0 h 695"/>
                  <a:gd name="T134" fmla="*/ 1173 w 1173"/>
                  <a:gd name="T135" fmla="*/ 695 h 69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73" h="695">
                    <a:moveTo>
                      <a:pt x="0" y="165"/>
                    </a:moveTo>
                    <a:lnTo>
                      <a:pt x="104" y="165"/>
                    </a:lnTo>
                    <a:lnTo>
                      <a:pt x="67" y="189"/>
                    </a:lnTo>
                    <a:lnTo>
                      <a:pt x="211" y="170"/>
                    </a:lnTo>
                    <a:lnTo>
                      <a:pt x="87" y="189"/>
                    </a:lnTo>
                    <a:lnTo>
                      <a:pt x="126" y="201"/>
                    </a:lnTo>
                    <a:lnTo>
                      <a:pt x="84" y="204"/>
                    </a:lnTo>
                    <a:lnTo>
                      <a:pt x="102" y="223"/>
                    </a:lnTo>
                    <a:lnTo>
                      <a:pt x="287" y="195"/>
                    </a:lnTo>
                    <a:lnTo>
                      <a:pt x="104" y="238"/>
                    </a:lnTo>
                    <a:lnTo>
                      <a:pt x="183" y="272"/>
                    </a:lnTo>
                    <a:lnTo>
                      <a:pt x="255" y="222"/>
                    </a:lnTo>
                    <a:lnTo>
                      <a:pt x="379" y="214"/>
                    </a:lnTo>
                    <a:lnTo>
                      <a:pt x="249" y="232"/>
                    </a:lnTo>
                    <a:lnTo>
                      <a:pt x="219" y="272"/>
                    </a:lnTo>
                    <a:lnTo>
                      <a:pt x="294" y="276"/>
                    </a:lnTo>
                    <a:lnTo>
                      <a:pt x="379" y="237"/>
                    </a:lnTo>
                    <a:lnTo>
                      <a:pt x="322" y="273"/>
                    </a:lnTo>
                    <a:lnTo>
                      <a:pt x="379" y="273"/>
                    </a:lnTo>
                    <a:lnTo>
                      <a:pt x="467" y="246"/>
                    </a:lnTo>
                    <a:lnTo>
                      <a:pt x="456" y="205"/>
                    </a:lnTo>
                    <a:lnTo>
                      <a:pt x="551" y="176"/>
                    </a:lnTo>
                    <a:lnTo>
                      <a:pt x="481" y="241"/>
                    </a:lnTo>
                    <a:lnTo>
                      <a:pt x="631" y="228"/>
                    </a:lnTo>
                    <a:lnTo>
                      <a:pt x="328" y="293"/>
                    </a:lnTo>
                    <a:lnTo>
                      <a:pt x="396" y="360"/>
                    </a:lnTo>
                    <a:lnTo>
                      <a:pt x="458" y="360"/>
                    </a:lnTo>
                    <a:lnTo>
                      <a:pt x="427" y="373"/>
                    </a:lnTo>
                    <a:lnTo>
                      <a:pt x="307" y="304"/>
                    </a:lnTo>
                    <a:lnTo>
                      <a:pt x="209" y="293"/>
                    </a:lnTo>
                    <a:lnTo>
                      <a:pt x="207" y="322"/>
                    </a:lnTo>
                    <a:lnTo>
                      <a:pt x="253" y="337"/>
                    </a:lnTo>
                    <a:lnTo>
                      <a:pt x="208" y="346"/>
                    </a:lnTo>
                    <a:lnTo>
                      <a:pt x="328" y="423"/>
                    </a:lnTo>
                    <a:lnTo>
                      <a:pt x="279" y="426"/>
                    </a:lnTo>
                    <a:lnTo>
                      <a:pt x="399" y="431"/>
                    </a:lnTo>
                    <a:lnTo>
                      <a:pt x="332" y="448"/>
                    </a:lnTo>
                    <a:lnTo>
                      <a:pt x="368" y="473"/>
                    </a:lnTo>
                    <a:lnTo>
                      <a:pt x="260" y="434"/>
                    </a:lnTo>
                    <a:lnTo>
                      <a:pt x="198" y="450"/>
                    </a:lnTo>
                    <a:lnTo>
                      <a:pt x="172" y="512"/>
                    </a:lnTo>
                    <a:lnTo>
                      <a:pt x="235" y="491"/>
                    </a:lnTo>
                    <a:lnTo>
                      <a:pt x="222" y="514"/>
                    </a:lnTo>
                    <a:lnTo>
                      <a:pt x="245" y="514"/>
                    </a:lnTo>
                    <a:lnTo>
                      <a:pt x="283" y="466"/>
                    </a:lnTo>
                    <a:lnTo>
                      <a:pt x="269" y="506"/>
                    </a:lnTo>
                    <a:lnTo>
                      <a:pt x="304" y="511"/>
                    </a:lnTo>
                    <a:lnTo>
                      <a:pt x="239" y="530"/>
                    </a:lnTo>
                    <a:lnTo>
                      <a:pt x="279" y="531"/>
                    </a:lnTo>
                    <a:lnTo>
                      <a:pt x="245" y="542"/>
                    </a:lnTo>
                    <a:lnTo>
                      <a:pt x="273" y="568"/>
                    </a:lnTo>
                    <a:lnTo>
                      <a:pt x="322" y="568"/>
                    </a:lnTo>
                    <a:lnTo>
                      <a:pt x="368" y="521"/>
                    </a:lnTo>
                    <a:lnTo>
                      <a:pt x="287" y="590"/>
                    </a:lnTo>
                    <a:lnTo>
                      <a:pt x="208" y="535"/>
                    </a:lnTo>
                    <a:lnTo>
                      <a:pt x="143" y="545"/>
                    </a:lnTo>
                    <a:lnTo>
                      <a:pt x="199" y="602"/>
                    </a:lnTo>
                    <a:lnTo>
                      <a:pt x="102" y="632"/>
                    </a:lnTo>
                    <a:lnTo>
                      <a:pt x="112" y="673"/>
                    </a:lnTo>
                    <a:lnTo>
                      <a:pt x="129" y="637"/>
                    </a:lnTo>
                    <a:lnTo>
                      <a:pt x="134" y="673"/>
                    </a:lnTo>
                    <a:lnTo>
                      <a:pt x="200" y="656"/>
                    </a:lnTo>
                    <a:lnTo>
                      <a:pt x="249" y="690"/>
                    </a:lnTo>
                    <a:lnTo>
                      <a:pt x="284" y="687"/>
                    </a:lnTo>
                    <a:lnTo>
                      <a:pt x="259" y="660"/>
                    </a:lnTo>
                    <a:lnTo>
                      <a:pt x="328" y="668"/>
                    </a:lnTo>
                    <a:lnTo>
                      <a:pt x="322" y="642"/>
                    </a:lnTo>
                    <a:lnTo>
                      <a:pt x="352" y="673"/>
                    </a:lnTo>
                    <a:lnTo>
                      <a:pt x="371" y="667"/>
                    </a:lnTo>
                    <a:lnTo>
                      <a:pt x="360" y="648"/>
                    </a:lnTo>
                    <a:lnTo>
                      <a:pt x="417" y="667"/>
                    </a:lnTo>
                    <a:lnTo>
                      <a:pt x="418" y="695"/>
                    </a:lnTo>
                    <a:lnTo>
                      <a:pt x="517" y="667"/>
                    </a:lnTo>
                    <a:lnTo>
                      <a:pt x="536" y="627"/>
                    </a:lnTo>
                    <a:lnTo>
                      <a:pt x="489" y="637"/>
                    </a:lnTo>
                    <a:lnTo>
                      <a:pt x="489" y="598"/>
                    </a:lnTo>
                    <a:lnTo>
                      <a:pt x="379" y="596"/>
                    </a:lnTo>
                    <a:lnTo>
                      <a:pt x="526" y="588"/>
                    </a:lnTo>
                    <a:lnTo>
                      <a:pt x="549" y="560"/>
                    </a:lnTo>
                    <a:lnTo>
                      <a:pt x="526" y="526"/>
                    </a:lnTo>
                    <a:lnTo>
                      <a:pt x="610" y="530"/>
                    </a:lnTo>
                    <a:lnTo>
                      <a:pt x="628" y="514"/>
                    </a:lnTo>
                    <a:lnTo>
                      <a:pt x="571" y="506"/>
                    </a:lnTo>
                    <a:lnTo>
                      <a:pt x="647" y="500"/>
                    </a:lnTo>
                    <a:lnTo>
                      <a:pt x="597" y="477"/>
                    </a:lnTo>
                    <a:lnTo>
                      <a:pt x="656" y="462"/>
                    </a:lnTo>
                    <a:lnTo>
                      <a:pt x="653" y="444"/>
                    </a:lnTo>
                    <a:lnTo>
                      <a:pt x="543" y="434"/>
                    </a:lnTo>
                    <a:lnTo>
                      <a:pt x="605" y="418"/>
                    </a:lnTo>
                    <a:lnTo>
                      <a:pt x="541" y="414"/>
                    </a:lnTo>
                    <a:lnTo>
                      <a:pt x="656" y="426"/>
                    </a:lnTo>
                    <a:lnTo>
                      <a:pt x="660" y="407"/>
                    </a:lnTo>
                    <a:lnTo>
                      <a:pt x="541" y="400"/>
                    </a:lnTo>
                    <a:lnTo>
                      <a:pt x="700" y="373"/>
                    </a:lnTo>
                    <a:lnTo>
                      <a:pt x="654" y="349"/>
                    </a:lnTo>
                    <a:lnTo>
                      <a:pt x="774" y="360"/>
                    </a:lnTo>
                    <a:lnTo>
                      <a:pt x="808" y="322"/>
                    </a:lnTo>
                    <a:lnTo>
                      <a:pt x="751" y="319"/>
                    </a:lnTo>
                    <a:lnTo>
                      <a:pt x="825" y="316"/>
                    </a:lnTo>
                    <a:lnTo>
                      <a:pt x="817" y="287"/>
                    </a:lnTo>
                    <a:lnTo>
                      <a:pt x="853" y="293"/>
                    </a:lnTo>
                    <a:lnTo>
                      <a:pt x="1050" y="178"/>
                    </a:lnTo>
                    <a:lnTo>
                      <a:pt x="833" y="220"/>
                    </a:lnTo>
                    <a:lnTo>
                      <a:pt x="952" y="170"/>
                    </a:lnTo>
                    <a:lnTo>
                      <a:pt x="879" y="176"/>
                    </a:lnTo>
                    <a:lnTo>
                      <a:pt x="863" y="153"/>
                    </a:lnTo>
                    <a:lnTo>
                      <a:pt x="998" y="165"/>
                    </a:lnTo>
                    <a:lnTo>
                      <a:pt x="1173" y="107"/>
                    </a:lnTo>
                    <a:lnTo>
                      <a:pt x="1171" y="78"/>
                    </a:lnTo>
                    <a:lnTo>
                      <a:pt x="1099" y="78"/>
                    </a:lnTo>
                    <a:lnTo>
                      <a:pt x="1082" y="28"/>
                    </a:lnTo>
                    <a:lnTo>
                      <a:pt x="879" y="51"/>
                    </a:lnTo>
                    <a:lnTo>
                      <a:pt x="964" y="19"/>
                    </a:lnTo>
                    <a:lnTo>
                      <a:pt x="699" y="0"/>
                    </a:lnTo>
                    <a:lnTo>
                      <a:pt x="677" y="24"/>
                    </a:lnTo>
                    <a:lnTo>
                      <a:pt x="698" y="36"/>
                    </a:lnTo>
                    <a:lnTo>
                      <a:pt x="647" y="13"/>
                    </a:lnTo>
                    <a:lnTo>
                      <a:pt x="528" y="15"/>
                    </a:lnTo>
                    <a:lnTo>
                      <a:pt x="613" y="62"/>
                    </a:lnTo>
                    <a:lnTo>
                      <a:pt x="582" y="78"/>
                    </a:lnTo>
                    <a:lnTo>
                      <a:pt x="541" y="27"/>
                    </a:lnTo>
                    <a:lnTo>
                      <a:pt x="430" y="23"/>
                    </a:lnTo>
                    <a:lnTo>
                      <a:pt x="451" y="44"/>
                    </a:lnTo>
                    <a:lnTo>
                      <a:pt x="369" y="36"/>
                    </a:lnTo>
                    <a:lnTo>
                      <a:pt x="411" y="70"/>
                    </a:lnTo>
                    <a:lnTo>
                      <a:pt x="343" y="50"/>
                    </a:lnTo>
                    <a:lnTo>
                      <a:pt x="366" y="70"/>
                    </a:lnTo>
                    <a:lnTo>
                      <a:pt x="326" y="78"/>
                    </a:lnTo>
                    <a:lnTo>
                      <a:pt x="411" y="123"/>
                    </a:lnTo>
                    <a:lnTo>
                      <a:pt x="227" y="72"/>
                    </a:lnTo>
                    <a:lnTo>
                      <a:pt x="182" y="108"/>
                    </a:lnTo>
                    <a:lnTo>
                      <a:pt x="254" y="126"/>
                    </a:lnTo>
                    <a:lnTo>
                      <a:pt x="134" y="112"/>
                    </a:lnTo>
                    <a:lnTo>
                      <a:pt x="0" y="16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06" name="Freeform 272"/>
              <p:cNvSpPr>
                <a:spLocks/>
              </p:cNvSpPr>
              <p:nvPr/>
            </p:nvSpPr>
            <p:spPr bwMode="auto">
              <a:xfrm>
                <a:off x="1984" y="1930"/>
                <a:ext cx="312" cy="257"/>
              </a:xfrm>
              <a:custGeom>
                <a:avLst/>
                <a:gdLst>
                  <a:gd name="T0" fmla="*/ 0 w 1094"/>
                  <a:gd name="T1" fmla="*/ 2 h 902"/>
                  <a:gd name="T2" fmla="*/ 3 w 1094"/>
                  <a:gd name="T3" fmla="*/ 0 h 902"/>
                  <a:gd name="T4" fmla="*/ 3 w 1094"/>
                  <a:gd name="T5" fmla="*/ 2 h 902"/>
                  <a:gd name="T6" fmla="*/ 4 w 1094"/>
                  <a:gd name="T7" fmla="*/ 5 h 902"/>
                  <a:gd name="T8" fmla="*/ 5 w 1094"/>
                  <a:gd name="T9" fmla="*/ 5 h 902"/>
                  <a:gd name="T10" fmla="*/ 4 w 1094"/>
                  <a:gd name="T11" fmla="*/ 4 h 902"/>
                  <a:gd name="T12" fmla="*/ 4 w 1094"/>
                  <a:gd name="T13" fmla="*/ 2 h 902"/>
                  <a:gd name="T14" fmla="*/ 4 w 1094"/>
                  <a:gd name="T15" fmla="*/ 1 h 902"/>
                  <a:gd name="T16" fmla="*/ 4 w 1094"/>
                  <a:gd name="T17" fmla="*/ 1 h 902"/>
                  <a:gd name="T18" fmla="*/ 7 w 1094"/>
                  <a:gd name="T19" fmla="*/ 0 h 902"/>
                  <a:gd name="T20" fmla="*/ 8 w 1094"/>
                  <a:gd name="T21" fmla="*/ 1 h 902"/>
                  <a:gd name="T22" fmla="*/ 8 w 1094"/>
                  <a:gd name="T23" fmla="*/ 4 h 902"/>
                  <a:gd name="T24" fmla="*/ 10 w 1094"/>
                  <a:gd name="T25" fmla="*/ 3 h 902"/>
                  <a:gd name="T26" fmla="*/ 13 w 1094"/>
                  <a:gd name="T27" fmla="*/ 3 h 902"/>
                  <a:gd name="T28" fmla="*/ 13 w 1094"/>
                  <a:gd name="T29" fmla="*/ 4 h 902"/>
                  <a:gd name="T30" fmla="*/ 14 w 1094"/>
                  <a:gd name="T31" fmla="*/ 5 h 902"/>
                  <a:gd name="T32" fmla="*/ 15 w 1094"/>
                  <a:gd name="T33" fmla="*/ 4 h 902"/>
                  <a:gd name="T34" fmla="*/ 17 w 1094"/>
                  <a:gd name="T35" fmla="*/ 5 h 902"/>
                  <a:gd name="T36" fmla="*/ 17 w 1094"/>
                  <a:gd name="T37" fmla="*/ 5 h 902"/>
                  <a:gd name="T38" fmla="*/ 18 w 1094"/>
                  <a:gd name="T39" fmla="*/ 6 h 902"/>
                  <a:gd name="T40" fmla="*/ 19 w 1094"/>
                  <a:gd name="T41" fmla="*/ 6 h 902"/>
                  <a:gd name="T42" fmla="*/ 19 w 1094"/>
                  <a:gd name="T43" fmla="*/ 7 h 902"/>
                  <a:gd name="T44" fmla="*/ 19 w 1094"/>
                  <a:gd name="T45" fmla="*/ 7 h 902"/>
                  <a:gd name="T46" fmla="*/ 19 w 1094"/>
                  <a:gd name="T47" fmla="*/ 8 h 902"/>
                  <a:gd name="T48" fmla="*/ 19 w 1094"/>
                  <a:gd name="T49" fmla="*/ 9 h 902"/>
                  <a:gd name="T50" fmla="*/ 19 w 1094"/>
                  <a:gd name="T51" fmla="*/ 10 h 902"/>
                  <a:gd name="T52" fmla="*/ 23 w 1094"/>
                  <a:gd name="T53" fmla="*/ 11 h 902"/>
                  <a:gd name="T54" fmla="*/ 24 w 1094"/>
                  <a:gd name="T55" fmla="*/ 12 h 902"/>
                  <a:gd name="T56" fmla="*/ 25 w 1094"/>
                  <a:gd name="T57" fmla="*/ 13 h 902"/>
                  <a:gd name="T58" fmla="*/ 25 w 1094"/>
                  <a:gd name="T59" fmla="*/ 14 h 902"/>
                  <a:gd name="T60" fmla="*/ 25 w 1094"/>
                  <a:gd name="T61" fmla="*/ 15 h 902"/>
                  <a:gd name="T62" fmla="*/ 23 w 1094"/>
                  <a:gd name="T63" fmla="*/ 16 h 902"/>
                  <a:gd name="T64" fmla="*/ 19 w 1094"/>
                  <a:gd name="T65" fmla="*/ 14 h 902"/>
                  <a:gd name="T66" fmla="*/ 20 w 1094"/>
                  <a:gd name="T67" fmla="*/ 15 h 902"/>
                  <a:gd name="T68" fmla="*/ 21 w 1094"/>
                  <a:gd name="T69" fmla="*/ 16 h 902"/>
                  <a:gd name="T70" fmla="*/ 22 w 1094"/>
                  <a:gd name="T71" fmla="*/ 17 h 902"/>
                  <a:gd name="T72" fmla="*/ 23 w 1094"/>
                  <a:gd name="T73" fmla="*/ 20 h 902"/>
                  <a:gd name="T74" fmla="*/ 21 w 1094"/>
                  <a:gd name="T75" fmla="*/ 21 h 902"/>
                  <a:gd name="T76" fmla="*/ 16 w 1094"/>
                  <a:gd name="T77" fmla="*/ 18 h 902"/>
                  <a:gd name="T78" fmla="*/ 15 w 1094"/>
                  <a:gd name="T79" fmla="*/ 18 h 902"/>
                  <a:gd name="T80" fmla="*/ 14 w 1094"/>
                  <a:gd name="T81" fmla="*/ 16 h 902"/>
                  <a:gd name="T82" fmla="*/ 13 w 1094"/>
                  <a:gd name="T83" fmla="*/ 17 h 902"/>
                  <a:gd name="T84" fmla="*/ 11 w 1094"/>
                  <a:gd name="T85" fmla="*/ 17 h 902"/>
                  <a:gd name="T86" fmla="*/ 15 w 1094"/>
                  <a:gd name="T87" fmla="*/ 15 h 902"/>
                  <a:gd name="T88" fmla="*/ 16 w 1094"/>
                  <a:gd name="T89" fmla="*/ 12 h 902"/>
                  <a:gd name="T90" fmla="*/ 13 w 1094"/>
                  <a:gd name="T91" fmla="*/ 9 h 902"/>
                  <a:gd name="T92" fmla="*/ 12 w 1094"/>
                  <a:gd name="T93" fmla="*/ 10 h 902"/>
                  <a:gd name="T94" fmla="*/ 13 w 1094"/>
                  <a:gd name="T95" fmla="*/ 9 h 902"/>
                  <a:gd name="T96" fmla="*/ 11 w 1094"/>
                  <a:gd name="T97" fmla="*/ 7 h 902"/>
                  <a:gd name="T98" fmla="*/ 10 w 1094"/>
                  <a:gd name="T99" fmla="*/ 7 h 902"/>
                  <a:gd name="T100" fmla="*/ 8 w 1094"/>
                  <a:gd name="T101" fmla="*/ 8 h 902"/>
                  <a:gd name="T102" fmla="*/ 1 w 1094"/>
                  <a:gd name="T103" fmla="*/ 5 h 902"/>
                  <a:gd name="T104" fmla="*/ 0 w 1094"/>
                  <a:gd name="T105" fmla="*/ 5 h 90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094"/>
                  <a:gd name="T160" fmla="*/ 0 h 902"/>
                  <a:gd name="T161" fmla="*/ 1094 w 1094"/>
                  <a:gd name="T162" fmla="*/ 902 h 90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094" h="902">
                    <a:moveTo>
                      <a:pt x="0" y="202"/>
                    </a:moveTo>
                    <a:lnTo>
                      <a:pt x="9" y="103"/>
                    </a:lnTo>
                    <a:lnTo>
                      <a:pt x="54" y="31"/>
                    </a:lnTo>
                    <a:lnTo>
                      <a:pt x="130" y="0"/>
                    </a:lnTo>
                    <a:lnTo>
                      <a:pt x="191" y="14"/>
                    </a:lnTo>
                    <a:lnTo>
                      <a:pt x="125" y="103"/>
                    </a:lnTo>
                    <a:lnTo>
                      <a:pt x="144" y="158"/>
                    </a:lnTo>
                    <a:lnTo>
                      <a:pt x="191" y="212"/>
                    </a:lnTo>
                    <a:lnTo>
                      <a:pt x="130" y="231"/>
                    </a:lnTo>
                    <a:lnTo>
                      <a:pt x="195" y="230"/>
                    </a:lnTo>
                    <a:lnTo>
                      <a:pt x="204" y="184"/>
                    </a:lnTo>
                    <a:lnTo>
                      <a:pt x="155" y="156"/>
                    </a:lnTo>
                    <a:lnTo>
                      <a:pt x="195" y="123"/>
                    </a:lnTo>
                    <a:lnTo>
                      <a:pt x="166" y="78"/>
                    </a:lnTo>
                    <a:lnTo>
                      <a:pt x="229" y="89"/>
                    </a:lnTo>
                    <a:lnTo>
                      <a:pt x="170" y="68"/>
                    </a:lnTo>
                    <a:lnTo>
                      <a:pt x="236" y="73"/>
                    </a:lnTo>
                    <a:lnTo>
                      <a:pt x="190" y="42"/>
                    </a:lnTo>
                    <a:lnTo>
                      <a:pt x="242" y="43"/>
                    </a:lnTo>
                    <a:lnTo>
                      <a:pt x="279" y="14"/>
                    </a:lnTo>
                    <a:lnTo>
                      <a:pt x="324" y="11"/>
                    </a:lnTo>
                    <a:lnTo>
                      <a:pt x="326" y="51"/>
                    </a:lnTo>
                    <a:lnTo>
                      <a:pt x="358" y="68"/>
                    </a:lnTo>
                    <a:lnTo>
                      <a:pt x="348" y="158"/>
                    </a:lnTo>
                    <a:lnTo>
                      <a:pt x="392" y="115"/>
                    </a:lnTo>
                    <a:lnTo>
                      <a:pt x="414" y="134"/>
                    </a:lnTo>
                    <a:lnTo>
                      <a:pt x="476" y="91"/>
                    </a:lnTo>
                    <a:lnTo>
                      <a:pt x="564" y="115"/>
                    </a:lnTo>
                    <a:lnTo>
                      <a:pt x="603" y="158"/>
                    </a:lnTo>
                    <a:lnTo>
                      <a:pt x="575" y="184"/>
                    </a:lnTo>
                    <a:lnTo>
                      <a:pt x="630" y="173"/>
                    </a:lnTo>
                    <a:lnTo>
                      <a:pt x="614" y="199"/>
                    </a:lnTo>
                    <a:lnTo>
                      <a:pt x="646" y="212"/>
                    </a:lnTo>
                    <a:lnTo>
                      <a:pt x="671" y="180"/>
                    </a:lnTo>
                    <a:lnTo>
                      <a:pt x="711" y="196"/>
                    </a:lnTo>
                    <a:lnTo>
                      <a:pt x="724" y="222"/>
                    </a:lnTo>
                    <a:lnTo>
                      <a:pt x="690" y="230"/>
                    </a:lnTo>
                    <a:lnTo>
                      <a:pt x="742" y="230"/>
                    </a:lnTo>
                    <a:lnTo>
                      <a:pt x="733" y="265"/>
                    </a:lnTo>
                    <a:lnTo>
                      <a:pt x="772" y="246"/>
                    </a:lnTo>
                    <a:lnTo>
                      <a:pt x="748" y="276"/>
                    </a:lnTo>
                    <a:lnTo>
                      <a:pt x="826" y="268"/>
                    </a:lnTo>
                    <a:lnTo>
                      <a:pt x="782" y="299"/>
                    </a:lnTo>
                    <a:lnTo>
                      <a:pt x="820" y="299"/>
                    </a:lnTo>
                    <a:lnTo>
                      <a:pt x="804" y="321"/>
                    </a:lnTo>
                    <a:lnTo>
                      <a:pt x="838" y="291"/>
                    </a:lnTo>
                    <a:lnTo>
                      <a:pt x="874" y="322"/>
                    </a:lnTo>
                    <a:lnTo>
                      <a:pt x="810" y="348"/>
                    </a:lnTo>
                    <a:lnTo>
                      <a:pt x="900" y="371"/>
                    </a:lnTo>
                    <a:lnTo>
                      <a:pt x="825" y="379"/>
                    </a:lnTo>
                    <a:lnTo>
                      <a:pt x="853" y="391"/>
                    </a:lnTo>
                    <a:lnTo>
                      <a:pt x="829" y="419"/>
                    </a:lnTo>
                    <a:lnTo>
                      <a:pt x="921" y="473"/>
                    </a:lnTo>
                    <a:lnTo>
                      <a:pt x="968" y="464"/>
                    </a:lnTo>
                    <a:lnTo>
                      <a:pt x="986" y="529"/>
                    </a:lnTo>
                    <a:lnTo>
                      <a:pt x="1031" y="523"/>
                    </a:lnTo>
                    <a:lnTo>
                      <a:pt x="1029" y="551"/>
                    </a:lnTo>
                    <a:lnTo>
                      <a:pt x="1094" y="565"/>
                    </a:lnTo>
                    <a:lnTo>
                      <a:pt x="1086" y="599"/>
                    </a:lnTo>
                    <a:lnTo>
                      <a:pt x="1053" y="594"/>
                    </a:lnTo>
                    <a:lnTo>
                      <a:pt x="1068" y="614"/>
                    </a:lnTo>
                    <a:lnTo>
                      <a:pt x="1052" y="647"/>
                    </a:lnTo>
                    <a:lnTo>
                      <a:pt x="1020" y="632"/>
                    </a:lnTo>
                    <a:lnTo>
                      <a:pt x="1013" y="697"/>
                    </a:lnTo>
                    <a:lnTo>
                      <a:pt x="888" y="578"/>
                    </a:lnTo>
                    <a:lnTo>
                      <a:pt x="842" y="588"/>
                    </a:lnTo>
                    <a:lnTo>
                      <a:pt x="874" y="618"/>
                    </a:lnTo>
                    <a:lnTo>
                      <a:pt x="849" y="647"/>
                    </a:lnTo>
                    <a:lnTo>
                      <a:pt x="868" y="645"/>
                    </a:lnTo>
                    <a:lnTo>
                      <a:pt x="895" y="703"/>
                    </a:lnTo>
                    <a:lnTo>
                      <a:pt x="956" y="717"/>
                    </a:lnTo>
                    <a:lnTo>
                      <a:pt x="950" y="751"/>
                    </a:lnTo>
                    <a:lnTo>
                      <a:pt x="983" y="778"/>
                    </a:lnTo>
                    <a:lnTo>
                      <a:pt x="969" y="858"/>
                    </a:lnTo>
                    <a:lnTo>
                      <a:pt x="810" y="775"/>
                    </a:lnTo>
                    <a:lnTo>
                      <a:pt x="916" y="902"/>
                    </a:lnTo>
                    <a:lnTo>
                      <a:pt x="719" y="832"/>
                    </a:lnTo>
                    <a:lnTo>
                      <a:pt x="691" y="789"/>
                    </a:lnTo>
                    <a:lnTo>
                      <a:pt x="718" y="785"/>
                    </a:lnTo>
                    <a:lnTo>
                      <a:pt x="654" y="762"/>
                    </a:lnTo>
                    <a:lnTo>
                      <a:pt x="635" y="713"/>
                    </a:lnTo>
                    <a:lnTo>
                      <a:pt x="584" y="697"/>
                    </a:lnTo>
                    <a:lnTo>
                      <a:pt x="581" y="729"/>
                    </a:lnTo>
                    <a:lnTo>
                      <a:pt x="553" y="713"/>
                    </a:lnTo>
                    <a:lnTo>
                      <a:pt x="512" y="744"/>
                    </a:lnTo>
                    <a:lnTo>
                      <a:pt x="457" y="713"/>
                    </a:lnTo>
                    <a:lnTo>
                      <a:pt x="483" y="657"/>
                    </a:lnTo>
                    <a:lnTo>
                      <a:pt x="630" y="657"/>
                    </a:lnTo>
                    <a:lnTo>
                      <a:pt x="594" y="602"/>
                    </a:lnTo>
                    <a:lnTo>
                      <a:pt x="677" y="523"/>
                    </a:lnTo>
                    <a:lnTo>
                      <a:pt x="619" y="417"/>
                    </a:lnTo>
                    <a:lnTo>
                      <a:pt x="578" y="407"/>
                    </a:lnTo>
                    <a:lnTo>
                      <a:pt x="602" y="391"/>
                    </a:lnTo>
                    <a:lnTo>
                      <a:pt x="513" y="418"/>
                    </a:lnTo>
                    <a:lnTo>
                      <a:pt x="512" y="388"/>
                    </a:lnTo>
                    <a:lnTo>
                      <a:pt x="544" y="371"/>
                    </a:lnTo>
                    <a:lnTo>
                      <a:pt x="477" y="329"/>
                    </a:lnTo>
                    <a:lnTo>
                      <a:pt x="476" y="298"/>
                    </a:lnTo>
                    <a:lnTo>
                      <a:pt x="412" y="280"/>
                    </a:lnTo>
                    <a:lnTo>
                      <a:pt x="428" y="325"/>
                    </a:lnTo>
                    <a:lnTo>
                      <a:pt x="321" y="308"/>
                    </a:lnTo>
                    <a:lnTo>
                      <a:pt x="350" y="334"/>
                    </a:lnTo>
                    <a:lnTo>
                      <a:pt x="71" y="289"/>
                    </a:lnTo>
                    <a:lnTo>
                      <a:pt x="22" y="230"/>
                    </a:lnTo>
                    <a:lnTo>
                      <a:pt x="111" y="233"/>
                    </a:lnTo>
                    <a:lnTo>
                      <a:pt x="0" y="202"/>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07" name="Freeform 273"/>
              <p:cNvSpPr>
                <a:spLocks/>
              </p:cNvSpPr>
              <p:nvPr/>
            </p:nvSpPr>
            <p:spPr bwMode="auto">
              <a:xfrm>
                <a:off x="2016" y="2107"/>
                <a:ext cx="72" cy="56"/>
              </a:xfrm>
              <a:custGeom>
                <a:avLst/>
                <a:gdLst>
                  <a:gd name="T0" fmla="*/ 0 w 254"/>
                  <a:gd name="T1" fmla="*/ 4 h 197"/>
                  <a:gd name="T2" fmla="*/ 1 w 254"/>
                  <a:gd name="T3" fmla="*/ 3 h 197"/>
                  <a:gd name="T4" fmla="*/ 1 w 254"/>
                  <a:gd name="T5" fmla="*/ 0 h 197"/>
                  <a:gd name="T6" fmla="*/ 2 w 254"/>
                  <a:gd name="T7" fmla="*/ 1 h 197"/>
                  <a:gd name="T8" fmla="*/ 3 w 254"/>
                  <a:gd name="T9" fmla="*/ 1 h 197"/>
                  <a:gd name="T10" fmla="*/ 6 w 254"/>
                  <a:gd name="T11" fmla="*/ 3 h 197"/>
                  <a:gd name="T12" fmla="*/ 5 w 254"/>
                  <a:gd name="T13" fmla="*/ 4 h 197"/>
                  <a:gd name="T14" fmla="*/ 3 w 254"/>
                  <a:gd name="T15" fmla="*/ 3 h 197"/>
                  <a:gd name="T16" fmla="*/ 2 w 254"/>
                  <a:gd name="T17" fmla="*/ 5 h 197"/>
                  <a:gd name="T18" fmla="*/ 1 w 254"/>
                  <a:gd name="T19" fmla="*/ 3 h 197"/>
                  <a:gd name="T20" fmla="*/ 0 w 254"/>
                  <a:gd name="T21" fmla="*/ 4 h 19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54"/>
                  <a:gd name="T34" fmla="*/ 0 h 197"/>
                  <a:gd name="T35" fmla="*/ 254 w 254"/>
                  <a:gd name="T36" fmla="*/ 197 h 19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54" h="197">
                    <a:moveTo>
                      <a:pt x="0" y="161"/>
                    </a:moveTo>
                    <a:lnTo>
                      <a:pt x="36" y="123"/>
                    </a:lnTo>
                    <a:lnTo>
                      <a:pt x="59" y="0"/>
                    </a:lnTo>
                    <a:lnTo>
                      <a:pt x="80" y="45"/>
                    </a:lnTo>
                    <a:lnTo>
                      <a:pt x="140" y="55"/>
                    </a:lnTo>
                    <a:lnTo>
                      <a:pt x="254" y="145"/>
                    </a:lnTo>
                    <a:lnTo>
                      <a:pt x="239" y="176"/>
                    </a:lnTo>
                    <a:lnTo>
                      <a:pt x="136" y="134"/>
                    </a:lnTo>
                    <a:lnTo>
                      <a:pt x="73" y="197"/>
                    </a:lnTo>
                    <a:lnTo>
                      <a:pt x="57" y="145"/>
                    </a:lnTo>
                    <a:lnTo>
                      <a:pt x="0" y="161"/>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08" name="Freeform 274"/>
              <p:cNvSpPr>
                <a:spLocks/>
              </p:cNvSpPr>
              <p:nvPr/>
            </p:nvSpPr>
            <p:spPr bwMode="auto">
              <a:xfrm>
                <a:off x="2319" y="2371"/>
                <a:ext cx="72" cy="83"/>
              </a:xfrm>
              <a:custGeom>
                <a:avLst/>
                <a:gdLst>
                  <a:gd name="T0" fmla="*/ 0 w 255"/>
                  <a:gd name="T1" fmla="*/ 6 h 286"/>
                  <a:gd name="T2" fmla="*/ 2 w 255"/>
                  <a:gd name="T3" fmla="*/ 0 h 286"/>
                  <a:gd name="T4" fmla="*/ 3 w 255"/>
                  <a:gd name="T5" fmla="*/ 0 h 286"/>
                  <a:gd name="T6" fmla="*/ 2 w 255"/>
                  <a:gd name="T7" fmla="*/ 3 h 286"/>
                  <a:gd name="T8" fmla="*/ 3 w 255"/>
                  <a:gd name="T9" fmla="*/ 2 h 286"/>
                  <a:gd name="T10" fmla="*/ 3 w 255"/>
                  <a:gd name="T11" fmla="*/ 3 h 286"/>
                  <a:gd name="T12" fmla="*/ 5 w 255"/>
                  <a:gd name="T13" fmla="*/ 3 h 286"/>
                  <a:gd name="T14" fmla="*/ 5 w 255"/>
                  <a:gd name="T15" fmla="*/ 4 h 286"/>
                  <a:gd name="T16" fmla="*/ 5 w 255"/>
                  <a:gd name="T17" fmla="*/ 4 h 286"/>
                  <a:gd name="T18" fmla="*/ 5 w 255"/>
                  <a:gd name="T19" fmla="*/ 6 h 286"/>
                  <a:gd name="T20" fmla="*/ 6 w 255"/>
                  <a:gd name="T21" fmla="*/ 5 h 286"/>
                  <a:gd name="T22" fmla="*/ 6 w 255"/>
                  <a:gd name="T23" fmla="*/ 6 h 286"/>
                  <a:gd name="T24" fmla="*/ 5 w 255"/>
                  <a:gd name="T25" fmla="*/ 7 h 286"/>
                  <a:gd name="T26" fmla="*/ 5 w 255"/>
                  <a:gd name="T27" fmla="*/ 6 h 286"/>
                  <a:gd name="T28" fmla="*/ 5 w 255"/>
                  <a:gd name="T29" fmla="*/ 7 h 286"/>
                  <a:gd name="T30" fmla="*/ 5 w 255"/>
                  <a:gd name="T31" fmla="*/ 5 h 286"/>
                  <a:gd name="T32" fmla="*/ 3 w 255"/>
                  <a:gd name="T33" fmla="*/ 7 h 286"/>
                  <a:gd name="T34" fmla="*/ 4 w 255"/>
                  <a:gd name="T35" fmla="*/ 6 h 286"/>
                  <a:gd name="T36" fmla="*/ 3 w 255"/>
                  <a:gd name="T37" fmla="*/ 6 h 286"/>
                  <a:gd name="T38" fmla="*/ 3 w 255"/>
                  <a:gd name="T39" fmla="*/ 5 h 286"/>
                  <a:gd name="T40" fmla="*/ 0 w 255"/>
                  <a:gd name="T41" fmla="*/ 6 h 28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55"/>
                  <a:gd name="T64" fmla="*/ 0 h 286"/>
                  <a:gd name="T65" fmla="*/ 255 w 255"/>
                  <a:gd name="T66" fmla="*/ 286 h 28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55" h="286">
                    <a:moveTo>
                      <a:pt x="0" y="223"/>
                    </a:moveTo>
                    <a:lnTo>
                      <a:pt x="106" y="15"/>
                    </a:lnTo>
                    <a:lnTo>
                      <a:pt x="146" y="0"/>
                    </a:lnTo>
                    <a:lnTo>
                      <a:pt x="97" y="112"/>
                    </a:lnTo>
                    <a:lnTo>
                      <a:pt x="130" y="87"/>
                    </a:lnTo>
                    <a:lnTo>
                      <a:pt x="152" y="135"/>
                    </a:lnTo>
                    <a:lnTo>
                      <a:pt x="219" y="135"/>
                    </a:lnTo>
                    <a:lnTo>
                      <a:pt x="205" y="177"/>
                    </a:lnTo>
                    <a:lnTo>
                      <a:pt x="240" y="173"/>
                    </a:lnTo>
                    <a:lnTo>
                      <a:pt x="214" y="219"/>
                    </a:lnTo>
                    <a:lnTo>
                      <a:pt x="248" y="194"/>
                    </a:lnTo>
                    <a:lnTo>
                      <a:pt x="255" y="237"/>
                    </a:lnTo>
                    <a:lnTo>
                      <a:pt x="222" y="286"/>
                    </a:lnTo>
                    <a:lnTo>
                      <a:pt x="219" y="250"/>
                    </a:lnTo>
                    <a:lnTo>
                      <a:pt x="204" y="269"/>
                    </a:lnTo>
                    <a:lnTo>
                      <a:pt x="204" y="214"/>
                    </a:lnTo>
                    <a:lnTo>
                      <a:pt x="140" y="269"/>
                    </a:lnTo>
                    <a:lnTo>
                      <a:pt x="178" y="233"/>
                    </a:lnTo>
                    <a:lnTo>
                      <a:pt x="123" y="237"/>
                    </a:lnTo>
                    <a:lnTo>
                      <a:pt x="138" y="217"/>
                    </a:lnTo>
                    <a:lnTo>
                      <a:pt x="0" y="223"/>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09" name="Freeform 275"/>
              <p:cNvSpPr>
                <a:spLocks/>
              </p:cNvSpPr>
              <p:nvPr/>
            </p:nvSpPr>
            <p:spPr bwMode="auto">
              <a:xfrm>
                <a:off x="2143" y="3305"/>
                <a:ext cx="90" cy="527"/>
              </a:xfrm>
              <a:custGeom>
                <a:avLst/>
                <a:gdLst>
                  <a:gd name="T0" fmla="*/ 0 w 317"/>
                  <a:gd name="T1" fmla="*/ 33 h 1850"/>
                  <a:gd name="T2" fmla="*/ 1 w 317"/>
                  <a:gd name="T3" fmla="*/ 32 h 1850"/>
                  <a:gd name="T4" fmla="*/ 1 w 317"/>
                  <a:gd name="T5" fmla="*/ 33 h 1850"/>
                  <a:gd name="T6" fmla="*/ 3 w 317"/>
                  <a:gd name="T7" fmla="*/ 31 h 1850"/>
                  <a:gd name="T8" fmla="*/ 2 w 317"/>
                  <a:gd name="T9" fmla="*/ 30 h 1850"/>
                  <a:gd name="T10" fmla="*/ 3 w 317"/>
                  <a:gd name="T11" fmla="*/ 27 h 1850"/>
                  <a:gd name="T12" fmla="*/ 1 w 317"/>
                  <a:gd name="T13" fmla="*/ 27 h 1850"/>
                  <a:gd name="T14" fmla="*/ 2 w 317"/>
                  <a:gd name="T15" fmla="*/ 22 h 1850"/>
                  <a:gd name="T16" fmla="*/ 3 w 317"/>
                  <a:gd name="T17" fmla="*/ 17 h 1850"/>
                  <a:gd name="T18" fmla="*/ 3 w 317"/>
                  <a:gd name="T19" fmla="*/ 13 h 1850"/>
                  <a:gd name="T20" fmla="*/ 5 w 317"/>
                  <a:gd name="T21" fmla="*/ 4 h 1850"/>
                  <a:gd name="T22" fmla="*/ 4 w 317"/>
                  <a:gd name="T23" fmla="*/ 1 h 1850"/>
                  <a:gd name="T24" fmla="*/ 5 w 317"/>
                  <a:gd name="T25" fmla="*/ 0 h 1850"/>
                  <a:gd name="T26" fmla="*/ 6 w 317"/>
                  <a:gd name="T27" fmla="*/ 2 h 1850"/>
                  <a:gd name="T28" fmla="*/ 7 w 317"/>
                  <a:gd name="T29" fmla="*/ 6 h 1850"/>
                  <a:gd name="T30" fmla="*/ 7 w 317"/>
                  <a:gd name="T31" fmla="*/ 6 h 1850"/>
                  <a:gd name="T32" fmla="*/ 7 w 317"/>
                  <a:gd name="T33" fmla="*/ 7 h 1850"/>
                  <a:gd name="T34" fmla="*/ 6 w 317"/>
                  <a:gd name="T35" fmla="*/ 7 h 1850"/>
                  <a:gd name="T36" fmla="*/ 6 w 317"/>
                  <a:gd name="T37" fmla="*/ 10 h 1850"/>
                  <a:gd name="T38" fmla="*/ 5 w 317"/>
                  <a:gd name="T39" fmla="*/ 11 h 1850"/>
                  <a:gd name="T40" fmla="*/ 5 w 317"/>
                  <a:gd name="T41" fmla="*/ 15 h 1850"/>
                  <a:gd name="T42" fmla="*/ 5 w 317"/>
                  <a:gd name="T43" fmla="*/ 18 h 1850"/>
                  <a:gd name="T44" fmla="*/ 4 w 317"/>
                  <a:gd name="T45" fmla="*/ 21 h 1850"/>
                  <a:gd name="T46" fmla="*/ 3 w 317"/>
                  <a:gd name="T47" fmla="*/ 28 h 1850"/>
                  <a:gd name="T48" fmla="*/ 4 w 317"/>
                  <a:gd name="T49" fmla="*/ 31 h 1850"/>
                  <a:gd name="T50" fmla="*/ 3 w 317"/>
                  <a:gd name="T51" fmla="*/ 31 h 1850"/>
                  <a:gd name="T52" fmla="*/ 3 w 317"/>
                  <a:gd name="T53" fmla="*/ 33 h 1850"/>
                  <a:gd name="T54" fmla="*/ 2 w 317"/>
                  <a:gd name="T55" fmla="*/ 38 h 1850"/>
                  <a:gd name="T56" fmla="*/ 2 w 317"/>
                  <a:gd name="T57" fmla="*/ 39 h 1850"/>
                  <a:gd name="T58" fmla="*/ 3 w 317"/>
                  <a:gd name="T59" fmla="*/ 38 h 1850"/>
                  <a:gd name="T60" fmla="*/ 3 w 317"/>
                  <a:gd name="T61" fmla="*/ 40 h 1850"/>
                  <a:gd name="T62" fmla="*/ 6 w 317"/>
                  <a:gd name="T63" fmla="*/ 41 h 1850"/>
                  <a:gd name="T64" fmla="*/ 4 w 317"/>
                  <a:gd name="T65" fmla="*/ 41 h 1850"/>
                  <a:gd name="T66" fmla="*/ 4 w 317"/>
                  <a:gd name="T67" fmla="*/ 43 h 1850"/>
                  <a:gd name="T68" fmla="*/ 3 w 317"/>
                  <a:gd name="T69" fmla="*/ 42 h 1850"/>
                  <a:gd name="T70" fmla="*/ 4 w 317"/>
                  <a:gd name="T71" fmla="*/ 42 h 1850"/>
                  <a:gd name="T72" fmla="*/ 3 w 317"/>
                  <a:gd name="T73" fmla="*/ 41 h 1850"/>
                  <a:gd name="T74" fmla="*/ 2 w 317"/>
                  <a:gd name="T75" fmla="*/ 40 h 1850"/>
                  <a:gd name="T76" fmla="*/ 2 w 317"/>
                  <a:gd name="T77" fmla="*/ 40 h 1850"/>
                  <a:gd name="T78" fmla="*/ 1 w 317"/>
                  <a:gd name="T79" fmla="*/ 39 h 1850"/>
                  <a:gd name="T80" fmla="*/ 1 w 317"/>
                  <a:gd name="T81" fmla="*/ 38 h 1850"/>
                  <a:gd name="T82" fmla="*/ 1 w 317"/>
                  <a:gd name="T83" fmla="*/ 38 h 1850"/>
                  <a:gd name="T84" fmla="*/ 1 w 317"/>
                  <a:gd name="T85" fmla="*/ 37 h 1850"/>
                  <a:gd name="T86" fmla="*/ 1 w 317"/>
                  <a:gd name="T87" fmla="*/ 35 h 1850"/>
                  <a:gd name="T88" fmla="*/ 2 w 317"/>
                  <a:gd name="T89" fmla="*/ 35 h 1850"/>
                  <a:gd name="T90" fmla="*/ 1 w 317"/>
                  <a:gd name="T91" fmla="*/ 34 h 1850"/>
                  <a:gd name="T92" fmla="*/ 1 w 317"/>
                  <a:gd name="T93" fmla="*/ 33 h 1850"/>
                  <a:gd name="T94" fmla="*/ 0 w 317"/>
                  <a:gd name="T95" fmla="*/ 33 h 185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17"/>
                  <a:gd name="T145" fmla="*/ 0 h 1850"/>
                  <a:gd name="T146" fmla="*/ 317 w 317"/>
                  <a:gd name="T147" fmla="*/ 1850 h 185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17" h="1850">
                    <a:moveTo>
                      <a:pt x="0" y="1447"/>
                    </a:moveTo>
                    <a:lnTo>
                      <a:pt x="22" y="1397"/>
                    </a:lnTo>
                    <a:lnTo>
                      <a:pt x="68" y="1434"/>
                    </a:lnTo>
                    <a:lnTo>
                      <a:pt x="108" y="1339"/>
                    </a:lnTo>
                    <a:lnTo>
                      <a:pt x="91" y="1302"/>
                    </a:lnTo>
                    <a:lnTo>
                      <a:pt x="124" y="1171"/>
                    </a:lnTo>
                    <a:lnTo>
                      <a:pt x="67" y="1160"/>
                    </a:lnTo>
                    <a:lnTo>
                      <a:pt x="74" y="948"/>
                    </a:lnTo>
                    <a:lnTo>
                      <a:pt x="153" y="726"/>
                    </a:lnTo>
                    <a:lnTo>
                      <a:pt x="152" y="541"/>
                    </a:lnTo>
                    <a:lnTo>
                      <a:pt x="207" y="188"/>
                    </a:lnTo>
                    <a:lnTo>
                      <a:pt x="188" y="32"/>
                    </a:lnTo>
                    <a:lnTo>
                      <a:pt x="226" y="0"/>
                    </a:lnTo>
                    <a:lnTo>
                      <a:pt x="266" y="81"/>
                    </a:lnTo>
                    <a:lnTo>
                      <a:pt x="289" y="246"/>
                    </a:lnTo>
                    <a:lnTo>
                      <a:pt x="317" y="249"/>
                    </a:lnTo>
                    <a:lnTo>
                      <a:pt x="312" y="304"/>
                    </a:lnTo>
                    <a:lnTo>
                      <a:pt x="270" y="327"/>
                    </a:lnTo>
                    <a:lnTo>
                      <a:pt x="271" y="435"/>
                    </a:lnTo>
                    <a:lnTo>
                      <a:pt x="226" y="496"/>
                    </a:lnTo>
                    <a:lnTo>
                      <a:pt x="192" y="648"/>
                    </a:lnTo>
                    <a:lnTo>
                      <a:pt x="218" y="791"/>
                    </a:lnTo>
                    <a:lnTo>
                      <a:pt x="168" y="913"/>
                    </a:lnTo>
                    <a:lnTo>
                      <a:pt x="135" y="1218"/>
                    </a:lnTo>
                    <a:lnTo>
                      <a:pt x="162" y="1329"/>
                    </a:lnTo>
                    <a:lnTo>
                      <a:pt x="137" y="1339"/>
                    </a:lnTo>
                    <a:lnTo>
                      <a:pt x="148" y="1438"/>
                    </a:lnTo>
                    <a:lnTo>
                      <a:pt x="83" y="1643"/>
                    </a:lnTo>
                    <a:lnTo>
                      <a:pt x="90" y="1677"/>
                    </a:lnTo>
                    <a:lnTo>
                      <a:pt x="121" y="1664"/>
                    </a:lnTo>
                    <a:lnTo>
                      <a:pt x="135" y="1743"/>
                    </a:lnTo>
                    <a:lnTo>
                      <a:pt x="271" y="1761"/>
                    </a:lnTo>
                    <a:lnTo>
                      <a:pt x="180" y="1792"/>
                    </a:lnTo>
                    <a:lnTo>
                      <a:pt x="168" y="1850"/>
                    </a:lnTo>
                    <a:lnTo>
                      <a:pt x="129" y="1834"/>
                    </a:lnTo>
                    <a:lnTo>
                      <a:pt x="171" y="1797"/>
                    </a:lnTo>
                    <a:lnTo>
                      <a:pt x="107" y="1780"/>
                    </a:lnTo>
                    <a:lnTo>
                      <a:pt x="98" y="1715"/>
                    </a:lnTo>
                    <a:lnTo>
                      <a:pt x="80" y="1746"/>
                    </a:lnTo>
                    <a:lnTo>
                      <a:pt x="56" y="1685"/>
                    </a:lnTo>
                    <a:lnTo>
                      <a:pt x="68" y="1668"/>
                    </a:lnTo>
                    <a:lnTo>
                      <a:pt x="36" y="1638"/>
                    </a:lnTo>
                    <a:lnTo>
                      <a:pt x="67" y="1607"/>
                    </a:lnTo>
                    <a:lnTo>
                      <a:pt x="38" y="1516"/>
                    </a:lnTo>
                    <a:lnTo>
                      <a:pt x="89" y="1526"/>
                    </a:lnTo>
                    <a:lnTo>
                      <a:pt x="38" y="1478"/>
                    </a:lnTo>
                    <a:lnTo>
                      <a:pt x="51" y="1446"/>
                    </a:lnTo>
                    <a:lnTo>
                      <a:pt x="0" y="1447"/>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10" name="Freeform 276"/>
              <p:cNvSpPr>
                <a:spLocks/>
              </p:cNvSpPr>
              <p:nvPr/>
            </p:nvSpPr>
            <p:spPr bwMode="auto">
              <a:xfrm>
                <a:off x="2147" y="3748"/>
                <a:ext cx="7" cy="20"/>
              </a:xfrm>
              <a:custGeom>
                <a:avLst/>
                <a:gdLst>
                  <a:gd name="T0" fmla="*/ 0 w 23"/>
                  <a:gd name="T1" fmla="*/ 1 h 69"/>
                  <a:gd name="T2" fmla="*/ 0 w 23"/>
                  <a:gd name="T3" fmla="*/ 0 h 69"/>
                  <a:gd name="T4" fmla="*/ 1 w 23"/>
                  <a:gd name="T5" fmla="*/ 2 h 69"/>
                  <a:gd name="T6" fmla="*/ 0 w 23"/>
                  <a:gd name="T7" fmla="*/ 1 h 69"/>
                  <a:gd name="T8" fmla="*/ 0 60000 65536"/>
                  <a:gd name="T9" fmla="*/ 0 60000 65536"/>
                  <a:gd name="T10" fmla="*/ 0 60000 65536"/>
                  <a:gd name="T11" fmla="*/ 0 60000 65536"/>
                  <a:gd name="T12" fmla="*/ 0 w 23"/>
                  <a:gd name="T13" fmla="*/ 0 h 69"/>
                  <a:gd name="T14" fmla="*/ 23 w 23"/>
                  <a:gd name="T15" fmla="*/ 69 h 69"/>
                </a:gdLst>
                <a:ahLst/>
                <a:cxnLst>
                  <a:cxn ang="T8">
                    <a:pos x="T0" y="T1"/>
                  </a:cxn>
                  <a:cxn ang="T9">
                    <a:pos x="T2" y="T3"/>
                  </a:cxn>
                  <a:cxn ang="T10">
                    <a:pos x="T4" y="T5"/>
                  </a:cxn>
                  <a:cxn ang="T11">
                    <a:pos x="T6" y="T7"/>
                  </a:cxn>
                </a:cxnLst>
                <a:rect l="T12" t="T13" r="T14" b="T15"/>
                <a:pathLst>
                  <a:path w="23" h="69">
                    <a:moveTo>
                      <a:pt x="0" y="31"/>
                    </a:moveTo>
                    <a:lnTo>
                      <a:pt x="7" y="0"/>
                    </a:lnTo>
                    <a:lnTo>
                      <a:pt x="23" y="69"/>
                    </a:lnTo>
                    <a:lnTo>
                      <a:pt x="0" y="31"/>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11" name="Freeform 277"/>
              <p:cNvSpPr>
                <a:spLocks/>
              </p:cNvSpPr>
              <p:nvPr/>
            </p:nvSpPr>
            <p:spPr bwMode="auto">
              <a:xfrm>
                <a:off x="2155" y="3641"/>
                <a:ext cx="6" cy="24"/>
              </a:xfrm>
              <a:custGeom>
                <a:avLst/>
                <a:gdLst>
                  <a:gd name="T0" fmla="*/ 0 w 23"/>
                  <a:gd name="T1" fmla="*/ 2 h 85"/>
                  <a:gd name="T2" fmla="*/ 1 w 23"/>
                  <a:gd name="T3" fmla="*/ 0 h 85"/>
                  <a:gd name="T4" fmla="*/ 1 w 23"/>
                  <a:gd name="T5" fmla="*/ 2 h 85"/>
                  <a:gd name="T6" fmla="*/ 0 w 23"/>
                  <a:gd name="T7" fmla="*/ 2 h 85"/>
                  <a:gd name="T8" fmla="*/ 0 60000 65536"/>
                  <a:gd name="T9" fmla="*/ 0 60000 65536"/>
                  <a:gd name="T10" fmla="*/ 0 60000 65536"/>
                  <a:gd name="T11" fmla="*/ 0 60000 65536"/>
                  <a:gd name="T12" fmla="*/ 0 w 23"/>
                  <a:gd name="T13" fmla="*/ 0 h 85"/>
                  <a:gd name="T14" fmla="*/ 23 w 23"/>
                  <a:gd name="T15" fmla="*/ 85 h 85"/>
                </a:gdLst>
                <a:ahLst/>
                <a:cxnLst>
                  <a:cxn ang="T8">
                    <a:pos x="T0" y="T1"/>
                  </a:cxn>
                  <a:cxn ang="T9">
                    <a:pos x="T2" y="T3"/>
                  </a:cxn>
                  <a:cxn ang="T10">
                    <a:pos x="T4" y="T5"/>
                  </a:cxn>
                  <a:cxn ang="T11">
                    <a:pos x="T6" y="T7"/>
                  </a:cxn>
                </a:cxnLst>
                <a:rect l="T12" t="T13" r="T14" b="T15"/>
                <a:pathLst>
                  <a:path w="23" h="85">
                    <a:moveTo>
                      <a:pt x="0" y="75"/>
                    </a:moveTo>
                    <a:lnTo>
                      <a:pt x="23" y="0"/>
                    </a:lnTo>
                    <a:lnTo>
                      <a:pt x="23" y="85"/>
                    </a:lnTo>
                    <a:lnTo>
                      <a:pt x="0" y="7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12" name="Freeform 278"/>
              <p:cNvSpPr>
                <a:spLocks/>
              </p:cNvSpPr>
              <p:nvPr/>
            </p:nvSpPr>
            <p:spPr bwMode="auto">
              <a:xfrm>
                <a:off x="2162" y="3826"/>
                <a:ext cx="15" cy="11"/>
              </a:xfrm>
              <a:custGeom>
                <a:avLst/>
                <a:gdLst>
                  <a:gd name="T0" fmla="*/ 0 w 51"/>
                  <a:gd name="T1" fmla="*/ 0 h 39"/>
                  <a:gd name="T2" fmla="*/ 1 w 51"/>
                  <a:gd name="T3" fmla="*/ 0 h 39"/>
                  <a:gd name="T4" fmla="*/ 1 w 51"/>
                  <a:gd name="T5" fmla="*/ 1 h 39"/>
                  <a:gd name="T6" fmla="*/ 0 w 51"/>
                  <a:gd name="T7" fmla="*/ 0 h 39"/>
                  <a:gd name="T8" fmla="*/ 0 60000 65536"/>
                  <a:gd name="T9" fmla="*/ 0 60000 65536"/>
                  <a:gd name="T10" fmla="*/ 0 60000 65536"/>
                  <a:gd name="T11" fmla="*/ 0 60000 65536"/>
                  <a:gd name="T12" fmla="*/ 0 w 51"/>
                  <a:gd name="T13" fmla="*/ 0 h 39"/>
                  <a:gd name="T14" fmla="*/ 51 w 51"/>
                  <a:gd name="T15" fmla="*/ 39 h 39"/>
                </a:gdLst>
                <a:ahLst/>
                <a:cxnLst>
                  <a:cxn ang="T8">
                    <a:pos x="T0" y="T1"/>
                  </a:cxn>
                  <a:cxn ang="T9">
                    <a:pos x="T2" y="T3"/>
                  </a:cxn>
                  <a:cxn ang="T10">
                    <a:pos x="T4" y="T5"/>
                  </a:cxn>
                  <a:cxn ang="T11">
                    <a:pos x="T6" y="T7"/>
                  </a:cxn>
                </a:cxnLst>
                <a:rect l="T12" t="T13" r="T14" b="T15"/>
                <a:pathLst>
                  <a:path w="51" h="39">
                    <a:moveTo>
                      <a:pt x="0" y="0"/>
                    </a:moveTo>
                    <a:lnTo>
                      <a:pt x="49" y="9"/>
                    </a:lnTo>
                    <a:lnTo>
                      <a:pt x="51" y="39"/>
                    </a:lnTo>
                    <a:lnTo>
                      <a:pt x="0" y="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13" name="Freeform 279"/>
              <p:cNvSpPr>
                <a:spLocks/>
              </p:cNvSpPr>
              <p:nvPr/>
            </p:nvSpPr>
            <p:spPr bwMode="auto">
              <a:xfrm>
                <a:off x="2165" y="3802"/>
                <a:ext cx="21" cy="25"/>
              </a:xfrm>
              <a:custGeom>
                <a:avLst/>
                <a:gdLst>
                  <a:gd name="T0" fmla="*/ 0 w 75"/>
                  <a:gd name="T1" fmla="*/ 0 h 88"/>
                  <a:gd name="T2" fmla="*/ 1 w 75"/>
                  <a:gd name="T3" fmla="*/ 0 h 88"/>
                  <a:gd name="T4" fmla="*/ 0 w 75"/>
                  <a:gd name="T5" fmla="*/ 1 h 88"/>
                  <a:gd name="T6" fmla="*/ 2 w 75"/>
                  <a:gd name="T7" fmla="*/ 1 h 88"/>
                  <a:gd name="T8" fmla="*/ 1 w 75"/>
                  <a:gd name="T9" fmla="*/ 2 h 88"/>
                  <a:gd name="T10" fmla="*/ 0 w 75"/>
                  <a:gd name="T11" fmla="*/ 0 h 88"/>
                  <a:gd name="T12" fmla="*/ 0 60000 65536"/>
                  <a:gd name="T13" fmla="*/ 0 60000 65536"/>
                  <a:gd name="T14" fmla="*/ 0 60000 65536"/>
                  <a:gd name="T15" fmla="*/ 0 60000 65536"/>
                  <a:gd name="T16" fmla="*/ 0 60000 65536"/>
                  <a:gd name="T17" fmla="*/ 0 60000 65536"/>
                  <a:gd name="T18" fmla="*/ 0 w 75"/>
                  <a:gd name="T19" fmla="*/ 0 h 88"/>
                  <a:gd name="T20" fmla="*/ 75 w 75"/>
                  <a:gd name="T21" fmla="*/ 88 h 88"/>
                </a:gdLst>
                <a:ahLst/>
                <a:cxnLst>
                  <a:cxn ang="T12">
                    <a:pos x="T0" y="T1"/>
                  </a:cxn>
                  <a:cxn ang="T13">
                    <a:pos x="T2" y="T3"/>
                  </a:cxn>
                  <a:cxn ang="T14">
                    <a:pos x="T4" y="T5"/>
                  </a:cxn>
                  <a:cxn ang="T15">
                    <a:pos x="T6" y="T7"/>
                  </a:cxn>
                  <a:cxn ang="T16">
                    <a:pos x="T8" y="T9"/>
                  </a:cxn>
                  <a:cxn ang="T17">
                    <a:pos x="T10" y="T11"/>
                  </a:cxn>
                </a:cxnLst>
                <a:rect l="T18" t="T19" r="T20" b="T21"/>
                <a:pathLst>
                  <a:path w="75" h="88">
                    <a:moveTo>
                      <a:pt x="0" y="15"/>
                    </a:moveTo>
                    <a:lnTo>
                      <a:pt x="21" y="0"/>
                    </a:lnTo>
                    <a:lnTo>
                      <a:pt x="19" y="42"/>
                    </a:lnTo>
                    <a:lnTo>
                      <a:pt x="75" y="57"/>
                    </a:lnTo>
                    <a:lnTo>
                      <a:pt x="39" y="88"/>
                    </a:lnTo>
                    <a:lnTo>
                      <a:pt x="0" y="1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14" name="Freeform 280"/>
              <p:cNvSpPr>
                <a:spLocks/>
              </p:cNvSpPr>
              <p:nvPr/>
            </p:nvSpPr>
            <p:spPr bwMode="auto">
              <a:xfrm>
                <a:off x="2181" y="3834"/>
                <a:ext cx="11" cy="7"/>
              </a:xfrm>
              <a:custGeom>
                <a:avLst/>
                <a:gdLst>
                  <a:gd name="T0" fmla="*/ 0 w 40"/>
                  <a:gd name="T1" fmla="*/ 1 h 23"/>
                  <a:gd name="T2" fmla="*/ 0 w 40"/>
                  <a:gd name="T3" fmla="*/ 0 h 23"/>
                  <a:gd name="T4" fmla="*/ 1 w 40"/>
                  <a:gd name="T5" fmla="*/ 1 h 23"/>
                  <a:gd name="T6" fmla="*/ 0 w 40"/>
                  <a:gd name="T7" fmla="*/ 1 h 23"/>
                  <a:gd name="T8" fmla="*/ 0 60000 65536"/>
                  <a:gd name="T9" fmla="*/ 0 60000 65536"/>
                  <a:gd name="T10" fmla="*/ 0 60000 65536"/>
                  <a:gd name="T11" fmla="*/ 0 60000 65536"/>
                  <a:gd name="T12" fmla="*/ 0 w 40"/>
                  <a:gd name="T13" fmla="*/ 0 h 23"/>
                  <a:gd name="T14" fmla="*/ 40 w 40"/>
                  <a:gd name="T15" fmla="*/ 23 h 23"/>
                </a:gdLst>
                <a:ahLst/>
                <a:cxnLst>
                  <a:cxn ang="T8">
                    <a:pos x="T0" y="T1"/>
                  </a:cxn>
                  <a:cxn ang="T9">
                    <a:pos x="T2" y="T3"/>
                  </a:cxn>
                  <a:cxn ang="T10">
                    <a:pos x="T4" y="T5"/>
                  </a:cxn>
                  <a:cxn ang="T11">
                    <a:pos x="T6" y="T7"/>
                  </a:cxn>
                </a:cxnLst>
                <a:rect l="T12" t="T13" r="T14" b="T15"/>
                <a:pathLst>
                  <a:path w="40" h="23">
                    <a:moveTo>
                      <a:pt x="0" y="17"/>
                    </a:moveTo>
                    <a:lnTo>
                      <a:pt x="11" y="0"/>
                    </a:lnTo>
                    <a:lnTo>
                      <a:pt x="40" y="23"/>
                    </a:lnTo>
                    <a:lnTo>
                      <a:pt x="0" y="17"/>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15" name="Freeform 281"/>
              <p:cNvSpPr>
                <a:spLocks/>
              </p:cNvSpPr>
              <p:nvPr/>
            </p:nvSpPr>
            <p:spPr bwMode="auto">
              <a:xfrm>
                <a:off x="2189" y="3814"/>
                <a:ext cx="30" cy="37"/>
              </a:xfrm>
              <a:custGeom>
                <a:avLst/>
                <a:gdLst>
                  <a:gd name="T0" fmla="*/ 0 w 104"/>
                  <a:gd name="T1" fmla="*/ 2 h 134"/>
                  <a:gd name="T2" fmla="*/ 0 w 104"/>
                  <a:gd name="T3" fmla="*/ 2 h 134"/>
                  <a:gd name="T4" fmla="*/ 2 w 104"/>
                  <a:gd name="T5" fmla="*/ 2 h 134"/>
                  <a:gd name="T6" fmla="*/ 1 w 104"/>
                  <a:gd name="T7" fmla="*/ 1 h 134"/>
                  <a:gd name="T8" fmla="*/ 2 w 104"/>
                  <a:gd name="T9" fmla="*/ 1 h 134"/>
                  <a:gd name="T10" fmla="*/ 1 w 104"/>
                  <a:gd name="T11" fmla="*/ 1 h 134"/>
                  <a:gd name="T12" fmla="*/ 1 w 104"/>
                  <a:gd name="T13" fmla="*/ 0 h 134"/>
                  <a:gd name="T14" fmla="*/ 2 w 104"/>
                  <a:gd name="T15" fmla="*/ 0 h 134"/>
                  <a:gd name="T16" fmla="*/ 3 w 104"/>
                  <a:gd name="T17" fmla="*/ 3 h 134"/>
                  <a:gd name="T18" fmla="*/ 0 w 104"/>
                  <a:gd name="T19" fmla="*/ 2 h 1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4"/>
                  <a:gd name="T31" fmla="*/ 0 h 134"/>
                  <a:gd name="T32" fmla="*/ 104 w 104"/>
                  <a:gd name="T33" fmla="*/ 134 h 13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4" h="134">
                    <a:moveTo>
                      <a:pt x="0" y="108"/>
                    </a:moveTo>
                    <a:lnTo>
                      <a:pt x="15" y="88"/>
                    </a:lnTo>
                    <a:lnTo>
                      <a:pt x="73" y="100"/>
                    </a:lnTo>
                    <a:lnTo>
                      <a:pt x="47" y="65"/>
                    </a:lnTo>
                    <a:lnTo>
                      <a:pt x="74" y="44"/>
                    </a:lnTo>
                    <a:lnTo>
                      <a:pt x="32" y="40"/>
                    </a:lnTo>
                    <a:lnTo>
                      <a:pt x="32" y="7"/>
                    </a:lnTo>
                    <a:lnTo>
                      <a:pt x="102" y="0"/>
                    </a:lnTo>
                    <a:lnTo>
                      <a:pt x="104" y="134"/>
                    </a:lnTo>
                    <a:lnTo>
                      <a:pt x="0" y="108"/>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16" name="Freeform 282"/>
              <p:cNvSpPr>
                <a:spLocks/>
              </p:cNvSpPr>
              <p:nvPr/>
            </p:nvSpPr>
            <p:spPr bwMode="auto">
              <a:xfrm>
                <a:off x="2204" y="3857"/>
                <a:ext cx="22" cy="8"/>
              </a:xfrm>
              <a:custGeom>
                <a:avLst/>
                <a:gdLst>
                  <a:gd name="T0" fmla="*/ 0 w 78"/>
                  <a:gd name="T1" fmla="*/ 0 h 28"/>
                  <a:gd name="T2" fmla="*/ 2 w 78"/>
                  <a:gd name="T3" fmla="*/ 0 h 28"/>
                  <a:gd name="T4" fmla="*/ 2 w 78"/>
                  <a:gd name="T5" fmla="*/ 1 h 28"/>
                  <a:gd name="T6" fmla="*/ 0 w 78"/>
                  <a:gd name="T7" fmla="*/ 0 h 28"/>
                  <a:gd name="T8" fmla="*/ 0 60000 65536"/>
                  <a:gd name="T9" fmla="*/ 0 60000 65536"/>
                  <a:gd name="T10" fmla="*/ 0 60000 65536"/>
                  <a:gd name="T11" fmla="*/ 0 60000 65536"/>
                  <a:gd name="T12" fmla="*/ 0 w 78"/>
                  <a:gd name="T13" fmla="*/ 0 h 28"/>
                  <a:gd name="T14" fmla="*/ 78 w 78"/>
                  <a:gd name="T15" fmla="*/ 28 h 28"/>
                </a:gdLst>
                <a:ahLst/>
                <a:cxnLst>
                  <a:cxn ang="T8">
                    <a:pos x="T0" y="T1"/>
                  </a:cxn>
                  <a:cxn ang="T9">
                    <a:pos x="T2" y="T3"/>
                  </a:cxn>
                  <a:cxn ang="T10">
                    <a:pos x="T4" y="T5"/>
                  </a:cxn>
                  <a:cxn ang="T11">
                    <a:pos x="T6" y="T7"/>
                  </a:cxn>
                </a:cxnLst>
                <a:rect l="T12" t="T13" r="T14" b="T15"/>
                <a:pathLst>
                  <a:path w="78" h="28">
                    <a:moveTo>
                      <a:pt x="0" y="0"/>
                    </a:moveTo>
                    <a:lnTo>
                      <a:pt x="71" y="7"/>
                    </a:lnTo>
                    <a:lnTo>
                      <a:pt x="78" y="28"/>
                    </a:lnTo>
                    <a:lnTo>
                      <a:pt x="0" y="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17" name="Freeform 283"/>
              <p:cNvSpPr>
                <a:spLocks/>
              </p:cNvSpPr>
              <p:nvPr/>
            </p:nvSpPr>
            <p:spPr bwMode="auto">
              <a:xfrm>
                <a:off x="2225" y="3852"/>
                <a:ext cx="11" cy="5"/>
              </a:xfrm>
              <a:custGeom>
                <a:avLst/>
                <a:gdLst>
                  <a:gd name="T0" fmla="*/ 0 w 37"/>
                  <a:gd name="T1" fmla="*/ 0 h 18"/>
                  <a:gd name="T2" fmla="*/ 0 w 37"/>
                  <a:gd name="T3" fmla="*/ 0 h 18"/>
                  <a:gd name="T4" fmla="*/ 1 w 37"/>
                  <a:gd name="T5" fmla="*/ 0 h 18"/>
                  <a:gd name="T6" fmla="*/ 0 w 37"/>
                  <a:gd name="T7" fmla="*/ 0 h 18"/>
                  <a:gd name="T8" fmla="*/ 0 60000 65536"/>
                  <a:gd name="T9" fmla="*/ 0 60000 65536"/>
                  <a:gd name="T10" fmla="*/ 0 60000 65536"/>
                  <a:gd name="T11" fmla="*/ 0 60000 65536"/>
                  <a:gd name="T12" fmla="*/ 0 w 37"/>
                  <a:gd name="T13" fmla="*/ 0 h 18"/>
                  <a:gd name="T14" fmla="*/ 37 w 37"/>
                  <a:gd name="T15" fmla="*/ 18 h 18"/>
                </a:gdLst>
                <a:ahLst/>
                <a:cxnLst>
                  <a:cxn ang="T8">
                    <a:pos x="T0" y="T1"/>
                  </a:cxn>
                  <a:cxn ang="T9">
                    <a:pos x="T2" y="T3"/>
                  </a:cxn>
                  <a:cxn ang="T10">
                    <a:pos x="T4" y="T5"/>
                  </a:cxn>
                  <a:cxn ang="T11">
                    <a:pos x="T6" y="T7"/>
                  </a:cxn>
                </a:cxnLst>
                <a:rect l="T12" t="T13" r="T14" b="T15"/>
                <a:pathLst>
                  <a:path w="37" h="18">
                    <a:moveTo>
                      <a:pt x="0" y="18"/>
                    </a:moveTo>
                    <a:lnTo>
                      <a:pt x="8" y="0"/>
                    </a:lnTo>
                    <a:lnTo>
                      <a:pt x="37" y="18"/>
                    </a:lnTo>
                    <a:lnTo>
                      <a:pt x="0" y="18"/>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18" name="Freeform 284"/>
              <p:cNvSpPr>
                <a:spLocks/>
              </p:cNvSpPr>
              <p:nvPr/>
            </p:nvSpPr>
            <p:spPr bwMode="auto">
              <a:xfrm>
                <a:off x="2107" y="2928"/>
                <a:ext cx="130" cy="208"/>
              </a:xfrm>
              <a:custGeom>
                <a:avLst/>
                <a:gdLst>
                  <a:gd name="T0" fmla="*/ 0 w 459"/>
                  <a:gd name="T1" fmla="*/ 11 h 730"/>
                  <a:gd name="T2" fmla="*/ 1 w 459"/>
                  <a:gd name="T3" fmla="*/ 13 h 730"/>
                  <a:gd name="T4" fmla="*/ 3 w 459"/>
                  <a:gd name="T5" fmla="*/ 13 h 730"/>
                  <a:gd name="T6" fmla="*/ 5 w 459"/>
                  <a:gd name="T7" fmla="*/ 15 h 730"/>
                  <a:gd name="T8" fmla="*/ 7 w 459"/>
                  <a:gd name="T9" fmla="*/ 15 h 730"/>
                  <a:gd name="T10" fmla="*/ 7 w 459"/>
                  <a:gd name="T11" fmla="*/ 17 h 730"/>
                  <a:gd name="T12" fmla="*/ 8 w 459"/>
                  <a:gd name="T13" fmla="*/ 17 h 730"/>
                  <a:gd name="T14" fmla="*/ 8 w 459"/>
                  <a:gd name="T15" fmla="*/ 14 h 730"/>
                  <a:gd name="T16" fmla="*/ 8 w 459"/>
                  <a:gd name="T17" fmla="*/ 12 h 730"/>
                  <a:gd name="T18" fmla="*/ 8 w 459"/>
                  <a:gd name="T19" fmla="*/ 12 h 730"/>
                  <a:gd name="T20" fmla="*/ 8 w 459"/>
                  <a:gd name="T21" fmla="*/ 11 h 730"/>
                  <a:gd name="T22" fmla="*/ 10 w 459"/>
                  <a:gd name="T23" fmla="*/ 11 h 730"/>
                  <a:gd name="T24" fmla="*/ 10 w 459"/>
                  <a:gd name="T25" fmla="*/ 11 h 730"/>
                  <a:gd name="T26" fmla="*/ 10 w 459"/>
                  <a:gd name="T27" fmla="*/ 10 h 730"/>
                  <a:gd name="T28" fmla="*/ 10 w 459"/>
                  <a:gd name="T29" fmla="*/ 6 h 730"/>
                  <a:gd name="T30" fmla="*/ 8 w 459"/>
                  <a:gd name="T31" fmla="*/ 7 h 730"/>
                  <a:gd name="T32" fmla="*/ 8 w 459"/>
                  <a:gd name="T33" fmla="*/ 6 h 730"/>
                  <a:gd name="T34" fmla="*/ 6 w 459"/>
                  <a:gd name="T35" fmla="*/ 5 h 730"/>
                  <a:gd name="T36" fmla="*/ 5 w 459"/>
                  <a:gd name="T37" fmla="*/ 3 h 730"/>
                  <a:gd name="T38" fmla="*/ 7 w 459"/>
                  <a:gd name="T39" fmla="*/ 1 h 730"/>
                  <a:gd name="T40" fmla="*/ 6 w 459"/>
                  <a:gd name="T41" fmla="*/ 0 h 730"/>
                  <a:gd name="T42" fmla="*/ 3 w 459"/>
                  <a:gd name="T43" fmla="*/ 1 h 730"/>
                  <a:gd name="T44" fmla="*/ 2 w 459"/>
                  <a:gd name="T45" fmla="*/ 5 h 730"/>
                  <a:gd name="T46" fmla="*/ 1 w 459"/>
                  <a:gd name="T47" fmla="*/ 4 h 730"/>
                  <a:gd name="T48" fmla="*/ 1 w 459"/>
                  <a:gd name="T49" fmla="*/ 5 h 730"/>
                  <a:gd name="T50" fmla="*/ 1 w 459"/>
                  <a:gd name="T51" fmla="*/ 9 h 730"/>
                  <a:gd name="T52" fmla="*/ 2 w 459"/>
                  <a:gd name="T53" fmla="*/ 9 h 730"/>
                  <a:gd name="T54" fmla="*/ 0 w 459"/>
                  <a:gd name="T55" fmla="*/ 11 h 73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59"/>
                  <a:gd name="T85" fmla="*/ 0 h 730"/>
                  <a:gd name="T86" fmla="*/ 459 w 459"/>
                  <a:gd name="T87" fmla="*/ 730 h 73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59" h="730">
                    <a:moveTo>
                      <a:pt x="0" y="488"/>
                    </a:moveTo>
                    <a:lnTo>
                      <a:pt x="56" y="540"/>
                    </a:lnTo>
                    <a:lnTo>
                      <a:pt x="138" y="552"/>
                    </a:lnTo>
                    <a:lnTo>
                      <a:pt x="220" y="653"/>
                    </a:lnTo>
                    <a:lnTo>
                      <a:pt x="330" y="663"/>
                    </a:lnTo>
                    <a:lnTo>
                      <a:pt x="314" y="713"/>
                    </a:lnTo>
                    <a:lnTo>
                      <a:pt x="342" y="730"/>
                    </a:lnTo>
                    <a:lnTo>
                      <a:pt x="359" y="604"/>
                    </a:lnTo>
                    <a:lnTo>
                      <a:pt x="338" y="525"/>
                    </a:lnTo>
                    <a:lnTo>
                      <a:pt x="375" y="522"/>
                    </a:lnTo>
                    <a:lnTo>
                      <a:pt x="349" y="477"/>
                    </a:lnTo>
                    <a:lnTo>
                      <a:pt x="437" y="461"/>
                    </a:lnTo>
                    <a:lnTo>
                      <a:pt x="459" y="491"/>
                    </a:lnTo>
                    <a:lnTo>
                      <a:pt x="424" y="427"/>
                    </a:lnTo>
                    <a:lnTo>
                      <a:pt x="436" y="274"/>
                    </a:lnTo>
                    <a:lnTo>
                      <a:pt x="362" y="280"/>
                    </a:lnTo>
                    <a:lnTo>
                      <a:pt x="338" y="242"/>
                    </a:lnTo>
                    <a:lnTo>
                      <a:pt x="264" y="231"/>
                    </a:lnTo>
                    <a:lnTo>
                      <a:pt x="216" y="143"/>
                    </a:lnTo>
                    <a:lnTo>
                      <a:pt x="289" y="27"/>
                    </a:lnTo>
                    <a:lnTo>
                      <a:pt x="279" y="0"/>
                    </a:lnTo>
                    <a:lnTo>
                      <a:pt x="148" y="63"/>
                    </a:lnTo>
                    <a:lnTo>
                      <a:pt x="78" y="195"/>
                    </a:lnTo>
                    <a:lnTo>
                      <a:pt x="54" y="165"/>
                    </a:lnTo>
                    <a:lnTo>
                      <a:pt x="39" y="228"/>
                    </a:lnTo>
                    <a:lnTo>
                      <a:pt x="54" y="373"/>
                    </a:lnTo>
                    <a:lnTo>
                      <a:pt x="71" y="373"/>
                    </a:lnTo>
                    <a:lnTo>
                      <a:pt x="0" y="488"/>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19" name="Freeform 285"/>
              <p:cNvSpPr>
                <a:spLocks/>
              </p:cNvSpPr>
              <p:nvPr/>
            </p:nvSpPr>
            <p:spPr bwMode="auto">
              <a:xfrm>
                <a:off x="2032" y="2945"/>
                <a:ext cx="34" cy="34"/>
              </a:xfrm>
              <a:custGeom>
                <a:avLst/>
                <a:gdLst>
                  <a:gd name="T0" fmla="*/ 0 w 118"/>
                  <a:gd name="T1" fmla="*/ 0 h 118"/>
                  <a:gd name="T2" fmla="*/ 0 w 118"/>
                  <a:gd name="T3" fmla="*/ 1 h 118"/>
                  <a:gd name="T4" fmla="*/ 1 w 118"/>
                  <a:gd name="T5" fmla="*/ 1 h 118"/>
                  <a:gd name="T6" fmla="*/ 2 w 118"/>
                  <a:gd name="T7" fmla="*/ 3 h 118"/>
                  <a:gd name="T8" fmla="*/ 3 w 118"/>
                  <a:gd name="T9" fmla="*/ 1 h 118"/>
                  <a:gd name="T10" fmla="*/ 2 w 118"/>
                  <a:gd name="T11" fmla="*/ 0 h 118"/>
                  <a:gd name="T12" fmla="*/ 0 w 118"/>
                  <a:gd name="T13" fmla="*/ 0 h 118"/>
                  <a:gd name="T14" fmla="*/ 0 60000 65536"/>
                  <a:gd name="T15" fmla="*/ 0 60000 65536"/>
                  <a:gd name="T16" fmla="*/ 0 60000 65536"/>
                  <a:gd name="T17" fmla="*/ 0 60000 65536"/>
                  <a:gd name="T18" fmla="*/ 0 60000 65536"/>
                  <a:gd name="T19" fmla="*/ 0 60000 65536"/>
                  <a:gd name="T20" fmla="*/ 0 60000 65536"/>
                  <a:gd name="T21" fmla="*/ 0 w 118"/>
                  <a:gd name="T22" fmla="*/ 0 h 118"/>
                  <a:gd name="T23" fmla="*/ 118 w 118"/>
                  <a:gd name="T24" fmla="*/ 118 h 1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8" h="118">
                    <a:moveTo>
                      <a:pt x="0" y="0"/>
                    </a:moveTo>
                    <a:lnTo>
                      <a:pt x="1" y="46"/>
                    </a:lnTo>
                    <a:lnTo>
                      <a:pt x="26" y="39"/>
                    </a:lnTo>
                    <a:lnTo>
                      <a:pt x="100" y="118"/>
                    </a:lnTo>
                    <a:lnTo>
                      <a:pt x="118" y="58"/>
                    </a:lnTo>
                    <a:lnTo>
                      <a:pt x="79" y="4"/>
                    </a:lnTo>
                    <a:lnTo>
                      <a:pt x="0" y="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20" name="Freeform 286"/>
              <p:cNvSpPr>
                <a:spLocks/>
              </p:cNvSpPr>
              <p:nvPr/>
            </p:nvSpPr>
            <p:spPr bwMode="auto">
              <a:xfrm>
                <a:off x="2040" y="2789"/>
                <a:ext cx="117" cy="42"/>
              </a:xfrm>
              <a:custGeom>
                <a:avLst/>
                <a:gdLst>
                  <a:gd name="T0" fmla="*/ 0 w 412"/>
                  <a:gd name="T1" fmla="*/ 1 h 149"/>
                  <a:gd name="T2" fmla="*/ 1 w 412"/>
                  <a:gd name="T3" fmla="*/ 0 h 149"/>
                  <a:gd name="T4" fmla="*/ 4 w 412"/>
                  <a:gd name="T5" fmla="*/ 0 h 149"/>
                  <a:gd name="T6" fmla="*/ 9 w 412"/>
                  <a:gd name="T7" fmla="*/ 3 h 149"/>
                  <a:gd name="T8" fmla="*/ 6 w 412"/>
                  <a:gd name="T9" fmla="*/ 3 h 149"/>
                  <a:gd name="T10" fmla="*/ 7 w 412"/>
                  <a:gd name="T11" fmla="*/ 3 h 149"/>
                  <a:gd name="T12" fmla="*/ 5 w 412"/>
                  <a:gd name="T13" fmla="*/ 2 h 149"/>
                  <a:gd name="T14" fmla="*/ 3 w 412"/>
                  <a:gd name="T15" fmla="*/ 1 h 149"/>
                  <a:gd name="T16" fmla="*/ 3 w 412"/>
                  <a:gd name="T17" fmla="*/ 1 h 149"/>
                  <a:gd name="T18" fmla="*/ 0 w 412"/>
                  <a:gd name="T19" fmla="*/ 1 h 14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12"/>
                  <a:gd name="T31" fmla="*/ 0 h 149"/>
                  <a:gd name="T32" fmla="*/ 412 w 412"/>
                  <a:gd name="T33" fmla="*/ 149 h 14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12" h="149">
                    <a:moveTo>
                      <a:pt x="0" y="58"/>
                    </a:moveTo>
                    <a:lnTo>
                      <a:pt x="56" y="7"/>
                    </a:lnTo>
                    <a:lnTo>
                      <a:pt x="161" y="0"/>
                    </a:lnTo>
                    <a:lnTo>
                      <a:pt x="412" y="127"/>
                    </a:lnTo>
                    <a:lnTo>
                      <a:pt x="279" y="149"/>
                    </a:lnTo>
                    <a:lnTo>
                      <a:pt x="301" y="120"/>
                    </a:lnTo>
                    <a:lnTo>
                      <a:pt x="236" y="72"/>
                    </a:lnTo>
                    <a:lnTo>
                      <a:pt x="115" y="43"/>
                    </a:lnTo>
                    <a:lnTo>
                      <a:pt x="119" y="24"/>
                    </a:lnTo>
                    <a:lnTo>
                      <a:pt x="0" y="58"/>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21" name="Freeform 287"/>
              <p:cNvSpPr>
                <a:spLocks/>
              </p:cNvSpPr>
              <p:nvPr/>
            </p:nvSpPr>
            <p:spPr bwMode="auto">
              <a:xfrm>
                <a:off x="2184" y="2831"/>
                <a:ext cx="35" cy="23"/>
              </a:xfrm>
              <a:custGeom>
                <a:avLst/>
                <a:gdLst>
                  <a:gd name="T0" fmla="*/ 0 w 127"/>
                  <a:gd name="T1" fmla="*/ 0 h 82"/>
                  <a:gd name="T2" fmla="*/ 0 w 127"/>
                  <a:gd name="T3" fmla="*/ 2 h 82"/>
                  <a:gd name="T4" fmla="*/ 3 w 127"/>
                  <a:gd name="T5" fmla="*/ 1 h 82"/>
                  <a:gd name="T6" fmla="*/ 2 w 127"/>
                  <a:gd name="T7" fmla="*/ 0 h 82"/>
                  <a:gd name="T8" fmla="*/ 0 w 127"/>
                  <a:gd name="T9" fmla="*/ 0 h 82"/>
                  <a:gd name="T10" fmla="*/ 0 60000 65536"/>
                  <a:gd name="T11" fmla="*/ 0 60000 65536"/>
                  <a:gd name="T12" fmla="*/ 0 60000 65536"/>
                  <a:gd name="T13" fmla="*/ 0 60000 65536"/>
                  <a:gd name="T14" fmla="*/ 0 60000 65536"/>
                  <a:gd name="T15" fmla="*/ 0 w 127"/>
                  <a:gd name="T16" fmla="*/ 0 h 82"/>
                  <a:gd name="T17" fmla="*/ 127 w 127"/>
                  <a:gd name="T18" fmla="*/ 82 h 82"/>
                </a:gdLst>
                <a:ahLst/>
                <a:cxnLst>
                  <a:cxn ang="T10">
                    <a:pos x="T0" y="T1"/>
                  </a:cxn>
                  <a:cxn ang="T11">
                    <a:pos x="T2" y="T3"/>
                  </a:cxn>
                  <a:cxn ang="T12">
                    <a:pos x="T4" y="T5"/>
                  </a:cxn>
                  <a:cxn ang="T13">
                    <a:pos x="T6" y="T7"/>
                  </a:cxn>
                  <a:cxn ang="T14">
                    <a:pos x="T8" y="T9"/>
                  </a:cxn>
                </a:cxnLst>
                <a:rect l="T15" t="T16" r="T17" b="T18"/>
                <a:pathLst>
                  <a:path w="127" h="82">
                    <a:moveTo>
                      <a:pt x="0" y="0"/>
                    </a:moveTo>
                    <a:lnTo>
                      <a:pt x="0" y="82"/>
                    </a:lnTo>
                    <a:lnTo>
                      <a:pt x="127" y="58"/>
                    </a:lnTo>
                    <a:lnTo>
                      <a:pt x="72" y="9"/>
                    </a:lnTo>
                    <a:lnTo>
                      <a:pt x="0" y="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22" name="Freeform 288"/>
              <p:cNvSpPr>
                <a:spLocks/>
              </p:cNvSpPr>
              <p:nvPr/>
            </p:nvSpPr>
            <p:spPr bwMode="auto">
              <a:xfrm>
                <a:off x="2085" y="3066"/>
                <a:ext cx="61" cy="79"/>
              </a:xfrm>
              <a:custGeom>
                <a:avLst/>
                <a:gdLst>
                  <a:gd name="T0" fmla="*/ 0 w 212"/>
                  <a:gd name="T1" fmla="*/ 3 h 275"/>
                  <a:gd name="T2" fmla="*/ 0 w 212"/>
                  <a:gd name="T3" fmla="*/ 4 h 275"/>
                  <a:gd name="T4" fmla="*/ 1 w 212"/>
                  <a:gd name="T5" fmla="*/ 4 h 275"/>
                  <a:gd name="T6" fmla="*/ 0 w 212"/>
                  <a:gd name="T7" fmla="*/ 5 h 275"/>
                  <a:gd name="T8" fmla="*/ 0 w 212"/>
                  <a:gd name="T9" fmla="*/ 6 h 275"/>
                  <a:gd name="T10" fmla="*/ 1 w 212"/>
                  <a:gd name="T11" fmla="*/ 7 h 275"/>
                  <a:gd name="T12" fmla="*/ 3 w 212"/>
                  <a:gd name="T13" fmla="*/ 5 h 275"/>
                  <a:gd name="T14" fmla="*/ 5 w 212"/>
                  <a:gd name="T15" fmla="*/ 3 h 275"/>
                  <a:gd name="T16" fmla="*/ 5 w 212"/>
                  <a:gd name="T17" fmla="*/ 1 h 275"/>
                  <a:gd name="T18" fmla="*/ 3 w 212"/>
                  <a:gd name="T19" fmla="*/ 1 h 275"/>
                  <a:gd name="T20" fmla="*/ 2 w 212"/>
                  <a:gd name="T21" fmla="*/ 0 h 275"/>
                  <a:gd name="T22" fmla="*/ 1 w 212"/>
                  <a:gd name="T23" fmla="*/ 1 h 275"/>
                  <a:gd name="T24" fmla="*/ 0 w 212"/>
                  <a:gd name="T25" fmla="*/ 3 h 27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12"/>
                  <a:gd name="T40" fmla="*/ 0 h 275"/>
                  <a:gd name="T41" fmla="*/ 212 w 212"/>
                  <a:gd name="T42" fmla="*/ 275 h 27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12" h="275">
                    <a:moveTo>
                      <a:pt x="0" y="106"/>
                    </a:moveTo>
                    <a:lnTo>
                      <a:pt x="1" y="160"/>
                    </a:lnTo>
                    <a:lnTo>
                      <a:pt x="42" y="175"/>
                    </a:lnTo>
                    <a:lnTo>
                      <a:pt x="18" y="215"/>
                    </a:lnTo>
                    <a:lnTo>
                      <a:pt x="12" y="263"/>
                    </a:lnTo>
                    <a:lnTo>
                      <a:pt x="62" y="275"/>
                    </a:lnTo>
                    <a:lnTo>
                      <a:pt x="107" y="196"/>
                    </a:lnTo>
                    <a:lnTo>
                      <a:pt x="194" y="139"/>
                    </a:lnTo>
                    <a:lnTo>
                      <a:pt x="212" y="64"/>
                    </a:lnTo>
                    <a:lnTo>
                      <a:pt x="130" y="52"/>
                    </a:lnTo>
                    <a:lnTo>
                      <a:pt x="74" y="0"/>
                    </a:lnTo>
                    <a:lnTo>
                      <a:pt x="28" y="26"/>
                    </a:lnTo>
                    <a:lnTo>
                      <a:pt x="0" y="106"/>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23" name="Freeform 289"/>
              <p:cNvSpPr>
                <a:spLocks/>
              </p:cNvSpPr>
              <p:nvPr/>
            </p:nvSpPr>
            <p:spPr bwMode="auto">
              <a:xfrm>
                <a:off x="1984" y="2901"/>
                <a:ext cx="26" cy="13"/>
              </a:xfrm>
              <a:custGeom>
                <a:avLst/>
                <a:gdLst>
                  <a:gd name="T0" fmla="*/ 0 w 89"/>
                  <a:gd name="T1" fmla="*/ 1 h 44"/>
                  <a:gd name="T2" fmla="*/ 1 w 89"/>
                  <a:gd name="T3" fmla="*/ 0 h 44"/>
                  <a:gd name="T4" fmla="*/ 2 w 89"/>
                  <a:gd name="T5" fmla="*/ 1 h 44"/>
                  <a:gd name="T6" fmla="*/ 0 w 89"/>
                  <a:gd name="T7" fmla="*/ 1 h 44"/>
                  <a:gd name="T8" fmla="*/ 0 60000 65536"/>
                  <a:gd name="T9" fmla="*/ 0 60000 65536"/>
                  <a:gd name="T10" fmla="*/ 0 60000 65536"/>
                  <a:gd name="T11" fmla="*/ 0 60000 65536"/>
                  <a:gd name="T12" fmla="*/ 0 w 89"/>
                  <a:gd name="T13" fmla="*/ 0 h 44"/>
                  <a:gd name="T14" fmla="*/ 89 w 89"/>
                  <a:gd name="T15" fmla="*/ 44 h 44"/>
                </a:gdLst>
                <a:ahLst/>
                <a:cxnLst>
                  <a:cxn ang="T8">
                    <a:pos x="T0" y="T1"/>
                  </a:cxn>
                  <a:cxn ang="T9">
                    <a:pos x="T2" y="T3"/>
                  </a:cxn>
                  <a:cxn ang="T10">
                    <a:pos x="T4" y="T5"/>
                  </a:cxn>
                  <a:cxn ang="T11">
                    <a:pos x="T6" y="T7"/>
                  </a:cxn>
                </a:cxnLst>
                <a:rect l="T12" t="T13" r="T14" b="T15"/>
                <a:pathLst>
                  <a:path w="89" h="44">
                    <a:moveTo>
                      <a:pt x="0" y="32"/>
                    </a:moveTo>
                    <a:lnTo>
                      <a:pt x="27" y="0"/>
                    </a:lnTo>
                    <a:lnTo>
                      <a:pt x="89" y="44"/>
                    </a:lnTo>
                    <a:lnTo>
                      <a:pt x="0" y="32"/>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24" name="Freeform 290"/>
              <p:cNvSpPr>
                <a:spLocks/>
              </p:cNvSpPr>
              <p:nvPr/>
            </p:nvSpPr>
            <p:spPr bwMode="auto">
              <a:xfrm>
                <a:off x="2302" y="3791"/>
                <a:ext cx="17" cy="12"/>
              </a:xfrm>
              <a:custGeom>
                <a:avLst/>
                <a:gdLst>
                  <a:gd name="T0" fmla="*/ 0 w 59"/>
                  <a:gd name="T1" fmla="*/ 1 h 41"/>
                  <a:gd name="T2" fmla="*/ 1 w 59"/>
                  <a:gd name="T3" fmla="*/ 1 h 41"/>
                  <a:gd name="T4" fmla="*/ 0 w 59"/>
                  <a:gd name="T5" fmla="*/ 0 h 41"/>
                  <a:gd name="T6" fmla="*/ 1 w 59"/>
                  <a:gd name="T7" fmla="*/ 0 h 41"/>
                  <a:gd name="T8" fmla="*/ 0 w 59"/>
                  <a:gd name="T9" fmla="*/ 1 h 41"/>
                  <a:gd name="T10" fmla="*/ 0 60000 65536"/>
                  <a:gd name="T11" fmla="*/ 0 60000 65536"/>
                  <a:gd name="T12" fmla="*/ 0 60000 65536"/>
                  <a:gd name="T13" fmla="*/ 0 60000 65536"/>
                  <a:gd name="T14" fmla="*/ 0 60000 65536"/>
                  <a:gd name="T15" fmla="*/ 0 w 59"/>
                  <a:gd name="T16" fmla="*/ 0 h 41"/>
                  <a:gd name="T17" fmla="*/ 59 w 59"/>
                  <a:gd name="T18" fmla="*/ 41 h 41"/>
                </a:gdLst>
                <a:ahLst/>
                <a:cxnLst>
                  <a:cxn ang="T10">
                    <a:pos x="T0" y="T1"/>
                  </a:cxn>
                  <a:cxn ang="T11">
                    <a:pos x="T2" y="T3"/>
                  </a:cxn>
                  <a:cxn ang="T12">
                    <a:pos x="T4" y="T5"/>
                  </a:cxn>
                  <a:cxn ang="T13">
                    <a:pos x="T6" y="T7"/>
                  </a:cxn>
                  <a:cxn ang="T14">
                    <a:pos x="T8" y="T9"/>
                  </a:cxn>
                </a:cxnLst>
                <a:rect l="T15" t="T16" r="T17" b="T18"/>
                <a:pathLst>
                  <a:path w="59" h="41">
                    <a:moveTo>
                      <a:pt x="0" y="41"/>
                    </a:moveTo>
                    <a:lnTo>
                      <a:pt x="32" y="19"/>
                    </a:lnTo>
                    <a:lnTo>
                      <a:pt x="19" y="0"/>
                    </a:lnTo>
                    <a:lnTo>
                      <a:pt x="59" y="6"/>
                    </a:lnTo>
                    <a:lnTo>
                      <a:pt x="0" y="41"/>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25" name="Freeform 291"/>
              <p:cNvSpPr>
                <a:spLocks/>
              </p:cNvSpPr>
              <p:nvPr/>
            </p:nvSpPr>
            <p:spPr bwMode="auto">
              <a:xfrm>
                <a:off x="2315" y="3791"/>
                <a:ext cx="19" cy="12"/>
              </a:xfrm>
              <a:custGeom>
                <a:avLst/>
                <a:gdLst>
                  <a:gd name="T0" fmla="*/ 0 w 68"/>
                  <a:gd name="T1" fmla="*/ 1 h 47"/>
                  <a:gd name="T2" fmla="*/ 1 w 68"/>
                  <a:gd name="T3" fmla="*/ 0 h 47"/>
                  <a:gd name="T4" fmla="*/ 1 w 68"/>
                  <a:gd name="T5" fmla="*/ 0 h 47"/>
                  <a:gd name="T6" fmla="*/ 0 w 68"/>
                  <a:gd name="T7" fmla="*/ 1 h 47"/>
                  <a:gd name="T8" fmla="*/ 0 60000 65536"/>
                  <a:gd name="T9" fmla="*/ 0 60000 65536"/>
                  <a:gd name="T10" fmla="*/ 0 60000 65536"/>
                  <a:gd name="T11" fmla="*/ 0 60000 65536"/>
                  <a:gd name="T12" fmla="*/ 0 w 68"/>
                  <a:gd name="T13" fmla="*/ 0 h 47"/>
                  <a:gd name="T14" fmla="*/ 68 w 68"/>
                  <a:gd name="T15" fmla="*/ 47 h 47"/>
                </a:gdLst>
                <a:ahLst/>
                <a:cxnLst>
                  <a:cxn ang="T8">
                    <a:pos x="T0" y="T1"/>
                  </a:cxn>
                  <a:cxn ang="T9">
                    <a:pos x="T2" y="T3"/>
                  </a:cxn>
                  <a:cxn ang="T10">
                    <a:pos x="T4" y="T5"/>
                  </a:cxn>
                  <a:cxn ang="T11">
                    <a:pos x="T6" y="T7"/>
                  </a:cxn>
                </a:cxnLst>
                <a:rect l="T12" t="T13" r="T14" b="T15"/>
                <a:pathLst>
                  <a:path w="68" h="47">
                    <a:moveTo>
                      <a:pt x="0" y="47"/>
                    </a:moveTo>
                    <a:lnTo>
                      <a:pt x="34" y="0"/>
                    </a:lnTo>
                    <a:lnTo>
                      <a:pt x="68" y="16"/>
                    </a:lnTo>
                    <a:lnTo>
                      <a:pt x="0" y="47"/>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26" name="Freeform 292"/>
              <p:cNvSpPr>
                <a:spLocks/>
              </p:cNvSpPr>
              <p:nvPr/>
            </p:nvSpPr>
            <p:spPr bwMode="auto">
              <a:xfrm>
                <a:off x="2373" y="3014"/>
                <a:ext cx="31" cy="44"/>
              </a:xfrm>
              <a:custGeom>
                <a:avLst/>
                <a:gdLst>
                  <a:gd name="T0" fmla="*/ 0 w 107"/>
                  <a:gd name="T1" fmla="*/ 3 h 154"/>
                  <a:gd name="T2" fmla="*/ 0 w 107"/>
                  <a:gd name="T3" fmla="*/ 0 h 154"/>
                  <a:gd name="T4" fmla="*/ 3 w 107"/>
                  <a:gd name="T5" fmla="*/ 1 h 154"/>
                  <a:gd name="T6" fmla="*/ 1 w 107"/>
                  <a:gd name="T7" fmla="*/ 4 h 154"/>
                  <a:gd name="T8" fmla="*/ 0 w 107"/>
                  <a:gd name="T9" fmla="*/ 3 h 154"/>
                  <a:gd name="T10" fmla="*/ 0 60000 65536"/>
                  <a:gd name="T11" fmla="*/ 0 60000 65536"/>
                  <a:gd name="T12" fmla="*/ 0 60000 65536"/>
                  <a:gd name="T13" fmla="*/ 0 60000 65536"/>
                  <a:gd name="T14" fmla="*/ 0 60000 65536"/>
                  <a:gd name="T15" fmla="*/ 0 w 107"/>
                  <a:gd name="T16" fmla="*/ 0 h 154"/>
                  <a:gd name="T17" fmla="*/ 107 w 107"/>
                  <a:gd name="T18" fmla="*/ 154 h 154"/>
                </a:gdLst>
                <a:ahLst/>
                <a:cxnLst>
                  <a:cxn ang="T10">
                    <a:pos x="T0" y="T1"/>
                  </a:cxn>
                  <a:cxn ang="T11">
                    <a:pos x="T2" y="T3"/>
                  </a:cxn>
                  <a:cxn ang="T12">
                    <a:pos x="T4" y="T5"/>
                  </a:cxn>
                  <a:cxn ang="T13">
                    <a:pos x="T6" y="T7"/>
                  </a:cxn>
                  <a:cxn ang="T14">
                    <a:pos x="T8" y="T9"/>
                  </a:cxn>
                </a:cxnLst>
                <a:rect l="T15" t="T16" r="T17" b="T18"/>
                <a:pathLst>
                  <a:path w="107" h="154">
                    <a:moveTo>
                      <a:pt x="0" y="149"/>
                    </a:moveTo>
                    <a:lnTo>
                      <a:pt x="13" y="0"/>
                    </a:lnTo>
                    <a:lnTo>
                      <a:pt x="107" y="67"/>
                    </a:lnTo>
                    <a:lnTo>
                      <a:pt x="52" y="154"/>
                    </a:lnTo>
                    <a:lnTo>
                      <a:pt x="0" y="149"/>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27" name="Freeform 293"/>
              <p:cNvSpPr>
                <a:spLocks/>
              </p:cNvSpPr>
              <p:nvPr/>
            </p:nvSpPr>
            <p:spPr bwMode="auto">
              <a:xfrm>
                <a:off x="2171" y="1661"/>
                <a:ext cx="661" cy="560"/>
              </a:xfrm>
              <a:custGeom>
                <a:avLst/>
                <a:gdLst>
                  <a:gd name="T0" fmla="*/ 6 w 2319"/>
                  <a:gd name="T1" fmla="*/ 11 h 1964"/>
                  <a:gd name="T2" fmla="*/ 7 w 2319"/>
                  <a:gd name="T3" fmla="*/ 9 h 1964"/>
                  <a:gd name="T4" fmla="*/ 5 w 2319"/>
                  <a:gd name="T5" fmla="*/ 8 h 1964"/>
                  <a:gd name="T6" fmla="*/ 10 w 2319"/>
                  <a:gd name="T7" fmla="*/ 4 h 1964"/>
                  <a:gd name="T8" fmla="*/ 15 w 2319"/>
                  <a:gd name="T9" fmla="*/ 3 h 1964"/>
                  <a:gd name="T10" fmla="*/ 20 w 2319"/>
                  <a:gd name="T11" fmla="*/ 5 h 1964"/>
                  <a:gd name="T12" fmla="*/ 19 w 2319"/>
                  <a:gd name="T13" fmla="*/ 3 h 1964"/>
                  <a:gd name="T14" fmla="*/ 25 w 2319"/>
                  <a:gd name="T15" fmla="*/ 4 h 1964"/>
                  <a:gd name="T16" fmla="*/ 29 w 2319"/>
                  <a:gd name="T17" fmla="*/ 3 h 1964"/>
                  <a:gd name="T18" fmla="*/ 24 w 2319"/>
                  <a:gd name="T19" fmla="*/ 1 h 1964"/>
                  <a:gd name="T20" fmla="*/ 29 w 2319"/>
                  <a:gd name="T21" fmla="*/ 2 h 1964"/>
                  <a:gd name="T22" fmla="*/ 29 w 2319"/>
                  <a:gd name="T23" fmla="*/ 0 h 1964"/>
                  <a:gd name="T24" fmla="*/ 40 w 2319"/>
                  <a:gd name="T25" fmla="*/ 1 h 1964"/>
                  <a:gd name="T26" fmla="*/ 41 w 2319"/>
                  <a:gd name="T27" fmla="*/ 1 h 1964"/>
                  <a:gd name="T28" fmla="*/ 45 w 2319"/>
                  <a:gd name="T29" fmla="*/ 3 h 1964"/>
                  <a:gd name="T30" fmla="*/ 34 w 2319"/>
                  <a:gd name="T31" fmla="*/ 4 h 1964"/>
                  <a:gd name="T32" fmla="*/ 40 w 2319"/>
                  <a:gd name="T33" fmla="*/ 5 h 1964"/>
                  <a:gd name="T34" fmla="*/ 46 w 2319"/>
                  <a:gd name="T35" fmla="*/ 5 h 1964"/>
                  <a:gd name="T36" fmla="*/ 51 w 2319"/>
                  <a:gd name="T37" fmla="*/ 4 h 1964"/>
                  <a:gd name="T38" fmla="*/ 46 w 2319"/>
                  <a:gd name="T39" fmla="*/ 7 h 1964"/>
                  <a:gd name="T40" fmla="*/ 49 w 2319"/>
                  <a:gd name="T41" fmla="*/ 9 h 1964"/>
                  <a:gd name="T42" fmla="*/ 46 w 2319"/>
                  <a:gd name="T43" fmla="*/ 11 h 1964"/>
                  <a:gd name="T44" fmla="*/ 46 w 2319"/>
                  <a:gd name="T45" fmla="*/ 14 h 1964"/>
                  <a:gd name="T46" fmla="*/ 45 w 2319"/>
                  <a:gd name="T47" fmla="*/ 15 h 1964"/>
                  <a:gd name="T48" fmla="*/ 47 w 2319"/>
                  <a:gd name="T49" fmla="*/ 17 h 1964"/>
                  <a:gd name="T50" fmla="*/ 45 w 2319"/>
                  <a:gd name="T51" fmla="*/ 19 h 1964"/>
                  <a:gd name="T52" fmla="*/ 46 w 2319"/>
                  <a:gd name="T53" fmla="*/ 20 h 1964"/>
                  <a:gd name="T54" fmla="*/ 46 w 2319"/>
                  <a:gd name="T55" fmla="*/ 22 h 1964"/>
                  <a:gd name="T56" fmla="*/ 41 w 2319"/>
                  <a:gd name="T57" fmla="*/ 23 h 1964"/>
                  <a:gd name="T58" fmla="*/ 42 w 2319"/>
                  <a:gd name="T59" fmla="*/ 25 h 1964"/>
                  <a:gd name="T60" fmla="*/ 45 w 2319"/>
                  <a:gd name="T61" fmla="*/ 26 h 1964"/>
                  <a:gd name="T62" fmla="*/ 44 w 2319"/>
                  <a:gd name="T63" fmla="*/ 28 h 1964"/>
                  <a:gd name="T64" fmla="*/ 40 w 2319"/>
                  <a:gd name="T65" fmla="*/ 26 h 1964"/>
                  <a:gd name="T66" fmla="*/ 41 w 2319"/>
                  <a:gd name="T67" fmla="*/ 29 h 1964"/>
                  <a:gd name="T68" fmla="*/ 41 w 2319"/>
                  <a:gd name="T69" fmla="*/ 32 h 1964"/>
                  <a:gd name="T70" fmla="*/ 36 w 2319"/>
                  <a:gd name="T71" fmla="*/ 33 h 1964"/>
                  <a:gd name="T72" fmla="*/ 32 w 2319"/>
                  <a:gd name="T73" fmla="*/ 36 h 1964"/>
                  <a:gd name="T74" fmla="*/ 31 w 2319"/>
                  <a:gd name="T75" fmla="*/ 36 h 1964"/>
                  <a:gd name="T76" fmla="*/ 28 w 2319"/>
                  <a:gd name="T77" fmla="*/ 38 h 1964"/>
                  <a:gd name="T78" fmla="*/ 28 w 2319"/>
                  <a:gd name="T79" fmla="*/ 40 h 1964"/>
                  <a:gd name="T80" fmla="*/ 28 w 2319"/>
                  <a:gd name="T81" fmla="*/ 41 h 1964"/>
                  <a:gd name="T82" fmla="*/ 26 w 2319"/>
                  <a:gd name="T83" fmla="*/ 45 h 1964"/>
                  <a:gd name="T84" fmla="*/ 22 w 2319"/>
                  <a:gd name="T85" fmla="*/ 44 h 1964"/>
                  <a:gd name="T86" fmla="*/ 21 w 2319"/>
                  <a:gd name="T87" fmla="*/ 43 h 1964"/>
                  <a:gd name="T88" fmla="*/ 19 w 2319"/>
                  <a:gd name="T89" fmla="*/ 39 h 1964"/>
                  <a:gd name="T90" fmla="*/ 19 w 2319"/>
                  <a:gd name="T91" fmla="*/ 37 h 1964"/>
                  <a:gd name="T92" fmla="*/ 18 w 2319"/>
                  <a:gd name="T93" fmla="*/ 33 h 1964"/>
                  <a:gd name="T94" fmla="*/ 18 w 2319"/>
                  <a:gd name="T95" fmla="*/ 32 h 1964"/>
                  <a:gd name="T96" fmla="*/ 18 w 2319"/>
                  <a:gd name="T97" fmla="*/ 29 h 1964"/>
                  <a:gd name="T98" fmla="*/ 20 w 2319"/>
                  <a:gd name="T99" fmla="*/ 28 h 1964"/>
                  <a:gd name="T100" fmla="*/ 19 w 2319"/>
                  <a:gd name="T101" fmla="*/ 27 h 1964"/>
                  <a:gd name="T102" fmla="*/ 17 w 2319"/>
                  <a:gd name="T103" fmla="*/ 27 h 1964"/>
                  <a:gd name="T104" fmla="*/ 15 w 2319"/>
                  <a:gd name="T105" fmla="*/ 25 h 1964"/>
                  <a:gd name="T106" fmla="*/ 14 w 2319"/>
                  <a:gd name="T107" fmla="*/ 21 h 1964"/>
                  <a:gd name="T108" fmla="*/ 11 w 2319"/>
                  <a:gd name="T109" fmla="*/ 17 h 1964"/>
                  <a:gd name="T110" fmla="*/ 6 w 2319"/>
                  <a:gd name="T111" fmla="*/ 18 h 1964"/>
                  <a:gd name="T112" fmla="*/ 1 w 2319"/>
                  <a:gd name="T113" fmla="*/ 15 h 1964"/>
                  <a:gd name="T114" fmla="*/ 6 w 2319"/>
                  <a:gd name="T115" fmla="*/ 14 h 196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319"/>
                  <a:gd name="T175" fmla="*/ 0 h 1964"/>
                  <a:gd name="T176" fmla="*/ 2319 w 2319"/>
                  <a:gd name="T177" fmla="*/ 1964 h 196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319" h="1964">
                    <a:moveTo>
                      <a:pt x="0" y="551"/>
                    </a:moveTo>
                    <a:lnTo>
                      <a:pt x="13" y="521"/>
                    </a:lnTo>
                    <a:lnTo>
                      <a:pt x="162" y="463"/>
                    </a:lnTo>
                    <a:lnTo>
                      <a:pt x="261" y="463"/>
                    </a:lnTo>
                    <a:lnTo>
                      <a:pt x="315" y="418"/>
                    </a:lnTo>
                    <a:lnTo>
                      <a:pt x="296" y="405"/>
                    </a:lnTo>
                    <a:lnTo>
                      <a:pt x="329" y="390"/>
                    </a:lnTo>
                    <a:lnTo>
                      <a:pt x="302" y="380"/>
                    </a:lnTo>
                    <a:lnTo>
                      <a:pt x="354" y="363"/>
                    </a:lnTo>
                    <a:lnTo>
                      <a:pt x="335" y="346"/>
                    </a:lnTo>
                    <a:lnTo>
                      <a:pt x="267" y="376"/>
                    </a:lnTo>
                    <a:lnTo>
                      <a:pt x="200" y="338"/>
                    </a:lnTo>
                    <a:lnTo>
                      <a:pt x="284" y="317"/>
                    </a:lnTo>
                    <a:lnTo>
                      <a:pt x="332" y="254"/>
                    </a:lnTo>
                    <a:lnTo>
                      <a:pt x="437" y="250"/>
                    </a:lnTo>
                    <a:lnTo>
                      <a:pt x="432" y="185"/>
                    </a:lnTo>
                    <a:lnTo>
                      <a:pt x="507" y="184"/>
                    </a:lnTo>
                    <a:lnTo>
                      <a:pt x="586" y="230"/>
                    </a:lnTo>
                    <a:lnTo>
                      <a:pt x="493" y="168"/>
                    </a:lnTo>
                    <a:lnTo>
                      <a:pt x="669" y="126"/>
                    </a:lnTo>
                    <a:lnTo>
                      <a:pt x="713" y="156"/>
                    </a:lnTo>
                    <a:lnTo>
                      <a:pt x="719" y="214"/>
                    </a:lnTo>
                    <a:lnTo>
                      <a:pt x="740" y="165"/>
                    </a:lnTo>
                    <a:lnTo>
                      <a:pt x="854" y="199"/>
                    </a:lnTo>
                    <a:lnTo>
                      <a:pt x="814" y="172"/>
                    </a:lnTo>
                    <a:lnTo>
                      <a:pt x="868" y="176"/>
                    </a:lnTo>
                    <a:lnTo>
                      <a:pt x="821" y="142"/>
                    </a:lnTo>
                    <a:lnTo>
                      <a:pt x="808" y="115"/>
                    </a:lnTo>
                    <a:lnTo>
                      <a:pt x="832" y="108"/>
                    </a:lnTo>
                    <a:lnTo>
                      <a:pt x="1056" y="192"/>
                    </a:lnTo>
                    <a:lnTo>
                      <a:pt x="1039" y="165"/>
                    </a:lnTo>
                    <a:lnTo>
                      <a:pt x="1086" y="161"/>
                    </a:lnTo>
                    <a:lnTo>
                      <a:pt x="1056" y="137"/>
                    </a:lnTo>
                    <a:lnTo>
                      <a:pt x="1132" y="142"/>
                    </a:lnTo>
                    <a:lnTo>
                      <a:pt x="1012" y="81"/>
                    </a:lnTo>
                    <a:lnTo>
                      <a:pt x="1228" y="115"/>
                    </a:lnTo>
                    <a:lnTo>
                      <a:pt x="1181" y="80"/>
                    </a:lnTo>
                    <a:lnTo>
                      <a:pt x="1054" y="73"/>
                    </a:lnTo>
                    <a:lnTo>
                      <a:pt x="1096" y="71"/>
                    </a:lnTo>
                    <a:lnTo>
                      <a:pt x="1017" y="42"/>
                    </a:lnTo>
                    <a:lnTo>
                      <a:pt x="1110" y="48"/>
                    </a:lnTo>
                    <a:lnTo>
                      <a:pt x="1073" y="35"/>
                    </a:lnTo>
                    <a:lnTo>
                      <a:pt x="1112" y="26"/>
                    </a:lnTo>
                    <a:lnTo>
                      <a:pt x="1272" y="81"/>
                    </a:lnTo>
                    <a:lnTo>
                      <a:pt x="1253" y="61"/>
                    </a:lnTo>
                    <a:lnTo>
                      <a:pt x="1326" y="42"/>
                    </a:lnTo>
                    <a:lnTo>
                      <a:pt x="1264" y="35"/>
                    </a:lnTo>
                    <a:lnTo>
                      <a:pt x="1262" y="8"/>
                    </a:lnTo>
                    <a:lnTo>
                      <a:pt x="1303" y="0"/>
                    </a:lnTo>
                    <a:lnTo>
                      <a:pt x="1732" y="10"/>
                    </a:lnTo>
                    <a:lnTo>
                      <a:pt x="1762" y="25"/>
                    </a:lnTo>
                    <a:lnTo>
                      <a:pt x="1746" y="35"/>
                    </a:lnTo>
                    <a:lnTo>
                      <a:pt x="1462" y="38"/>
                    </a:lnTo>
                    <a:lnTo>
                      <a:pt x="1495" y="54"/>
                    </a:lnTo>
                    <a:lnTo>
                      <a:pt x="1384" y="71"/>
                    </a:lnTo>
                    <a:lnTo>
                      <a:pt x="1789" y="42"/>
                    </a:lnTo>
                    <a:lnTo>
                      <a:pt x="1802" y="68"/>
                    </a:lnTo>
                    <a:lnTo>
                      <a:pt x="1746" y="83"/>
                    </a:lnTo>
                    <a:lnTo>
                      <a:pt x="1842" y="72"/>
                    </a:lnTo>
                    <a:lnTo>
                      <a:pt x="1951" y="104"/>
                    </a:lnTo>
                    <a:lnTo>
                      <a:pt x="1789" y="156"/>
                    </a:lnTo>
                    <a:lnTo>
                      <a:pt x="1529" y="152"/>
                    </a:lnTo>
                    <a:lnTo>
                      <a:pt x="1591" y="161"/>
                    </a:lnTo>
                    <a:lnTo>
                      <a:pt x="1482" y="184"/>
                    </a:lnTo>
                    <a:lnTo>
                      <a:pt x="1482" y="207"/>
                    </a:lnTo>
                    <a:lnTo>
                      <a:pt x="1767" y="168"/>
                    </a:lnTo>
                    <a:lnTo>
                      <a:pt x="1790" y="185"/>
                    </a:lnTo>
                    <a:lnTo>
                      <a:pt x="1732" y="223"/>
                    </a:lnTo>
                    <a:lnTo>
                      <a:pt x="1912" y="161"/>
                    </a:lnTo>
                    <a:lnTo>
                      <a:pt x="1923" y="221"/>
                    </a:lnTo>
                    <a:lnTo>
                      <a:pt x="1833" y="328"/>
                    </a:lnTo>
                    <a:lnTo>
                      <a:pt x="2009" y="204"/>
                    </a:lnTo>
                    <a:lnTo>
                      <a:pt x="2006" y="223"/>
                    </a:lnTo>
                    <a:lnTo>
                      <a:pt x="2090" y="222"/>
                    </a:lnTo>
                    <a:lnTo>
                      <a:pt x="2116" y="184"/>
                    </a:lnTo>
                    <a:lnTo>
                      <a:pt x="2206" y="176"/>
                    </a:lnTo>
                    <a:lnTo>
                      <a:pt x="2319" y="211"/>
                    </a:lnTo>
                    <a:lnTo>
                      <a:pt x="2207" y="265"/>
                    </a:lnTo>
                    <a:lnTo>
                      <a:pt x="2214" y="286"/>
                    </a:lnTo>
                    <a:lnTo>
                      <a:pt x="1963" y="317"/>
                    </a:lnTo>
                    <a:lnTo>
                      <a:pt x="2166" y="319"/>
                    </a:lnTo>
                    <a:lnTo>
                      <a:pt x="2002" y="364"/>
                    </a:lnTo>
                    <a:lnTo>
                      <a:pt x="2013" y="394"/>
                    </a:lnTo>
                    <a:lnTo>
                      <a:pt x="2122" y="364"/>
                    </a:lnTo>
                    <a:lnTo>
                      <a:pt x="2043" y="405"/>
                    </a:lnTo>
                    <a:lnTo>
                      <a:pt x="2033" y="459"/>
                    </a:lnTo>
                    <a:lnTo>
                      <a:pt x="2056" y="445"/>
                    </a:lnTo>
                    <a:lnTo>
                      <a:pt x="1981" y="493"/>
                    </a:lnTo>
                    <a:lnTo>
                      <a:pt x="1954" y="593"/>
                    </a:lnTo>
                    <a:lnTo>
                      <a:pt x="1996" y="571"/>
                    </a:lnTo>
                    <a:lnTo>
                      <a:pt x="2050" y="593"/>
                    </a:lnTo>
                    <a:lnTo>
                      <a:pt x="1998" y="593"/>
                    </a:lnTo>
                    <a:lnTo>
                      <a:pt x="1998" y="622"/>
                    </a:lnTo>
                    <a:lnTo>
                      <a:pt x="2088" y="635"/>
                    </a:lnTo>
                    <a:lnTo>
                      <a:pt x="2090" y="672"/>
                    </a:lnTo>
                    <a:lnTo>
                      <a:pt x="1959" y="664"/>
                    </a:lnTo>
                    <a:lnTo>
                      <a:pt x="1996" y="682"/>
                    </a:lnTo>
                    <a:lnTo>
                      <a:pt x="1919" y="693"/>
                    </a:lnTo>
                    <a:lnTo>
                      <a:pt x="1959" y="732"/>
                    </a:lnTo>
                    <a:lnTo>
                      <a:pt x="2027" y="735"/>
                    </a:lnTo>
                    <a:lnTo>
                      <a:pt x="1986" y="758"/>
                    </a:lnTo>
                    <a:lnTo>
                      <a:pt x="2039" y="779"/>
                    </a:lnTo>
                    <a:lnTo>
                      <a:pt x="2037" y="829"/>
                    </a:lnTo>
                    <a:lnTo>
                      <a:pt x="1941" y="800"/>
                    </a:lnTo>
                    <a:lnTo>
                      <a:pt x="1997" y="827"/>
                    </a:lnTo>
                    <a:lnTo>
                      <a:pt x="1961" y="844"/>
                    </a:lnTo>
                    <a:lnTo>
                      <a:pt x="1996" y="842"/>
                    </a:lnTo>
                    <a:lnTo>
                      <a:pt x="1986" y="874"/>
                    </a:lnTo>
                    <a:lnTo>
                      <a:pt x="2054" y="890"/>
                    </a:lnTo>
                    <a:lnTo>
                      <a:pt x="1947" y="881"/>
                    </a:lnTo>
                    <a:lnTo>
                      <a:pt x="1923" y="900"/>
                    </a:lnTo>
                    <a:lnTo>
                      <a:pt x="2009" y="942"/>
                    </a:lnTo>
                    <a:lnTo>
                      <a:pt x="1997" y="974"/>
                    </a:lnTo>
                    <a:lnTo>
                      <a:pt x="1926" y="994"/>
                    </a:lnTo>
                    <a:lnTo>
                      <a:pt x="1861" y="947"/>
                    </a:lnTo>
                    <a:lnTo>
                      <a:pt x="1758" y="986"/>
                    </a:lnTo>
                    <a:lnTo>
                      <a:pt x="1830" y="1013"/>
                    </a:lnTo>
                    <a:lnTo>
                      <a:pt x="1762" y="1038"/>
                    </a:lnTo>
                    <a:lnTo>
                      <a:pt x="1837" y="1040"/>
                    </a:lnTo>
                    <a:lnTo>
                      <a:pt x="1813" y="1090"/>
                    </a:lnTo>
                    <a:lnTo>
                      <a:pt x="1842" y="1061"/>
                    </a:lnTo>
                    <a:lnTo>
                      <a:pt x="1923" y="1101"/>
                    </a:lnTo>
                    <a:lnTo>
                      <a:pt x="1897" y="1135"/>
                    </a:lnTo>
                    <a:lnTo>
                      <a:pt x="1947" y="1122"/>
                    </a:lnTo>
                    <a:lnTo>
                      <a:pt x="1923" y="1155"/>
                    </a:lnTo>
                    <a:lnTo>
                      <a:pt x="1957" y="1139"/>
                    </a:lnTo>
                    <a:lnTo>
                      <a:pt x="1961" y="1223"/>
                    </a:lnTo>
                    <a:lnTo>
                      <a:pt x="1923" y="1192"/>
                    </a:lnTo>
                    <a:lnTo>
                      <a:pt x="1923" y="1223"/>
                    </a:lnTo>
                    <a:lnTo>
                      <a:pt x="1889" y="1220"/>
                    </a:lnTo>
                    <a:lnTo>
                      <a:pt x="1842" y="1151"/>
                    </a:lnTo>
                    <a:lnTo>
                      <a:pt x="1732" y="1113"/>
                    </a:lnTo>
                    <a:lnTo>
                      <a:pt x="1808" y="1158"/>
                    </a:lnTo>
                    <a:lnTo>
                      <a:pt x="1706" y="1182"/>
                    </a:lnTo>
                    <a:lnTo>
                      <a:pt x="1678" y="1223"/>
                    </a:lnTo>
                    <a:lnTo>
                      <a:pt x="1774" y="1232"/>
                    </a:lnTo>
                    <a:lnTo>
                      <a:pt x="1692" y="1255"/>
                    </a:lnTo>
                    <a:lnTo>
                      <a:pt x="1814" y="1227"/>
                    </a:lnTo>
                    <a:lnTo>
                      <a:pt x="1932" y="1264"/>
                    </a:lnTo>
                    <a:lnTo>
                      <a:pt x="1779" y="1360"/>
                    </a:lnTo>
                    <a:lnTo>
                      <a:pt x="1631" y="1402"/>
                    </a:lnTo>
                    <a:lnTo>
                      <a:pt x="1579" y="1406"/>
                    </a:lnTo>
                    <a:lnTo>
                      <a:pt x="1543" y="1361"/>
                    </a:lnTo>
                    <a:lnTo>
                      <a:pt x="1559" y="1406"/>
                    </a:lnTo>
                    <a:lnTo>
                      <a:pt x="1516" y="1431"/>
                    </a:lnTo>
                    <a:lnTo>
                      <a:pt x="1462" y="1535"/>
                    </a:lnTo>
                    <a:lnTo>
                      <a:pt x="1417" y="1531"/>
                    </a:lnTo>
                    <a:lnTo>
                      <a:pt x="1407" y="1564"/>
                    </a:lnTo>
                    <a:lnTo>
                      <a:pt x="1365" y="1571"/>
                    </a:lnTo>
                    <a:lnTo>
                      <a:pt x="1339" y="1557"/>
                    </a:lnTo>
                    <a:lnTo>
                      <a:pt x="1372" y="1537"/>
                    </a:lnTo>
                    <a:lnTo>
                      <a:pt x="1338" y="1531"/>
                    </a:lnTo>
                    <a:lnTo>
                      <a:pt x="1324" y="1587"/>
                    </a:lnTo>
                    <a:lnTo>
                      <a:pt x="1251" y="1591"/>
                    </a:lnTo>
                    <a:lnTo>
                      <a:pt x="1253" y="1634"/>
                    </a:lnTo>
                    <a:lnTo>
                      <a:pt x="1213" y="1637"/>
                    </a:lnTo>
                    <a:lnTo>
                      <a:pt x="1247" y="1672"/>
                    </a:lnTo>
                    <a:lnTo>
                      <a:pt x="1199" y="1680"/>
                    </a:lnTo>
                    <a:lnTo>
                      <a:pt x="1236" y="1717"/>
                    </a:lnTo>
                    <a:lnTo>
                      <a:pt x="1204" y="1717"/>
                    </a:lnTo>
                    <a:lnTo>
                      <a:pt x="1230" y="1726"/>
                    </a:lnTo>
                    <a:lnTo>
                      <a:pt x="1204" y="1768"/>
                    </a:lnTo>
                    <a:lnTo>
                      <a:pt x="1181" y="1761"/>
                    </a:lnTo>
                    <a:lnTo>
                      <a:pt x="1199" y="1779"/>
                    </a:lnTo>
                    <a:lnTo>
                      <a:pt x="1152" y="1797"/>
                    </a:lnTo>
                    <a:lnTo>
                      <a:pt x="1181" y="1856"/>
                    </a:lnTo>
                    <a:lnTo>
                      <a:pt x="1152" y="1935"/>
                    </a:lnTo>
                    <a:lnTo>
                      <a:pt x="1118" y="1936"/>
                    </a:lnTo>
                    <a:lnTo>
                      <a:pt x="1143" y="1964"/>
                    </a:lnTo>
                    <a:lnTo>
                      <a:pt x="1065" y="1964"/>
                    </a:lnTo>
                    <a:lnTo>
                      <a:pt x="1056" y="1910"/>
                    </a:lnTo>
                    <a:lnTo>
                      <a:pt x="945" y="1918"/>
                    </a:lnTo>
                    <a:lnTo>
                      <a:pt x="973" y="1903"/>
                    </a:lnTo>
                    <a:lnTo>
                      <a:pt x="917" y="1883"/>
                    </a:lnTo>
                    <a:lnTo>
                      <a:pt x="941" y="1874"/>
                    </a:lnTo>
                    <a:lnTo>
                      <a:pt x="901" y="1874"/>
                    </a:lnTo>
                    <a:lnTo>
                      <a:pt x="918" y="1832"/>
                    </a:lnTo>
                    <a:lnTo>
                      <a:pt x="892" y="1840"/>
                    </a:lnTo>
                    <a:lnTo>
                      <a:pt x="821" y="1726"/>
                    </a:lnTo>
                    <a:lnTo>
                      <a:pt x="821" y="1694"/>
                    </a:lnTo>
                    <a:lnTo>
                      <a:pt x="877" y="1656"/>
                    </a:lnTo>
                    <a:lnTo>
                      <a:pt x="854" y="1645"/>
                    </a:lnTo>
                    <a:lnTo>
                      <a:pt x="798" y="1687"/>
                    </a:lnTo>
                    <a:lnTo>
                      <a:pt x="798" y="1602"/>
                    </a:lnTo>
                    <a:lnTo>
                      <a:pt x="747" y="1557"/>
                    </a:lnTo>
                    <a:lnTo>
                      <a:pt x="763" y="1492"/>
                    </a:lnTo>
                    <a:lnTo>
                      <a:pt x="729" y="1466"/>
                    </a:lnTo>
                    <a:lnTo>
                      <a:pt x="774" y="1410"/>
                    </a:lnTo>
                    <a:lnTo>
                      <a:pt x="747" y="1402"/>
                    </a:lnTo>
                    <a:lnTo>
                      <a:pt x="839" y="1402"/>
                    </a:lnTo>
                    <a:lnTo>
                      <a:pt x="830" y="1379"/>
                    </a:lnTo>
                    <a:lnTo>
                      <a:pt x="769" y="1381"/>
                    </a:lnTo>
                    <a:lnTo>
                      <a:pt x="861" y="1331"/>
                    </a:lnTo>
                    <a:lnTo>
                      <a:pt x="839" y="1314"/>
                    </a:lnTo>
                    <a:lnTo>
                      <a:pt x="861" y="1255"/>
                    </a:lnTo>
                    <a:lnTo>
                      <a:pt x="785" y="1254"/>
                    </a:lnTo>
                    <a:lnTo>
                      <a:pt x="703" y="1207"/>
                    </a:lnTo>
                    <a:lnTo>
                      <a:pt x="854" y="1232"/>
                    </a:lnTo>
                    <a:lnTo>
                      <a:pt x="828" y="1211"/>
                    </a:lnTo>
                    <a:lnTo>
                      <a:pt x="854" y="1203"/>
                    </a:lnTo>
                    <a:lnTo>
                      <a:pt x="793" y="1168"/>
                    </a:lnTo>
                    <a:lnTo>
                      <a:pt x="814" y="1151"/>
                    </a:lnTo>
                    <a:lnTo>
                      <a:pt x="782" y="1163"/>
                    </a:lnTo>
                    <a:lnTo>
                      <a:pt x="804" y="1142"/>
                    </a:lnTo>
                    <a:lnTo>
                      <a:pt x="765" y="1145"/>
                    </a:lnTo>
                    <a:lnTo>
                      <a:pt x="808" y="1126"/>
                    </a:lnTo>
                    <a:lnTo>
                      <a:pt x="740" y="1099"/>
                    </a:lnTo>
                    <a:lnTo>
                      <a:pt x="726" y="1142"/>
                    </a:lnTo>
                    <a:lnTo>
                      <a:pt x="669" y="1145"/>
                    </a:lnTo>
                    <a:lnTo>
                      <a:pt x="659" y="1126"/>
                    </a:lnTo>
                    <a:lnTo>
                      <a:pt x="698" y="1099"/>
                    </a:lnTo>
                    <a:lnTo>
                      <a:pt x="667" y="1099"/>
                    </a:lnTo>
                    <a:lnTo>
                      <a:pt x="703" y="1023"/>
                    </a:lnTo>
                    <a:lnTo>
                      <a:pt x="661" y="1011"/>
                    </a:lnTo>
                    <a:lnTo>
                      <a:pt x="680" y="978"/>
                    </a:lnTo>
                    <a:lnTo>
                      <a:pt x="618" y="889"/>
                    </a:lnTo>
                    <a:lnTo>
                      <a:pt x="637" y="888"/>
                    </a:lnTo>
                    <a:lnTo>
                      <a:pt x="554" y="808"/>
                    </a:lnTo>
                    <a:lnTo>
                      <a:pt x="554" y="779"/>
                    </a:lnTo>
                    <a:lnTo>
                      <a:pt x="461" y="741"/>
                    </a:lnTo>
                    <a:lnTo>
                      <a:pt x="376" y="720"/>
                    </a:lnTo>
                    <a:lnTo>
                      <a:pt x="293" y="756"/>
                    </a:lnTo>
                    <a:lnTo>
                      <a:pt x="230" y="732"/>
                    </a:lnTo>
                    <a:lnTo>
                      <a:pt x="254" y="762"/>
                    </a:lnTo>
                    <a:lnTo>
                      <a:pt x="188" y="748"/>
                    </a:lnTo>
                    <a:lnTo>
                      <a:pt x="128" y="718"/>
                    </a:lnTo>
                    <a:lnTo>
                      <a:pt x="188" y="693"/>
                    </a:lnTo>
                    <a:lnTo>
                      <a:pt x="57" y="664"/>
                    </a:lnTo>
                    <a:lnTo>
                      <a:pt x="105" y="639"/>
                    </a:lnTo>
                    <a:lnTo>
                      <a:pt x="261" y="647"/>
                    </a:lnTo>
                    <a:lnTo>
                      <a:pt x="275" y="637"/>
                    </a:lnTo>
                    <a:lnTo>
                      <a:pt x="251" y="620"/>
                    </a:lnTo>
                    <a:lnTo>
                      <a:pt x="274" y="605"/>
                    </a:lnTo>
                    <a:lnTo>
                      <a:pt x="138" y="616"/>
                    </a:lnTo>
                    <a:lnTo>
                      <a:pt x="0" y="551"/>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28" name="Freeform 294"/>
              <p:cNvSpPr>
                <a:spLocks/>
              </p:cNvSpPr>
              <p:nvPr/>
            </p:nvSpPr>
            <p:spPr bwMode="auto">
              <a:xfrm>
                <a:off x="1960" y="2856"/>
                <a:ext cx="43" cy="55"/>
              </a:xfrm>
              <a:custGeom>
                <a:avLst/>
                <a:gdLst>
                  <a:gd name="T0" fmla="*/ 0 w 154"/>
                  <a:gd name="T1" fmla="*/ 4 h 190"/>
                  <a:gd name="T2" fmla="*/ 1 w 154"/>
                  <a:gd name="T3" fmla="*/ 2 h 190"/>
                  <a:gd name="T4" fmla="*/ 2 w 154"/>
                  <a:gd name="T5" fmla="*/ 2 h 190"/>
                  <a:gd name="T6" fmla="*/ 1 w 154"/>
                  <a:gd name="T7" fmla="*/ 1 h 190"/>
                  <a:gd name="T8" fmla="*/ 3 w 154"/>
                  <a:gd name="T9" fmla="*/ 0 h 190"/>
                  <a:gd name="T10" fmla="*/ 3 w 154"/>
                  <a:gd name="T11" fmla="*/ 2 h 190"/>
                  <a:gd name="T12" fmla="*/ 3 w 154"/>
                  <a:gd name="T13" fmla="*/ 2 h 190"/>
                  <a:gd name="T14" fmla="*/ 3 w 154"/>
                  <a:gd name="T15" fmla="*/ 4 h 190"/>
                  <a:gd name="T16" fmla="*/ 2 w 154"/>
                  <a:gd name="T17" fmla="*/ 5 h 190"/>
                  <a:gd name="T18" fmla="*/ 0 w 154"/>
                  <a:gd name="T19" fmla="*/ 4 h 19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4"/>
                  <a:gd name="T31" fmla="*/ 0 h 190"/>
                  <a:gd name="T32" fmla="*/ 154 w 154"/>
                  <a:gd name="T33" fmla="*/ 190 h 19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4" h="190">
                    <a:moveTo>
                      <a:pt x="0" y="154"/>
                    </a:moveTo>
                    <a:lnTo>
                      <a:pt x="35" y="83"/>
                    </a:lnTo>
                    <a:lnTo>
                      <a:pt x="74" y="82"/>
                    </a:lnTo>
                    <a:lnTo>
                      <a:pt x="33" y="24"/>
                    </a:lnTo>
                    <a:lnTo>
                      <a:pt x="123" y="0"/>
                    </a:lnTo>
                    <a:lnTo>
                      <a:pt x="134" y="90"/>
                    </a:lnTo>
                    <a:lnTo>
                      <a:pt x="154" y="98"/>
                    </a:lnTo>
                    <a:lnTo>
                      <a:pt x="114" y="158"/>
                    </a:lnTo>
                    <a:lnTo>
                      <a:pt x="87" y="190"/>
                    </a:lnTo>
                    <a:lnTo>
                      <a:pt x="0" y="154"/>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29" name="Freeform 295"/>
              <p:cNvSpPr>
                <a:spLocks/>
              </p:cNvSpPr>
              <p:nvPr/>
            </p:nvSpPr>
            <p:spPr bwMode="auto">
              <a:xfrm>
                <a:off x="2298" y="2979"/>
                <a:ext cx="51" cy="86"/>
              </a:xfrm>
              <a:custGeom>
                <a:avLst/>
                <a:gdLst>
                  <a:gd name="T0" fmla="*/ 0 w 181"/>
                  <a:gd name="T1" fmla="*/ 2 h 301"/>
                  <a:gd name="T2" fmla="*/ 1 w 181"/>
                  <a:gd name="T3" fmla="*/ 3 h 301"/>
                  <a:gd name="T4" fmla="*/ 1 w 181"/>
                  <a:gd name="T5" fmla="*/ 4 h 301"/>
                  <a:gd name="T6" fmla="*/ 1 w 181"/>
                  <a:gd name="T7" fmla="*/ 6 h 301"/>
                  <a:gd name="T8" fmla="*/ 2 w 181"/>
                  <a:gd name="T9" fmla="*/ 7 h 301"/>
                  <a:gd name="T10" fmla="*/ 4 w 181"/>
                  <a:gd name="T11" fmla="*/ 7 h 301"/>
                  <a:gd name="T12" fmla="*/ 3 w 181"/>
                  <a:gd name="T13" fmla="*/ 4 h 301"/>
                  <a:gd name="T14" fmla="*/ 4 w 181"/>
                  <a:gd name="T15" fmla="*/ 3 h 301"/>
                  <a:gd name="T16" fmla="*/ 1 w 181"/>
                  <a:gd name="T17" fmla="*/ 0 h 301"/>
                  <a:gd name="T18" fmla="*/ 1 w 181"/>
                  <a:gd name="T19" fmla="*/ 1 h 301"/>
                  <a:gd name="T20" fmla="*/ 1 w 181"/>
                  <a:gd name="T21" fmla="*/ 1 h 301"/>
                  <a:gd name="T22" fmla="*/ 0 w 181"/>
                  <a:gd name="T23" fmla="*/ 2 h 30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81"/>
                  <a:gd name="T37" fmla="*/ 0 h 301"/>
                  <a:gd name="T38" fmla="*/ 181 w 181"/>
                  <a:gd name="T39" fmla="*/ 301 h 30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81" h="301">
                    <a:moveTo>
                      <a:pt x="0" y="100"/>
                    </a:moveTo>
                    <a:lnTo>
                      <a:pt x="30" y="140"/>
                    </a:lnTo>
                    <a:lnTo>
                      <a:pt x="59" y="171"/>
                    </a:lnTo>
                    <a:lnTo>
                      <a:pt x="52" y="255"/>
                    </a:lnTo>
                    <a:lnTo>
                      <a:pt x="75" y="301"/>
                    </a:lnTo>
                    <a:lnTo>
                      <a:pt x="181" y="284"/>
                    </a:lnTo>
                    <a:lnTo>
                      <a:pt x="119" y="190"/>
                    </a:lnTo>
                    <a:lnTo>
                      <a:pt x="163" y="111"/>
                    </a:lnTo>
                    <a:lnTo>
                      <a:pt x="53" y="0"/>
                    </a:lnTo>
                    <a:lnTo>
                      <a:pt x="20" y="32"/>
                    </a:lnTo>
                    <a:lnTo>
                      <a:pt x="34" y="61"/>
                    </a:lnTo>
                    <a:lnTo>
                      <a:pt x="0" y="10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30" name="Freeform 296"/>
              <p:cNvSpPr>
                <a:spLocks/>
              </p:cNvSpPr>
              <p:nvPr/>
            </p:nvSpPr>
            <p:spPr bwMode="auto">
              <a:xfrm>
                <a:off x="2155" y="2831"/>
                <a:ext cx="29" cy="23"/>
              </a:xfrm>
              <a:custGeom>
                <a:avLst/>
                <a:gdLst>
                  <a:gd name="T0" fmla="*/ 0 w 99"/>
                  <a:gd name="T1" fmla="*/ 1 h 82"/>
                  <a:gd name="T2" fmla="*/ 2 w 99"/>
                  <a:gd name="T3" fmla="*/ 1 h 82"/>
                  <a:gd name="T4" fmla="*/ 1 w 99"/>
                  <a:gd name="T5" fmla="*/ 0 h 82"/>
                  <a:gd name="T6" fmla="*/ 2 w 99"/>
                  <a:gd name="T7" fmla="*/ 0 h 82"/>
                  <a:gd name="T8" fmla="*/ 2 w 99"/>
                  <a:gd name="T9" fmla="*/ 2 h 82"/>
                  <a:gd name="T10" fmla="*/ 0 w 99"/>
                  <a:gd name="T11" fmla="*/ 1 h 82"/>
                  <a:gd name="T12" fmla="*/ 0 60000 65536"/>
                  <a:gd name="T13" fmla="*/ 0 60000 65536"/>
                  <a:gd name="T14" fmla="*/ 0 60000 65536"/>
                  <a:gd name="T15" fmla="*/ 0 60000 65536"/>
                  <a:gd name="T16" fmla="*/ 0 60000 65536"/>
                  <a:gd name="T17" fmla="*/ 0 60000 65536"/>
                  <a:gd name="T18" fmla="*/ 0 w 99"/>
                  <a:gd name="T19" fmla="*/ 0 h 82"/>
                  <a:gd name="T20" fmla="*/ 99 w 99"/>
                  <a:gd name="T21" fmla="*/ 82 h 82"/>
                </a:gdLst>
                <a:ahLst/>
                <a:cxnLst>
                  <a:cxn ang="T12">
                    <a:pos x="T0" y="T1"/>
                  </a:cxn>
                  <a:cxn ang="T13">
                    <a:pos x="T2" y="T3"/>
                  </a:cxn>
                  <a:cxn ang="T14">
                    <a:pos x="T4" y="T5"/>
                  </a:cxn>
                  <a:cxn ang="T15">
                    <a:pos x="T6" y="T7"/>
                  </a:cxn>
                  <a:cxn ang="T16">
                    <a:pos x="T8" y="T9"/>
                  </a:cxn>
                  <a:cxn ang="T17">
                    <a:pos x="T10" y="T11"/>
                  </a:cxn>
                </a:cxnLst>
                <a:rect l="T18" t="T19" r="T20" b="T21"/>
                <a:pathLst>
                  <a:path w="99" h="82">
                    <a:moveTo>
                      <a:pt x="0" y="63"/>
                    </a:moveTo>
                    <a:lnTo>
                      <a:pt x="74" y="60"/>
                    </a:lnTo>
                    <a:lnTo>
                      <a:pt x="37" y="6"/>
                    </a:lnTo>
                    <a:lnTo>
                      <a:pt x="99" y="0"/>
                    </a:lnTo>
                    <a:lnTo>
                      <a:pt x="99" y="82"/>
                    </a:lnTo>
                    <a:lnTo>
                      <a:pt x="0" y="63"/>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31" name="Freeform 297"/>
              <p:cNvSpPr>
                <a:spLocks/>
              </p:cNvSpPr>
              <p:nvPr/>
            </p:nvSpPr>
            <p:spPr bwMode="auto">
              <a:xfrm>
                <a:off x="1992" y="2882"/>
                <a:ext cx="66" cy="38"/>
              </a:xfrm>
              <a:custGeom>
                <a:avLst/>
                <a:gdLst>
                  <a:gd name="T0" fmla="*/ 0 w 231"/>
                  <a:gd name="T1" fmla="*/ 1 h 133"/>
                  <a:gd name="T2" fmla="*/ 1 w 231"/>
                  <a:gd name="T3" fmla="*/ 0 h 133"/>
                  <a:gd name="T4" fmla="*/ 4 w 231"/>
                  <a:gd name="T5" fmla="*/ 0 h 133"/>
                  <a:gd name="T6" fmla="*/ 5 w 231"/>
                  <a:gd name="T7" fmla="*/ 1 h 133"/>
                  <a:gd name="T8" fmla="*/ 4 w 231"/>
                  <a:gd name="T9" fmla="*/ 1 h 133"/>
                  <a:gd name="T10" fmla="*/ 2 w 231"/>
                  <a:gd name="T11" fmla="*/ 3 h 133"/>
                  <a:gd name="T12" fmla="*/ 1 w 231"/>
                  <a:gd name="T13" fmla="*/ 3 h 133"/>
                  <a:gd name="T14" fmla="*/ 0 w 231"/>
                  <a:gd name="T15" fmla="*/ 1 h 133"/>
                  <a:gd name="T16" fmla="*/ 0 60000 65536"/>
                  <a:gd name="T17" fmla="*/ 0 60000 65536"/>
                  <a:gd name="T18" fmla="*/ 0 60000 65536"/>
                  <a:gd name="T19" fmla="*/ 0 60000 65536"/>
                  <a:gd name="T20" fmla="*/ 0 60000 65536"/>
                  <a:gd name="T21" fmla="*/ 0 60000 65536"/>
                  <a:gd name="T22" fmla="*/ 0 60000 65536"/>
                  <a:gd name="T23" fmla="*/ 0 60000 65536"/>
                  <a:gd name="T24" fmla="*/ 0 w 231"/>
                  <a:gd name="T25" fmla="*/ 0 h 133"/>
                  <a:gd name="T26" fmla="*/ 231 w 231"/>
                  <a:gd name="T27" fmla="*/ 133 h 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1" h="133">
                    <a:moveTo>
                      <a:pt x="0" y="68"/>
                    </a:moveTo>
                    <a:lnTo>
                      <a:pt x="40" y="8"/>
                    </a:lnTo>
                    <a:lnTo>
                      <a:pt x="163" y="0"/>
                    </a:lnTo>
                    <a:lnTo>
                      <a:pt x="231" y="42"/>
                    </a:lnTo>
                    <a:lnTo>
                      <a:pt x="176" y="52"/>
                    </a:lnTo>
                    <a:lnTo>
                      <a:pt x="79" y="133"/>
                    </a:lnTo>
                    <a:lnTo>
                      <a:pt x="62" y="112"/>
                    </a:lnTo>
                    <a:lnTo>
                      <a:pt x="0" y="68"/>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32" name="Freeform 298"/>
              <p:cNvSpPr>
                <a:spLocks/>
              </p:cNvSpPr>
              <p:nvPr/>
            </p:nvSpPr>
            <p:spPr bwMode="auto">
              <a:xfrm>
                <a:off x="2697" y="2094"/>
                <a:ext cx="120" cy="65"/>
              </a:xfrm>
              <a:custGeom>
                <a:avLst/>
                <a:gdLst>
                  <a:gd name="T0" fmla="*/ 0 w 420"/>
                  <a:gd name="T1" fmla="*/ 2 h 223"/>
                  <a:gd name="T2" fmla="*/ 1 w 420"/>
                  <a:gd name="T3" fmla="*/ 2 h 223"/>
                  <a:gd name="T4" fmla="*/ 0 w 420"/>
                  <a:gd name="T5" fmla="*/ 1 h 223"/>
                  <a:gd name="T6" fmla="*/ 1 w 420"/>
                  <a:gd name="T7" fmla="*/ 1 h 223"/>
                  <a:gd name="T8" fmla="*/ 1 w 420"/>
                  <a:gd name="T9" fmla="*/ 1 h 223"/>
                  <a:gd name="T10" fmla="*/ 2 w 420"/>
                  <a:gd name="T11" fmla="*/ 1 h 223"/>
                  <a:gd name="T12" fmla="*/ 1 w 420"/>
                  <a:gd name="T13" fmla="*/ 0 h 223"/>
                  <a:gd name="T14" fmla="*/ 3 w 420"/>
                  <a:gd name="T15" fmla="*/ 1 h 223"/>
                  <a:gd name="T16" fmla="*/ 3 w 420"/>
                  <a:gd name="T17" fmla="*/ 2 h 223"/>
                  <a:gd name="T18" fmla="*/ 4 w 420"/>
                  <a:gd name="T19" fmla="*/ 1 h 223"/>
                  <a:gd name="T20" fmla="*/ 5 w 420"/>
                  <a:gd name="T21" fmla="*/ 1 h 223"/>
                  <a:gd name="T22" fmla="*/ 5 w 420"/>
                  <a:gd name="T23" fmla="*/ 1 h 223"/>
                  <a:gd name="T24" fmla="*/ 6 w 420"/>
                  <a:gd name="T25" fmla="*/ 1 h 223"/>
                  <a:gd name="T26" fmla="*/ 5 w 420"/>
                  <a:gd name="T27" fmla="*/ 1 h 223"/>
                  <a:gd name="T28" fmla="*/ 7 w 420"/>
                  <a:gd name="T29" fmla="*/ 1 h 223"/>
                  <a:gd name="T30" fmla="*/ 7 w 420"/>
                  <a:gd name="T31" fmla="*/ 0 h 223"/>
                  <a:gd name="T32" fmla="*/ 8 w 420"/>
                  <a:gd name="T33" fmla="*/ 1 h 223"/>
                  <a:gd name="T34" fmla="*/ 9 w 420"/>
                  <a:gd name="T35" fmla="*/ 0 h 223"/>
                  <a:gd name="T36" fmla="*/ 8 w 420"/>
                  <a:gd name="T37" fmla="*/ 1 h 223"/>
                  <a:gd name="T38" fmla="*/ 10 w 420"/>
                  <a:gd name="T39" fmla="*/ 3 h 223"/>
                  <a:gd name="T40" fmla="*/ 9 w 420"/>
                  <a:gd name="T41" fmla="*/ 4 h 223"/>
                  <a:gd name="T42" fmla="*/ 5 w 420"/>
                  <a:gd name="T43" fmla="*/ 6 h 223"/>
                  <a:gd name="T44" fmla="*/ 2 w 420"/>
                  <a:gd name="T45" fmla="*/ 5 h 223"/>
                  <a:gd name="T46" fmla="*/ 3 w 420"/>
                  <a:gd name="T47" fmla="*/ 3 h 223"/>
                  <a:gd name="T48" fmla="*/ 1 w 420"/>
                  <a:gd name="T49" fmla="*/ 3 h 223"/>
                  <a:gd name="T50" fmla="*/ 3 w 420"/>
                  <a:gd name="T51" fmla="*/ 3 h 223"/>
                  <a:gd name="T52" fmla="*/ 2 w 420"/>
                  <a:gd name="T53" fmla="*/ 2 h 223"/>
                  <a:gd name="T54" fmla="*/ 3 w 420"/>
                  <a:gd name="T55" fmla="*/ 2 h 223"/>
                  <a:gd name="T56" fmla="*/ 0 w 420"/>
                  <a:gd name="T57" fmla="*/ 2 h 22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20"/>
                  <a:gd name="T88" fmla="*/ 0 h 223"/>
                  <a:gd name="T89" fmla="*/ 420 w 420"/>
                  <a:gd name="T90" fmla="*/ 223 h 22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20" h="223">
                    <a:moveTo>
                      <a:pt x="0" y="79"/>
                    </a:moveTo>
                    <a:lnTo>
                      <a:pt x="29" y="69"/>
                    </a:lnTo>
                    <a:lnTo>
                      <a:pt x="12" y="50"/>
                    </a:lnTo>
                    <a:lnTo>
                      <a:pt x="47" y="62"/>
                    </a:lnTo>
                    <a:lnTo>
                      <a:pt x="31" y="24"/>
                    </a:lnTo>
                    <a:lnTo>
                      <a:pt x="73" y="46"/>
                    </a:lnTo>
                    <a:lnTo>
                      <a:pt x="52" y="2"/>
                    </a:lnTo>
                    <a:lnTo>
                      <a:pt x="116" y="36"/>
                    </a:lnTo>
                    <a:lnTo>
                      <a:pt x="124" y="94"/>
                    </a:lnTo>
                    <a:lnTo>
                      <a:pt x="159" y="31"/>
                    </a:lnTo>
                    <a:lnTo>
                      <a:pt x="193" y="54"/>
                    </a:lnTo>
                    <a:lnTo>
                      <a:pt x="220" y="23"/>
                    </a:lnTo>
                    <a:lnTo>
                      <a:pt x="245" y="63"/>
                    </a:lnTo>
                    <a:lnTo>
                      <a:pt x="238" y="24"/>
                    </a:lnTo>
                    <a:lnTo>
                      <a:pt x="305" y="24"/>
                    </a:lnTo>
                    <a:lnTo>
                      <a:pt x="316" y="0"/>
                    </a:lnTo>
                    <a:lnTo>
                      <a:pt x="346" y="23"/>
                    </a:lnTo>
                    <a:lnTo>
                      <a:pt x="383" y="14"/>
                    </a:lnTo>
                    <a:lnTo>
                      <a:pt x="356" y="31"/>
                    </a:lnTo>
                    <a:lnTo>
                      <a:pt x="420" y="102"/>
                    </a:lnTo>
                    <a:lnTo>
                      <a:pt x="364" y="165"/>
                    </a:lnTo>
                    <a:lnTo>
                      <a:pt x="209" y="223"/>
                    </a:lnTo>
                    <a:lnTo>
                      <a:pt x="70" y="196"/>
                    </a:lnTo>
                    <a:lnTo>
                      <a:pt x="107" y="139"/>
                    </a:lnTo>
                    <a:lnTo>
                      <a:pt x="23" y="119"/>
                    </a:lnTo>
                    <a:lnTo>
                      <a:pt x="104" y="113"/>
                    </a:lnTo>
                    <a:lnTo>
                      <a:pt x="73" y="97"/>
                    </a:lnTo>
                    <a:lnTo>
                      <a:pt x="105" y="79"/>
                    </a:lnTo>
                    <a:lnTo>
                      <a:pt x="0" y="79"/>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33" name="Freeform 299"/>
              <p:cNvSpPr>
                <a:spLocks/>
              </p:cNvSpPr>
              <p:nvPr/>
            </p:nvSpPr>
            <p:spPr bwMode="auto">
              <a:xfrm>
                <a:off x="1691" y="2659"/>
                <a:ext cx="328" cy="242"/>
              </a:xfrm>
              <a:custGeom>
                <a:avLst/>
                <a:gdLst>
                  <a:gd name="T0" fmla="*/ 0 w 1151"/>
                  <a:gd name="T1" fmla="*/ 0 h 847"/>
                  <a:gd name="T2" fmla="*/ 1 w 1151"/>
                  <a:gd name="T3" fmla="*/ 3 h 847"/>
                  <a:gd name="T4" fmla="*/ 3 w 1151"/>
                  <a:gd name="T5" fmla="*/ 5 h 847"/>
                  <a:gd name="T6" fmla="*/ 3 w 1151"/>
                  <a:gd name="T7" fmla="*/ 5 h 847"/>
                  <a:gd name="T8" fmla="*/ 2 w 1151"/>
                  <a:gd name="T9" fmla="*/ 6 h 847"/>
                  <a:gd name="T10" fmla="*/ 3 w 1151"/>
                  <a:gd name="T11" fmla="*/ 7 h 847"/>
                  <a:gd name="T12" fmla="*/ 4 w 1151"/>
                  <a:gd name="T13" fmla="*/ 8 h 847"/>
                  <a:gd name="T14" fmla="*/ 4 w 1151"/>
                  <a:gd name="T15" fmla="*/ 9 h 847"/>
                  <a:gd name="T16" fmla="*/ 6 w 1151"/>
                  <a:gd name="T17" fmla="*/ 11 h 847"/>
                  <a:gd name="T18" fmla="*/ 7 w 1151"/>
                  <a:gd name="T19" fmla="*/ 10 h 847"/>
                  <a:gd name="T20" fmla="*/ 2 w 1151"/>
                  <a:gd name="T21" fmla="*/ 3 h 847"/>
                  <a:gd name="T22" fmla="*/ 2 w 1151"/>
                  <a:gd name="T23" fmla="*/ 1 h 847"/>
                  <a:gd name="T24" fmla="*/ 3 w 1151"/>
                  <a:gd name="T25" fmla="*/ 1 h 847"/>
                  <a:gd name="T26" fmla="*/ 5 w 1151"/>
                  <a:gd name="T27" fmla="*/ 5 h 847"/>
                  <a:gd name="T28" fmla="*/ 7 w 1151"/>
                  <a:gd name="T29" fmla="*/ 7 h 847"/>
                  <a:gd name="T30" fmla="*/ 7 w 1151"/>
                  <a:gd name="T31" fmla="*/ 8 h 847"/>
                  <a:gd name="T32" fmla="*/ 10 w 1151"/>
                  <a:gd name="T33" fmla="*/ 11 h 847"/>
                  <a:gd name="T34" fmla="*/ 11 w 1151"/>
                  <a:gd name="T35" fmla="*/ 13 h 847"/>
                  <a:gd name="T36" fmla="*/ 10 w 1151"/>
                  <a:gd name="T37" fmla="*/ 14 h 847"/>
                  <a:gd name="T38" fmla="*/ 11 w 1151"/>
                  <a:gd name="T39" fmla="*/ 15 h 847"/>
                  <a:gd name="T40" fmla="*/ 17 w 1151"/>
                  <a:gd name="T41" fmla="*/ 18 h 847"/>
                  <a:gd name="T42" fmla="*/ 20 w 1151"/>
                  <a:gd name="T43" fmla="*/ 18 h 847"/>
                  <a:gd name="T44" fmla="*/ 22 w 1151"/>
                  <a:gd name="T45" fmla="*/ 20 h 847"/>
                  <a:gd name="T46" fmla="*/ 23 w 1151"/>
                  <a:gd name="T47" fmla="*/ 18 h 847"/>
                  <a:gd name="T48" fmla="*/ 23 w 1151"/>
                  <a:gd name="T49" fmla="*/ 18 h 847"/>
                  <a:gd name="T50" fmla="*/ 23 w 1151"/>
                  <a:gd name="T51" fmla="*/ 17 h 847"/>
                  <a:gd name="T52" fmla="*/ 25 w 1151"/>
                  <a:gd name="T53" fmla="*/ 16 h 847"/>
                  <a:gd name="T54" fmla="*/ 25 w 1151"/>
                  <a:gd name="T55" fmla="*/ 16 h 847"/>
                  <a:gd name="T56" fmla="*/ 25 w 1151"/>
                  <a:gd name="T57" fmla="*/ 15 h 847"/>
                  <a:gd name="T58" fmla="*/ 26 w 1151"/>
                  <a:gd name="T59" fmla="*/ 16 h 847"/>
                  <a:gd name="T60" fmla="*/ 27 w 1151"/>
                  <a:gd name="T61" fmla="*/ 13 h 847"/>
                  <a:gd name="T62" fmla="*/ 25 w 1151"/>
                  <a:gd name="T63" fmla="*/ 12 h 847"/>
                  <a:gd name="T64" fmla="*/ 24 w 1151"/>
                  <a:gd name="T65" fmla="*/ 13 h 847"/>
                  <a:gd name="T66" fmla="*/ 23 w 1151"/>
                  <a:gd name="T67" fmla="*/ 16 h 847"/>
                  <a:gd name="T68" fmla="*/ 20 w 1151"/>
                  <a:gd name="T69" fmla="*/ 16 h 847"/>
                  <a:gd name="T70" fmla="*/ 19 w 1151"/>
                  <a:gd name="T71" fmla="*/ 15 h 847"/>
                  <a:gd name="T72" fmla="*/ 17 w 1151"/>
                  <a:gd name="T73" fmla="*/ 12 h 847"/>
                  <a:gd name="T74" fmla="*/ 17 w 1151"/>
                  <a:gd name="T75" fmla="*/ 9 h 847"/>
                  <a:gd name="T76" fmla="*/ 18 w 1151"/>
                  <a:gd name="T77" fmla="*/ 8 h 847"/>
                  <a:gd name="T78" fmla="*/ 16 w 1151"/>
                  <a:gd name="T79" fmla="*/ 7 h 847"/>
                  <a:gd name="T80" fmla="*/ 14 w 1151"/>
                  <a:gd name="T81" fmla="*/ 3 h 847"/>
                  <a:gd name="T82" fmla="*/ 12 w 1151"/>
                  <a:gd name="T83" fmla="*/ 4 h 847"/>
                  <a:gd name="T84" fmla="*/ 9 w 1151"/>
                  <a:gd name="T85" fmla="*/ 1 h 847"/>
                  <a:gd name="T86" fmla="*/ 5 w 1151"/>
                  <a:gd name="T87" fmla="*/ 2 h 847"/>
                  <a:gd name="T88" fmla="*/ 2 w 1151"/>
                  <a:gd name="T89" fmla="*/ 0 h 847"/>
                  <a:gd name="T90" fmla="*/ 0 w 1151"/>
                  <a:gd name="T91" fmla="*/ 0 h 84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151"/>
                  <a:gd name="T139" fmla="*/ 0 h 847"/>
                  <a:gd name="T140" fmla="*/ 1151 w 1151"/>
                  <a:gd name="T141" fmla="*/ 847 h 84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151" h="847">
                    <a:moveTo>
                      <a:pt x="0" y="9"/>
                    </a:moveTo>
                    <a:lnTo>
                      <a:pt x="55" y="141"/>
                    </a:lnTo>
                    <a:lnTo>
                      <a:pt x="118" y="202"/>
                    </a:lnTo>
                    <a:lnTo>
                      <a:pt x="112" y="238"/>
                    </a:lnTo>
                    <a:lnTo>
                      <a:pt x="80" y="246"/>
                    </a:lnTo>
                    <a:lnTo>
                      <a:pt x="152" y="275"/>
                    </a:lnTo>
                    <a:lnTo>
                      <a:pt x="191" y="334"/>
                    </a:lnTo>
                    <a:lnTo>
                      <a:pt x="190" y="384"/>
                    </a:lnTo>
                    <a:lnTo>
                      <a:pt x="272" y="468"/>
                    </a:lnTo>
                    <a:lnTo>
                      <a:pt x="289" y="438"/>
                    </a:lnTo>
                    <a:lnTo>
                      <a:pt x="97" y="120"/>
                    </a:lnTo>
                    <a:lnTo>
                      <a:pt x="85" y="35"/>
                    </a:lnTo>
                    <a:lnTo>
                      <a:pt x="128" y="58"/>
                    </a:lnTo>
                    <a:lnTo>
                      <a:pt x="196" y="196"/>
                    </a:lnTo>
                    <a:lnTo>
                      <a:pt x="299" y="300"/>
                    </a:lnTo>
                    <a:lnTo>
                      <a:pt x="297" y="339"/>
                    </a:lnTo>
                    <a:lnTo>
                      <a:pt x="439" y="483"/>
                    </a:lnTo>
                    <a:lnTo>
                      <a:pt x="456" y="542"/>
                    </a:lnTo>
                    <a:lnTo>
                      <a:pt x="439" y="583"/>
                    </a:lnTo>
                    <a:lnTo>
                      <a:pt x="473" y="638"/>
                    </a:lnTo>
                    <a:lnTo>
                      <a:pt x="746" y="785"/>
                    </a:lnTo>
                    <a:lnTo>
                      <a:pt x="863" y="775"/>
                    </a:lnTo>
                    <a:lnTo>
                      <a:pt x="941" y="847"/>
                    </a:lnTo>
                    <a:lnTo>
                      <a:pt x="976" y="776"/>
                    </a:lnTo>
                    <a:lnTo>
                      <a:pt x="1015" y="775"/>
                    </a:lnTo>
                    <a:lnTo>
                      <a:pt x="974" y="717"/>
                    </a:lnTo>
                    <a:lnTo>
                      <a:pt x="1064" y="693"/>
                    </a:lnTo>
                    <a:lnTo>
                      <a:pt x="1095" y="668"/>
                    </a:lnTo>
                    <a:lnTo>
                      <a:pt x="1103" y="653"/>
                    </a:lnTo>
                    <a:lnTo>
                      <a:pt x="1112" y="684"/>
                    </a:lnTo>
                    <a:lnTo>
                      <a:pt x="1151" y="544"/>
                    </a:lnTo>
                    <a:lnTo>
                      <a:pt x="1101" y="522"/>
                    </a:lnTo>
                    <a:lnTo>
                      <a:pt x="1016" y="544"/>
                    </a:lnTo>
                    <a:lnTo>
                      <a:pt x="971" y="668"/>
                    </a:lnTo>
                    <a:lnTo>
                      <a:pt x="857" y="678"/>
                    </a:lnTo>
                    <a:lnTo>
                      <a:pt x="814" y="649"/>
                    </a:lnTo>
                    <a:lnTo>
                      <a:pt x="738" y="498"/>
                    </a:lnTo>
                    <a:lnTo>
                      <a:pt x="737" y="384"/>
                    </a:lnTo>
                    <a:lnTo>
                      <a:pt x="762" y="327"/>
                    </a:lnTo>
                    <a:lnTo>
                      <a:pt x="687" y="300"/>
                    </a:lnTo>
                    <a:lnTo>
                      <a:pt x="588" y="139"/>
                    </a:lnTo>
                    <a:lnTo>
                      <a:pt x="509" y="174"/>
                    </a:lnTo>
                    <a:lnTo>
                      <a:pt x="407" y="43"/>
                    </a:lnTo>
                    <a:lnTo>
                      <a:pt x="233" y="70"/>
                    </a:lnTo>
                    <a:lnTo>
                      <a:pt x="87" y="0"/>
                    </a:lnTo>
                    <a:lnTo>
                      <a:pt x="0" y="9"/>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34" name="Freeform 300"/>
              <p:cNvSpPr>
                <a:spLocks/>
              </p:cNvSpPr>
              <p:nvPr/>
            </p:nvSpPr>
            <p:spPr bwMode="auto">
              <a:xfrm>
                <a:off x="2014" y="2894"/>
                <a:ext cx="44" cy="53"/>
              </a:xfrm>
              <a:custGeom>
                <a:avLst/>
                <a:gdLst>
                  <a:gd name="T0" fmla="*/ 0 w 152"/>
                  <a:gd name="T1" fmla="*/ 2 h 184"/>
                  <a:gd name="T2" fmla="*/ 1 w 152"/>
                  <a:gd name="T3" fmla="*/ 4 h 184"/>
                  <a:gd name="T4" fmla="*/ 3 w 152"/>
                  <a:gd name="T5" fmla="*/ 4 h 184"/>
                  <a:gd name="T6" fmla="*/ 4 w 152"/>
                  <a:gd name="T7" fmla="*/ 0 h 184"/>
                  <a:gd name="T8" fmla="*/ 2 w 152"/>
                  <a:gd name="T9" fmla="*/ 0 h 184"/>
                  <a:gd name="T10" fmla="*/ 0 w 152"/>
                  <a:gd name="T11" fmla="*/ 2 h 184"/>
                  <a:gd name="T12" fmla="*/ 0 60000 65536"/>
                  <a:gd name="T13" fmla="*/ 0 60000 65536"/>
                  <a:gd name="T14" fmla="*/ 0 60000 65536"/>
                  <a:gd name="T15" fmla="*/ 0 60000 65536"/>
                  <a:gd name="T16" fmla="*/ 0 60000 65536"/>
                  <a:gd name="T17" fmla="*/ 0 60000 65536"/>
                  <a:gd name="T18" fmla="*/ 0 w 152"/>
                  <a:gd name="T19" fmla="*/ 0 h 184"/>
                  <a:gd name="T20" fmla="*/ 152 w 152"/>
                  <a:gd name="T21" fmla="*/ 184 h 184"/>
                </a:gdLst>
                <a:ahLst/>
                <a:cxnLst>
                  <a:cxn ang="T12">
                    <a:pos x="T0" y="T1"/>
                  </a:cxn>
                  <a:cxn ang="T13">
                    <a:pos x="T2" y="T3"/>
                  </a:cxn>
                  <a:cxn ang="T14">
                    <a:pos x="T4" y="T5"/>
                  </a:cxn>
                  <a:cxn ang="T15">
                    <a:pos x="T6" y="T7"/>
                  </a:cxn>
                  <a:cxn ang="T16">
                    <a:pos x="T8" y="T9"/>
                  </a:cxn>
                  <a:cxn ang="T17">
                    <a:pos x="T10" y="T11"/>
                  </a:cxn>
                </a:cxnLst>
                <a:rect l="T18" t="T19" r="T20" b="T21"/>
                <a:pathLst>
                  <a:path w="152" h="184">
                    <a:moveTo>
                      <a:pt x="0" y="91"/>
                    </a:moveTo>
                    <a:lnTo>
                      <a:pt x="61" y="180"/>
                    </a:lnTo>
                    <a:lnTo>
                      <a:pt x="140" y="184"/>
                    </a:lnTo>
                    <a:lnTo>
                      <a:pt x="152" y="0"/>
                    </a:lnTo>
                    <a:lnTo>
                      <a:pt x="97" y="10"/>
                    </a:lnTo>
                    <a:lnTo>
                      <a:pt x="0" y="91"/>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35" name="Freeform 301"/>
              <p:cNvSpPr>
                <a:spLocks/>
              </p:cNvSpPr>
              <p:nvPr/>
            </p:nvSpPr>
            <p:spPr bwMode="auto">
              <a:xfrm>
                <a:off x="2060" y="2962"/>
                <a:ext cx="62" cy="32"/>
              </a:xfrm>
              <a:custGeom>
                <a:avLst/>
                <a:gdLst>
                  <a:gd name="T0" fmla="*/ 0 w 215"/>
                  <a:gd name="T1" fmla="*/ 1 h 111"/>
                  <a:gd name="T2" fmla="*/ 0 w 215"/>
                  <a:gd name="T3" fmla="*/ 0 h 111"/>
                  <a:gd name="T4" fmla="*/ 1 w 215"/>
                  <a:gd name="T5" fmla="*/ 1 h 111"/>
                  <a:gd name="T6" fmla="*/ 3 w 215"/>
                  <a:gd name="T7" fmla="*/ 0 h 111"/>
                  <a:gd name="T8" fmla="*/ 5 w 215"/>
                  <a:gd name="T9" fmla="*/ 1 h 111"/>
                  <a:gd name="T10" fmla="*/ 5 w 215"/>
                  <a:gd name="T11" fmla="*/ 3 h 111"/>
                  <a:gd name="T12" fmla="*/ 5 w 215"/>
                  <a:gd name="T13" fmla="*/ 1 h 111"/>
                  <a:gd name="T14" fmla="*/ 3 w 215"/>
                  <a:gd name="T15" fmla="*/ 1 h 111"/>
                  <a:gd name="T16" fmla="*/ 3 w 215"/>
                  <a:gd name="T17" fmla="*/ 1 h 111"/>
                  <a:gd name="T18" fmla="*/ 3 w 215"/>
                  <a:gd name="T19" fmla="*/ 2 h 111"/>
                  <a:gd name="T20" fmla="*/ 2 w 215"/>
                  <a:gd name="T21" fmla="*/ 3 h 111"/>
                  <a:gd name="T22" fmla="*/ 0 w 215"/>
                  <a:gd name="T23" fmla="*/ 1 h 11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5"/>
                  <a:gd name="T37" fmla="*/ 0 h 111"/>
                  <a:gd name="T38" fmla="*/ 215 w 215"/>
                  <a:gd name="T39" fmla="*/ 111 h 11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5" h="111">
                    <a:moveTo>
                      <a:pt x="0" y="60"/>
                    </a:moveTo>
                    <a:lnTo>
                      <a:pt x="18" y="0"/>
                    </a:lnTo>
                    <a:lnTo>
                      <a:pt x="65" y="37"/>
                    </a:lnTo>
                    <a:lnTo>
                      <a:pt x="146" y="2"/>
                    </a:lnTo>
                    <a:lnTo>
                      <a:pt x="215" y="45"/>
                    </a:lnTo>
                    <a:lnTo>
                      <a:pt x="200" y="108"/>
                    </a:lnTo>
                    <a:lnTo>
                      <a:pt x="193" y="54"/>
                    </a:lnTo>
                    <a:lnTo>
                      <a:pt x="146" y="35"/>
                    </a:lnTo>
                    <a:lnTo>
                      <a:pt x="103" y="66"/>
                    </a:lnTo>
                    <a:lnTo>
                      <a:pt x="115" y="98"/>
                    </a:lnTo>
                    <a:lnTo>
                      <a:pt x="96" y="111"/>
                    </a:lnTo>
                    <a:lnTo>
                      <a:pt x="0" y="6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36" name="Freeform 302"/>
              <p:cNvSpPr>
                <a:spLocks/>
              </p:cNvSpPr>
              <p:nvPr/>
            </p:nvSpPr>
            <p:spPr bwMode="auto">
              <a:xfrm>
                <a:off x="2284" y="3328"/>
                <a:ext cx="89" cy="107"/>
              </a:xfrm>
              <a:custGeom>
                <a:avLst/>
                <a:gdLst>
                  <a:gd name="T0" fmla="*/ 0 w 311"/>
                  <a:gd name="T1" fmla="*/ 3 h 377"/>
                  <a:gd name="T2" fmla="*/ 1 w 311"/>
                  <a:gd name="T3" fmla="*/ 1 h 377"/>
                  <a:gd name="T4" fmla="*/ 3 w 311"/>
                  <a:gd name="T5" fmla="*/ 0 h 377"/>
                  <a:gd name="T6" fmla="*/ 4 w 311"/>
                  <a:gd name="T7" fmla="*/ 1 h 377"/>
                  <a:gd name="T8" fmla="*/ 4 w 311"/>
                  <a:gd name="T9" fmla="*/ 3 h 377"/>
                  <a:gd name="T10" fmla="*/ 6 w 311"/>
                  <a:gd name="T11" fmla="*/ 3 h 377"/>
                  <a:gd name="T12" fmla="*/ 6 w 311"/>
                  <a:gd name="T13" fmla="*/ 5 h 377"/>
                  <a:gd name="T14" fmla="*/ 7 w 311"/>
                  <a:gd name="T15" fmla="*/ 5 h 377"/>
                  <a:gd name="T16" fmla="*/ 7 w 311"/>
                  <a:gd name="T17" fmla="*/ 7 h 377"/>
                  <a:gd name="T18" fmla="*/ 6 w 311"/>
                  <a:gd name="T19" fmla="*/ 9 h 377"/>
                  <a:gd name="T20" fmla="*/ 4 w 311"/>
                  <a:gd name="T21" fmla="*/ 9 h 377"/>
                  <a:gd name="T22" fmla="*/ 4 w 311"/>
                  <a:gd name="T23" fmla="*/ 7 h 377"/>
                  <a:gd name="T24" fmla="*/ 0 w 311"/>
                  <a:gd name="T25" fmla="*/ 3 h 3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1"/>
                  <a:gd name="T40" fmla="*/ 0 h 377"/>
                  <a:gd name="T41" fmla="*/ 311 w 311"/>
                  <a:gd name="T42" fmla="*/ 377 h 37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1" h="377">
                    <a:moveTo>
                      <a:pt x="0" y="141"/>
                    </a:moveTo>
                    <a:lnTo>
                      <a:pt x="21" y="23"/>
                    </a:lnTo>
                    <a:lnTo>
                      <a:pt x="134" y="0"/>
                    </a:lnTo>
                    <a:lnTo>
                      <a:pt x="169" y="39"/>
                    </a:lnTo>
                    <a:lnTo>
                      <a:pt x="177" y="130"/>
                    </a:lnTo>
                    <a:lnTo>
                      <a:pt x="260" y="143"/>
                    </a:lnTo>
                    <a:lnTo>
                      <a:pt x="270" y="205"/>
                    </a:lnTo>
                    <a:lnTo>
                      <a:pt x="311" y="218"/>
                    </a:lnTo>
                    <a:lnTo>
                      <a:pt x="305" y="295"/>
                    </a:lnTo>
                    <a:lnTo>
                      <a:pt x="263" y="377"/>
                    </a:lnTo>
                    <a:lnTo>
                      <a:pt x="159" y="371"/>
                    </a:lnTo>
                    <a:lnTo>
                      <a:pt x="180" y="281"/>
                    </a:lnTo>
                    <a:lnTo>
                      <a:pt x="0" y="141"/>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37" name="Freeform 303"/>
              <p:cNvSpPr>
                <a:spLocks/>
              </p:cNvSpPr>
              <p:nvPr/>
            </p:nvSpPr>
            <p:spPr bwMode="auto">
              <a:xfrm>
                <a:off x="2080" y="3085"/>
                <a:ext cx="135" cy="229"/>
              </a:xfrm>
              <a:custGeom>
                <a:avLst/>
                <a:gdLst>
                  <a:gd name="T0" fmla="*/ 0 w 476"/>
                  <a:gd name="T1" fmla="*/ 4 h 803"/>
                  <a:gd name="T2" fmla="*/ 0 w 476"/>
                  <a:gd name="T3" fmla="*/ 6 h 803"/>
                  <a:gd name="T4" fmla="*/ 2 w 476"/>
                  <a:gd name="T5" fmla="*/ 9 h 803"/>
                  <a:gd name="T6" fmla="*/ 4 w 476"/>
                  <a:gd name="T7" fmla="*/ 15 h 803"/>
                  <a:gd name="T8" fmla="*/ 9 w 476"/>
                  <a:gd name="T9" fmla="*/ 19 h 803"/>
                  <a:gd name="T10" fmla="*/ 10 w 476"/>
                  <a:gd name="T11" fmla="*/ 18 h 803"/>
                  <a:gd name="T12" fmla="*/ 11 w 476"/>
                  <a:gd name="T13" fmla="*/ 17 h 803"/>
                  <a:gd name="T14" fmla="*/ 10 w 476"/>
                  <a:gd name="T15" fmla="*/ 16 h 803"/>
                  <a:gd name="T16" fmla="*/ 10 w 476"/>
                  <a:gd name="T17" fmla="*/ 16 h 803"/>
                  <a:gd name="T18" fmla="*/ 11 w 476"/>
                  <a:gd name="T19" fmla="*/ 13 h 803"/>
                  <a:gd name="T20" fmla="*/ 10 w 476"/>
                  <a:gd name="T21" fmla="*/ 11 h 803"/>
                  <a:gd name="T22" fmla="*/ 9 w 476"/>
                  <a:gd name="T23" fmla="*/ 11 h 803"/>
                  <a:gd name="T24" fmla="*/ 9 w 476"/>
                  <a:gd name="T25" fmla="*/ 9 h 803"/>
                  <a:gd name="T26" fmla="*/ 9 w 476"/>
                  <a:gd name="T27" fmla="*/ 10 h 803"/>
                  <a:gd name="T28" fmla="*/ 7 w 476"/>
                  <a:gd name="T29" fmla="*/ 9 h 803"/>
                  <a:gd name="T30" fmla="*/ 7 w 476"/>
                  <a:gd name="T31" fmla="*/ 8 h 803"/>
                  <a:gd name="T32" fmla="*/ 8 w 476"/>
                  <a:gd name="T33" fmla="*/ 5 h 803"/>
                  <a:gd name="T34" fmla="*/ 10 w 476"/>
                  <a:gd name="T35" fmla="*/ 4 h 803"/>
                  <a:gd name="T36" fmla="*/ 9 w 476"/>
                  <a:gd name="T37" fmla="*/ 4 h 803"/>
                  <a:gd name="T38" fmla="*/ 10 w 476"/>
                  <a:gd name="T39" fmla="*/ 3 h 803"/>
                  <a:gd name="T40" fmla="*/ 7 w 476"/>
                  <a:gd name="T41" fmla="*/ 2 h 803"/>
                  <a:gd name="T42" fmla="*/ 5 w 476"/>
                  <a:gd name="T43" fmla="*/ 0 h 803"/>
                  <a:gd name="T44" fmla="*/ 5 w 476"/>
                  <a:gd name="T45" fmla="*/ 2 h 803"/>
                  <a:gd name="T46" fmla="*/ 3 w 476"/>
                  <a:gd name="T47" fmla="*/ 3 h 803"/>
                  <a:gd name="T48" fmla="*/ 2 w 476"/>
                  <a:gd name="T49" fmla="*/ 5 h 803"/>
                  <a:gd name="T50" fmla="*/ 1 w 476"/>
                  <a:gd name="T51" fmla="*/ 5 h 803"/>
                  <a:gd name="T52" fmla="*/ 1 w 476"/>
                  <a:gd name="T53" fmla="*/ 3 h 803"/>
                  <a:gd name="T54" fmla="*/ 0 w 476"/>
                  <a:gd name="T55" fmla="*/ 4 h 80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76"/>
                  <a:gd name="T85" fmla="*/ 0 h 803"/>
                  <a:gd name="T86" fmla="*/ 476 w 476"/>
                  <a:gd name="T87" fmla="*/ 803 h 80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76" h="803">
                    <a:moveTo>
                      <a:pt x="0" y="188"/>
                    </a:moveTo>
                    <a:lnTo>
                      <a:pt x="8" y="254"/>
                    </a:lnTo>
                    <a:lnTo>
                      <a:pt x="93" y="364"/>
                    </a:lnTo>
                    <a:lnTo>
                      <a:pt x="188" y="627"/>
                    </a:lnTo>
                    <a:lnTo>
                      <a:pt x="408" y="803"/>
                    </a:lnTo>
                    <a:lnTo>
                      <a:pt x="446" y="771"/>
                    </a:lnTo>
                    <a:lnTo>
                      <a:pt x="468" y="714"/>
                    </a:lnTo>
                    <a:lnTo>
                      <a:pt x="435" y="696"/>
                    </a:lnTo>
                    <a:lnTo>
                      <a:pt x="455" y="681"/>
                    </a:lnTo>
                    <a:lnTo>
                      <a:pt x="476" y="542"/>
                    </a:lnTo>
                    <a:lnTo>
                      <a:pt x="444" y="480"/>
                    </a:lnTo>
                    <a:lnTo>
                      <a:pt x="412" y="480"/>
                    </a:lnTo>
                    <a:lnTo>
                      <a:pt x="412" y="405"/>
                    </a:lnTo>
                    <a:lnTo>
                      <a:pt x="369" y="438"/>
                    </a:lnTo>
                    <a:lnTo>
                      <a:pt x="318" y="410"/>
                    </a:lnTo>
                    <a:lnTo>
                      <a:pt x="287" y="327"/>
                    </a:lnTo>
                    <a:lnTo>
                      <a:pt x="338" y="226"/>
                    </a:lnTo>
                    <a:lnTo>
                      <a:pt x="435" y="178"/>
                    </a:lnTo>
                    <a:lnTo>
                      <a:pt x="407" y="161"/>
                    </a:lnTo>
                    <a:lnTo>
                      <a:pt x="423" y="111"/>
                    </a:lnTo>
                    <a:lnTo>
                      <a:pt x="313" y="101"/>
                    </a:lnTo>
                    <a:lnTo>
                      <a:pt x="231" y="0"/>
                    </a:lnTo>
                    <a:lnTo>
                      <a:pt x="213" y="75"/>
                    </a:lnTo>
                    <a:lnTo>
                      <a:pt x="126" y="132"/>
                    </a:lnTo>
                    <a:lnTo>
                      <a:pt x="81" y="211"/>
                    </a:lnTo>
                    <a:lnTo>
                      <a:pt x="31" y="199"/>
                    </a:lnTo>
                    <a:lnTo>
                      <a:pt x="37" y="151"/>
                    </a:lnTo>
                    <a:lnTo>
                      <a:pt x="0" y="188"/>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38" name="Freeform 304"/>
              <p:cNvSpPr>
                <a:spLocks/>
              </p:cNvSpPr>
              <p:nvPr/>
            </p:nvSpPr>
            <p:spPr bwMode="auto">
              <a:xfrm>
                <a:off x="2332" y="3011"/>
                <a:ext cx="46" cy="49"/>
              </a:xfrm>
              <a:custGeom>
                <a:avLst/>
                <a:gdLst>
                  <a:gd name="T0" fmla="*/ 0 w 159"/>
                  <a:gd name="T1" fmla="*/ 2 h 173"/>
                  <a:gd name="T2" fmla="*/ 1 w 159"/>
                  <a:gd name="T3" fmla="*/ 0 h 173"/>
                  <a:gd name="T4" fmla="*/ 4 w 159"/>
                  <a:gd name="T5" fmla="*/ 0 h 173"/>
                  <a:gd name="T6" fmla="*/ 3 w 159"/>
                  <a:gd name="T7" fmla="*/ 4 h 173"/>
                  <a:gd name="T8" fmla="*/ 1 w 159"/>
                  <a:gd name="T9" fmla="*/ 4 h 173"/>
                  <a:gd name="T10" fmla="*/ 0 w 159"/>
                  <a:gd name="T11" fmla="*/ 2 h 173"/>
                  <a:gd name="T12" fmla="*/ 0 60000 65536"/>
                  <a:gd name="T13" fmla="*/ 0 60000 65536"/>
                  <a:gd name="T14" fmla="*/ 0 60000 65536"/>
                  <a:gd name="T15" fmla="*/ 0 60000 65536"/>
                  <a:gd name="T16" fmla="*/ 0 60000 65536"/>
                  <a:gd name="T17" fmla="*/ 0 60000 65536"/>
                  <a:gd name="T18" fmla="*/ 0 w 159"/>
                  <a:gd name="T19" fmla="*/ 0 h 173"/>
                  <a:gd name="T20" fmla="*/ 159 w 159"/>
                  <a:gd name="T21" fmla="*/ 173 h 173"/>
                </a:gdLst>
                <a:ahLst/>
                <a:cxnLst>
                  <a:cxn ang="T12">
                    <a:pos x="T0" y="T1"/>
                  </a:cxn>
                  <a:cxn ang="T13">
                    <a:pos x="T2" y="T3"/>
                  </a:cxn>
                  <a:cxn ang="T14">
                    <a:pos x="T4" y="T5"/>
                  </a:cxn>
                  <a:cxn ang="T15">
                    <a:pos x="T6" y="T7"/>
                  </a:cxn>
                  <a:cxn ang="T16">
                    <a:pos x="T8" y="T9"/>
                  </a:cxn>
                  <a:cxn ang="T17">
                    <a:pos x="T10" y="T11"/>
                  </a:cxn>
                </a:cxnLst>
                <a:rect l="T18" t="T19" r="T20" b="T21"/>
                <a:pathLst>
                  <a:path w="159" h="173">
                    <a:moveTo>
                      <a:pt x="0" y="79"/>
                    </a:moveTo>
                    <a:lnTo>
                      <a:pt x="44" y="0"/>
                    </a:lnTo>
                    <a:lnTo>
                      <a:pt x="159" y="12"/>
                    </a:lnTo>
                    <a:lnTo>
                      <a:pt x="146" y="161"/>
                    </a:lnTo>
                    <a:lnTo>
                      <a:pt x="62" y="173"/>
                    </a:lnTo>
                    <a:lnTo>
                      <a:pt x="0" y="79"/>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39" name="Freeform 305"/>
              <p:cNvSpPr>
                <a:spLocks/>
              </p:cNvSpPr>
              <p:nvPr/>
            </p:nvSpPr>
            <p:spPr bwMode="auto">
              <a:xfrm>
                <a:off x="2290" y="2949"/>
                <a:ext cx="11" cy="9"/>
              </a:xfrm>
              <a:custGeom>
                <a:avLst/>
                <a:gdLst>
                  <a:gd name="T0" fmla="*/ 0 w 39"/>
                  <a:gd name="T1" fmla="*/ 1 h 32"/>
                  <a:gd name="T2" fmla="*/ 1 w 39"/>
                  <a:gd name="T3" fmla="*/ 1 h 32"/>
                  <a:gd name="T4" fmla="*/ 1 w 39"/>
                  <a:gd name="T5" fmla="*/ 0 h 32"/>
                  <a:gd name="T6" fmla="*/ 0 w 39"/>
                  <a:gd name="T7" fmla="*/ 1 h 32"/>
                  <a:gd name="T8" fmla="*/ 0 60000 65536"/>
                  <a:gd name="T9" fmla="*/ 0 60000 65536"/>
                  <a:gd name="T10" fmla="*/ 0 60000 65536"/>
                  <a:gd name="T11" fmla="*/ 0 60000 65536"/>
                  <a:gd name="T12" fmla="*/ 0 w 39"/>
                  <a:gd name="T13" fmla="*/ 0 h 32"/>
                  <a:gd name="T14" fmla="*/ 39 w 39"/>
                  <a:gd name="T15" fmla="*/ 32 h 32"/>
                </a:gdLst>
                <a:ahLst/>
                <a:cxnLst>
                  <a:cxn ang="T8">
                    <a:pos x="T0" y="T1"/>
                  </a:cxn>
                  <a:cxn ang="T9">
                    <a:pos x="T2" y="T3"/>
                  </a:cxn>
                  <a:cxn ang="T10">
                    <a:pos x="T4" y="T5"/>
                  </a:cxn>
                  <a:cxn ang="T11">
                    <a:pos x="T6" y="T7"/>
                  </a:cxn>
                </a:cxnLst>
                <a:rect l="T12" t="T13" r="T14" b="T15"/>
                <a:pathLst>
                  <a:path w="39" h="32">
                    <a:moveTo>
                      <a:pt x="0" y="32"/>
                    </a:moveTo>
                    <a:lnTo>
                      <a:pt x="36" y="26"/>
                    </a:lnTo>
                    <a:lnTo>
                      <a:pt x="39" y="0"/>
                    </a:lnTo>
                    <a:lnTo>
                      <a:pt x="0" y="32"/>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40" name="Freeform 306"/>
              <p:cNvSpPr>
                <a:spLocks/>
              </p:cNvSpPr>
              <p:nvPr/>
            </p:nvSpPr>
            <p:spPr bwMode="auto">
              <a:xfrm>
                <a:off x="1136" y="1988"/>
                <a:ext cx="324" cy="328"/>
              </a:xfrm>
              <a:custGeom>
                <a:avLst/>
                <a:gdLst>
                  <a:gd name="T0" fmla="*/ 2 w 1139"/>
                  <a:gd name="T1" fmla="*/ 11 h 1152"/>
                  <a:gd name="T2" fmla="*/ 2 w 1139"/>
                  <a:gd name="T3" fmla="*/ 12 h 1152"/>
                  <a:gd name="T4" fmla="*/ 5 w 1139"/>
                  <a:gd name="T5" fmla="*/ 13 h 1152"/>
                  <a:gd name="T6" fmla="*/ 6 w 1139"/>
                  <a:gd name="T7" fmla="*/ 12 h 1152"/>
                  <a:gd name="T8" fmla="*/ 3 w 1139"/>
                  <a:gd name="T9" fmla="*/ 15 h 1152"/>
                  <a:gd name="T10" fmla="*/ 3 w 1139"/>
                  <a:gd name="T11" fmla="*/ 17 h 1152"/>
                  <a:gd name="T12" fmla="*/ 3 w 1139"/>
                  <a:gd name="T13" fmla="*/ 18 h 1152"/>
                  <a:gd name="T14" fmla="*/ 3 w 1139"/>
                  <a:gd name="T15" fmla="*/ 19 h 1152"/>
                  <a:gd name="T16" fmla="*/ 4 w 1139"/>
                  <a:gd name="T17" fmla="*/ 20 h 1152"/>
                  <a:gd name="T18" fmla="*/ 5 w 1139"/>
                  <a:gd name="T19" fmla="*/ 19 h 1152"/>
                  <a:gd name="T20" fmla="*/ 5 w 1139"/>
                  <a:gd name="T21" fmla="*/ 21 h 1152"/>
                  <a:gd name="T22" fmla="*/ 8 w 1139"/>
                  <a:gd name="T23" fmla="*/ 21 h 1152"/>
                  <a:gd name="T24" fmla="*/ 9 w 1139"/>
                  <a:gd name="T25" fmla="*/ 21 h 1152"/>
                  <a:gd name="T26" fmla="*/ 8 w 1139"/>
                  <a:gd name="T27" fmla="*/ 24 h 1152"/>
                  <a:gd name="T28" fmla="*/ 7 w 1139"/>
                  <a:gd name="T29" fmla="*/ 25 h 1152"/>
                  <a:gd name="T30" fmla="*/ 4 w 1139"/>
                  <a:gd name="T31" fmla="*/ 26 h 1152"/>
                  <a:gd name="T32" fmla="*/ 7 w 1139"/>
                  <a:gd name="T33" fmla="*/ 26 h 1152"/>
                  <a:gd name="T34" fmla="*/ 8 w 1139"/>
                  <a:gd name="T35" fmla="*/ 24 h 1152"/>
                  <a:gd name="T36" fmla="*/ 12 w 1139"/>
                  <a:gd name="T37" fmla="*/ 22 h 1152"/>
                  <a:gd name="T38" fmla="*/ 12 w 1139"/>
                  <a:gd name="T39" fmla="*/ 20 h 1152"/>
                  <a:gd name="T40" fmla="*/ 16 w 1139"/>
                  <a:gd name="T41" fmla="*/ 16 h 1152"/>
                  <a:gd name="T42" fmla="*/ 16 w 1139"/>
                  <a:gd name="T43" fmla="*/ 17 h 1152"/>
                  <a:gd name="T44" fmla="*/ 17 w 1139"/>
                  <a:gd name="T45" fmla="*/ 18 h 1152"/>
                  <a:gd name="T46" fmla="*/ 14 w 1139"/>
                  <a:gd name="T47" fmla="*/ 19 h 1152"/>
                  <a:gd name="T48" fmla="*/ 14 w 1139"/>
                  <a:gd name="T49" fmla="*/ 20 h 1152"/>
                  <a:gd name="T50" fmla="*/ 17 w 1139"/>
                  <a:gd name="T51" fmla="*/ 18 h 1152"/>
                  <a:gd name="T52" fmla="*/ 18 w 1139"/>
                  <a:gd name="T53" fmla="*/ 17 h 1152"/>
                  <a:gd name="T54" fmla="*/ 19 w 1139"/>
                  <a:gd name="T55" fmla="*/ 17 h 1152"/>
                  <a:gd name="T56" fmla="*/ 21 w 1139"/>
                  <a:gd name="T57" fmla="*/ 19 h 1152"/>
                  <a:gd name="T58" fmla="*/ 25 w 1139"/>
                  <a:gd name="T59" fmla="*/ 19 h 1152"/>
                  <a:gd name="T60" fmla="*/ 25 w 1139"/>
                  <a:gd name="T61" fmla="*/ 20 h 1152"/>
                  <a:gd name="T62" fmla="*/ 26 w 1139"/>
                  <a:gd name="T63" fmla="*/ 20 h 1152"/>
                  <a:gd name="T64" fmla="*/ 24 w 1139"/>
                  <a:gd name="T65" fmla="*/ 19 h 1152"/>
                  <a:gd name="T66" fmla="*/ 14 w 1139"/>
                  <a:gd name="T67" fmla="*/ 2 h 1152"/>
                  <a:gd name="T68" fmla="*/ 11 w 1139"/>
                  <a:gd name="T69" fmla="*/ 1 h 1152"/>
                  <a:gd name="T70" fmla="*/ 10 w 1139"/>
                  <a:gd name="T71" fmla="*/ 1 h 1152"/>
                  <a:gd name="T72" fmla="*/ 10 w 1139"/>
                  <a:gd name="T73" fmla="*/ 0 h 1152"/>
                  <a:gd name="T74" fmla="*/ 7 w 1139"/>
                  <a:gd name="T75" fmla="*/ 1 h 1152"/>
                  <a:gd name="T76" fmla="*/ 7 w 1139"/>
                  <a:gd name="T77" fmla="*/ 1 h 1152"/>
                  <a:gd name="T78" fmla="*/ 6 w 1139"/>
                  <a:gd name="T79" fmla="*/ 3 h 1152"/>
                  <a:gd name="T80" fmla="*/ 4 w 1139"/>
                  <a:gd name="T81" fmla="*/ 4 h 1152"/>
                  <a:gd name="T82" fmla="*/ 2 w 1139"/>
                  <a:gd name="T83" fmla="*/ 5 h 1152"/>
                  <a:gd name="T84" fmla="*/ 4 w 1139"/>
                  <a:gd name="T85" fmla="*/ 8 h 1152"/>
                  <a:gd name="T86" fmla="*/ 5 w 1139"/>
                  <a:gd name="T87" fmla="*/ 9 h 1152"/>
                  <a:gd name="T88" fmla="*/ 6 w 1139"/>
                  <a:gd name="T89" fmla="*/ 9 h 1152"/>
                  <a:gd name="T90" fmla="*/ 4 w 1139"/>
                  <a:gd name="T91" fmla="*/ 9 h 1152"/>
                  <a:gd name="T92" fmla="*/ 3 w 1139"/>
                  <a:gd name="T93" fmla="*/ 9 h 115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139"/>
                  <a:gd name="T142" fmla="*/ 0 h 1152"/>
                  <a:gd name="T143" fmla="*/ 1139 w 1139"/>
                  <a:gd name="T144" fmla="*/ 1152 h 115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139" h="1152">
                    <a:moveTo>
                      <a:pt x="0" y="441"/>
                    </a:moveTo>
                    <a:lnTo>
                      <a:pt x="74" y="463"/>
                    </a:lnTo>
                    <a:lnTo>
                      <a:pt x="45" y="472"/>
                    </a:lnTo>
                    <a:lnTo>
                      <a:pt x="75" y="514"/>
                    </a:lnTo>
                    <a:lnTo>
                      <a:pt x="190" y="510"/>
                    </a:lnTo>
                    <a:lnTo>
                      <a:pt x="205" y="538"/>
                    </a:lnTo>
                    <a:lnTo>
                      <a:pt x="278" y="503"/>
                    </a:lnTo>
                    <a:lnTo>
                      <a:pt x="253" y="517"/>
                    </a:lnTo>
                    <a:lnTo>
                      <a:pt x="267" y="587"/>
                    </a:lnTo>
                    <a:lnTo>
                      <a:pt x="111" y="655"/>
                    </a:lnTo>
                    <a:lnTo>
                      <a:pt x="72" y="729"/>
                    </a:lnTo>
                    <a:lnTo>
                      <a:pt x="107" y="718"/>
                    </a:lnTo>
                    <a:lnTo>
                      <a:pt x="79" y="737"/>
                    </a:lnTo>
                    <a:lnTo>
                      <a:pt x="107" y="761"/>
                    </a:lnTo>
                    <a:lnTo>
                      <a:pt x="165" y="771"/>
                    </a:lnTo>
                    <a:lnTo>
                      <a:pt x="134" y="809"/>
                    </a:lnTo>
                    <a:lnTo>
                      <a:pt x="159" y="847"/>
                    </a:lnTo>
                    <a:lnTo>
                      <a:pt x="190" y="852"/>
                    </a:lnTo>
                    <a:lnTo>
                      <a:pt x="250" y="771"/>
                    </a:lnTo>
                    <a:lnTo>
                      <a:pt x="213" y="809"/>
                    </a:lnTo>
                    <a:lnTo>
                      <a:pt x="244" y="887"/>
                    </a:lnTo>
                    <a:lnTo>
                      <a:pt x="228" y="917"/>
                    </a:lnTo>
                    <a:lnTo>
                      <a:pt x="298" y="872"/>
                    </a:lnTo>
                    <a:lnTo>
                      <a:pt x="346" y="928"/>
                    </a:lnTo>
                    <a:lnTo>
                      <a:pt x="363" y="895"/>
                    </a:lnTo>
                    <a:lnTo>
                      <a:pt x="378" y="917"/>
                    </a:lnTo>
                    <a:lnTo>
                      <a:pt x="431" y="889"/>
                    </a:lnTo>
                    <a:lnTo>
                      <a:pt x="360" y="1032"/>
                    </a:lnTo>
                    <a:lnTo>
                      <a:pt x="299" y="1060"/>
                    </a:lnTo>
                    <a:lnTo>
                      <a:pt x="298" y="1093"/>
                    </a:lnTo>
                    <a:lnTo>
                      <a:pt x="228" y="1094"/>
                    </a:lnTo>
                    <a:lnTo>
                      <a:pt x="176" y="1152"/>
                    </a:lnTo>
                    <a:lnTo>
                      <a:pt x="244" y="1109"/>
                    </a:lnTo>
                    <a:lnTo>
                      <a:pt x="317" y="1110"/>
                    </a:lnTo>
                    <a:lnTo>
                      <a:pt x="360" y="1075"/>
                    </a:lnTo>
                    <a:lnTo>
                      <a:pt x="339" y="1047"/>
                    </a:lnTo>
                    <a:lnTo>
                      <a:pt x="386" y="1051"/>
                    </a:lnTo>
                    <a:lnTo>
                      <a:pt x="528" y="943"/>
                    </a:lnTo>
                    <a:lnTo>
                      <a:pt x="559" y="904"/>
                    </a:lnTo>
                    <a:lnTo>
                      <a:pt x="532" y="871"/>
                    </a:lnTo>
                    <a:lnTo>
                      <a:pt x="660" y="740"/>
                    </a:lnTo>
                    <a:lnTo>
                      <a:pt x="676" y="675"/>
                    </a:lnTo>
                    <a:lnTo>
                      <a:pt x="661" y="740"/>
                    </a:lnTo>
                    <a:lnTo>
                      <a:pt x="715" y="728"/>
                    </a:lnTo>
                    <a:lnTo>
                      <a:pt x="684" y="755"/>
                    </a:lnTo>
                    <a:lnTo>
                      <a:pt x="727" y="767"/>
                    </a:lnTo>
                    <a:lnTo>
                      <a:pt x="635" y="776"/>
                    </a:lnTo>
                    <a:lnTo>
                      <a:pt x="615" y="841"/>
                    </a:lnTo>
                    <a:lnTo>
                      <a:pt x="650" y="837"/>
                    </a:lnTo>
                    <a:lnTo>
                      <a:pt x="618" y="882"/>
                    </a:lnTo>
                    <a:lnTo>
                      <a:pt x="740" y="825"/>
                    </a:lnTo>
                    <a:lnTo>
                      <a:pt x="760" y="790"/>
                    </a:lnTo>
                    <a:lnTo>
                      <a:pt x="739" y="774"/>
                    </a:lnTo>
                    <a:lnTo>
                      <a:pt x="767" y="743"/>
                    </a:lnTo>
                    <a:lnTo>
                      <a:pt x="763" y="767"/>
                    </a:lnTo>
                    <a:lnTo>
                      <a:pt x="823" y="753"/>
                    </a:lnTo>
                    <a:lnTo>
                      <a:pt x="813" y="779"/>
                    </a:lnTo>
                    <a:lnTo>
                      <a:pt x="911" y="825"/>
                    </a:lnTo>
                    <a:lnTo>
                      <a:pt x="1059" y="847"/>
                    </a:lnTo>
                    <a:lnTo>
                      <a:pt x="1083" y="821"/>
                    </a:lnTo>
                    <a:lnTo>
                      <a:pt x="1105" y="835"/>
                    </a:lnTo>
                    <a:lnTo>
                      <a:pt x="1076" y="860"/>
                    </a:lnTo>
                    <a:lnTo>
                      <a:pt x="1120" y="887"/>
                    </a:lnTo>
                    <a:lnTo>
                      <a:pt x="1139" y="866"/>
                    </a:lnTo>
                    <a:lnTo>
                      <a:pt x="1104" y="809"/>
                    </a:lnTo>
                    <a:lnTo>
                      <a:pt x="1032" y="809"/>
                    </a:lnTo>
                    <a:lnTo>
                      <a:pt x="1032" y="132"/>
                    </a:lnTo>
                    <a:lnTo>
                      <a:pt x="621" y="77"/>
                    </a:lnTo>
                    <a:lnTo>
                      <a:pt x="607" y="43"/>
                    </a:lnTo>
                    <a:lnTo>
                      <a:pt x="495" y="22"/>
                    </a:lnTo>
                    <a:lnTo>
                      <a:pt x="481" y="50"/>
                    </a:lnTo>
                    <a:lnTo>
                      <a:pt x="449" y="42"/>
                    </a:lnTo>
                    <a:lnTo>
                      <a:pt x="480" y="17"/>
                    </a:lnTo>
                    <a:lnTo>
                      <a:pt x="433" y="0"/>
                    </a:lnTo>
                    <a:lnTo>
                      <a:pt x="388" y="43"/>
                    </a:lnTo>
                    <a:lnTo>
                      <a:pt x="314" y="50"/>
                    </a:lnTo>
                    <a:lnTo>
                      <a:pt x="307" y="89"/>
                    </a:lnTo>
                    <a:lnTo>
                      <a:pt x="301" y="65"/>
                    </a:lnTo>
                    <a:lnTo>
                      <a:pt x="233" y="88"/>
                    </a:lnTo>
                    <a:lnTo>
                      <a:pt x="244" y="119"/>
                    </a:lnTo>
                    <a:lnTo>
                      <a:pt x="213" y="109"/>
                    </a:lnTo>
                    <a:lnTo>
                      <a:pt x="168" y="176"/>
                    </a:lnTo>
                    <a:lnTo>
                      <a:pt x="72" y="197"/>
                    </a:lnTo>
                    <a:lnTo>
                      <a:pt x="75" y="229"/>
                    </a:lnTo>
                    <a:lnTo>
                      <a:pt x="48" y="235"/>
                    </a:lnTo>
                    <a:lnTo>
                      <a:pt x="165" y="331"/>
                    </a:lnTo>
                    <a:lnTo>
                      <a:pt x="328" y="377"/>
                    </a:lnTo>
                    <a:lnTo>
                      <a:pt x="228" y="364"/>
                    </a:lnTo>
                    <a:lnTo>
                      <a:pt x="233" y="391"/>
                    </a:lnTo>
                    <a:lnTo>
                      <a:pt x="273" y="392"/>
                    </a:lnTo>
                    <a:lnTo>
                      <a:pt x="239" y="411"/>
                    </a:lnTo>
                    <a:lnTo>
                      <a:pt x="165" y="407"/>
                    </a:lnTo>
                    <a:lnTo>
                      <a:pt x="165" y="368"/>
                    </a:lnTo>
                    <a:lnTo>
                      <a:pt x="129" y="372"/>
                    </a:lnTo>
                    <a:lnTo>
                      <a:pt x="0" y="441"/>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41" name="Freeform 307"/>
              <p:cNvSpPr>
                <a:spLocks/>
              </p:cNvSpPr>
              <p:nvPr/>
            </p:nvSpPr>
            <p:spPr bwMode="auto">
              <a:xfrm>
                <a:off x="1268" y="2829"/>
                <a:ext cx="13" cy="17"/>
              </a:xfrm>
              <a:custGeom>
                <a:avLst/>
                <a:gdLst>
                  <a:gd name="T0" fmla="*/ 0 w 45"/>
                  <a:gd name="T1" fmla="*/ 1 h 62"/>
                  <a:gd name="T2" fmla="*/ 0 w 45"/>
                  <a:gd name="T3" fmla="*/ 0 h 62"/>
                  <a:gd name="T4" fmla="*/ 1 w 45"/>
                  <a:gd name="T5" fmla="*/ 1 h 62"/>
                  <a:gd name="T6" fmla="*/ 0 w 45"/>
                  <a:gd name="T7" fmla="*/ 1 h 62"/>
                  <a:gd name="T8" fmla="*/ 0 w 45"/>
                  <a:gd name="T9" fmla="*/ 1 h 62"/>
                  <a:gd name="T10" fmla="*/ 0 60000 65536"/>
                  <a:gd name="T11" fmla="*/ 0 60000 65536"/>
                  <a:gd name="T12" fmla="*/ 0 60000 65536"/>
                  <a:gd name="T13" fmla="*/ 0 60000 65536"/>
                  <a:gd name="T14" fmla="*/ 0 60000 65536"/>
                  <a:gd name="T15" fmla="*/ 0 w 45"/>
                  <a:gd name="T16" fmla="*/ 0 h 62"/>
                  <a:gd name="T17" fmla="*/ 45 w 45"/>
                  <a:gd name="T18" fmla="*/ 62 h 62"/>
                </a:gdLst>
                <a:ahLst/>
                <a:cxnLst>
                  <a:cxn ang="T10">
                    <a:pos x="T0" y="T1"/>
                  </a:cxn>
                  <a:cxn ang="T11">
                    <a:pos x="T2" y="T3"/>
                  </a:cxn>
                  <a:cxn ang="T12">
                    <a:pos x="T4" y="T5"/>
                  </a:cxn>
                  <a:cxn ang="T13">
                    <a:pos x="T6" y="T7"/>
                  </a:cxn>
                  <a:cxn ang="T14">
                    <a:pos x="T8" y="T9"/>
                  </a:cxn>
                </a:cxnLst>
                <a:rect l="T15" t="T16" r="T17" b="T18"/>
                <a:pathLst>
                  <a:path w="45" h="62">
                    <a:moveTo>
                      <a:pt x="0" y="23"/>
                    </a:moveTo>
                    <a:lnTo>
                      <a:pt x="4" y="0"/>
                    </a:lnTo>
                    <a:lnTo>
                      <a:pt x="45" y="38"/>
                    </a:lnTo>
                    <a:lnTo>
                      <a:pt x="14" y="62"/>
                    </a:lnTo>
                    <a:lnTo>
                      <a:pt x="0" y="23"/>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42" name="Freeform 308"/>
              <p:cNvSpPr>
                <a:spLocks/>
              </p:cNvSpPr>
              <p:nvPr/>
            </p:nvSpPr>
            <p:spPr bwMode="auto">
              <a:xfrm>
                <a:off x="1280" y="2264"/>
                <a:ext cx="28" cy="19"/>
              </a:xfrm>
              <a:custGeom>
                <a:avLst/>
                <a:gdLst>
                  <a:gd name="T0" fmla="*/ 0 w 100"/>
                  <a:gd name="T1" fmla="*/ 1 h 69"/>
                  <a:gd name="T2" fmla="*/ 1 w 100"/>
                  <a:gd name="T3" fmla="*/ 1 h 69"/>
                  <a:gd name="T4" fmla="*/ 2 w 100"/>
                  <a:gd name="T5" fmla="*/ 0 h 69"/>
                  <a:gd name="T6" fmla="*/ 1 w 100"/>
                  <a:gd name="T7" fmla="*/ 0 h 69"/>
                  <a:gd name="T8" fmla="*/ 1 w 100"/>
                  <a:gd name="T9" fmla="*/ 1 h 69"/>
                  <a:gd name="T10" fmla="*/ 0 w 100"/>
                  <a:gd name="T11" fmla="*/ 1 h 69"/>
                  <a:gd name="T12" fmla="*/ 0 60000 65536"/>
                  <a:gd name="T13" fmla="*/ 0 60000 65536"/>
                  <a:gd name="T14" fmla="*/ 0 60000 65536"/>
                  <a:gd name="T15" fmla="*/ 0 60000 65536"/>
                  <a:gd name="T16" fmla="*/ 0 60000 65536"/>
                  <a:gd name="T17" fmla="*/ 0 60000 65536"/>
                  <a:gd name="T18" fmla="*/ 0 w 100"/>
                  <a:gd name="T19" fmla="*/ 0 h 69"/>
                  <a:gd name="T20" fmla="*/ 100 w 100"/>
                  <a:gd name="T21" fmla="*/ 69 h 69"/>
                </a:gdLst>
                <a:ahLst/>
                <a:cxnLst>
                  <a:cxn ang="T12">
                    <a:pos x="T0" y="T1"/>
                  </a:cxn>
                  <a:cxn ang="T13">
                    <a:pos x="T2" y="T3"/>
                  </a:cxn>
                  <a:cxn ang="T14">
                    <a:pos x="T4" y="T5"/>
                  </a:cxn>
                  <a:cxn ang="T15">
                    <a:pos x="T6" y="T7"/>
                  </a:cxn>
                  <a:cxn ang="T16">
                    <a:pos x="T8" y="T9"/>
                  </a:cxn>
                  <a:cxn ang="T17">
                    <a:pos x="T10" y="T11"/>
                  </a:cxn>
                </a:cxnLst>
                <a:rect l="T18" t="T19" r="T20" b="T21"/>
                <a:pathLst>
                  <a:path w="100" h="69">
                    <a:moveTo>
                      <a:pt x="0" y="28"/>
                    </a:moveTo>
                    <a:lnTo>
                      <a:pt x="28" y="69"/>
                    </a:lnTo>
                    <a:lnTo>
                      <a:pt x="100" y="11"/>
                    </a:lnTo>
                    <a:lnTo>
                      <a:pt x="32" y="0"/>
                    </a:lnTo>
                    <a:lnTo>
                      <a:pt x="41" y="27"/>
                    </a:lnTo>
                    <a:lnTo>
                      <a:pt x="0" y="28"/>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43" name="Freeform 309"/>
              <p:cNvSpPr>
                <a:spLocks/>
              </p:cNvSpPr>
              <p:nvPr/>
            </p:nvSpPr>
            <p:spPr bwMode="auto">
              <a:xfrm>
                <a:off x="1462" y="2228"/>
                <a:ext cx="87" cy="90"/>
              </a:xfrm>
              <a:custGeom>
                <a:avLst/>
                <a:gdLst>
                  <a:gd name="T0" fmla="*/ 0 w 306"/>
                  <a:gd name="T1" fmla="*/ 1 h 315"/>
                  <a:gd name="T2" fmla="*/ 0 w 306"/>
                  <a:gd name="T3" fmla="*/ 2 h 315"/>
                  <a:gd name="T4" fmla="*/ 1 w 306"/>
                  <a:gd name="T5" fmla="*/ 2 h 315"/>
                  <a:gd name="T6" fmla="*/ 2 w 306"/>
                  <a:gd name="T7" fmla="*/ 2 h 315"/>
                  <a:gd name="T8" fmla="*/ 1 w 306"/>
                  <a:gd name="T9" fmla="*/ 1 h 315"/>
                  <a:gd name="T10" fmla="*/ 2 w 306"/>
                  <a:gd name="T11" fmla="*/ 1 h 315"/>
                  <a:gd name="T12" fmla="*/ 3 w 306"/>
                  <a:gd name="T13" fmla="*/ 2 h 315"/>
                  <a:gd name="T14" fmla="*/ 2 w 306"/>
                  <a:gd name="T15" fmla="*/ 1 h 315"/>
                  <a:gd name="T16" fmla="*/ 3 w 306"/>
                  <a:gd name="T17" fmla="*/ 2 h 315"/>
                  <a:gd name="T18" fmla="*/ 4 w 306"/>
                  <a:gd name="T19" fmla="*/ 3 h 315"/>
                  <a:gd name="T20" fmla="*/ 4 w 306"/>
                  <a:gd name="T21" fmla="*/ 4 h 315"/>
                  <a:gd name="T22" fmla="*/ 6 w 306"/>
                  <a:gd name="T23" fmla="*/ 5 h 315"/>
                  <a:gd name="T24" fmla="*/ 5 w 306"/>
                  <a:gd name="T25" fmla="*/ 6 h 315"/>
                  <a:gd name="T26" fmla="*/ 6 w 306"/>
                  <a:gd name="T27" fmla="*/ 5 h 315"/>
                  <a:gd name="T28" fmla="*/ 6 w 306"/>
                  <a:gd name="T29" fmla="*/ 7 h 315"/>
                  <a:gd name="T30" fmla="*/ 7 w 306"/>
                  <a:gd name="T31" fmla="*/ 7 h 315"/>
                  <a:gd name="T32" fmla="*/ 7 w 306"/>
                  <a:gd name="T33" fmla="*/ 6 h 315"/>
                  <a:gd name="T34" fmla="*/ 5 w 306"/>
                  <a:gd name="T35" fmla="*/ 5 h 315"/>
                  <a:gd name="T36" fmla="*/ 2 w 306"/>
                  <a:gd name="T37" fmla="*/ 0 h 315"/>
                  <a:gd name="T38" fmla="*/ 1 w 306"/>
                  <a:gd name="T39" fmla="*/ 1 h 315"/>
                  <a:gd name="T40" fmla="*/ 0 w 306"/>
                  <a:gd name="T41" fmla="*/ 1 h 31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06"/>
                  <a:gd name="T64" fmla="*/ 0 h 315"/>
                  <a:gd name="T65" fmla="*/ 306 w 306"/>
                  <a:gd name="T66" fmla="*/ 315 h 31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06" h="315">
                    <a:moveTo>
                      <a:pt x="0" y="30"/>
                    </a:moveTo>
                    <a:lnTo>
                      <a:pt x="15" y="77"/>
                    </a:lnTo>
                    <a:lnTo>
                      <a:pt x="56" y="98"/>
                    </a:lnTo>
                    <a:lnTo>
                      <a:pt x="77" y="83"/>
                    </a:lnTo>
                    <a:lnTo>
                      <a:pt x="38" y="58"/>
                    </a:lnTo>
                    <a:lnTo>
                      <a:pt x="77" y="58"/>
                    </a:lnTo>
                    <a:lnTo>
                      <a:pt x="107" y="99"/>
                    </a:lnTo>
                    <a:lnTo>
                      <a:pt x="96" y="27"/>
                    </a:lnTo>
                    <a:lnTo>
                      <a:pt x="120" y="90"/>
                    </a:lnTo>
                    <a:lnTo>
                      <a:pt x="186" y="125"/>
                    </a:lnTo>
                    <a:lnTo>
                      <a:pt x="174" y="169"/>
                    </a:lnTo>
                    <a:lnTo>
                      <a:pt x="249" y="225"/>
                    </a:lnTo>
                    <a:lnTo>
                      <a:pt x="227" y="269"/>
                    </a:lnTo>
                    <a:lnTo>
                      <a:pt x="265" y="233"/>
                    </a:lnTo>
                    <a:lnTo>
                      <a:pt x="275" y="315"/>
                    </a:lnTo>
                    <a:lnTo>
                      <a:pt x="303" y="302"/>
                    </a:lnTo>
                    <a:lnTo>
                      <a:pt x="306" y="240"/>
                    </a:lnTo>
                    <a:lnTo>
                      <a:pt x="235" y="205"/>
                    </a:lnTo>
                    <a:lnTo>
                      <a:pt x="98" y="0"/>
                    </a:lnTo>
                    <a:lnTo>
                      <a:pt x="23" y="58"/>
                    </a:lnTo>
                    <a:lnTo>
                      <a:pt x="0" y="3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44" name="Freeform 310"/>
              <p:cNvSpPr>
                <a:spLocks/>
              </p:cNvSpPr>
              <p:nvPr/>
            </p:nvSpPr>
            <p:spPr bwMode="auto">
              <a:xfrm>
                <a:off x="1481" y="2257"/>
                <a:ext cx="14" cy="14"/>
              </a:xfrm>
              <a:custGeom>
                <a:avLst/>
                <a:gdLst>
                  <a:gd name="T0" fmla="*/ 0 w 50"/>
                  <a:gd name="T1" fmla="*/ 0 h 51"/>
                  <a:gd name="T2" fmla="*/ 0 w 50"/>
                  <a:gd name="T3" fmla="*/ 1 h 51"/>
                  <a:gd name="T4" fmla="*/ 0 w 50"/>
                  <a:gd name="T5" fmla="*/ 1 h 51"/>
                  <a:gd name="T6" fmla="*/ 1 w 50"/>
                  <a:gd name="T7" fmla="*/ 1 h 51"/>
                  <a:gd name="T8" fmla="*/ 1 w 50"/>
                  <a:gd name="T9" fmla="*/ 1 h 51"/>
                  <a:gd name="T10" fmla="*/ 1 w 50"/>
                  <a:gd name="T11" fmla="*/ 0 h 51"/>
                  <a:gd name="T12" fmla="*/ 0 w 50"/>
                  <a:gd name="T13" fmla="*/ 0 h 51"/>
                  <a:gd name="T14" fmla="*/ 0 60000 65536"/>
                  <a:gd name="T15" fmla="*/ 0 60000 65536"/>
                  <a:gd name="T16" fmla="*/ 0 60000 65536"/>
                  <a:gd name="T17" fmla="*/ 0 60000 65536"/>
                  <a:gd name="T18" fmla="*/ 0 60000 65536"/>
                  <a:gd name="T19" fmla="*/ 0 60000 65536"/>
                  <a:gd name="T20" fmla="*/ 0 60000 65536"/>
                  <a:gd name="T21" fmla="*/ 0 w 50"/>
                  <a:gd name="T22" fmla="*/ 0 h 51"/>
                  <a:gd name="T23" fmla="*/ 50 w 50"/>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 h="51">
                    <a:moveTo>
                      <a:pt x="0" y="0"/>
                    </a:moveTo>
                    <a:lnTo>
                      <a:pt x="13" y="51"/>
                    </a:lnTo>
                    <a:lnTo>
                      <a:pt x="18" y="24"/>
                    </a:lnTo>
                    <a:lnTo>
                      <a:pt x="50" y="46"/>
                    </a:lnTo>
                    <a:lnTo>
                      <a:pt x="21" y="24"/>
                    </a:lnTo>
                    <a:lnTo>
                      <a:pt x="49" y="8"/>
                    </a:lnTo>
                    <a:lnTo>
                      <a:pt x="0" y="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45" name="Freeform 311"/>
              <p:cNvSpPr>
                <a:spLocks/>
              </p:cNvSpPr>
              <p:nvPr/>
            </p:nvSpPr>
            <p:spPr bwMode="auto">
              <a:xfrm>
                <a:off x="1487" y="2269"/>
                <a:ext cx="9" cy="23"/>
              </a:xfrm>
              <a:custGeom>
                <a:avLst/>
                <a:gdLst>
                  <a:gd name="T0" fmla="*/ 0 w 29"/>
                  <a:gd name="T1" fmla="*/ 0 h 80"/>
                  <a:gd name="T2" fmla="*/ 1 w 29"/>
                  <a:gd name="T3" fmla="*/ 0 h 80"/>
                  <a:gd name="T4" fmla="*/ 1 w 29"/>
                  <a:gd name="T5" fmla="*/ 2 h 80"/>
                  <a:gd name="T6" fmla="*/ 0 w 29"/>
                  <a:gd name="T7" fmla="*/ 0 h 80"/>
                  <a:gd name="T8" fmla="*/ 0 60000 65536"/>
                  <a:gd name="T9" fmla="*/ 0 60000 65536"/>
                  <a:gd name="T10" fmla="*/ 0 60000 65536"/>
                  <a:gd name="T11" fmla="*/ 0 60000 65536"/>
                  <a:gd name="T12" fmla="*/ 0 w 29"/>
                  <a:gd name="T13" fmla="*/ 0 h 80"/>
                  <a:gd name="T14" fmla="*/ 29 w 29"/>
                  <a:gd name="T15" fmla="*/ 80 h 80"/>
                </a:gdLst>
                <a:ahLst/>
                <a:cxnLst>
                  <a:cxn ang="T8">
                    <a:pos x="T0" y="T1"/>
                  </a:cxn>
                  <a:cxn ang="T9">
                    <a:pos x="T2" y="T3"/>
                  </a:cxn>
                  <a:cxn ang="T10">
                    <a:pos x="T4" y="T5"/>
                  </a:cxn>
                  <a:cxn ang="T11">
                    <a:pos x="T6" y="T7"/>
                  </a:cxn>
                </a:cxnLst>
                <a:rect l="T12" t="T13" r="T14" b="T15"/>
                <a:pathLst>
                  <a:path w="29" h="80">
                    <a:moveTo>
                      <a:pt x="0" y="0"/>
                    </a:moveTo>
                    <a:lnTo>
                      <a:pt x="28" y="15"/>
                    </a:lnTo>
                    <a:lnTo>
                      <a:pt x="29" y="80"/>
                    </a:lnTo>
                    <a:lnTo>
                      <a:pt x="0" y="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46" name="Freeform 312"/>
              <p:cNvSpPr>
                <a:spLocks/>
              </p:cNvSpPr>
              <p:nvPr/>
            </p:nvSpPr>
            <p:spPr bwMode="auto">
              <a:xfrm>
                <a:off x="1497" y="2258"/>
                <a:ext cx="11" cy="13"/>
              </a:xfrm>
              <a:custGeom>
                <a:avLst/>
                <a:gdLst>
                  <a:gd name="T0" fmla="*/ 0 w 39"/>
                  <a:gd name="T1" fmla="*/ 0 h 47"/>
                  <a:gd name="T2" fmla="*/ 0 w 39"/>
                  <a:gd name="T3" fmla="*/ 1 h 47"/>
                  <a:gd name="T4" fmla="*/ 1 w 39"/>
                  <a:gd name="T5" fmla="*/ 1 h 47"/>
                  <a:gd name="T6" fmla="*/ 1 w 39"/>
                  <a:gd name="T7" fmla="*/ 0 h 47"/>
                  <a:gd name="T8" fmla="*/ 1 w 39"/>
                  <a:gd name="T9" fmla="*/ 1 h 47"/>
                  <a:gd name="T10" fmla="*/ 1 w 39"/>
                  <a:gd name="T11" fmla="*/ 0 h 47"/>
                  <a:gd name="T12" fmla="*/ 0 w 39"/>
                  <a:gd name="T13" fmla="*/ 0 h 47"/>
                  <a:gd name="T14" fmla="*/ 0 60000 65536"/>
                  <a:gd name="T15" fmla="*/ 0 60000 65536"/>
                  <a:gd name="T16" fmla="*/ 0 60000 65536"/>
                  <a:gd name="T17" fmla="*/ 0 60000 65536"/>
                  <a:gd name="T18" fmla="*/ 0 60000 65536"/>
                  <a:gd name="T19" fmla="*/ 0 60000 65536"/>
                  <a:gd name="T20" fmla="*/ 0 60000 65536"/>
                  <a:gd name="T21" fmla="*/ 0 w 39"/>
                  <a:gd name="T22" fmla="*/ 0 h 47"/>
                  <a:gd name="T23" fmla="*/ 39 w 39"/>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47">
                    <a:moveTo>
                      <a:pt x="0" y="0"/>
                    </a:moveTo>
                    <a:lnTo>
                      <a:pt x="7" y="47"/>
                    </a:lnTo>
                    <a:lnTo>
                      <a:pt x="32" y="47"/>
                    </a:lnTo>
                    <a:lnTo>
                      <a:pt x="22" y="4"/>
                    </a:lnTo>
                    <a:lnTo>
                      <a:pt x="39" y="35"/>
                    </a:lnTo>
                    <a:lnTo>
                      <a:pt x="24" y="0"/>
                    </a:lnTo>
                    <a:lnTo>
                      <a:pt x="0" y="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47" name="Freeform 313"/>
              <p:cNvSpPr>
                <a:spLocks/>
              </p:cNvSpPr>
              <p:nvPr/>
            </p:nvSpPr>
            <p:spPr bwMode="auto">
              <a:xfrm>
                <a:off x="1506" y="2277"/>
                <a:ext cx="10" cy="11"/>
              </a:xfrm>
              <a:custGeom>
                <a:avLst/>
                <a:gdLst>
                  <a:gd name="T0" fmla="*/ 0 w 34"/>
                  <a:gd name="T1" fmla="*/ 0 h 35"/>
                  <a:gd name="T2" fmla="*/ 1 w 34"/>
                  <a:gd name="T3" fmla="*/ 1 h 35"/>
                  <a:gd name="T4" fmla="*/ 1 w 34"/>
                  <a:gd name="T5" fmla="*/ 0 h 35"/>
                  <a:gd name="T6" fmla="*/ 0 w 34"/>
                  <a:gd name="T7" fmla="*/ 0 h 35"/>
                  <a:gd name="T8" fmla="*/ 0 60000 65536"/>
                  <a:gd name="T9" fmla="*/ 0 60000 65536"/>
                  <a:gd name="T10" fmla="*/ 0 60000 65536"/>
                  <a:gd name="T11" fmla="*/ 0 60000 65536"/>
                  <a:gd name="T12" fmla="*/ 0 w 34"/>
                  <a:gd name="T13" fmla="*/ 0 h 35"/>
                  <a:gd name="T14" fmla="*/ 34 w 34"/>
                  <a:gd name="T15" fmla="*/ 35 h 35"/>
                </a:gdLst>
                <a:ahLst/>
                <a:cxnLst>
                  <a:cxn ang="T8">
                    <a:pos x="T0" y="T1"/>
                  </a:cxn>
                  <a:cxn ang="T9">
                    <a:pos x="T2" y="T3"/>
                  </a:cxn>
                  <a:cxn ang="T10">
                    <a:pos x="T4" y="T5"/>
                  </a:cxn>
                  <a:cxn ang="T11">
                    <a:pos x="T6" y="T7"/>
                  </a:cxn>
                </a:cxnLst>
                <a:rect l="T12" t="T13" r="T14" b="T15"/>
                <a:pathLst>
                  <a:path w="34" h="35">
                    <a:moveTo>
                      <a:pt x="0" y="0"/>
                    </a:moveTo>
                    <a:lnTo>
                      <a:pt x="31" y="35"/>
                    </a:lnTo>
                    <a:lnTo>
                      <a:pt x="34" y="5"/>
                    </a:lnTo>
                    <a:lnTo>
                      <a:pt x="0" y="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48" name="Freeform 314"/>
              <p:cNvSpPr>
                <a:spLocks/>
              </p:cNvSpPr>
              <p:nvPr/>
            </p:nvSpPr>
            <p:spPr bwMode="auto">
              <a:xfrm>
                <a:off x="1509" y="2291"/>
                <a:ext cx="15" cy="23"/>
              </a:xfrm>
              <a:custGeom>
                <a:avLst/>
                <a:gdLst>
                  <a:gd name="T0" fmla="*/ 0 w 53"/>
                  <a:gd name="T1" fmla="*/ 0 h 81"/>
                  <a:gd name="T2" fmla="*/ 1 w 53"/>
                  <a:gd name="T3" fmla="*/ 1 h 81"/>
                  <a:gd name="T4" fmla="*/ 1 w 53"/>
                  <a:gd name="T5" fmla="*/ 2 h 81"/>
                  <a:gd name="T6" fmla="*/ 0 w 53"/>
                  <a:gd name="T7" fmla="*/ 0 h 81"/>
                  <a:gd name="T8" fmla="*/ 0 60000 65536"/>
                  <a:gd name="T9" fmla="*/ 0 60000 65536"/>
                  <a:gd name="T10" fmla="*/ 0 60000 65536"/>
                  <a:gd name="T11" fmla="*/ 0 60000 65536"/>
                  <a:gd name="T12" fmla="*/ 0 w 53"/>
                  <a:gd name="T13" fmla="*/ 0 h 81"/>
                  <a:gd name="T14" fmla="*/ 53 w 53"/>
                  <a:gd name="T15" fmla="*/ 81 h 81"/>
                </a:gdLst>
                <a:ahLst/>
                <a:cxnLst>
                  <a:cxn ang="T8">
                    <a:pos x="T0" y="T1"/>
                  </a:cxn>
                  <a:cxn ang="T9">
                    <a:pos x="T2" y="T3"/>
                  </a:cxn>
                  <a:cxn ang="T10">
                    <a:pos x="T4" y="T5"/>
                  </a:cxn>
                  <a:cxn ang="T11">
                    <a:pos x="T6" y="T7"/>
                  </a:cxn>
                </a:cxnLst>
                <a:rect l="T12" t="T13" r="T14" b="T15"/>
                <a:pathLst>
                  <a:path w="53" h="81">
                    <a:moveTo>
                      <a:pt x="0" y="0"/>
                    </a:moveTo>
                    <a:lnTo>
                      <a:pt x="42" y="30"/>
                    </a:lnTo>
                    <a:lnTo>
                      <a:pt x="53" y="81"/>
                    </a:lnTo>
                    <a:lnTo>
                      <a:pt x="0" y="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49" name="Freeform 315"/>
              <p:cNvSpPr>
                <a:spLocks/>
              </p:cNvSpPr>
              <p:nvPr/>
            </p:nvSpPr>
            <p:spPr bwMode="auto">
              <a:xfrm>
                <a:off x="1533" y="2297"/>
                <a:ext cx="7" cy="15"/>
              </a:xfrm>
              <a:custGeom>
                <a:avLst/>
                <a:gdLst>
                  <a:gd name="T0" fmla="*/ 0 w 26"/>
                  <a:gd name="T1" fmla="*/ 1 h 49"/>
                  <a:gd name="T2" fmla="*/ 0 w 26"/>
                  <a:gd name="T3" fmla="*/ 0 h 49"/>
                  <a:gd name="T4" fmla="*/ 1 w 26"/>
                  <a:gd name="T5" fmla="*/ 2 h 49"/>
                  <a:gd name="T6" fmla="*/ 0 w 26"/>
                  <a:gd name="T7" fmla="*/ 1 h 49"/>
                  <a:gd name="T8" fmla="*/ 0 60000 65536"/>
                  <a:gd name="T9" fmla="*/ 0 60000 65536"/>
                  <a:gd name="T10" fmla="*/ 0 60000 65536"/>
                  <a:gd name="T11" fmla="*/ 0 60000 65536"/>
                  <a:gd name="T12" fmla="*/ 0 w 26"/>
                  <a:gd name="T13" fmla="*/ 0 h 49"/>
                  <a:gd name="T14" fmla="*/ 26 w 26"/>
                  <a:gd name="T15" fmla="*/ 49 h 49"/>
                </a:gdLst>
                <a:ahLst/>
                <a:cxnLst>
                  <a:cxn ang="T8">
                    <a:pos x="T0" y="T1"/>
                  </a:cxn>
                  <a:cxn ang="T9">
                    <a:pos x="T2" y="T3"/>
                  </a:cxn>
                  <a:cxn ang="T10">
                    <a:pos x="T4" y="T5"/>
                  </a:cxn>
                  <a:cxn ang="T11">
                    <a:pos x="T6" y="T7"/>
                  </a:cxn>
                </a:cxnLst>
                <a:rect l="T12" t="T13" r="T14" b="T15"/>
                <a:pathLst>
                  <a:path w="26" h="49">
                    <a:moveTo>
                      <a:pt x="0" y="29"/>
                    </a:moveTo>
                    <a:lnTo>
                      <a:pt x="10" y="0"/>
                    </a:lnTo>
                    <a:lnTo>
                      <a:pt x="26" y="49"/>
                    </a:lnTo>
                    <a:lnTo>
                      <a:pt x="0" y="29"/>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50" name="Freeform 316"/>
              <p:cNvSpPr>
                <a:spLocks/>
              </p:cNvSpPr>
              <p:nvPr/>
            </p:nvSpPr>
            <p:spPr bwMode="auto">
              <a:xfrm>
                <a:off x="1608" y="2408"/>
                <a:ext cx="628" cy="352"/>
              </a:xfrm>
              <a:custGeom>
                <a:avLst/>
                <a:gdLst>
                  <a:gd name="T0" fmla="*/ 1 w 2200"/>
                  <a:gd name="T1" fmla="*/ 4 h 1238"/>
                  <a:gd name="T2" fmla="*/ 1 w 2200"/>
                  <a:gd name="T3" fmla="*/ 4 h 1238"/>
                  <a:gd name="T4" fmla="*/ 2 w 2200"/>
                  <a:gd name="T5" fmla="*/ 14 h 1238"/>
                  <a:gd name="T6" fmla="*/ 2 w 2200"/>
                  <a:gd name="T7" fmla="*/ 15 h 1238"/>
                  <a:gd name="T8" fmla="*/ 5 w 2200"/>
                  <a:gd name="T9" fmla="*/ 19 h 1238"/>
                  <a:gd name="T10" fmla="*/ 9 w 2200"/>
                  <a:gd name="T11" fmla="*/ 20 h 1238"/>
                  <a:gd name="T12" fmla="*/ 16 w 2200"/>
                  <a:gd name="T13" fmla="*/ 21 h 1238"/>
                  <a:gd name="T14" fmla="*/ 21 w 2200"/>
                  <a:gd name="T15" fmla="*/ 23 h 1238"/>
                  <a:gd name="T16" fmla="*/ 25 w 2200"/>
                  <a:gd name="T17" fmla="*/ 28 h 1238"/>
                  <a:gd name="T18" fmla="*/ 26 w 2200"/>
                  <a:gd name="T19" fmla="*/ 24 h 1238"/>
                  <a:gd name="T20" fmla="*/ 29 w 2200"/>
                  <a:gd name="T21" fmla="*/ 23 h 1238"/>
                  <a:gd name="T22" fmla="*/ 31 w 2200"/>
                  <a:gd name="T23" fmla="*/ 23 h 1238"/>
                  <a:gd name="T24" fmla="*/ 32 w 2200"/>
                  <a:gd name="T25" fmla="*/ 23 h 1238"/>
                  <a:gd name="T26" fmla="*/ 33 w 2200"/>
                  <a:gd name="T27" fmla="*/ 23 h 1238"/>
                  <a:gd name="T28" fmla="*/ 37 w 2200"/>
                  <a:gd name="T29" fmla="*/ 24 h 1238"/>
                  <a:gd name="T30" fmla="*/ 39 w 2200"/>
                  <a:gd name="T31" fmla="*/ 28 h 1238"/>
                  <a:gd name="T32" fmla="*/ 39 w 2200"/>
                  <a:gd name="T33" fmla="*/ 27 h 1238"/>
                  <a:gd name="T34" fmla="*/ 39 w 2200"/>
                  <a:gd name="T35" fmla="*/ 20 h 1238"/>
                  <a:gd name="T36" fmla="*/ 43 w 2200"/>
                  <a:gd name="T37" fmla="*/ 16 h 1238"/>
                  <a:gd name="T38" fmla="*/ 43 w 2200"/>
                  <a:gd name="T39" fmla="*/ 15 h 1238"/>
                  <a:gd name="T40" fmla="*/ 42 w 2200"/>
                  <a:gd name="T41" fmla="*/ 13 h 1238"/>
                  <a:gd name="T42" fmla="*/ 43 w 2200"/>
                  <a:gd name="T43" fmla="*/ 13 h 1238"/>
                  <a:gd name="T44" fmla="*/ 43 w 2200"/>
                  <a:gd name="T45" fmla="*/ 15 h 1238"/>
                  <a:gd name="T46" fmla="*/ 44 w 2200"/>
                  <a:gd name="T47" fmla="*/ 12 h 1238"/>
                  <a:gd name="T48" fmla="*/ 45 w 2200"/>
                  <a:gd name="T49" fmla="*/ 11 h 1238"/>
                  <a:gd name="T50" fmla="*/ 48 w 2200"/>
                  <a:gd name="T51" fmla="*/ 9 h 1238"/>
                  <a:gd name="T52" fmla="*/ 51 w 2200"/>
                  <a:gd name="T53" fmla="*/ 6 h 1238"/>
                  <a:gd name="T54" fmla="*/ 51 w 2200"/>
                  <a:gd name="T55" fmla="*/ 5 h 1238"/>
                  <a:gd name="T56" fmla="*/ 49 w 2200"/>
                  <a:gd name="T57" fmla="*/ 3 h 1238"/>
                  <a:gd name="T58" fmla="*/ 43 w 2200"/>
                  <a:gd name="T59" fmla="*/ 6 h 1238"/>
                  <a:gd name="T60" fmla="*/ 41 w 2200"/>
                  <a:gd name="T61" fmla="*/ 8 h 1238"/>
                  <a:gd name="T62" fmla="*/ 38 w 2200"/>
                  <a:gd name="T63" fmla="*/ 10 h 1238"/>
                  <a:gd name="T64" fmla="*/ 37 w 2200"/>
                  <a:gd name="T65" fmla="*/ 9 h 1238"/>
                  <a:gd name="T66" fmla="*/ 37 w 2200"/>
                  <a:gd name="T67" fmla="*/ 9 h 1238"/>
                  <a:gd name="T68" fmla="*/ 37 w 2200"/>
                  <a:gd name="T69" fmla="*/ 7 h 1238"/>
                  <a:gd name="T70" fmla="*/ 37 w 2200"/>
                  <a:gd name="T71" fmla="*/ 5 h 1238"/>
                  <a:gd name="T72" fmla="*/ 34 w 2200"/>
                  <a:gd name="T73" fmla="*/ 6 h 1238"/>
                  <a:gd name="T74" fmla="*/ 33 w 2200"/>
                  <a:gd name="T75" fmla="*/ 10 h 1238"/>
                  <a:gd name="T76" fmla="*/ 33 w 2200"/>
                  <a:gd name="T77" fmla="*/ 5 h 1238"/>
                  <a:gd name="T78" fmla="*/ 34 w 2200"/>
                  <a:gd name="T79" fmla="*/ 5 h 1238"/>
                  <a:gd name="T80" fmla="*/ 36 w 2200"/>
                  <a:gd name="T81" fmla="*/ 4 h 1238"/>
                  <a:gd name="T82" fmla="*/ 32 w 2200"/>
                  <a:gd name="T83" fmla="*/ 3 h 1238"/>
                  <a:gd name="T84" fmla="*/ 31 w 2200"/>
                  <a:gd name="T85" fmla="*/ 4 h 1238"/>
                  <a:gd name="T86" fmla="*/ 31 w 2200"/>
                  <a:gd name="T87" fmla="*/ 2 h 1238"/>
                  <a:gd name="T88" fmla="*/ 26 w 2200"/>
                  <a:gd name="T89" fmla="*/ 0 h 1238"/>
                  <a:gd name="T90" fmla="*/ 2 w 2200"/>
                  <a:gd name="T91" fmla="*/ 1 h 1238"/>
                  <a:gd name="T92" fmla="*/ 2 w 2200"/>
                  <a:gd name="T93" fmla="*/ 3 h 1238"/>
                  <a:gd name="T94" fmla="*/ 0 w 2200"/>
                  <a:gd name="T95" fmla="*/ 2 h 123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200"/>
                  <a:gd name="T145" fmla="*/ 0 h 1238"/>
                  <a:gd name="T146" fmla="*/ 2200 w 2200"/>
                  <a:gd name="T147" fmla="*/ 1238 h 123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200" h="1238">
                    <a:moveTo>
                      <a:pt x="0" y="69"/>
                    </a:moveTo>
                    <a:lnTo>
                      <a:pt x="26" y="169"/>
                    </a:lnTo>
                    <a:lnTo>
                      <a:pt x="56" y="180"/>
                    </a:lnTo>
                    <a:lnTo>
                      <a:pt x="32" y="187"/>
                    </a:lnTo>
                    <a:lnTo>
                      <a:pt x="12" y="491"/>
                    </a:lnTo>
                    <a:lnTo>
                      <a:pt x="70" y="612"/>
                    </a:lnTo>
                    <a:lnTo>
                      <a:pt x="104" y="612"/>
                    </a:lnTo>
                    <a:lnTo>
                      <a:pt x="89" y="656"/>
                    </a:lnTo>
                    <a:lnTo>
                      <a:pt x="160" y="786"/>
                    </a:lnTo>
                    <a:lnTo>
                      <a:pt x="231" y="816"/>
                    </a:lnTo>
                    <a:lnTo>
                      <a:pt x="291" y="890"/>
                    </a:lnTo>
                    <a:lnTo>
                      <a:pt x="378" y="881"/>
                    </a:lnTo>
                    <a:lnTo>
                      <a:pt x="524" y="951"/>
                    </a:lnTo>
                    <a:lnTo>
                      <a:pt x="698" y="924"/>
                    </a:lnTo>
                    <a:lnTo>
                      <a:pt x="800" y="1055"/>
                    </a:lnTo>
                    <a:lnTo>
                      <a:pt x="879" y="1020"/>
                    </a:lnTo>
                    <a:lnTo>
                      <a:pt x="978" y="1181"/>
                    </a:lnTo>
                    <a:lnTo>
                      <a:pt x="1053" y="1208"/>
                    </a:lnTo>
                    <a:lnTo>
                      <a:pt x="1046" y="1119"/>
                    </a:lnTo>
                    <a:lnTo>
                      <a:pt x="1126" y="1065"/>
                    </a:lnTo>
                    <a:lnTo>
                      <a:pt x="1133" y="1022"/>
                    </a:lnTo>
                    <a:lnTo>
                      <a:pt x="1244" y="1020"/>
                    </a:lnTo>
                    <a:lnTo>
                      <a:pt x="1346" y="1055"/>
                    </a:lnTo>
                    <a:lnTo>
                      <a:pt x="1347" y="1001"/>
                    </a:lnTo>
                    <a:lnTo>
                      <a:pt x="1307" y="995"/>
                    </a:lnTo>
                    <a:lnTo>
                      <a:pt x="1389" y="993"/>
                    </a:lnTo>
                    <a:lnTo>
                      <a:pt x="1394" y="969"/>
                    </a:lnTo>
                    <a:lnTo>
                      <a:pt x="1401" y="997"/>
                    </a:lnTo>
                    <a:lnTo>
                      <a:pt x="1557" y="1008"/>
                    </a:lnTo>
                    <a:lnTo>
                      <a:pt x="1597" y="1053"/>
                    </a:lnTo>
                    <a:lnTo>
                      <a:pt x="1603" y="1134"/>
                    </a:lnTo>
                    <a:lnTo>
                      <a:pt x="1654" y="1238"/>
                    </a:lnTo>
                    <a:lnTo>
                      <a:pt x="1684" y="1235"/>
                    </a:lnTo>
                    <a:lnTo>
                      <a:pt x="1699" y="1156"/>
                    </a:lnTo>
                    <a:lnTo>
                      <a:pt x="1644" y="969"/>
                    </a:lnTo>
                    <a:lnTo>
                      <a:pt x="1676" y="889"/>
                    </a:lnTo>
                    <a:lnTo>
                      <a:pt x="1870" y="736"/>
                    </a:lnTo>
                    <a:lnTo>
                      <a:pt x="1833" y="720"/>
                    </a:lnTo>
                    <a:lnTo>
                      <a:pt x="1867" y="713"/>
                    </a:lnTo>
                    <a:lnTo>
                      <a:pt x="1840" y="662"/>
                    </a:lnTo>
                    <a:lnTo>
                      <a:pt x="1846" y="617"/>
                    </a:lnTo>
                    <a:lnTo>
                      <a:pt x="1805" y="585"/>
                    </a:lnTo>
                    <a:lnTo>
                      <a:pt x="1846" y="608"/>
                    </a:lnTo>
                    <a:lnTo>
                      <a:pt x="1835" y="554"/>
                    </a:lnTo>
                    <a:lnTo>
                      <a:pt x="1862" y="536"/>
                    </a:lnTo>
                    <a:lnTo>
                      <a:pt x="1867" y="656"/>
                    </a:lnTo>
                    <a:lnTo>
                      <a:pt x="1895" y="586"/>
                    </a:lnTo>
                    <a:lnTo>
                      <a:pt x="1878" y="529"/>
                    </a:lnTo>
                    <a:lnTo>
                      <a:pt x="1896" y="562"/>
                    </a:lnTo>
                    <a:lnTo>
                      <a:pt x="1937" y="464"/>
                    </a:lnTo>
                    <a:lnTo>
                      <a:pt x="2092" y="420"/>
                    </a:lnTo>
                    <a:lnTo>
                      <a:pt x="2051" y="394"/>
                    </a:lnTo>
                    <a:lnTo>
                      <a:pt x="2081" y="320"/>
                    </a:lnTo>
                    <a:lnTo>
                      <a:pt x="2195" y="264"/>
                    </a:lnTo>
                    <a:lnTo>
                      <a:pt x="2200" y="233"/>
                    </a:lnTo>
                    <a:lnTo>
                      <a:pt x="2171" y="209"/>
                    </a:lnTo>
                    <a:lnTo>
                      <a:pt x="2171" y="136"/>
                    </a:lnTo>
                    <a:lnTo>
                      <a:pt x="2109" y="114"/>
                    </a:lnTo>
                    <a:lnTo>
                      <a:pt x="2061" y="230"/>
                    </a:lnTo>
                    <a:lnTo>
                      <a:pt x="1867" y="274"/>
                    </a:lnTo>
                    <a:lnTo>
                      <a:pt x="1851" y="324"/>
                    </a:lnTo>
                    <a:lnTo>
                      <a:pt x="1740" y="345"/>
                    </a:lnTo>
                    <a:lnTo>
                      <a:pt x="1747" y="363"/>
                    </a:lnTo>
                    <a:lnTo>
                      <a:pt x="1637" y="431"/>
                    </a:lnTo>
                    <a:lnTo>
                      <a:pt x="1586" y="429"/>
                    </a:lnTo>
                    <a:lnTo>
                      <a:pt x="1584" y="410"/>
                    </a:lnTo>
                    <a:lnTo>
                      <a:pt x="1592" y="387"/>
                    </a:lnTo>
                    <a:lnTo>
                      <a:pt x="1604" y="372"/>
                    </a:lnTo>
                    <a:lnTo>
                      <a:pt x="1611" y="351"/>
                    </a:lnTo>
                    <a:lnTo>
                      <a:pt x="1592" y="297"/>
                    </a:lnTo>
                    <a:lnTo>
                      <a:pt x="1554" y="318"/>
                    </a:lnTo>
                    <a:lnTo>
                      <a:pt x="1569" y="230"/>
                    </a:lnTo>
                    <a:lnTo>
                      <a:pt x="1509" y="209"/>
                    </a:lnTo>
                    <a:lnTo>
                      <a:pt x="1465" y="264"/>
                    </a:lnTo>
                    <a:lnTo>
                      <a:pt x="1448" y="413"/>
                    </a:lnTo>
                    <a:lnTo>
                      <a:pt x="1413" y="417"/>
                    </a:lnTo>
                    <a:lnTo>
                      <a:pt x="1402" y="347"/>
                    </a:lnTo>
                    <a:lnTo>
                      <a:pt x="1434" y="234"/>
                    </a:lnTo>
                    <a:lnTo>
                      <a:pt x="1403" y="252"/>
                    </a:lnTo>
                    <a:lnTo>
                      <a:pt x="1451" y="196"/>
                    </a:lnTo>
                    <a:lnTo>
                      <a:pt x="1552" y="194"/>
                    </a:lnTo>
                    <a:lnTo>
                      <a:pt x="1536" y="164"/>
                    </a:lnTo>
                    <a:lnTo>
                      <a:pt x="1529" y="164"/>
                    </a:lnTo>
                    <a:lnTo>
                      <a:pt x="1381" y="146"/>
                    </a:lnTo>
                    <a:lnTo>
                      <a:pt x="1403" y="110"/>
                    </a:lnTo>
                    <a:lnTo>
                      <a:pt x="1315" y="159"/>
                    </a:lnTo>
                    <a:lnTo>
                      <a:pt x="1243" y="159"/>
                    </a:lnTo>
                    <a:lnTo>
                      <a:pt x="1330" y="82"/>
                    </a:lnTo>
                    <a:lnTo>
                      <a:pt x="1147" y="40"/>
                    </a:lnTo>
                    <a:lnTo>
                      <a:pt x="1127" y="0"/>
                    </a:lnTo>
                    <a:lnTo>
                      <a:pt x="1126" y="26"/>
                    </a:lnTo>
                    <a:lnTo>
                      <a:pt x="72" y="26"/>
                    </a:lnTo>
                    <a:lnTo>
                      <a:pt x="90" y="73"/>
                    </a:lnTo>
                    <a:lnTo>
                      <a:pt x="70" y="114"/>
                    </a:lnTo>
                    <a:lnTo>
                      <a:pt x="74" y="72"/>
                    </a:lnTo>
                    <a:lnTo>
                      <a:pt x="0" y="69"/>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51" name="Freeform 317"/>
              <p:cNvSpPr>
                <a:spLocks/>
              </p:cNvSpPr>
              <p:nvPr/>
            </p:nvSpPr>
            <p:spPr bwMode="auto">
              <a:xfrm>
                <a:off x="2329" y="3472"/>
                <a:ext cx="56" cy="68"/>
              </a:xfrm>
              <a:custGeom>
                <a:avLst/>
                <a:gdLst>
                  <a:gd name="T0" fmla="*/ 0 w 199"/>
                  <a:gd name="T1" fmla="*/ 5 h 238"/>
                  <a:gd name="T2" fmla="*/ 1 w 199"/>
                  <a:gd name="T3" fmla="*/ 0 h 238"/>
                  <a:gd name="T4" fmla="*/ 1 w 199"/>
                  <a:gd name="T5" fmla="*/ 0 h 238"/>
                  <a:gd name="T6" fmla="*/ 4 w 199"/>
                  <a:gd name="T7" fmla="*/ 2 h 238"/>
                  <a:gd name="T8" fmla="*/ 5 w 199"/>
                  <a:gd name="T9" fmla="*/ 3 h 238"/>
                  <a:gd name="T10" fmla="*/ 4 w 199"/>
                  <a:gd name="T11" fmla="*/ 4 h 238"/>
                  <a:gd name="T12" fmla="*/ 3 w 199"/>
                  <a:gd name="T13" fmla="*/ 5 h 238"/>
                  <a:gd name="T14" fmla="*/ 0 w 199"/>
                  <a:gd name="T15" fmla="*/ 5 h 238"/>
                  <a:gd name="T16" fmla="*/ 0 60000 65536"/>
                  <a:gd name="T17" fmla="*/ 0 60000 65536"/>
                  <a:gd name="T18" fmla="*/ 0 60000 65536"/>
                  <a:gd name="T19" fmla="*/ 0 60000 65536"/>
                  <a:gd name="T20" fmla="*/ 0 60000 65536"/>
                  <a:gd name="T21" fmla="*/ 0 60000 65536"/>
                  <a:gd name="T22" fmla="*/ 0 60000 65536"/>
                  <a:gd name="T23" fmla="*/ 0 60000 65536"/>
                  <a:gd name="T24" fmla="*/ 0 w 199"/>
                  <a:gd name="T25" fmla="*/ 0 h 238"/>
                  <a:gd name="T26" fmla="*/ 199 w 199"/>
                  <a:gd name="T27" fmla="*/ 238 h 23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9" h="238">
                    <a:moveTo>
                      <a:pt x="0" y="192"/>
                    </a:moveTo>
                    <a:lnTo>
                      <a:pt x="31" y="8"/>
                    </a:lnTo>
                    <a:lnTo>
                      <a:pt x="62" y="0"/>
                    </a:lnTo>
                    <a:lnTo>
                      <a:pt x="174" y="94"/>
                    </a:lnTo>
                    <a:lnTo>
                      <a:pt x="199" y="131"/>
                    </a:lnTo>
                    <a:lnTo>
                      <a:pt x="189" y="178"/>
                    </a:lnTo>
                    <a:lnTo>
                      <a:pt x="136" y="238"/>
                    </a:lnTo>
                    <a:lnTo>
                      <a:pt x="0" y="192"/>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52" name="Freeform 318"/>
              <p:cNvSpPr>
                <a:spLocks/>
              </p:cNvSpPr>
              <p:nvPr/>
            </p:nvSpPr>
            <p:spPr bwMode="auto">
              <a:xfrm>
                <a:off x="2168" y="2929"/>
                <a:ext cx="146" cy="144"/>
              </a:xfrm>
              <a:custGeom>
                <a:avLst/>
                <a:gdLst>
                  <a:gd name="T0" fmla="*/ 0 w 510"/>
                  <a:gd name="T1" fmla="*/ 3 h 507"/>
                  <a:gd name="T2" fmla="*/ 1 w 510"/>
                  <a:gd name="T3" fmla="*/ 5 h 507"/>
                  <a:gd name="T4" fmla="*/ 3 w 510"/>
                  <a:gd name="T5" fmla="*/ 5 h 507"/>
                  <a:gd name="T6" fmla="*/ 3 w 510"/>
                  <a:gd name="T7" fmla="*/ 6 h 507"/>
                  <a:gd name="T8" fmla="*/ 5 w 510"/>
                  <a:gd name="T9" fmla="*/ 6 h 507"/>
                  <a:gd name="T10" fmla="*/ 5 w 510"/>
                  <a:gd name="T11" fmla="*/ 10 h 507"/>
                  <a:gd name="T12" fmla="*/ 6 w 510"/>
                  <a:gd name="T13" fmla="*/ 11 h 507"/>
                  <a:gd name="T14" fmla="*/ 7 w 510"/>
                  <a:gd name="T15" fmla="*/ 12 h 507"/>
                  <a:gd name="T16" fmla="*/ 9 w 510"/>
                  <a:gd name="T17" fmla="*/ 10 h 507"/>
                  <a:gd name="T18" fmla="*/ 8 w 510"/>
                  <a:gd name="T19" fmla="*/ 10 h 507"/>
                  <a:gd name="T20" fmla="*/ 8 w 510"/>
                  <a:gd name="T21" fmla="*/ 8 h 507"/>
                  <a:gd name="T22" fmla="*/ 9 w 510"/>
                  <a:gd name="T23" fmla="*/ 9 h 507"/>
                  <a:gd name="T24" fmla="*/ 11 w 510"/>
                  <a:gd name="T25" fmla="*/ 7 h 507"/>
                  <a:gd name="T26" fmla="*/ 11 w 510"/>
                  <a:gd name="T27" fmla="*/ 6 h 507"/>
                  <a:gd name="T28" fmla="*/ 11 w 510"/>
                  <a:gd name="T29" fmla="*/ 5 h 507"/>
                  <a:gd name="T30" fmla="*/ 11 w 510"/>
                  <a:gd name="T31" fmla="*/ 5 h 507"/>
                  <a:gd name="T32" fmla="*/ 12 w 510"/>
                  <a:gd name="T33" fmla="*/ 4 h 507"/>
                  <a:gd name="T34" fmla="*/ 11 w 510"/>
                  <a:gd name="T35" fmla="*/ 4 h 507"/>
                  <a:gd name="T36" fmla="*/ 11 w 510"/>
                  <a:gd name="T37" fmla="*/ 3 h 507"/>
                  <a:gd name="T38" fmla="*/ 9 w 510"/>
                  <a:gd name="T39" fmla="*/ 2 h 507"/>
                  <a:gd name="T40" fmla="*/ 10 w 510"/>
                  <a:gd name="T41" fmla="*/ 2 h 507"/>
                  <a:gd name="T42" fmla="*/ 5 w 510"/>
                  <a:gd name="T43" fmla="*/ 2 h 507"/>
                  <a:gd name="T44" fmla="*/ 3 w 510"/>
                  <a:gd name="T45" fmla="*/ 0 h 507"/>
                  <a:gd name="T46" fmla="*/ 3 w 510"/>
                  <a:gd name="T47" fmla="*/ 1 h 507"/>
                  <a:gd name="T48" fmla="*/ 1 w 510"/>
                  <a:gd name="T49" fmla="*/ 1 h 507"/>
                  <a:gd name="T50" fmla="*/ 2 w 510"/>
                  <a:gd name="T51" fmla="*/ 3 h 507"/>
                  <a:gd name="T52" fmla="*/ 1 w 510"/>
                  <a:gd name="T53" fmla="*/ 3 h 507"/>
                  <a:gd name="T54" fmla="*/ 1 w 510"/>
                  <a:gd name="T55" fmla="*/ 2 h 507"/>
                  <a:gd name="T56" fmla="*/ 2 w 510"/>
                  <a:gd name="T57" fmla="*/ 1 h 507"/>
                  <a:gd name="T58" fmla="*/ 0 w 510"/>
                  <a:gd name="T59" fmla="*/ 3 h 50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10"/>
                  <a:gd name="T91" fmla="*/ 0 h 507"/>
                  <a:gd name="T92" fmla="*/ 510 w 510"/>
                  <a:gd name="T93" fmla="*/ 507 h 50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10" h="507">
                    <a:moveTo>
                      <a:pt x="0" y="138"/>
                    </a:moveTo>
                    <a:lnTo>
                      <a:pt x="48" y="226"/>
                    </a:lnTo>
                    <a:lnTo>
                      <a:pt x="122" y="237"/>
                    </a:lnTo>
                    <a:lnTo>
                      <a:pt x="146" y="275"/>
                    </a:lnTo>
                    <a:lnTo>
                      <a:pt x="220" y="269"/>
                    </a:lnTo>
                    <a:lnTo>
                      <a:pt x="208" y="422"/>
                    </a:lnTo>
                    <a:lnTo>
                      <a:pt x="243" y="486"/>
                    </a:lnTo>
                    <a:lnTo>
                      <a:pt x="284" y="507"/>
                    </a:lnTo>
                    <a:lnTo>
                      <a:pt x="379" y="448"/>
                    </a:lnTo>
                    <a:lnTo>
                      <a:pt x="341" y="437"/>
                    </a:lnTo>
                    <a:lnTo>
                      <a:pt x="325" y="352"/>
                    </a:lnTo>
                    <a:lnTo>
                      <a:pt x="387" y="368"/>
                    </a:lnTo>
                    <a:lnTo>
                      <a:pt x="487" y="315"/>
                    </a:lnTo>
                    <a:lnTo>
                      <a:pt x="457" y="275"/>
                    </a:lnTo>
                    <a:lnTo>
                      <a:pt x="491" y="236"/>
                    </a:lnTo>
                    <a:lnTo>
                      <a:pt x="477" y="207"/>
                    </a:lnTo>
                    <a:lnTo>
                      <a:pt x="510" y="175"/>
                    </a:lnTo>
                    <a:lnTo>
                      <a:pt x="467" y="168"/>
                    </a:lnTo>
                    <a:lnTo>
                      <a:pt x="467" y="127"/>
                    </a:lnTo>
                    <a:lnTo>
                      <a:pt x="391" y="84"/>
                    </a:lnTo>
                    <a:lnTo>
                      <a:pt x="426" y="72"/>
                    </a:lnTo>
                    <a:lnTo>
                      <a:pt x="200" y="81"/>
                    </a:lnTo>
                    <a:lnTo>
                      <a:pt x="127" y="0"/>
                    </a:lnTo>
                    <a:lnTo>
                      <a:pt x="133" y="37"/>
                    </a:lnTo>
                    <a:lnTo>
                      <a:pt x="66" y="68"/>
                    </a:lnTo>
                    <a:lnTo>
                      <a:pt x="86" y="127"/>
                    </a:lnTo>
                    <a:lnTo>
                      <a:pt x="63" y="150"/>
                    </a:lnTo>
                    <a:lnTo>
                      <a:pt x="48" y="96"/>
                    </a:lnTo>
                    <a:lnTo>
                      <a:pt x="73" y="22"/>
                    </a:lnTo>
                    <a:lnTo>
                      <a:pt x="0" y="138"/>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grpSp>
        <p:grpSp>
          <p:nvGrpSpPr>
            <p:cNvPr id="6" name="Group 319"/>
            <p:cNvGrpSpPr>
              <a:grpSpLocks/>
            </p:cNvGrpSpPr>
            <p:nvPr/>
          </p:nvGrpSpPr>
          <p:grpSpPr bwMode="auto">
            <a:xfrm>
              <a:off x="1556" y="1727"/>
              <a:ext cx="2270" cy="1988"/>
              <a:chOff x="1556" y="1727"/>
              <a:chExt cx="2270" cy="1988"/>
            </a:xfrm>
            <a:grpFill/>
          </p:grpSpPr>
          <p:sp>
            <p:nvSpPr>
              <p:cNvPr id="7" name="Freeform 320"/>
              <p:cNvSpPr>
                <a:spLocks/>
              </p:cNvSpPr>
              <p:nvPr/>
            </p:nvSpPr>
            <p:spPr bwMode="auto">
              <a:xfrm>
                <a:off x="2406" y="2576"/>
                <a:ext cx="154" cy="128"/>
              </a:xfrm>
              <a:custGeom>
                <a:avLst/>
                <a:gdLst>
                  <a:gd name="T0" fmla="*/ 0 w 542"/>
                  <a:gd name="T1" fmla="*/ 5 h 449"/>
                  <a:gd name="T2" fmla="*/ 0 w 542"/>
                  <a:gd name="T3" fmla="*/ 8 h 449"/>
                  <a:gd name="T4" fmla="*/ 1 w 542"/>
                  <a:gd name="T5" fmla="*/ 9 h 449"/>
                  <a:gd name="T6" fmla="*/ 0 w 542"/>
                  <a:gd name="T7" fmla="*/ 10 h 449"/>
                  <a:gd name="T8" fmla="*/ 2 w 542"/>
                  <a:gd name="T9" fmla="*/ 10 h 449"/>
                  <a:gd name="T10" fmla="*/ 5 w 542"/>
                  <a:gd name="T11" fmla="*/ 10 h 449"/>
                  <a:gd name="T12" fmla="*/ 5 w 542"/>
                  <a:gd name="T13" fmla="*/ 8 h 449"/>
                  <a:gd name="T14" fmla="*/ 8 w 542"/>
                  <a:gd name="T15" fmla="*/ 8 h 449"/>
                  <a:gd name="T16" fmla="*/ 8 w 542"/>
                  <a:gd name="T17" fmla="*/ 6 h 449"/>
                  <a:gd name="T18" fmla="*/ 9 w 542"/>
                  <a:gd name="T19" fmla="*/ 6 h 449"/>
                  <a:gd name="T20" fmla="*/ 8 w 542"/>
                  <a:gd name="T21" fmla="*/ 5 h 449"/>
                  <a:gd name="T22" fmla="*/ 9 w 542"/>
                  <a:gd name="T23" fmla="*/ 5 h 449"/>
                  <a:gd name="T24" fmla="*/ 10 w 542"/>
                  <a:gd name="T25" fmla="*/ 4 h 449"/>
                  <a:gd name="T26" fmla="*/ 9 w 542"/>
                  <a:gd name="T27" fmla="*/ 3 h 449"/>
                  <a:gd name="T28" fmla="*/ 12 w 542"/>
                  <a:gd name="T29" fmla="*/ 2 h 449"/>
                  <a:gd name="T30" fmla="*/ 13 w 542"/>
                  <a:gd name="T31" fmla="*/ 1 h 449"/>
                  <a:gd name="T32" fmla="*/ 11 w 542"/>
                  <a:gd name="T33" fmla="*/ 1 h 449"/>
                  <a:gd name="T34" fmla="*/ 10 w 542"/>
                  <a:gd name="T35" fmla="*/ 2 h 449"/>
                  <a:gd name="T36" fmla="*/ 9 w 542"/>
                  <a:gd name="T37" fmla="*/ 0 h 449"/>
                  <a:gd name="T38" fmla="*/ 8 w 542"/>
                  <a:gd name="T39" fmla="*/ 1 h 449"/>
                  <a:gd name="T40" fmla="*/ 4 w 542"/>
                  <a:gd name="T41" fmla="*/ 1 h 449"/>
                  <a:gd name="T42" fmla="*/ 2 w 542"/>
                  <a:gd name="T43" fmla="*/ 4 h 449"/>
                  <a:gd name="T44" fmla="*/ 1 w 542"/>
                  <a:gd name="T45" fmla="*/ 3 h 449"/>
                  <a:gd name="T46" fmla="*/ 0 w 542"/>
                  <a:gd name="T47" fmla="*/ 5 h 44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42"/>
                  <a:gd name="T73" fmla="*/ 0 h 449"/>
                  <a:gd name="T74" fmla="*/ 542 w 542"/>
                  <a:gd name="T75" fmla="*/ 449 h 44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42" h="449">
                    <a:moveTo>
                      <a:pt x="0" y="214"/>
                    </a:moveTo>
                    <a:lnTo>
                      <a:pt x="6" y="333"/>
                    </a:lnTo>
                    <a:lnTo>
                      <a:pt x="42" y="368"/>
                    </a:lnTo>
                    <a:lnTo>
                      <a:pt x="14" y="426"/>
                    </a:lnTo>
                    <a:lnTo>
                      <a:pt x="73" y="449"/>
                    </a:lnTo>
                    <a:lnTo>
                      <a:pt x="212" y="426"/>
                    </a:lnTo>
                    <a:lnTo>
                      <a:pt x="239" y="361"/>
                    </a:lnTo>
                    <a:lnTo>
                      <a:pt x="333" y="325"/>
                    </a:lnTo>
                    <a:lnTo>
                      <a:pt x="340" y="269"/>
                    </a:lnTo>
                    <a:lnTo>
                      <a:pt x="375" y="254"/>
                    </a:lnTo>
                    <a:lnTo>
                      <a:pt x="361" y="226"/>
                    </a:lnTo>
                    <a:lnTo>
                      <a:pt x="393" y="222"/>
                    </a:lnTo>
                    <a:lnTo>
                      <a:pt x="418" y="168"/>
                    </a:lnTo>
                    <a:lnTo>
                      <a:pt x="408" y="112"/>
                    </a:lnTo>
                    <a:lnTo>
                      <a:pt x="538" y="72"/>
                    </a:lnTo>
                    <a:lnTo>
                      <a:pt x="542" y="61"/>
                    </a:lnTo>
                    <a:lnTo>
                      <a:pt x="492" y="50"/>
                    </a:lnTo>
                    <a:lnTo>
                      <a:pt x="423" y="88"/>
                    </a:lnTo>
                    <a:lnTo>
                      <a:pt x="392" y="0"/>
                    </a:lnTo>
                    <a:lnTo>
                      <a:pt x="335" y="66"/>
                    </a:lnTo>
                    <a:lnTo>
                      <a:pt x="169" y="61"/>
                    </a:lnTo>
                    <a:lnTo>
                      <a:pt x="82" y="165"/>
                    </a:lnTo>
                    <a:lnTo>
                      <a:pt x="25" y="131"/>
                    </a:lnTo>
                    <a:lnTo>
                      <a:pt x="0" y="214"/>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8" name="Freeform 321"/>
              <p:cNvSpPr>
                <a:spLocks/>
              </p:cNvSpPr>
              <p:nvPr/>
            </p:nvSpPr>
            <p:spPr bwMode="auto">
              <a:xfrm>
                <a:off x="1956" y="2515"/>
                <a:ext cx="20" cy="43"/>
              </a:xfrm>
              <a:custGeom>
                <a:avLst/>
                <a:gdLst>
                  <a:gd name="T0" fmla="*/ 0 w 71"/>
                  <a:gd name="T1" fmla="*/ 3 h 151"/>
                  <a:gd name="T2" fmla="*/ 0 w 71"/>
                  <a:gd name="T3" fmla="*/ 1 h 151"/>
                  <a:gd name="T4" fmla="*/ 1 w 71"/>
                  <a:gd name="T5" fmla="*/ 0 h 151"/>
                  <a:gd name="T6" fmla="*/ 2 w 71"/>
                  <a:gd name="T7" fmla="*/ 2 h 151"/>
                  <a:gd name="T8" fmla="*/ 1 w 71"/>
                  <a:gd name="T9" fmla="*/ 3 h 151"/>
                  <a:gd name="T10" fmla="*/ 0 w 71"/>
                  <a:gd name="T11" fmla="*/ 3 h 151"/>
                  <a:gd name="T12" fmla="*/ 0 60000 65536"/>
                  <a:gd name="T13" fmla="*/ 0 60000 65536"/>
                  <a:gd name="T14" fmla="*/ 0 60000 65536"/>
                  <a:gd name="T15" fmla="*/ 0 60000 65536"/>
                  <a:gd name="T16" fmla="*/ 0 60000 65536"/>
                  <a:gd name="T17" fmla="*/ 0 60000 65536"/>
                  <a:gd name="T18" fmla="*/ 0 w 71"/>
                  <a:gd name="T19" fmla="*/ 0 h 151"/>
                  <a:gd name="T20" fmla="*/ 71 w 71"/>
                  <a:gd name="T21" fmla="*/ 151 h 151"/>
                </a:gdLst>
                <a:ahLst/>
                <a:cxnLst>
                  <a:cxn ang="T12">
                    <a:pos x="T0" y="T1"/>
                  </a:cxn>
                  <a:cxn ang="T13">
                    <a:pos x="T2" y="T3"/>
                  </a:cxn>
                  <a:cxn ang="T14">
                    <a:pos x="T4" y="T5"/>
                  </a:cxn>
                  <a:cxn ang="T15">
                    <a:pos x="T6" y="T7"/>
                  </a:cxn>
                  <a:cxn ang="T16">
                    <a:pos x="T8" y="T9"/>
                  </a:cxn>
                  <a:cxn ang="T17">
                    <a:pos x="T10" y="T11"/>
                  </a:cxn>
                </a:cxnLst>
                <a:rect l="T18" t="T19" r="T20" b="T21"/>
                <a:pathLst>
                  <a:path w="71" h="151">
                    <a:moveTo>
                      <a:pt x="0" y="114"/>
                    </a:moveTo>
                    <a:lnTo>
                      <a:pt x="1" y="37"/>
                    </a:lnTo>
                    <a:lnTo>
                      <a:pt x="33" y="0"/>
                    </a:lnTo>
                    <a:lnTo>
                      <a:pt x="71" y="88"/>
                    </a:lnTo>
                    <a:lnTo>
                      <a:pt x="35" y="151"/>
                    </a:lnTo>
                    <a:lnTo>
                      <a:pt x="0" y="114"/>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9" name="Freeform 322"/>
              <p:cNvSpPr>
                <a:spLocks/>
              </p:cNvSpPr>
              <p:nvPr/>
            </p:nvSpPr>
            <p:spPr bwMode="auto">
              <a:xfrm>
                <a:off x="1652" y="2598"/>
                <a:ext cx="222" cy="244"/>
              </a:xfrm>
              <a:custGeom>
                <a:avLst/>
                <a:gdLst>
                  <a:gd name="T0" fmla="*/ 0 w 776"/>
                  <a:gd name="T1" fmla="*/ 11 h 857"/>
                  <a:gd name="T2" fmla="*/ 0 w 776"/>
                  <a:gd name="T3" fmla="*/ 11 h 857"/>
                  <a:gd name="T4" fmla="*/ 3 w 776"/>
                  <a:gd name="T5" fmla="*/ 13 h 857"/>
                  <a:gd name="T6" fmla="*/ 11 w 776"/>
                  <a:gd name="T7" fmla="*/ 19 h 857"/>
                  <a:gd name="T8" fmla="*/ 11 w 776"/>
                  <a:gd name="T9" fmla="*/ 20 h 857"/>
                  <a:gd name="T10" fmla="*/ 11 w 776"/>
                  <a:gd name="T11" fmla="*/ 20 h 857"/>
                  <a:gd name="T12" fmla="*/ 13 w 776"/>
                  <a:gd name="T13" fmla="*/ 19 h 857"/>
                  <a:gd name="T14" fmla="*/ 18 w 776"/>
                  <a:gd name="T15" fmla="*/ 15 h 857"/>
                  <a:gd name="T16" fmla="*/ 16 w 776"/>
                  <a:gd name="T17" fmla="*/ 12 h 857"/>
                  <a:gd name="T18" fmla="*/ 16 w 776"/>
                  <a:gd name="T19" fmla="*/ 8 h 857"/>
                  <a:gd name="T20" fmla="*/ 16 w 776"/>
                  <a:gd name="T21" fmla="*/ 6 h 857"/>
                  <a:gd name="T22" fmla="*/ 14 w 776"/>
                  <a:gd name="T23" fmla="*/ 3 h 857"/>
                  <a:gd name="T24" fmla="*/ 15 w 776"/>
                  <a:gd name="T25" fmla="*/ 3 h 857"/>
                  <a:gd name="T26" fmla="*/ 15 w 776"/>
                  <a:gd name="T27" fmla="*/ 0 h 857"/>
                  <a:gd name="T28" fmla="*/ 9 w 776"/>
                  <a:gd name="T29" fmla="*/ 1 h 857"/>
                  <a:gd name="T30" fmla="*/ 6 w 776"/>
                  <a:gd name="T31" fmla="*/ 2 h 857"/>
                  <a:gd name="T32" fmla="*/ 7 w 776"/>
                  <a:gd name="T33" fmla="*/ 5 h 857"/>
                  <a:gd name="T34" fmla="*/ 5 w 776"/>
                  <a:gd name="T35" fmla="*/ 6 h 857"/>
                  <a:gd name="T36" fmla="*/ 4 w 776"/>
                  <a:gd name="T37" fmla="*/ 6 h 857"/>
                  <a:gd name="T38" fmla="*/ 5 w 776"/>
                  <a:gd name="T39" fmla="*/ 7 h 857"/>
                  <a:gd name="T40" fmla="*/ 1 w 776"/>
                  <a:gd name="T41" fmla="*/ 9 h 857"/>
                  <a:gd name="T42" fmla="*/ 0 w 776"/>
                  <a:gd name="T43" fmla="*/ 11 h 85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76"/>
                  <a:gd name="T67" fmla="*/ 0 h 857"/>
                  <a:gd name="T68" fmla="*/ 776 w 776"/>
                  <a:gd name="T69" fmla="*/ 857 h 85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76" h="857">
                    <a:moveTo>
                      <a:pt x="0" y="458"/>
                    </a:moveTo>
                    <a:lnTo>
                      <a:pt x="5" y="475"/>
                    </a:lnTo>
                    <a:lnTo>
                      <a:pt x="150" y="582"/>
                    </a:lnTo>
                    <a:lnTo>
                      <a:pt x="454" y="818"/>
                    </a:lnTo>
                    <a:lnTo>
                      <a:pt x="456" y="857"/>
                    </a:lnTo>
                    <a:lnTo>
                      <a:pt x="488" y="853"/>
                    </a:lnTo>
                    <a:lnTo>
                      <a:pt x="547" y="836"/>
                    </a:lnTo>
                    <a:lnTo>
                      <a:pt x="776" y="651"/>
                    </a:lnTo>
                    <a:lnTo>
                      <a:pt x="687" y="527"/>
                    </a:lnTo>
                    <a:lnTo>
                      <a:pt x="688" y="330"/>
                    </a:lnTo>
                    <a:lnTo>
                      <a:pt x="679" y="241"/>
                    </a:lnTo>
                    <a:lnTo>
                      <a:pt x="612" y="151"/>
                    </a:lnTo>
                    <a:lnTo>
                      <a:pt x="647" y="120"/>
                    </a:lnTo>
                    <a:lnTo>
                      <a:pt x="659" y="0"/>
                    </a:lnTo>
                    <a:lnTo>
                      <a:pt x="391" y="20"/>
                    </a:lnTo>
                    <a:lnTo>
                      <a:pt x="246" y="92"/>
                    </a:lnTo>
                    <a:lnTo>
                      <a:pt x="284" y="238"/>
                    </a:lnTo>
                    <a:lnTo>
                      <a:pt x="224" y="241"/>
                    </a:lnTo>
                    <a:lnTo>
                      <a:pt x="189" y="258"/>
                    </a:lnTo>
                    <a:lnTo>
                      <a:pt x="196" y="296"/>
                    </a:lnTo>
                    <a:lnTo>
                      <a:pt x="21" y="383"/>
                    </a:lnTo>
                    <a:lnTo>
                      <a:pt x="0" y="458"/>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0" name="Freeform 323"/>
              <p:cNvSpPr>
                <a:spLocks/>
              </p:cNvSpPr>
              <p:nvPr/>
            </p:nvSpPr>
            <p:spPr bwMode="auto">
              <a:xfrm>
                <a:off x="2978" y="3219"/>
                <a:ext cx="439" cy="383"/>
              </a:xfrm>
              <a:custGeom>
                <a:avLst/>
                <a:gdLst>
                  <a:gd name="T0" fmla="*/ 1 w 1543"/>
                  <a:gd name="T1" fmla="*/ 17 h 1343"/>
                  <a:gd name="T2" fmla="*/ 1 w 1543"/>
                  <a:gd name="T3" fmla="*/ 16 h 1343"/>
                  <a:gd name="T4" fmla="*/ 1 w 1543"/>
                  <a:gd name="T5" fmla="*/ 12 h 1343"/>
                  <a:gd name="T6" fmla="*/ 3 w 1543"/>
                  <a:gd name="T7" fmla="*/ 10 h 1343"/>
                  <a:gd name="T8" fmla="*/ 8 w 1543"/>
                  <a:gd name="T9" fmla="*/ 8 h 1343"/>
                  <a:gd name="T10" fmla="*/ 9 w 1543"/>
                  <a:gd name="T11" fmla="*/ 6 h 1343"/>
                  <a:gd name="T12" fmla="*/ 9 w 1543"/>
                  <a:gd name="T13" fmla="*/ 6 h 1343"/>
                  <a:gd name="T14" fmla="*/ 10 w 1543"/>
                  <a:gd name="T15" fmla="*/ 5 h 1343"/>
                  <a:gd name="T16" fmla="*/ 13 w 1543"/>
                  <a:gd name="T17" fmla="*/ 4 h 1343"/>
                  <a:gd name="T18" fmla="*/ 14 w 1543"/>
                  <a:gd name="T19" fmla="*/ 4 h 1343"/>
                  <a:gd name="T20" fmla="*/ 14 w 1543"/>
                  <a:gd name="T21" fmla="*/ 4 h 1343"/>
                  <a:gd name="T22" fmla="*/ 17 w 1543"/>
                  <a:gd name="T23" fmla="*/ 1 h 1343"/>
                  <a:gd name="T24" fmla="*/ 20 w 1543"/>
                  <a:gd name="T25" fmla="*/ 2 h 1343"/>
                  <a:gd name="T26" fmla="*/ 24 w 1543"/>
                  <a:gd name="T27" fmla="*/ 7 h 1343"/>
                  <a:gd name="T28" fmla="*/ 25 w 1543"/>
                  <a:gd name="T29" fmla="*/ 1 h 1343"/>
                  <a:gd name="T30" fmla="*/ 27 w 1543"/>
                  <a:gd name="T31" fmla="*/ 4 h 1343"/>
                  <a:gd name="T32" fmla="*/ 29 w 1543"/>
                  <a:gd name="T33" fmla="*/ 9 h 1343"/>
                  <a:gd name="T34" fmla="*/ 32 w 1543"/>
                  <a:gd name="T35" fmla="*/ 13 h 1343"/>
                  <a:gd name="T36" fmla="*/ 33 w 1543"/>
                  <a:gd name="T37" fmla="*/ 14 h 1343"/>
                  <a:gd name="T38" fmla="*/ 36 w 1543"/>
                  <a:gd name="T39" fmla="*/ 19 h 1343"/>
                  <a:gd name="T40" fmla="*/ 34 w 1543"/>
                  <a:gd name="T41" fmla="*/ 25 h 1343"/>
                  <a:gd name="T42" fmla="*/ 30 w 1543"/>
                  <a:gd name="T43" fmla="*/ 30 h 1343"/>
                  <a:gd name="T44" fmla="*/ 29 w 1543"/>
                  <a:gd name="T45" fmla="*/ 31 h 1343"/>
                  <a:gd name="T46" fmla="*/ 27 w 1543"/>
                  <a:gd name="T47" fmla="*/ 31 h 1343"/>
                  <a:gd name="T48" fmla="*/ 24 w 1543"/>
                  <a:gd name="T49" fmla="*/ 29 h 1343"/>
                  <a:gd name="T50" fmla="*/ 22 w 1543"/>
                  <a:gd name="T51" fmla="*/ 27 h 1343"/>
                  <a:gd name="T52" fmla="*/ 22 w 1543"/>
                  <a:gd name="T53" fmla="*/ 27 h 1343"/>
                  <a:gd name="T54" fmla="*/ 22 w 1543"/>
                  <a:gd name="T55" fmla="*/ 23 h 1343"/>
                  <a:gd name="T56" fmla="*/ 19 w 1543"/>
                  <a:gd name="T57" fmla="*/ 26 h 1343"/>
                  <a:gd name="T58" fmla="*/ 16 w 1543"/>
                  <a:gd name="T59" fmla="*/ 22 h 1343"/>
                  <a:gd name="T60" fmla="*/ 9 w 1543"/>
                  <a:gd name="T61" fmla="*/ 25 h 1343"/>
                  <a:gd name="T62" fmla="*/ 4 w 1543"/>
                  <a:gd name="T63" fmla="*/ 27 h 1343"/>
                  <a:gd name="T64" fmla="*/ 2 w 1543"/>
                  <a:gd name="T65" fmla="*/ 22 h 13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43"/>
                  <a:gd name="T100" fmla="*/ 0 h 1343"/>
                  <a:gd name="T101" fmla="*/ 1543 w 1543"/>
                  <a:gd name="T102" fmla="*/ 1343 h 13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43" h="1343">
                    <a:moveTo>
                      <a:pt x="0" y="708"/>
                    </a:moveTo>
                    <a:lnTo>
                      <a:pt x="25" y="718"/>
                    </a:lnTo>
                    <a:lnTo>
                      <a:pt x="9" y="678"/>
                    </a:lnTo>
                    <a:lnTo>
                      <a:pt x="41" y="701"/>
                    </a:lnTo>
                    <a:lnTo>
                      <a:pt x="9" y="622"/>
                    </a:lnTo>
                    <a:lnTo>
                      <a:pt x="31" y="505"/>
                    </a:lnTo>
                    <a:lnTo>
                      <a:pt x="39" y="536"/>
                    </a:lnTo>
                    <a:lnTo>
                      <a:pt x="135" y="442"/>
                    </a:lnTo>
                    <a:lnTo>
                      <a:pt x="296" y="399"/>
                    </a:lnTo>
                    <a:lnTo>
                      <a:pt x="352" y="330"/>
                    </a:lnTo>
                    <a:lnTo>
                      <a:pt x="349" y="285"/>
                    </a:lnTo>
                    <a:lnTo>
                      <a:pt x="369" y="252"/>
                    </a:lnTo>
                    <a:lnTo>
                      <a:pt x="393" y="304"/>
                    </a:lnTo>
                    <a:lnTo>
                      <a:pt x="393" y="248"/>
                    </a:lnTo>
                    <a:lnTo>
                      <a:pt x="432" y="260"/>
                    </a:lnTo>
                    <a:lnTo>
                      <a:pt x="436" y="218"/>
                    </a:lnTo>
                    <a:lnTo>
                      <a:pt x="492" y="150"/>
                    </a:lnTo>
                    <a:lnTo>
                      <a:pt x="552" y="154"/>
                    </a:lnTo>
                    <a:lnTo>
                      <a:pt x="563" y="221"/>
                    </a:lnTo>
                    <a:lnTo>
                      <a:pt x="588" y="183"/>
                    </a:lnTo>
                    <a:lnTo>
                      <a:pt x="631" y="204"/>
                    </a:lnTo>
                    <a:lnTo>
                      <a:pt x="616" y="160"/>
                    </a:lnTo>
                    <a:lnTo>
                      <a:pt x="655" y="89"/>
                    </a:lnTo>
                    <a:lnTo>
                      <a:pt x="743" y="62"/>
                    </a:lnTo>
                    <a:lnTo>
                      <a:pt x="719" y="18"/>
                    </a:lnTo>
                    <a:lnTo>
                      <a:pt x="893" y="73"/>
                    </a:lnTo>
                    <a:lnTo>
                      <a:pt x="856" y="194"/>
                    </a:lnTo>
                    <a:lnTo>
                      <a:pt x="1030" y="318"/>
                    </a:lnTo>
                    <a:lnTo>
                      <a:pt x="1073" y="267"/>
                    </a:lnTo>
                    <a:lnTo>
                      <a:pt x="1095" y="61"/>
                    </a:lnTo>
                    <a:lnTo>
                      <a:pt x="1135" y="0"/>
                    </a:lnTo>
                    <a:lnTo>
                      <a:pt x="1173" y="158"/>
                    </a:lnTo>
                    <a:lnTo>
                      <a:pt x="1231" y="194"/>
                    </a:lnTo>
                    <a:lnTo>
                      <a:pt x="1270" y="375"/>
                    </a:lnTo>
                    <a:lnTo>
                      <a:pt x="1363" y="433"/>
                    </a:lnTo>
                    <a:lnTo>
                      <a:pt x="1400" y="536"/>
                    </a:lnTo>
                    <a:lnTo>
                      <a:pt x="1432" y="529"/>
                    </a:lnTo>
                    <a:lnTo>
                      <a:pt x="1441" y="584"/>
                    </a:lnTo>
                    <a:lnTo>
                      <a:pt x="1518" y="663"/>
                    </a:lnTo>
                    <a:lnTo>
                      <a:pt x="1543" y="802"/>
                    </a:lnTo>
                    <a:lnTo>
                      <a:pt x="1524" y="942"/>
                    </a:lnTo>
                    <a:lnTo>
                      <a:pt x="1459" y="1059"/>
                    </a:lnTo>
                    <a:lnTo>
                      <a:pt x="1408" y="1261"/>
                    </a:lnTo>
                    <a:lnTo>
                      <a:pt x="1323" y="1282"/>
                    </a:lnTo>
                    <a:lnTo>
                      <a:pt x="1267" y="1320"/>
                    </a:lnTo>
                    <a:lnTo>
                      <a:pt x="1272" y="1343"/>
                    </a:lnTo>
                    <a:lnTo>
                      <a:pt x="1216" y="1276"/>
                    </a:lnTo>
                    <a:lnTo>
                      <a:pt x="1158" y="1324"/>
                    </a:lnTo>
                    <a:lnTo>
                      <a:pt x="1085" y="1304"/>
                    </a:lnTo>
                    <a:lnTo>
                      <a:pt x="1024" y="1253"/>
                    </a:lnTo>
                    <a:lnTo>
                      <a:pt x="1001" y="1153"/>
                    </a:lnTo>
                    <a:lnTo>
                      <a:pt x="955" y="1165"/>
                    </a:lnTo>
                    <a:lnTo>
                      <a:pt x="955" y="1096"/>
                    </a:lnTo>
                    <a:lnTo>
                      <a:pt x="939" y="1140"/>
                    </a:lnTo>
                    <a:lnTo>
                      <a:pt x="907" y="1143"/>
                    </a:lnTo>
                    <a:lnTo>
                      <a:pt x="940" y="1011"/>
                    </a:lnTo>
                    <a:lnTo>
                      <a:pt x="875" y="1135"/>
                    </a:lnTo>
                    <a:lnTo>
                      <a:pt x="843" y="1109"/>
                    </a:lnTo>
                    <a:lnTo>
                      <a:pt x="809" y="1012"/>
                    </a:lnTo>
                    <a:lnTo>
                      <a:pt x="694" y="959"/>
                    </a:lnTo>
                    <a:lnTo>
                      <a:pt x="490" y="998"/>
                    </a:lnTo>
                    <a:lnTo>
                      <a:pt x="404" y="1071"/>
                    </a:lnTo>
                    <a:lnTo>
                      <a:pt x="263" y="1075"/>
                    </a:lnTo>
                    <a:lnTo>
                      <a:pt x="182" y="1139"/>
                    </a:lnTo>
                    <a:lnTo>
                      <a:pt x="76" y="1094"/>
                    </a:lnTo>
                    <a:lnTo>
                      <a:pt x="100" y="966"/>
                    </a:lnTo>
                    <a:lnTo>
                      <a:pt x="0" y="708"/>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1" name="Freeform 324"/>
              <p:cNvSpPr>
                <a:spLocks/>
              </p:cNvSpPr>
              <p:nvPr/>
            </p:nvSpPr>
            <p:spPr bwMode="auto">
              <a:xfrm>
                <a:off x="3322" y="3624"/>
                <a:ext cx="39" cy="43"/>
              </a:xfrm>
              <a:custGeom>
                <a:avLst/>
                <a:gdLst>
                  <a:gd name="T0" fmla="*/ 0 w 134"/>
                  <a:gd name="T1" fmla="*/ 1 h 150"/>
                  <a:gd name="T2" fmla="*/ 0 w 134"/>
                  <a:gd name="T3" fmla="*/ 0 h 150"/>
                  <a:gd name="T4" fmla="*/ 2 w 134"/>
                  <a:gd name="T5" fmla="*/ 1 h 150"/>
                  <a:gd name="T6" fmla="*/ 3 w 134"/>
                  <a:gd name="T7" fmla="*/ 0 h 150"/>
                  <a:gd name="T8" fmla="*/ 3 w 134"/>
                  <a:gd name="T9" fmla="*/ 1 h 150"/>
                  <a:gd name="T10" fmla="*/ 3 w 134"/>
                  <a:gd name="T11" fmla="*/ 2 h 150"/>
                  <a:gd name="T12" fmla="*/ 2 w 134"/>
                  <a:gd name="T13" fmla="*/ 3 h 150"/>
                  <a:gd name="T14" fmla="*/ 1 w 134"/>
                  <a:gd name="T15" fmla="*/ 3 h 150"/>
                  <a:gd name="T16" fmla="*/ 0 w 134"/>
                  <a:gd name="T17" fmla="*/ 1 h 1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4"/>
                  <a:gd name="T28" fmla="*/ 0 h 150"/>
                  <a:gd name="T29" fmla="*/ 134 w 134"/>
                  <a:gd name="T30" fmla="*/ 150 h 1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4" h="150">
                    <a:moveTo>
                      <a:pt x="0" y="25"/>
                    </a:moveTo>
                    <a:lnTo>
                      <a:pt x="1" y="0"/>
                    </a:lnTo>
                    <a:lnTo>
                      <a:pt x="67" y="20"/>
                    </a:lnTo>
                    <a:lnTo>
                      <a:pt x="121" y="2"/>
                    </a:lnTo>
                    <a:lnTo>
                      <a:pt x="134" y="40"/>
                    </a:lnTo>
                    <a:lnTo>
                      <a:pt x="134" y="86"/>
                    </a:lnTo>
                    <a:lnTo>
                      <a:pt x="83" y="150"/>
                    </a:lnTo>
                    <a:lnTo>
                      <a:pt x="50" y="147"/>
                    </a:lnTo>
                    <a:lnTo>
                      <a:pt x="0" y="2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2" name="Freeform 325"/>
              <p:cNvSpPr>
                <a:spLocks/>
              </p:cNvSpPr>
              <p:nvPr/>
            </p:nvSpPr>
            <p:spPr bwMode="auto">
              <a:xfrm>
                <a:off x="1849" y="2418"/>
                <a:ext cx="84" cy="36"/>
              </a:xfrm>
              <a:custGeom>
                <a:avLst/>
                <a:gdLst>
                  <a:gd name="T0" fmla="*/ 0 w 296"/>
                  <a:gd name="T1" fmla="*/ 2 h 128"/>
                  <a:gd name="T2" fmla="*/ 0 w 296"/>
                  <a:gd name="T3" fmla="*/ 2 h 128"/>
                  <a:gd name="T4" fmla="*/ 0 w 296"/>
                  <a:gd name="T5" fmla="*/ 2 h 128"/>
                  <a:gd name="T6" fmla="*/ 1 w 296"/>
                  <a:gd name="T7" fmla="*/ 2 h 128"/>
                  <a:gd name="T8" fmla="*/ 2 w 296"/>
                  <a:gd name="T9" fmla="*/ 2 h 128"/>
                  <a:gd name="T10" fmla="*/ 4 w 296"/>
                  <a:gd name="T11" fmla="*/ 3 h 128"/>
                  <a:gd name="T12" fmla="*/ 6 w 296"/>
                  <a:gd name="T13" fmla="*/ 2 h 128"/>
                  <a:gd name="T14" fmla="*/ 7 w 296"/>
                  <a:gd name="T15" fmla="*/ 1 h 128"/>
                  <a:gd name="T16" fmla="*/ 6 w 296"/>
                  <a:gd name="T17" fmla="*/ 0 h 128"/>
                  <a:gd name="T18" fmla="*/ 4 w 296"/>
                  <a:gd name="T19" fmla="*/ 0 h 128"/>
                  <a:gd name="T20" fmla="*/ 3 w 296"/>
                  <a:gd name="T21" fmla="*/ 2 h 128"/>
                  <a:gd name="T22" fmla="*/ 0 w 296"/>
                  <a:gd name="T23" fmla="*/ 2 h 1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96"/>
                  <a:gd name="T37" fmla="*/ 0 h 128"/>
                  <a:gd name="T38" fmla="*/ 296 w 296"/>
                  <a:gd name="T39" fmla="*/ 128 h 1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96" h="128">
                    <a:moveTo>
                      <a:pt x="0" y="71"/>
                    </a:moveTo>
                    <a:lnTo>
                      <a:pt x="7" y="78"/>
                    </a:lnTo>
                    <a:lnTo>
                      <a:pt x="8" y="100"/>
                    </a:lnTo>
                    <a:lnTo>
                      <a:pt x="41" y="106"/>
                    </a:lnTo>
                    <a:lnTo>
                      <a:pt x="99" y="93"/>
                    </a:lnTo>
                    <a:lnTo>
                      <a:pt x="166" y="128"/>
                    </a:lnTo>
                    <a:lnTo>
                      <a:pt x="257" y="105"/>
                    </a:lnTo>
                    <a:lnTo>
                      <a:pt x="296" y="37"/>
                    </a:lnTo>
                    <a:lnTo>
                      <a:pt x="279" y="0"/>
                    </a:lnTo>
                    <a:lnTo>
                      <a:pt x="167" y="1"/>
                    </a:lnTo>
                    <a:lnTo>
                      <a:pt x="132" y="70"/>
                    </a:lnTo>
                    <a:lnTo>
                      <a:pt x="0" y="71"/>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3" name="Freeform 326"/>
              <p:cNvSpPr>
                <a:spLocks/>
              </p:cNvSpPr>
              <p:nvPr/>
            </p:nvSpPr>
            <p:spPr bwMode="auto">
              <a:xfrm>
                <a:off x="2703" y="2743"/>
                <a:ext cx="52" cy="75"/>
              </a:xfrm>
              <a:custGeom>
                <a:avLst/>
                <a:gdLst>
                  <a:gd name="T0" fmla="*/ 0 w 179"/>
                  <a:gd name="T1" fmla="*/ 2 h 262"/>
                  <a:gd name="T2" fmla="*/ 1 w 179"/>
                  <a:gd name="T3" fmla="*/ 3 h 262"/>
                  <a:gd name="T4" fmla="*/ 1 w 179"/>
                  <a:gd name="T5" fmla="*/ 5 h 262"/>
                  <a:gd name="T6" fmla="*/ 2 w 179"/>
                  <a:gd name="T7" fmla="*/ 5 h 262"/>
                  <a:gd name="T8" fmla="*/ 3 w 179"/>
                  <a:gd name="T9" fmla="*/ 4 h 262"/>
                  <a:gd name="T10" fmla="*/ 3 w 179"/>
                  <a:gd name="T11" fmla="*/ 4 h 262"/>
                  <a:gd name="T12" fmla="*/ 4 w 179"/>
                  <a:gd name="T13" fmla="*/ 6 h 262"/>
                  <a:gd name="T14" fmla="*/ 4 w 179"/>
                  <a:gd name="T15" fmla="*/ 5 h 262"/>
                  <a:gd name="T16" fmla="*/ 4 w 179"/>
                  <a:gd name="T17" fmla="*/ 3 h 262"/>
                  <a:gd name="T18" fmla="*/ 3 w 179"/>
                  <a:gd name="T19" fmla="*/ 4 h 262"/>
                  <a:gd name="T20" fmla="*/ 3 w 179"/>
                  <a:gd name="T21" fmla="*/ 3 h 262"/>
                  <a:gd name="T22" fmla="*/ 4 w 179"/>
                  <a:gd name="T23" fmla="*/ 1 h 262"/>
                  <a:gd name="T24" fmla="*/ 2 w 179"/>
                  <a:gd name="T25" fmla="*/ 1 h 262"/>
                  <a:gd name="T26" fmla="*/ 1 w 179"/>
                  <a:gd name="T27" fmla="*/ 0 h 262"/>
                  <a:gd name="T28" fmla="*/ 0 w 179"/>
                  <a:gd name="T29" fmla="*/ 1 h 262"/>
                  <a:gd name="T30" fmla="*/ 1 w 179"/>
                  <a:gd name="T31" fmla="*/ 1 h 262"/>
                  <a:gd name="T32" fmla="*/ 0 w 179"/>
                  <a:gd name="T33" fmla="*/ 2 h 2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79"/>
                  <a:gd name="T52" fmla="*/ 0 h 262"/>
                  <a:gd name="T53" fmla="*/ 179 w 179"/>
                  <a:gd name="T54" fmla="*/ 262 h 26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79" h="262">
                    <a:moveTo>
                      <a:pt x="0" y="78"/>
                    </a:moveTo>
                    <a:lnTo>
                      <a:pt x="23" y="105"/>
                    </a:lnTo>
                    <a:lnTo>
                      <a:pt x="37" y="227"/>
                    </a:lnTo>
                    <a:lnTo>
                      <a:pt x="86" y="220"/>
                    </a:lnTo>
                    <a:lnTo>
                      <a:pt x="109" y="168"/>
                    </a:lnTo>
                    <a:lnTo>
                      <a:pt x="144" y="178"/>
                    </a:lnTo>
                    <a:lnTo>
                      <a:pt x="165" y="262"/>
                    </a:lnTo>
                    <a:lnTo>
                      <a:pt x="179" y="214"/>
                    </a:lnTo>
                    <a:lnTo>
                      <a:pt x="162" y="130"/>
                    </a:lnTo>
                    <a:lnTo>
                      <a:pt x="144" y="164"/>
                    </a:lnTo>
                    <a:lnTo>
                      <a:pt x="119" y="120"/>
                    </a:lnTo>
                    <a:lnTo>
                      <a:pt x="164" y="67"/>
                    </a:lnTo>
                    <a:lnTo>
                      <a:pt x="79" y="59"/>
                    </a:lnTo>
                    <a:lnTo>
                      <a:pt x="21" y="0"/>
                    </a:lnTo>
                    <a:lnTo>
                      <a:pt x="6" y="32"/>
                    </a:lnTo>
                    <a:lnTo>
                      <a:pt x="24" y="59"/>
                    </a:lnTo>
                    <a:lnTo>
                      <a:pt x="0" y="78"/>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4" name="Freeform 327"/>
              <p:cNvSpPr>
                <a:spLocks/>
              </p:cNvSpPr>
              <p:nvPr/>
            </p:nvSpPr>
            <p:spPr bwMode="auto">
              <a:xfrm>
                <a:off x="1777" y="2375"/>
                <a:ext cx="36" cy="29"/>
              </a:xfrm>
              <a:custGeom>
                <a:avLst/>
                <a:gdLst>
                  <a:gd name="T0" fmla="*/ 0 w 125"/>
                  <a:gd name="T1" fmla="*/ 1 h 104"/>
                  <a:gd name="T2" fmla="*/ 1 w 125"/>
                  <a:gd name="T3" fmla="*/ 0 h 104"/>
                  <a:gd name="T4" fmla="*/ 2 w 125"/>
                  <a:gd name="T5" fmla="*/ 0 h 104"/>
                  <a:gd name="T6" fmla="*/ 3 w 125"/>
                  <a:gd name="T7" fmla="*/ 1 h 104"/>
                  <a:gd name="T8" fmla="*/ 3 w 125"/>
                  <a:gd name="T9" fmla="*/ 2 h 104"/>
                  <a:gd name="T10" fmla="*/ 3 w 125"/>
                  <a:gd name="T11" fmla="*/ 2 h 104"/>
                  <a:gd name="T12" fmla="*/ 0 w 125"/>
                  <a:gd name="T13" fmla="*/ 1 h 104"/>
                  <a:gd name="T14" fmla="*/ 0 60000 65536"/>
                  <a:gd name="T15" fmla="*/ 0 60000 65536"/>
                  <a:gd name="T16" fmla="*/ 0 60000 65536"/>
                  <a:gd name="T17" fmla="*/ 0 60000 65536"/>
                  <a:gd name="T18" fmla="*/ 0 60000 65536"/>
                  <a:gd name="T19" fmla="*/ 0 60000 65536"/>
                  <a:gd name="T20" fmla="*/ 0 60000 65536"/>
                  <a:gd name="T21" fmla="*/ 0 w 125"/>
                  <a:gd name="T22" fmla="*/ 0 h 104"/>
                  <a:gd name="T23" fmla="*/ 125 w 125"/>
                  <a:gd name="T24" fmla="*/ 104 h 10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5" h="104">
                    <a:moveTo>
                      <a:pt x="0" y="20"/>
                    </a:moveTo>
                    <a:lnTo>
                      <a:pt x="27" y="5"/>
                    </a:lnTo>
                    <a:lnTo>
                      <a:pt x="84" y="0"/>
                    </a:lnTo>
                    <a:lnTo>
                      <a:pt x="122" y="42"/>
                    </a:lnTo>
                    <a:lnTo>
                      <a:pt x="125" y="74"/>
                    </a:lnTo>
                    <a:lnTo>
                      <a:pt x="112" y="104"/>
                    </a:lnTo>
                    <a:lnTo>
                      <a:pt x="0" y="2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5" name="Freeform 328"/>
              <p:cNvSpPr>
                <a:spLocks/>
              </p:cNvSpPr>
              <p:nvPr/>
            </p:nvSpPr>
            <p:spPr bwMode="auto">
              <a:xfrm>
                <a:off x="2713" y="2719"/>
                <a:ext cx="36" cy="22"/>
              </a:xfrm>
              <a:custGeom>
                <a:avLst/>
                <a:gdLst>
                  <a:gd name="T0" fmla="*/ 0 w 121"/>
                  <a:gd name="T1" fmla="*/ 1 h 75"/>
                  <a:gd name="T2" fmla="*/ 0 w 121"/>
                  <a:gd name="T3" fmla="*/ 2 h 75"/>
                  <a:gd name="T4" fmla="*/ 3 w 121"/>
                  <a:gd name="T5" fmla="*/ 1 h 75"/>
                  <a:gd name="T6" fmla="*/ 3 w 121"/>
                  <a:gd name="T7" fmla="*/ 1 h 75"/>
                  <a:gd name="T8" fmla="*/ 1 w 121"/>
                  <a:gd name="T9" fmla="*/ 0 h 75"/>
                  <a:gd name="T10" fmla="*/ 0 w 121"/>
                  <a:gd name="T11" fmla="*/ 1 h 75"/>
                  <a:gd name="T12" fmla="*/ 0 60000 65536"/>
                  <a:gd name="T13" fmla="*/ 0 60000 65536"/>
                  <a:gd name="T14" fmla="*/ 0 60000 65536"/>
                  <a:gd name="T15" fmla="*/ 0 60000 65536"/>
                  <a:gd name="T16" fmla="*/ 0 60000 65536"/>
                  <a:gd name="T17" fmla="*/ 0 60000 65536"/>
                  <a:gd name="T18" fmla="*/ 0 w 121"/>
                  <a:gd name="T19" fmla="*/ 0 h 75"/>
                  <a:gd name="T20" fmla="*/ 121 w 121"/>
                  <a:gd name="T21" fmla="*/ 75 h 75"/>
                </a:gdLst>
                <a:ahLst/>
                <a:cxnLst>
                  <a:cxn ang="T12">
                    <a:pos x="T0" y="T1"/>
                  </a:cxn>
                  <a:cxn ang="T13">
                    <a:pos x="T2" y="T3"/>
                  </a:cxn>
                  <a:cxn ang="T14">
                    <a:pos x="T4" y="T5"/>
                  </a:cxn>
                  <a:cxn ang="T15">
                    <a:pos x="T6" y="T7"/>
                  </a:cxn>
                  <a:cxn ang="T16">
                    <a:pos x="T8" y="T9"/>
                  </a:cxn>
                  <a:cxn ang="T17">
                    <a:pos x="T10" y="T11"/>
                  </a:cxn>
                </a:cxnLst>
                <a:rect l="T18" t="T19" r="T20" b="T21"/>
                <a:pathLst>
                  <a:path w="121" h="75">
                    <a:moveTo>
                      <a:pt x="0" y="46"/>
                    </a:moveTo>
                    <a:lnTo>
                      <a:pt x="16" y="75"/>
                    </a:lnTo>
                    <a:lnTo>
                      <a:pt x="121" y="63"/>
                    </a:lnTo>
                    <a:lnTo>
                      <a:pt x="112" y="22"/>
                    </a:lnTo>
                    <a:lnTo>
                      <a:pt x="40" y="0"/>
                    </a:lnTo>
                    <a:lnTo>
                      <a:pt x="0" y="46"/>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6" name="Freeform 329"/>
              <p:cNvSpPr>
                <a:spLocks/>
              </p:cNvSpPr>
              <p:nvPr/>
            </p:nvSpPr>
            <p:spPr bwMode="auto">
              <a:xfrm>
                <a:off x="2988" y="3020"/>
                <a:ext cx="13" cy="13"/>
              </a:xfrm>
              <a:custGeom>
                <a:avLst/>
                <a:gdLst>
                  <a:gd name="T0" fmla="*/ 0 w 47"/>
                  <a:gd name="T1" fmla="*/ 1 h 46"/>
                  <a:gd name="T2" fmla="*/ 1 w 47"/>
                  <a:gd name="T3" fmla="*/ 1 h 46"/>
                  <a:gd name="T4" fmla="*/ 1 w 47"/>
                  <a:gd name="T5" fmla="*/ 0 h 46"/>
                  <a:gd name="T6" fmla="*/ 0 w 47"/>
                  <a:gd name="T7" fmla="*/ 1 h 46"/>
                  <a:gd name="T8" fmla="*/ 0 60000 65536"/>
                  <a:gd name="T9" fmla="*/ 0 60000 65536"/>
                  <a:gd name="T10" fmla="*/ 0 60000 65536"/>
                  <a:gd name="T11" fmla="*/ 0 60000 65536"/>
                  <a:gd name="T12" fmla="*/ 0 w 47"/>
                  <a:gd name="T13" fmla="*/ 0 h 46"/>
                  <a:gd name="T14" fmla="*/ 47 w 47"/>
                  <a:gd name="T15" fmla="*/ 46 h 46"/>
                </a:gdLst>
                <a:ahLst/>
                <a:cxnLst>
                  <a:cxn ang="T8">
                    <a:pos x="T0" y="T1"/>
                  </a:cxn>
                  <a:cxn ang="T9">
                    <a:pos x="T2" y="T3"/>
                  </a:cxn>
                  <a:cxn ang="T10">
                    <a:pos x="T4" y="T5"/>
                  </a:cxn>
                  <a:cxn ang="T11">
                    <a:pos x="T6" y="T7"/>
                  </a:cxn>
                </a:cxnLst>
                <a:rect l="T12" t="T13" r="T14" b="T15"/>
                <a:pathLst>
                  <a:path w="47" h="46">
                    <a:moveTo>
                      <a:pt x="0" y="21"/>
                    </a:moveTo>
                    <a:lnTo>
                      <a:pt x="22" y="46"/>
                    </a:lnTo>
                    <a:lnTo>
                      <a:pt x="47" y="0"/>
                    </a:lnTo>
                    <a:lnTo>
                      <a:pt x="0" y="21"/>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7" name="Freeform 330"/>
              <p:cNvSpPr>
                <a:spLocks/>
              </p:cNvSpPr>
              <p:nvPr/>
            </p:nvSpPr>
            <p:spPr bwMode="auto">
              <a:xfrm>
                <a:off x="1991" y="2489"/>
                <a:ext cx="67" cy="45"/>
              </a:xfrm>
              <a:custGeom>
                <a:avLst/>
                <a:gdLst>
                  <a:gd name="T0" fmla="*/ 0 w 237"/>
                  <a:gd name="T1" fmla="*/ 3 h 156"/>
                  <a:gd name="T2" fmla="*/ 0 w 237"/>
                  <a:gd name="T3" fmla="*/ 0 h 156"/>
                  <a:gd name="T4" fmla="*/ 5 w 237"/>
                  <a:gd name="T5" fmla="*/ 1 h 156"/>
                  <a:gd name="T6" fmla="*/ 5 w 237"/>
                  <a:gd name="T7" fmla="*/ 2 h 156"/>
                  <a:gd name="T8" fmla="*/ 5 w 237"/>
                  <a:gd name="T9" fmla="*/ 3 h 156"/>
                  <a:gd name="T10" fmla="*/ 3 w 237"/>
                  <a:gd name="T11" fmla="*/ 3 h 156"/>
                  <a:gd name="T12" fmla="*/ 3 w 237"/>
                  <a:gd name="T13" fmla="*/ 4 h 156"/>
                  <a:gd name="T14" fmla="*/ 1 w 237"/>
                  <a:gd name="T15" fmla="*/ 4 h 156"/>
                  <a:gd name="T16" fmla="*/ 0 w 237"/>
                  <a:gd name="T17" fmla="*/ 3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7"/>
                  <a:gd name="T28" fmla="*/ 0 h 156"/>
                  <a:gd name="T29" fmla="*/ 237 w 237"/>
                  <a:gd name="T30" fmla="*/ 156 h 1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7" h="156">
                    <a:moveTo>
                      <a:pt x="0" y="107"/>
                    </a:moveTo>
                    <a:lnTo>
                      <a:pt x="13" y="0"/>
                    </a:lnTo>
                    <a:lnTo>
                      <a:pt x="237" y="24"/>
                    </a:lnTo>
                    <a:lnTo>
                      <a:pt x="197" y="91"/>
                    </a:lnTo>
                    <a:lnTo>
                      <a:pt x="213" y="126"/>
                    </a:lnTo>
                    <a:lnTo>
                      <a:pt x="154" y="130"/>
                    </a:lnTo>
                    <a:lnTo>
                      <a:pt x="119" y="156"/>
                    </a:lnTo>
                    <a:lnTo>
                      <a:pt x="24" y="153"/>
                    </a:lnTo>
                    <a:lnTo>
                      <a:pt x="0" y="107"/>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8" name="Freeform 331"/>
              <p:cNvSpPr>
                <a:spLocks/>
              </p:cNvSpPr>
              <p:nvPr/>
            </p:nvSpPr>
            <p:spPr bwMode="auto">
              <a:xfrm>
                <a:off x="2750" y="2722"/>
                <a:ext cx="99" cy="234"/>
              </a:xfrm>
              <a:custGeom>
                <a:avLst/>
                <a:gdLst>
                  <a:gd name="T0" fmla="*/ 0 w 345"/>
                  <a:gd name="T1" fmla="*/ 8 h 822"/>
                  <a:gd name="T2" fmla="*/ 0 w 345"/>
                  <a:gd name="T3" fmla="*/ 7 h 822"/>
                  <a:gd name="T4" fmla="*/ 3 w 345"/>
                  <a:gd name="T5" fmla="*/ 2 h 822"/>
                  <a:gd name="T6" fmla="*/ 4 w 345"/>
                  <a:gd name="T7" fmla="*/ 1 h 822"/>
                  <a:gd name="T8" fmla="*/ 5 w 345"/>
                  <a:gd name="T9" fmla="*/ 0 h 822"/>
                  <a:gd name="T10" fmla="*/ 6 w 345"/>
                  <a:gd name="T11" fmla="*/ 1 h 822"/>
                  <a:gd name="T12" fmla="*/ 6 w 345"/>
                  <a:gd name="T13" fmla="*/ 2 h 822"/>
                  <a:gd name="T14" fmla="*/ 5 w 345"/>
                  <a:gd name="T15" fmla="*/ 5 h 822"/>
                  <a:gd name="T16" fmla="*/ 6 w 345"/>
                  <a:gd name="T17" fmla="*/ 4 h 822"/>
                  <a:gd name="T18" fmla="*/ 6 w 345"/>
                  <a:gd name="T19" fmla="*/ 6 h 822"/>
                  <a:gd name="T20" fmla="*/ 8 w 345"/>
                  <a:gd name="T21" fmla="*/ 7 h 822"/>
                  <a:gd name="T22" fmla="*/ 7 w 345"/>
                  <a:gd name="T23" fmla="*/ 8 h 822"/>
                  <a:gd name="T24" fmla="*/ 5 w 345"/>
                  <a:gd name="T25" fmla="*/ 9 h 822"/>
                  <a:gd name="T26" fmla="*/ 5 w 345"/>
                  <a:gd name="T27" fmla="*/ 11 h 822"/>
                  <a:gd name="T28" fmla="*/ 6 w 345"/>
                  <a:gd name="T29" fmla="*/ 13 h 822"/>
                  <a:gd name="T30" fmla="*/ 5 w 345"/>
                  <a:gd name="T31" fmla="*/ 14 h 822"/>
                  <a:gd name="T32" fmla="*/ 7 w 345"/>
                  <a:gd name="T33" fmla="*/ 17 h 822"/>
                  <a:gd name="T34" fmla="*/ 6 w 345"/>
                  <a:gd name="T35" fmla="*/ 19 h 822"/>
                  <a:gd name="T36" fmla="*/ 5 w 345"/>
                  <a:gd name="T37" fmla="*/ 13 h 822"/>
                  <a:gd name="T38" fmla="*/ 4 w 345"/>
                  <a:gd name="T39" fmla="*/ 11 h 822"/>
                  <a:gd name="T40" fmla="*/ 3 w 345"/>
                  <a:gd name="T41" fmla="*/ 13 h 822"/>
                  <a:gd name="T42" fmla="*/ 2 w 345"/>
                  <a:gd name="T43" fmla="*/ 13 h 822"/>
                  <a:gd name="T44" fmla="*/ 2 w 345"/>
                  <a:gd name="T45" fmla="*/ 11 h 822"/>
                  <a:gd name="T46" fmla="*/ 0 w 345"/>
                  <a:gd name="T47" fmla="*/ 8 h 82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45"/>
                  <a:gd name="T73" fmla="*/ 0 h 822"/>
                  <a:gd name="T74" fmla="*/ 345 w 345"/>
                  <a:gd name="T75" fmla="*/ 822 h 82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45" h="822">
                    <a:moveTo>
                      <a:pt x="0" y="337"/>
                    </a:moveTo>
                    <a:lnTo>
                      <a:pt x="14" y="289"/>
                    </a:lnTo>
                    <a:lnTo>
                      <a:pt x="114" y="76"/>
                    </a:lnTo>
                    <a:lnTo>
                      <a:pt x="181" y="48"/>
                    </a:lnTo>
                    <a:lnTo>
                      <a:pt x="196" y="0"/>
                    </a:lnTo>
                    <a:lnTo>
                      <a:pt x="247" y="27"/>
                    </a:lnTo>
                    <a:lnTo>
                      <a:pt x="247" y="71"/>
                    </a:lnTo>
                    <a:lnTo>
                      <a:pt x="204" y="201"/>
                    </a:lnTo>
                    <a:lnTo>
                      <a:pt x="249" y="190"/>
                    </a:lnTo>
                    <a:lnTo>
                      <a:pt x="273" y="278"/>
                    </a:lnTo>
                    <a:lnTo>
                      <a:pt x="345" y="302"/>
                    </a:lnTo>
                    <a:lnTo>
                      <a:pt x="309" y="345"/>
                    </a:lnTo>
                    <a:lnTo>
                      <a:pt x="226" y="401"/>
                    </a:lnTo>
                    <a:lnTo>
                      <a:pt x="204" y="454"/>
                    </a:lnTo>
                    <a:lnTo>
                      <a:pt x="249" y="552"/>
                    </a:lnTo>
                    <a:lnTo>
                      <a:pt x="233" y="612"/>
                    </a:lnTo>
                    <a:lnTo>
                      <a:pt x="287" y="742"/>
                    </a:lnTo>
                    <a:lnTo>
                      <a:pt x="247" y="822"/>
                    </a:lnTo>
                    <a:lnTo>
                      <a:pt x="207" y="540"/>
                    </a:lnTo>
                    <a:lnTo>
                      <a:pt x="173" y="497"/>
                    </a:lnTo>
                    <a:lnTo>
                      <a:pt x="118" y="571"/>
                    </a:lnTo>
                    <a:lnTo>
                      <a:pt x="78" y="556"/>
                    </a:lnTo>
                    <a:lnTo>
                      <a:pt x="86" y="455"/>
                    </a:lnTo>
                    <a:lnTo>
                      <a:pt x="0" y="337"/>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9" name="Freeform 332"/>
              <p:cNvSpPr>
                <a:spLocks/>
              </p:cNvSpPr>
              <p:nvPr/>
            </p:nvSpPr>
            <p:spPr bwMode="auto">
              <a:xfrm>
                <a:off x="2863" y="2898"/>
                <a:ext cx="54" cy="54"/>
              </a:xfrm>
              <a:custGeom>
                <a:avLst/>
                <a:gdLst>
                  <a:gd name="T0" fmla="*/ 0 w 190"/>
                  <a:gd name="T1" fmla="*/ 1 h 190"/>
                  <a:gd name="T2" fmla="*/ 0 w 190"/>
                  <a:gd name="T3" fmla="*/ 3 h 190"/>
                  <a:gd name="T4" fmla="*/ 1 w 190"/>
                  <a:gd name="T5" fmla="*/ 4 h 190"/>
                  <a:gd name="T6" fmla="*/ 2 w 190"/>
                  <a:gd name="T7" fmla="*/ 4 h 190"/>
                  <a:gd name="T8" fmla="*/ 4 w 190"/>
                  <a:gd name="T9" fmla="*/ 2 h 190"/>
                  <a:gd name="T10" fmla="*/ 4 w 190"/>
                  <a:gd name="T11" fmla="*/ 0 h 190"/>
                  <a:gd name="T12" fmla="*/ 2 w 190"/>
                  <a:gd name="T13" fmla="*/ 0 h 190"/>
                  <a:gd name="T14" fmla="*/ 1 w 190"/>
                  <a:gd name="T15" fmla="*/ 0 h 190"/>
                  <a:gd name="T16" fmla="*/ 0 w 190"/>
                  <a:gd name="T17" fmla="*/ 1 h 1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
                  <a:gd name="T28" fmla="*/ 0 h 190"/>
                  <a:gd name="T29" fmla="*/ 190 w 190"/>
                  <a:gd name="T30" fmla="*/ 190 h 19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 h="190">
                    <a:moveTo>
                      <a:pt x="0" y="37"/>
                    </a:moveTo>
                    <a:lnTo>
                      <a:pt x="12" y="132"/>
                    </a:lnTo>
                    <a:lnTo>
                      <a:pt x="39" y="182"/>
                    </a:lnTo>
                    <a:lnTo>
                      <a:pt x="73" y="190"/>
                    </a:lnTo>
                    <a:lnTo>
                      <a:pt x="190" y="102"/>
                    </a:lnTo>
                    <a:lnTo>
                      <a:pt x="187" y="0"/>
                    </a:lnTo>
                    <a:lnTo>
                      <a:pt x="101" y="16"/>
                    </a:lnTo>
                    <a:lnTo>
                      <a:pt x="25" y="13"/>
                    </a:lnTo>
                    <a:lnTo>
                      <a:pt x="0" y="37"/>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0" name="Freeform 333"/>
              <p:cNvSpPr>
                <a:spLocks/>
              </p:cNvSpPr>
              <p:nvPr/>
            </p:nvSpPr>
            <p:spPr bwMode="auto">
              <a:xfrm>
                <a:off x="2616" y="2960"/>
                <a:ext cx="20" cy="48"/>
              </a:xfrm>
              <a:custGeom>
                <a:avLst/>
                <a:gdLst>
                  <a:gd name="T0" fmla="*/ 0 w 72"/>
                  <a:gd name="T1" fmla="*/ 0 h 166"/>
                  <a:gd name="T2" fmla="*/ 0 w 72"/>
                  <a:gd name="T3" fmla="*/ 4 h 166"/>
                  <a:gd name="T4" fmla="*/ 2 w 72"/>
                  <a:gd name="T5" fmla="*/ 3 h 166"/>
                  <a:gd name="T6" fmla="*/ 1 w 72"/>
                  <a:gd name="T7" fmla="*/ 1 h 166"/>
                  <a:gd name="T8" fmla="*/ 0 w 72"/>
                  <a:gd name="T9" fmla="*/ 0 h 166"/>
                  <a:gd name="T10" fmla="*/ 0 60000 65536"/>
                  <a:gd name="T11" fmla="*/ 0 60000 65536"/>
                  <a:gd name="T12" fmla="*/ 0 60000 65536"/>
                  <a:gd name="T13" fmla="*/ 0 60000 65536"/>
                  <a:gd name="T14" fmla="*/ 0 60000 65536"/>
                  <a:gd name="T15" fmla="*/ 0 w 72"/>
                  <a:gd name="T16" fmla="*/ 0 h 166"/>
                  <a:gd name="T17" fmla="*/ 72 w 72"/>
                  <a:gd name="T18" fmla="*/ 166 h 166"/>
                </a:gdLst>
                <a:ahLst/>
                <a:cxnLst>
                  <a:cxn ang="T10">
                    <a:pos x="T0" y="T1"/>
                  </a:cxn>
                  <a:cxn ang="T11">
                    <a:pos x="T2" y="T3"/>
                  </a:cxn>
                  <a:cxn ang="T12">
                    <a:pos x="T4" y="T5"/>
                  </a:cxn>
                  <a:cxn ang="T13">
                    <a:pos x="T6" y="T7"/>
                  </a:cxn>
                  <a:cxn ang="T14">
                    <a:pos x="T8" y="T9"/>
                  </a:cxn>
                </a:cxnLst>
                <a:rect l="T15" t="T16" r="T17" b="T18"/>
                <a:pathLst>
                  <a:path w="72" h="166">
                    <a:moveTo>
                      <a:pt x="0" y="0"/>
                    </a:moveTo>
                    <a:lnTo>
                      <a:pt x="13" y="166"/>
                    </a:lnTo>
                    <a:lnTo>
                      <a:pt x="72" y="138"/>
                    </a:lnTo>
                    <a:lnTo>
                      <a:pt x="45" y="40"/>
                    </a:lnTo>
                    <a:lnTo>
                      <a:pt x="0" y="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1" name="Freeform 334"/>
              <p:cNvSpPr>
                <a:spLocks/>
              </p:cNvSpPr>
              <p:nvPr/>
            </p:nvSpPr>
            <p:spPr bwMode="auto">
              <a:xfrm>
                <a:off x="2548" y="2340"/>
                <a:ext cx="667" cy="486"/>
              </a:xfrm>
              <a:custGeom>
                <a:avLst/>
                <a:gdLst>
                  <a:gd name="T0" fmla="*/ 0 w 2339"/>
                  <a:gd name="T1" fmla="*/ 17 h 1707"/>
                  <a:gd name="T2" fmla="*/ 6 w 2339"/>
                  <a:gd name="T3" fmla="*/ 15 h 1707"/>
                  <a:gd name="T4" fmla="*/ 5 w 2339"/>
                  <a:gd name="T5" fmla="*/ 11 h 1707"/>
                  <a:gd name="T6" fmla="*/ 8 w 2339"/>
                  <a:gd name="T7" fmla="*/ 8 h 1707"/>
                  <a:gd name="T8" fmla="*/ 11 w 2339"/>
                  <a:gd name="T9" fmla="*/ 7 h 1707"/>
                  <a:gd name="T10" fmla="*/ 13 w 2339"/>
                  <a:gd name="T11" fmla="*/ 7 h 1707"/>
                  <a:gd name="T12" fmla="*/ 15 w 2339"/>
                  <a:gd name="T13" fmla="*/ 11 h 1707"/>
                  <a:gd name="T14" fmla="*/ 21 w 2339"/>
                  <a:gd name="T15" fmla="*/ 14 h 1707"/>
                  <a:gd name="T16" fmla="*/ 28 w 2339"/>
                  <a:gd name="T17" fmla="*/ 15 h 1707"/>
                  <a:gd name="T18" fmla="*/ 34 w 2339"/>
                  <a:gd name="T19" fmla="*/ 13 h 1707"/>
                  <a:gd name="T20" fmla="*/ 35 w 2339"/>
                  <a:gd name="T21" fmla="*/ 11 h 1707"/>
                  <a:gd name="T22" fmla="*/ 40 w 2339"/>
                  <a:gd name="T23" fmla="*/ 9 h 1707"/>
                  <a:gd name="T24" fmla="*/ 37 w 2339"/>
                  <a:gd name="T25" fmla="*/ 8 h 1707"/>
                  <a:gd name="T26" fmla="*/ 38 w 2339"/>
                  <a:gd name="T27" fmla="*/ 5 h 1707"/>
                  <a:gd name="T28" fmla="*/ 40 w 2339"/>
                  <a:gd name="T29" fmla="*/ 5 h 1707"/>
                  <a:gd name="T30" fmla="*/ 41 w 2339"/>
                  <a:gd name="T31" fmla="*/ 1 h 1707"/>
                  <a:gd name="T32" fmla="*/ 46 w 2339"/>
                  <a:gd name="T33" fmla="*/ 1 h 1707"/>
                  <a:gd name="T34" fmla="*/ 50 w 2339"/>
                  <a:gd name="T35" fmla="*/ 6 h 1707"/>
                  <a:gd name="T36" fmla="*/ 54 w 2339"/>
                  <a:gd name="T37" fmla="*/ 7 h 1707"/>
                  <a:gd name="T38" fmla="*/ 51 w 2339"/>
                  <a:gd name="T39" fmla="*/ 12 h 1707"/>
                  <a:gd name="T40" fmla="*/ 50 w 2339"/>
                  <a:gd name="T41" fmla="*/ 14 h 1707"/>
                  <a:gd name="T42" fmla="*/ 48 w 2339"/>
                  <a:gd name="T43" fmla="*/ 15 h 1707"/>
                  <a:gd name="T44" fmla="*/ 47 w 2339"/>
                  <a:gd name="T45" fmla="*/ 15 h 1707"/>
                  <a:gd name="T46" fmla="*/ 42 w 2339"/>
                  <a:gd name="T47" fmla="*/ 19 h 1707"/>
                  <a:gd name="T48" fmla="*/ 42 w 2339"/>
                  <a:gd name="T49" fmla="*/ 16 h 1707"/>
                  <a:gd name="T50" fmla="*/ 39 w 2339"/>
                  <a:gd name="T51" fmla="*/ 19 h 1707"/>
                  <a:gd name="T52" fmla="*/ 42 w 2339"/>
                  <a:gd name="T53" fmla="*/ 20 h 1707"/>
                  <a:gd name="T54" fmla="*/ 41 w 2339"/>
                  <a:gd name="T55" fmla="*/ 22 h 1707"/>
                  <a:gd name="T56" fmla="*/ 43 w 2339"/>
                  <a:gd name="T57" fmla="*/ 27 h 1707"/>
                  <a:gd name="T58" fmla="*/ 43 w 2339"/>
                  <a:gd name="T59" fmla="*/ 28 h 1707"/>
                  <a:gd name="T60" fmla="*/ 43 w 2339"/>
                  <a:gd name="T61" fmla="*/ 29 h 1707"/>
                  <a:gd name="T62" fmla="*/ 38 w 2339"/>
                  <a:gd name="T63" fmla="*/ 36 h 1707"/>
                  <a:gd name="T64" fmla="*/ 36 w 2339"/>
                  <a:gd name="T65" fmla="*/ 37 h 1707"/>
                  <a:gd name="T66" fmla="*/ 35 w 2339"/>
                  <a:gd name="T67" fmla="*/ 38 h 1707"/>
                  <a:gd name="T68" fmla="*/ 32 w 2339"/>
                  <a:gd name="T69" fmla="*/ 39 h 1707"/>
                  <a:gd name="T70" fmla="*/ 30 w 2339"/>
                  <a:gd name="T71" fmla="*/ 38 h 1707"/>
                  <a:gd name="T72" fmla="*/ 25 w 2339"/>
                  <a:gd name="T73" fmla="*/ 37 h 1707"/>
                  <a:gd name="T74" fmla="*/ 25 w 2339"/>
                  <a:gd name="T75" fmla="*/ 38 h 1707"/>
                  <a:gd name="T76" fmla="*/ 23 w 2339"/>
                  <a:gd name="T77" fmla="*/ 37 h 1707"/>
                  <a:gd name="T78" fmla="*/ 21 w 2339"/>
                  <a:gd name="T79" fmla="*/ 36 h 1707"/>
                  <a:gd name="T80" fmla="*/ 22 w 2339"/>
                  <a:gd name="T81" fmla="*/ 32 h 1707"/>
                  <a:gd name="T82" fmla="*/ 20 w 2339"/>
                  <a:gd name="T83" fmla="*/ 30 h 1707"/>
                  <a:gd name="T84" fmla="*/ 16 w 2339"/>
                  <a:gd name="T85" fmla="*/ 31 h 1707"/>
                  <a:gd name="T86" fmla="*/ 13 w 2339"/>
                  <a:gd name="T87" fmla="*/ 32 h 1707"/>
                  <a:gd name="T88" fmla="*/ 13 w 2339"/>
                  <a:gd name="T89" fmla="*/ 31 h 1707"/>
                  <a:gd name="T90" fmla="*/ 9 w 2339"/>
                  <a:gd name="T91" fmla="*/ 30 h 1707"/>
                  <a:gd name="T92" fmla="*/ 5 w 2339"/>
                  <a:gd name="T93" fmla="*/ 28 h 1707"/>
                  <a:gd name="T94" fmla="*/ 5 w 2339"/>
                  <a:gd name="T95" fmla="*/ 26 h 1707"/>
                  <a:gd name="T96" fmla="*/ 6 w 2339"/>
                  <a:gd name="T97" fmla="*/ 23 h 1707"/>
                  <a:gd name="T98" fmla="*/ 3 w 2339"/>
                  <a:gd name="T99" fmla="*/ 23 h 1707"/>
                  <a:gd name="T100" fmla="*/ 1 w 2339"/>
                  <a:gd name="T101" fmla="*/ 20 h 1707"/>
                  <a:gd name="T102" fmla="*/ 0 w 2339"/>
                  <a:gd name="T103" fmla="*/ 19 h 170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339"/>
                  <a:gd name="T157" fmla="*/ 0 h 1707"/>
                  <a:gd name="T158" fmla="*/ 2339 w 2339"/>
                  <a:gd name="T159" fmla="*/ 1707 h 170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339" h="1707">
                    <a:moveTo>
                      <a:pt x="0" y="812"/>
                    </a:moveTo>
                    <a:lnTo>
                      <a:pt x="15" y="747"/>
                    </a:lnTo>
                    <a:lnTo>
                      <a:pt x="98" y="730"/>
                    </a:lnTo>
                    <a:lnTo>
                      <a:pt x="245" y="642"/>
                    </a:lnTo>
                    <a:lnTo>
                      <a:pt x="267" y="572"/>
                    </a:lnTo>
                    <a:lnTo>
                      <a:pt x="238" y="491"/>
                    </a:lnTo>
                    <a:lnTo>
                      <a:pt x="331" y="469"/>
                    </a:lnTo>
                    <a:lnTo>
                      <a:pt x="357" y="362"/>
                    </a:lnTo>
                    <a:lnTo>
                      <a:pt x="454" y="368"/>
                    </a:lnTo>
                    <a:lnTo>
                      <a:pt x="465" y="299"/>
                    </a:lnTo>
                    <a:lnTo>
                      <a:pt x="539" y="264"/>
                    </a:lnTo>
                    <a:lnTo>
                      <a:pt x="578" y="322"/>
                    </a:lnTo>
                    <a:lnTo>
                      <a:pt x="633" y="345"/>
                    </a:lnTo>
                    <a:lnTo>
                      <a:pt x="652" y="469"/>
                    </a:lnTo>
                    <a:lnTo>
                      <a:pt x="821" y="519"/>
                    </a:lnTo>
                    <a:lnTo>
                      <a:pt x="892" y="606"/>
                    </a:lnTo>
                    <a:lnTo>
                      <a:pt x="1033" y="602"/>
                    </a:lnTo>
                    <a:lnTo>
                      <a:pt x="1190" y="667"/>
                    </a:lnTo>
                    <a:lnTo>
                      <a:pt x="1395" y="606"/>
                    </a:lnTo>
                    <a:lnTo>
                      <a:pt x="1459" y="557"/>
                    </a:lnTo>
                    <a:lnTo>
                      <a:pt x="1459" y="488"/>
                    </a:lnTo>
                    <a:lnTo>
                      <a:pt x="1518" y="496"/>
                    </a:lnTo>
                    <a:lnTo>
                      <a:pt x="1649" y="398"/>
                    </a:lnTo>
                    <a:lnTo>
                      <a:pt x="1748" y="392"/>
                    </a:lnTo>
                    <a:lnTo>
                      <a:pt x="1701" y="318"/>
                    </a:lnTo>
                    <a:lnTo>
                      <a:pt x="1604" y="337"/>
                    </a:lnTo>
                    <a:lnTo>
                      <a:pt x="1603" y="254"/>
                    </a:lnTo>
                    <a:lnTo>
                      <a:pt x="1627" y="207"/>
                    </a:lnTo>
                    <a:lnTo>
                      <a:pt x="1684" y="234"/>
                    </a:lnTo>
                    <a:lnTo>
                      <a:pt x="1738" y="204"/>
                    </a:lnTo>
                    <a:lnTo>
                      <a:pt x="1795" y="92"/>
                    </a:lnTo>
                    <a:lnTo>
                      <a:pt x="1770" y="51"/>
                    </a:lnTo>
                    <a:lnTo>
                      <a:pt x="1908" y="0"/>
                    </a:lnTo>
                    <a:lnTo>
                      <a:pt x="1986" y="35"/>
                    </a:lnTo>
                    <a:lnTo>
                      <a:pt x="2056" y="224"/>
                    </a:lnTo>
                    <a:lnTo>
                      <a:pt x="2173" y="266"/>
                    </a:lnTo>
                    <a:lnTo>
                      <a:pt x="2193" y="335"/>
                    </a:lnTo>
                    <a:lnTo>
                      <a:pt x="2339" y="291"/>
                    </a:lnTo>
                    <a:lnTo>
                      <a:pt x="2270" y="475"/>
                    </a:lnTo>
                    <a:lnTo>
                      <a:pt x="2185" y="503"/>
                    </a:lnTo>
                    <a:lnTo>
                      <a:pt x="2198" y="572"/>
                    </a:lnTo>
                    <a:lnTo>
                      <a:pt x="2173" y="615"/>
                    </a:lnTo>
                    <a:lnTo>
                      <a:pt x="2159" y="602"/>
                    </a:lnTo>
                    <a:lnTo>
                      <a:pt x="2083" y="652"/>
                    </a:lnTo>
                    <a:lnTo>
                      <a:pt x="2083" y="679"/>
                    </a:lnTo>
                    <a:lnTo>
                      <a:pt x="2030" y="670"/>
                    </a:lnTo>
                    <a:lnTo>
                      <a:pt x="1936" y="753"/>
                    </a:lnTo>
                    <a:lnTo>
                      <a:pt x="1819" y="820"/>
                    </a:lnTo>
                    <a:lnTo>
                      <a:pt x="1857" y="730"/>
                    </a:lnTo>
                    <a:lnTo>
                      <a:pt x="1838" y="701"/>
                    </a:lnTo>
                    <a:lnTo>
                      <a:pt x="1684" y="801"/>
                    </a:lnTo>
                    <a:lnTo>
                      <a:pt x="1681" y="829"/>
                    </a:lnTo>
                    <a:lnTo>
                      <a:pt x="1732" y="894"/>
                    </a:lnTo>
                    <a:lnTo>
                      <a:pt x="1800" y="866"/>
                    </a:lnTo>
                    <a:lnTo>
                      <a:pt x="1869" y="890"/>
                    </a:lnTo>
                    <a:lnTo>
                      <a:pt x="1777" y="941"/>
                    </a:lnTo>
                    <a:lnTo>
                      <a:pt x="1739" y="1013"/>
                    </a:lnTo>
                    <a:lnTo>
                      <a:pt x="1841" y="1167"/>
                    </a:lnTo>
                    <a:lnTo>
                      <a:pt x="1773" y="1154"/>
                    </a:lnTo>
                    <a:lnTo>
                      <a:pt x="1841" y="1208"/>
                    </a:lnTo>
                    <a:lnTo>
                      <a:pt x="1776" y="1240"/>
                    </a:lnTo>
                    <a:lnTo>
                      <a:pt x="1846" y="1255"/>
                    </a:lnTo>
                    <a:lnTo>
                      <a:pt x="1716" y="1504"/>
                    </a:lnTo>
                    <a:lnTo>
                      <a:pt x="1630" y="1579"/>
                    </a:lnTo>
                    <a:lnTo>
                      <a:pt x="1546" y="1602"/>
                    </a:lnTo>
                    <a:lnTo>
                      <a:pt x="1540" y="1603"/>
                    </a:lnTo>
                    <a:lnTo>
                      <a:pt x="1518" y="1589"/>
                    </a:lnTo>
                    <a:lnTo>
                      <a:pt x="1498" y="1629"/>
                    </a:lnTo>
                    <a:lnTo>
                      <a:pt x="1399" y="1654"/>
                    </a:lnTo>
                    <a:lnTo>
                      <a:pt x="1390" y="1707"/>
                    </a:lnTo>
                    <a:lnTo>
                      <a:pt x="1373" y="1643"/>
                    </a:lnTo>
                    <a:lnTo>
                      <a:pt x="1306" y="1648"/>
                    </a:lnTo>
                    <a:lnTo>
                      <a:pt x="1204" y="1572"/>
                    </a:lnTo>
                    <a:lnTo>
                      <a:pt x="1089" y="1606"/>
                    </a:lnTo>
                    <a:lnTo>
                      <a:pt x="1066" y="1607"/>
                    </a:lnTo>
                    <a:lnTo>
                      <a:pt x="1068" y="1654"/>
                    </a:lnTo>
                    <a:lnTo>
                      <a:pt x="1052" y="1642"/>
                    </a:lnTo>
                    <a:lnTo>
                      <a:pt x="980" y="1618"/>
                    </a:lnTo>
                    <a:lnTo>
                      <a:pt x="956" y="1530"/>
                    </a:lnTo>
                    <a:lnTo>
                      <a:pt x="911" y="1541"/>
                    </a:lnTo>
                    <a:lnTo>
                      <a:pt x="954" y="1411"/>
                    </a:lnTo>
                    <a:lnTo>
                      <a:pt x="954" y="1367"/>
                    </a:lnTo>
                    <a:lnTo>
                      <a:pt x="903" y="1340"/>
                    </a:lnTo>
                    <a:lnTo>
                      <a:pt x="864" y="1322"/>
                    </a:lnTo>
                    <a:lnTo>
                      <a:pt x="852" y="1273"/>
                    </a:lnTo>
                    <a:lnTo>
                      <a:pt x="691" y="1354"/>
                    </a:lnTo>
                    <a:lnTo>
                      <a:pt x="619" y="1332"/>
                    </a:lnTo>
                    <a:lnTo>
                      <a:pt x="579" y="1378"/>
                    </a:lnTo>
                    <a:lnTo>
                      <a:pt x="574" y="1345"/>
                    </a:lnTo>
                    <a:lnTo>
                      <a:pt x="549" y="1353"/>
                    </a:lnTo>
                    <a:lnTo>
                      <a:pt x="467" y="1353"/>
                    </a:lnTo>
                    <a:lnTo>
                      <a:pt x="402" y="1282"/>
                    </a:lnTo>
                    <a:lnTo>
                      <a:pt x="283" y="1236"/>
                    </a:lnTo>
                    <a:lnTo>
                      <a:pt x="201" y="1205"/>
                    </a:lnTo>
                    <a:lnTo>
                      <a:pt x="184" y="1128"/>
                    </a:lnTo>
                    <a:lnTo>
                      <a:pt x="223" y="1119"/>
                    </a:lnTo>
                    <a:lnTo>
                      <a:pt x="199" y="1056"/>
                    </a:lnTo>
                    <a:lnTo>
                      <a:pt x="252" y="983"/>
                    </a:lnTo>
                    <a:lnTo>
                      <a:pt x="212" y="958"/>
                    </a:lnTo>
                    <a:lnTo>
                      <a:pt x="150" y="985"/>
                    </a:lnTo>
                    <a:lnTo>
                      <a:pt x="38" y="901"/>
                    </a:lnTo>
                    <a:lnTo>
                      <a:pt x="42" y="890"/>
                    </a:lnTo>
                    <a:lnTo>
                      <a:pt x="42" y="830"/>
                    </a:lnTo>
                    <a:lnTo>
                      <a:pt x="0" y="812"/>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2" name="Freeform 335"/>
              <p:cNvSpPr>
                <a:spLocks/>
              </p:cNvSpPr>
              <p:nvPr/>
            </p:nvSpPr>
            <p:spPr bwMode="auto">
              <a:xfrm>
                <a:off x="2931" y="2830"/>
                <a:ext cx="24" cy="22"/>
              </a:xfrm>
              <a:custGeom>
                <a:avLst/>
                <a:gdLst>
                  <a:gd name="T0" fmla="*/ 0 w 84"/>
                  <a:gd name="T1" fmla="*/ 1 h 80"/>
                  <a:gd name="T2" fmla="*/ 1 w 84"/>
                  <a:gd name="T3" fmla="*/ 0 h 80"/>
                  <a:gd name="T4" fmla="*/ 2 w 84"/>
                  <a:gd name="T5" fmla="*/ 0 h 80"/>
                  <a:gd name="T6" fmla="*/ 1 w 84"/>
                  <a:gd name="T7" fmla="*/ 2 h 80"/>
                  <a:gd name="T8" fmla="*/ 0 w 84"/>
                  <a:gd name="T9" fmla="*/ 1 h 80"/>
                  <a:gd name="T10" fmla="*/ 0 60000 65536"/>
                  <a:gd name="T11" fmla="*/ 0 60000 65536"/>
                  <a:gd name="T12" fmla="*/ 0 60000 65536"/>
                  <a:gd name="T13" fmla="*/ 0 60000 65536"/>
                  <a:gd name="T14" fmla="*/ 0 60000 65536"/>
                  <a:gd name="T15" fmla="*/ 0 w 84"/>
                  <a:gd name="T16" fmla="*/ 0 h 80"/>
                  <a:gd name="T17" fmla="*/ 84 w 84"/>
                  <a:gd name="T18" fmla="*/ 80 h 80"/>
                </a:gdLst>
                <a:ahLst/>
                <a:cxnLst>
                  <a:cxn ang="T10">
                    <a:pos x="T0" y="T1"/>
                  </a:cxn>
                  <a:cxn ang="T11">
                    <a:pos x="T2" y="T3"/>
                  </a:cxn>
                  <a:cxn ang="T12">
                    <a:pos x="T4" y="T5"/>
                  </a:cxn>
                  <a:cxn ang="T13">
                    <a:pos x="T6" y="T7"/>
                  </a:cxn>
                  <a:cxn ang="T14">
                    <a:pos x="T8" y="T9"/>
                  </a:cxn>
                </a:cxnLst>
                <a:rect l="T15" t="T16" r="T17" b="T18"/>
                <a:pathLst>
                  <a:path w="84" h="80">
                    <a:moveTo>
                      <a:pt x="0" y="65"/>
                    </a:moveTo>
                    <a:lnTo>
                      <a:pt x="27" y="0"/>
                    </a:lnTo>
                    <a:lnTo>
                      <a:pt x="84" y="15"/>
                    </a:lnTo>
                    <a:lnTo>
                      <a:pt x="38" y="80"/>
                    </a:lnTo>
                    <a:lnTo>
                      <a:pt x="0" y="6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3" name="Freeform 336"/>
              <p:cNvSpPr>
                <a:spLocks/>
              </p:cNvSpPr>
              <p:nvPr/>
            </p:nvSpPr>
            <p:spPr bwMode="auto">
              <a:xfrm>
                <a:off x="3054" y="2763"/>
                <a:ext cx="19" cy="41"/>
              </a:xfrm>
              <a:custGeom>
                <a:avLst/>
                <a:gdLst>
                  <a:gd name="T0" fmla="*/ 0 w 67"/>
                  <a:gd name="T1" fmla="*/ 1 h 144"/>
                  <a:gd name="T2" fmla="*/ 1 w 67"/>
                  <a:gd name="T3" fmla="*/ 3 h 144"/>
                  <a:gd name="T4" fmla="*/ 1 w 67"/>
                  <a:gd name="T5" fmla="*/ 0 h 144"/>
                  <a:gd name="T6" fmla="*/ 1 w 67"/>
                  <a:gd name="T7" fmla="*/ 0 h 144"/>
                  <a:gd name="T8" fmla="*/ 0 w 67"/>
                  <a:gd name="T9" fmla="*/ 1 h 144"/>
                  <a:gd name="T10" fmla="*/ 0 60000 65536"/>
                  <a:gd name="T11" fmla="*/ 0 60000 65536"/>
                  <a:gd name="T12" fmla="*/ 0 60000 65536"/>
                  <a:gd name="T13" fmla="*/ 0 60000 65536"/>
                  <a:gd name="T14" fmla="*/ 0 60000 65536"/>
                  <a:gd name="T15" fmla="*/ 0 w 67"/>
                  <a:gd name="T16" fmla="*/ 0 h 144"/>
                  <a:gd name="T17" fmla="*/ 67 w 67"/>
                  <a:gd name="T18" fmla="*/ 144 h 144"/>
                </a:gdLst>
                <a:ahLst/>
                <a:cxnLst>
                  <a:cxn ang="T10">
                    <a:pos x="T0" y="T1"/>
                  </a:cxn>
                  <a:cxn ang="T11">
                    <a:pos x="T2" y="T3"/>
                  </a:cxn>
                  <a:cxn ang="T12">
                    <a:pos x="T4" y="T5"/>
                  </a:cxn>
                  <a:cxn ang="T13">
                    <a:pos x="T6" y="T7"/>
                  </a:cxn>
                  <a:cxn ang="T14">
                    <a:pos x="T8" y="T9"/>
                  </a:cxn>
                </a:cxnLst>
                <a:rect l="T15" t="T16" r="T17" b="T18"/>
                <a:pathLst>
                  <a:path w="67" h="144">
                    <a:moveTo>
                      <a:pt x="0" y="60"/>
                    </a:moveTo>
                    <a:lnTo>
                      <a:pt x="28" y="144"/>
                    </a:lnTo>
                    <a:lnTo>
                      <a:pt x="67" y="0"/>
                    </a:lnTo>
                    <a:lnTo>
                      <a:pt x="33" y="2"/>
                    </a:lnTo>
                    <a:lnTo>
                      <a:pt x="0" y="6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4" name="Freeform 337"/>
              <p:cNvSpPr>
                <a:spLocks/>
              </p:cNvSpPr>
              <p:nvPr/>
            </p:nvSpPr>
            <p:spPr bwMode="auto">
              <a:xfrm>
                <a:off x="1875" y="2380"/>
                <a:ext cx="116" cy="54"/>
              </a:xfrm>
              <a:custGeom>
                <a:avLst/>
                <a:gdLst>
                  <a:gd name="T0" fmla="*/ 0 w 403"/>
                  <a:gd name="T1" fmla="*/ 1 h 190"/>
                  <a:gd name="T2" fmla="*/ 2 w 403"/>
                  <a:gd name="T3" fmla="*/ 3 h 190"/>
                  <a:gd name="T4" fmla="*/ 4 w 403"/>
                  <a:gd name="T5" fmla="*/ 3 h 190"/>
                  <a:gd name="T6" fmla="*/ 5 w 403"/>
                  <a:gd name="T7" fmla="*/ 4 h 190"/>
                  <a:gd name="T8" fmla="*/ 6 w 403"/>
                  <a:gd name="T9" fmla="*/ 4 h 190"/>
                  <a:gd name="T10" fmla="*/ 8 w 403"/>
                  <a:gd name="T11" fmla="*/ 3 h 190"/>
                  <a:gd name="T12" fmla="*/ 9 w 403"/>
                  <a:gd name="T13" fmla="*/ 4 h 190"/>
                  <a:gd name="T14" fmla="*/ 9 w 403"/>
                  <a:gd name="T15" fmla="*/ 3 h 190"/>
                  <a:gd name="T16" fmla="*/ 7 w 403"/>
                  <a:gd name="T17" fmla="*/ 3 h 190"/>
                  <a:gd name="T18" fmla="*/ 3 w 403"/>
                  <a:gd name="T19" fmla="*/ 0 h 190"/>
                  <a:gd name="T20" fmla="*/ 2 w 403"/>
                  <a:gd name="T21" fmla="*/ 0 h 190"/>
                  <a:gd name="T22" fmla="*/ 0 w 403"/>
                  <a:gd name="T23" fmla="*/ 1 h 1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03"/>
                  <a:gd name="T37" fmla="*/ 0 h 190"/>
                  <a:gd name="T38" fmla="*/ 403 w 403"/>
                  <a:gd name="T39" fmla="*/ 190 h 1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03" h="190">
                    <a:moveTo>
                      <a:pt x="0" y="47"/>
                    </a:moveTo>
                    <a:lnTo>
                      <a:pt x="72" y="135"/>
                    </a:lnTo>
                    <a:lnTo>
                      <a:pt x="184" y="134"/>
                    </a:lnTo>
                    <a:lnTo>
                      <a:pt x="201" y="171"/>
                    </a:lnTo>
                    <a:lnTo>
                      <a:pt x="251" y="190"/>
                    </a:lnTo>
                    <a:lnTo>
                      <a:pt x="340" y="146"/>
                    </a:lnTo>
                    <a:lnTo>
                      <a:pt x="392" y="155"/>
                    </a:lnTo>
                    <a:lnTo>
                      <a:pt x="403" y="117"/>
                    </a:lnTo>
                    <a:lnTo>
                      <a:pt x="306" y="106"/>
                    </a:lnTo>
                    <a:lnTo>
                      <a:pt x="110" y="17"/>
                    </a:lnTo>
                    <a:lnTo>
                      <a:pt x="87" y="0"/>
                    </a:lnTo>
                    <a:lnTo>
                      <a:pt x="0" y="47"/>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5" name="Freeform 338"/>
              <p:cNvSpPr>
                <a:spLocks/>
              </p:cNvSpPr>
              <p:nvPr/>
            </p:nvSpPr>
            <p:spPr bwMode="auto">
              <a:xfrm>
                <a:off x="1835" y="2266"/>
                <a:ext cx="29" cy="50"/>
              </a:xfrm>
              <a:custGeom>
                <a:avLst/>
                <a:gdLst>
                  <a:gd name="T0" fmla="*/ 0 w 100"/>
                  <a:gd name="T1" fmla="*/ 3 h 175"/>
                  <a:gd name="T2" fmla="*/ 0 w 100"/>
                  <a:gd name="T3" fmla="*/ 1 h 175"/>
                  <a:gd name="T4" fmla="*/ 2 w 100"/>
                  <a:gd name="T5" fmla="*/ 0 h 175"/>
                  <a:gd name="T6" fmla="*/ 2 w 100"/>
                  <a:gd name="T7" fmla="*/ 2 h 175"/>
                  <a:gd name="T8" fmla="*/ 2 w 100"/>
                  <a:gd name="T9" fmla="*/ 2 h 175"/>
                  <a:gd name="T10" fmla="*/ 1 w 100"/>
                  <a:gd name="T11" fmla="*/ 3 h 175"/>
                  <a:gd name="T12" fmla="*/ 1 w 100"/>
                  <a:gd name="T13" fmla="*/ 4 h 175"/>
                  <a:gd name="T14" fmla="*/ 0 w 100"/>
                  <a:gd name="T15" fmla="*/ 4 h 175"/>
                  <a:gd name="T16" fmla="*/ 0 w 100"/>
                  <a:gd name="T17" fmla="*/ 3 h 17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0"/>
                  <a:gd name="T28" fmla="*/ 0 h 175"/>
                  <a:gd name="T29" fmla="*/ 100 w 100"/>
                  <a:gd name="T30" fmla="*/ 175 h 17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0" h="175">
                    <a:moveTo>
                      <a:pt x="0" y="133"/>
                    </a:moveTo>
                    <a:lnTo>
                      <a:pt x="6" y="47"/>
                    </a:lnTo>
                    <a:lnTo>
                      <a:pt x="87" y="0"/>
                    </a:lnTo>
                    <a:lnTo>
                      <a:pt x="72" y="69"/>
                    </a:lnTo>
                    <a:lnTo>
                      <a:pt x="100" y="89"/>
                    </a:lnTo>
                    <a:lnTo>
                      <a:pt x="48" y="127"/>
                    </a:lnTo>
                    <a:lnTo>
                      <a:pt x="46" y="175"/>
                    </a:lnTo>
                    <a:lnTo>
                      <a:pt x="16" y="175"/>
                    </a:lnTo>
                    <a:lnTo>
                      <a:pt x="0" y="133"/>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6" name="Freeform 339"/>
              <p:cNvSpPr>
                <a:spLocks/>
              </p:cNvSpPr>
              <p:nvPr/>
            </p:nvSpPr>
            <p:spPr bwMode="auto">
              <a:xfrm>
                <a:off x="1854" y="2304"/>
                <a:ext cx="10" cy="6"/>
              </a:xfrm>
              <a:custGeom>
                <a:avLst/>
                <a:gdLst>
                  <a:gd name="T0" fmla="*/ 0 w 36"/>
                  <a:gd name="T1" fmla="*/ 1 h 22"/>
                  <a:gd name="T2" fmla="*/ 1 w 36"/>
                  <a:gd name="T3" fmla="*/ 0 h 22"/>
                  <a:gd name="T4" fmla="*/ 1 w 36"/>
                  <a:gd name="T5" fmla="*/ 0 h 22"/>
                  <a:gd name="T6" fmla="*/ 0 w 36"/>
                  <a:gd name="T7" fmla="*/ 1 h 22"/>
                  <a:gd name="T8" fmla="*/ 0 60000 65536"/>
                  <a:gd name="T9" fmla="*/ 0 60000 65536"/>
                  <a:gd name="T10" fmla="*/ 0 60000 65536"/>
                  <a:gd name="T11" fmla="*/ 0 60000 65536"/>
                  <a:gd name="T12" fmla="*/ 0 w 36"/>
                  <a:gd name="T13" fmla="*/ 0 h 22"/>
                  <a:gd name="T14" fmla="*/ 36 w 36"/>
                  <a:gd name="T15" fmla="*/ 22 h 22"/>
                </a:gdLst>
                <a:ahLst/>
                <a:cxnLst>
                  <a:cxn ang="T8">
                    <a:pos x="T0" y="T1"/>
                  </a:cxn>
                  <a:cxn ang="T9">
                    <a:pos x="T2" y="T3"/>
                  </a:cxn>
                  <a:cxn ang="T10">
                    <a:pos x="T4" y="T5"/>
                  </a:cxn>
                  <a:cxn ang="T11">
                    <a:pos x="T6" y="T7"/>
                  </a:cxn>
                </a:cxnLst>
                <a:rect l="T12" t="T13" r="T14" b="T15"/>
                <a:pathLst>
                  <a:path w="36" h="22">
                    <a:moveTo>
                      <a:pt x="0" y="22"/>
                    </a:moveTo>
                    <a:lnTo>
                      <a:pt x="30" y="0"/>
                    </a:lnTo>
                    <a:lnTo>
                      <a:pt x="36" y="14"/>
                    </a:lnTo>
                    <a:lnTo>
                      <a:pt x="0" y="22"/>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7" name="Freeform 340"/>
              <p:cNvSpPr>
                <a:spLocks/>
              </p:cNvSpPr>
              <p:nvPr/>
            </p:nvSpPr>
            <p:spPr bwMode="auto">
              <a:xfrm>
                <a:off x="1868" y="2293"/>
                <a:ext cx="17" cy="21"/>
              </a:xfrm>
              <a:custGeom>
                <a:avLst/>
                <a:gdLst>
                  <a:gd name="T0" fmla="*/ 0 w 61"/>
                  <a:gd name="T1" fmla="*/ 1 h 74"/>
                  <a:gd name="T2" fmla="*/ 1 w 61"/>
                  <a:gd name="T3" fmla="*/ 2 h 74"/>
                  <a:gd name="T4" fmla="*/ 1 w 61"/>
                  <a:gd name="T5" fmla="*/ 1 h 74"/>
                  <a:gd name="T6" fmla="*/ 1 w 61"/>
                  <a:gd name="T7" fmla="*/ 0 h 74"/>
                  <a:gd name="T8" fmla="*/ 0 w 61"/>
                  <a:gd name="T9" fmla="*/ 1 h 74"/>
                  <a:gd name="T10" fmla="*/ 0 60000 65536"/>
                  <a:gd name="T11" fmla="*/ 0 60000 65536"/>
                  <a:gd name="T12" fmla="*/ 0 60000 65536"/>
                  <a:gd name="T13" fmla="*/ 0 60000 65536"/>
                  <a:gd name="T14" fmla="*/ 0 60000 65536"/>
                  <a:gd name="T15" fmla="*/ 0 w 61"/>
                  <a:gd name="T16" fmla="*/ 0 h 74"/>
                  <a:gd name="T17" fmla="*/ 61 w 61"/>
                  <a:gd name="T18" fmla="*/ 74 h 74"/>
                </a:gdLst>
                <a:ahLst/>
                <a:cxnLst>
                  <a:cxn ang="T10">
                    <a:pos x="T0" y="T1"/>
                  </a:cxn>
                  <a:cxn ang="T11">
                    <a:pos x="T2" y="T3"/>
                  </a:cxn>
                  <a:cxn ang="T12">
                    <a:pos x="T4" y="T5"/>
                  </a:cxn>
                  <a:cxn ang="T13">
                    <a:pos x="T6" y="T7"/>
                  </a:cxn>
                  <a:cxn ang="T14">
                    <a:pos x="T8" y="T9"/>
                  </a:cxn>
                </a:cxnLst>
                <a:rect l="T15" t="T16" r="T17" b="T18"/>
                <a:pathLst>
                  <a:path w="61" h="74">
                    <a:moveTo>
                      <a:pt x="0" y="39"/>
                    </a:moveTo>
                    <a:lnTo>
                      <a:pt x="48" y="74"/>
                    </a:lnTo>
                    <a:lnTo>
                      <a:pt x="61" y="38"/>
                    </a:lnTo>
                    <a:lnTo>
                      <a:pt x="52" y="0"/>
                    </a:lnTo>
                    <a:lnTo>
                      <a:pt x="0" y="39"/>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8" name="Freeform 341"/>
              <p:cNvSpPr>
                <a:spLocks/>
              </p:cNvSpPr>
              <p:nvPr/>
            </p:nvSpPr>
            <p:spPr bwMode="auto">
              <a:xfrm>
                <a:off x="1970" y="2019"/>
                <a:ext cx="119" cy="207"/>
              </a:xfrm>
              <a:custGeom>
                <a:avLst/>
                <a:gdLst>
                  <a:gd name="T0" fmla="*/ 0 w 416"/>
                  <a:gd name="T1" fmla="*/ 2 h 726"/>
                  <a:gd name="T2" fmla="*/ 1 w 416"/>
                  <a:gd name="T3" fmla="*/ 1 h 726"/>
                  <a:gd name="T4" fmla="*/ 2 w 416"/>
                  <a:gd name="T5" fmla="*/ 2 h 726"/>
                  <a:gd name="T6" fmla="*/ 3 w 416"/>
                  <a:gd name="T7" fmla="*/ 3 h 726"/>
                  <a:gd name="T8" fmla="*/ 5 w 416"/>
                  <a:gd name="T9" fmla="*/ 2 h 726"/>
                  <a:gd name="T10" fmla="*/ 5 w 416"/>
                  <a:gd name="T11" fmla="*/ 0 h 726"/>
                  <a:gd name="T12" fmla="*/ 7 w 416"/>
                  <a:gd name="T13" fmla="*/ 0 h 726"/>
                  <a:gd name="T14" fmla="*/ 8 w 416"/>
                  <a:gd name="T15" fmla="*/ 1 h 726"/>
                  <a:gd name="T16" fmla="*/ 7 w 416"/>
                  <a:gd name="T17" fmla="*/ 2 h 726"/>
                  <a:gd name="T18" fmla="*/ 7 w 416"/>
                  <a:gd name="T19" fmla="*/ 3 h 726"/>
                  <a:gd name="T20" fmla="*/ 9 w 416"/>
                  <a:gd name="T21" fmla="*/ 4 h 726"/>
                  <a:gd name="T22" fmla="*/ 8 w 416"/>
                  <a:gd name="T23" fmla="*/ 5 h 726"/>
                  <a:gd name="T24" fmla="*/ 9 w 416"/>
                  <a:gd name="T25" fmla="*/ 7 h 726"/>
                  <a:gd name="T26" fmla="*/ 8 w 416"/>
                  <a:gd name="T27" fmla="*/ 9 h 726"/>
                  <a:gd name="T28" fmla="*/ 10 w 416"/>
                  <a:gd name="T29" fmla="*/ 13 h 726"/>
                  <a:gd name="T30" fmla="*/ 6 w 416"/>
                  <a:gd name="T31" fmla="*/ 16 h 726"/>
                  <a:gd name="T32" fmla="*/ 2 w 416"/>
                  <a:gd name="T33" fmla="*/ 17 h 726"/>
                  <a:gd name="T34" fmla="*/ 2 w 416"/>
                  <a:gd name="T35" fmla="*/ 16 h 726"/>
                  <a:gd name="T36" fmla="*/ 1 w 416"/>
                  <a:gd name="T37" fmla="*/ 16 h 726"/>
                  <a:gd name="T38" fmla="*/ 1 w 416"/>
                  <a:gd name="T39" fmla="*/ 12 h 726"/>
                  <a:gd name="T40" fmla="*/ 4 w 416"/>
                  <a:gd name="T41" fmla="*/ 9 h 726"/>
                  <a:gd name="T42" fmla="*/ 3 w 416"/>
                  <a:gd name="T43" fmla="*/ 7 h 726"/>
                  <a:gd name="T44" fmla="*/ 3 w 416"/>
                  <a:gd name="T45" fmla="*/ 4 h 726"/>
                  <a:gd name="T46" fmla="*/ 0 w 416"/>
                  <a:gd name="T47" fmla="*/ 2 h 72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16"/>
                  <a:gd name="T73" fmla="*/ 0 h 726"/>
                  <a:gd name="T74" fmla="*/ 416 w 416"/>
                  <a:gd name="T75" fmla="*/ 726 h 72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16" h="726">
                    <a:moveTo>
                      <a:pt x="0" y="76"/>
                    </a:moveTo>
                    <a:lnTo>
                      <a:pt x="27" y="55"/>
                    </a:lnTo>
                    <a:lnTo>
                      <a:pt x="72" y="97"/>
                    </a:lnTo>
                    <a:lnTo>
                      <a:pt x="151" y="105"/>
                    </a:lnTo>
                    <a:lnTo>
                      <a:pt x="196" y="79"/>
                    </a:lnTo>
                    <a:lnTo>
                      <a:pt x="208" y="17"/>
                    </a:lnTo>
                    <a:lnTo>
                      <a:pt x="284" y="0"/>
                    </a:lnTo>
                    <a:lnTo>
                      <a:pt x="324" y="25"/>
                    </a:lnTo>
                    <a:lnTo>
                      <a:pt x="319" y="76"/>
                    </a:lnTo>
                    <a:lnTo>
                      <a:pt x="303" y="126"/>
                    </a:lnTo>
                    <a:lnTo>
                      <a:pt x="362" y="190"/>
                    </a:lnTo>
                    <a:lnTo>
                      <a:pt x="325" y="236"/>
                    </a:lnTo>
                    <a:lnTo>
                      <a:pt x="365" y="316"/>
                    </a:lnTo>
                    <a:lnTo>
                      <a:pt x="353" y="387"/>
                    </a:lnTo>
                    <a:lnTo>
                      <a:pt x="416" y="537"/>
                    </a:lnTo>
                    <a:lnTo>
                      <a:pt x="269" y="680"/>
                    </a:lnTo>
                    <a:lnTo>
                      <a:pt x="94" y="726"/>
                    </a:lnTo>
                    <a:lnTo>
                      <a:pt x="83" y="697"/>
                    </a:lnTo>
                    <a:lnTo>
                      <a:pt x="27" y="674"/>
                    </a:lnTo>
                    <a:lnTo>
                      <a:pt x="20" y="533"/>
                    </a:lnTo>
                    <a:lnTo>
                      <a:pt x="189" y="381"/>
                    </a:lnTo>
                    <a:lnTo>
                      <a:pt x="134" y="306"/>
                    </a:lnTo>
                    <a:lnTo>
                      <a:pt x="112" y="155"/>
                    </a:lnTo>
                    <a:lnTo>
                      <a:pt x="0" y="76"/>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29" name="Freeform 342"/>
              <p:cNvSpPr>
                <a:spLocks/>
              </p:cNvSpPr>
              <p:nvPr/>
            </p:nvSpPr>
            <p:spPr bwMode="auto">
              <a:xfrm>
                <a:off x="1698" y="2380"/>
                <a:ext cx="137" cy="138"/>
              </a:xfrm>
              <a:custGeom>
                <a:avLst/>
                <a:gdLst>
                  <a:gd name="T0" fmla="*/ 0 w 482"/>
                  <a:gd name="T1" fmla="*/ 3 h 484"/>
                  <a:gd name="T2" fmla="*/ 0 w 482"/>
                  <a:gd name="T3" fmla="*/ 4 h 484"/>
                  <a:gd name="T4" fmla="*/ 3 w 482"/>
                  <a:gd name="T5" fmla="*/ 5 h 484"/>
                  <a:gd name="T6" fmla="*/ 2 w 482"/>
                  <a:gd name="T7" fmla="*/ 6 h 484"/>
                  <a:gd name="T8" fmla="*/ 3 w 482"/>
                  <a:gd name="T9" fmla="*/ 6 h 484"/>
                  <a:gd name="T10" fmla="*/ 3 w 482"/>
                  <a:gd name="T11" fmla="*/ 8 h 484"/>
                  <a:gd name="T12" fmla="*/ 3 w 482"/>
                  <a:gd name="T13" fmla="*/ 10 h 484"/>
                  <a:gd name="T14" fmla="*/ 5 w 482"/>
                  <a:gd name="T15" fmla="*/ 11 h 484"/>
                  <a:gd name="T16" fmla="*/ 5 w 482"/>
                  <a:gd name="T17" fmla="*/ 11 h 484"/>
                  <a:gd name="T18" fmla="*/ 7 w 482"/>
                  <a:gd name="T19" fmla="*/ 11 h 484"/>
                  <a:gd name="T20" fmla="*/ 7 w 482"/>
                  <a:gd name="T21" fmla="*/ 10 h 484"/>
                  <a:gd name="T22" fmla="*/ 8 w 482"/>
                  <a:gd name="T23" fmla="*/ 10 h 484"/>
                  <a:gd name="T24" fmla="*/ 9 w 482"/>
                  <a:gd name="T25" fmla="*/ 10 h 484"/>
                  <a:gd name="T26" fmla="*/ 11 w 482"/>
                  <a:gd name="T27" fmla="*/ 9 h 484"/>
                  <a:gd name="T28" fmla="*/ 10 w 482"/>
                  <a:gd name="T29" fmla="*/ 8 h 484"/>
                  <a:gd name="T30" fmla="*/ 10 w 482"/>
                  <a:gd name="T31" fmla="*/ 7 h 484"/>
                  <a:gd name="T32" fmla="*/ 9 w 482"/>
                  <a:gd name="T33" fmla="*/ 6 h 484"/>
                  <a:gd name="T34" fmla="*/ 11 w 482"/>
                  <a:gd name="T35" fmla="*/ 5 h 484"/>
                  <a:gd name="T36" fmla="*/ 11 w 482"/>
                  <a:gd name="T37" fmla="*/ 3 h 484"/>
                  <a:gd name="T38" fmla="*/ 9 w 482"/>
                  <a:gd name="T39" fmla="*/ 2 h 484"/>
                  <a:gd name="T40" fmla="*/ 9 w 482"/>
                  <a:gd name="T41" fmla="*/ 2 h 484"/>
                  <a:gd name="T42" fmla="*/ 7 w 482"/>
                  <a:gd name="T43" fmla="*/ 0 h 484"/>
                  <a:gd name="T44" fmla="*/ 6 w 482"/>
                  <a:gd name="T45" fmla="*/ 0 h 484"/>
                  <a:gd name="T46" fmla="*/ 5 w 482"/>
                  <a:gd name="T47" fmla="*/ 2 h 484"/>
                  <a:gd name="T48" fmla="*/ 3 w 482"/>
                  <a:gd name="T49" fmla="*/ 2 h 484"/>
                  <a:gd name="T50" fmla="*/ 3 w 482"/>
                  <a:gd name="T51" fmla="*/ 3 h 484"/>
                  <a:gd name="T52" fmla="*/ 0 w 482"/>
                  <a:gd name="T53" fmla="*/ 3 h 48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82"/>
                  <a:gd name="T82" fmla="*/ 0 h 484"/>
                  <a:gd name="T83" fmla="*/ 482 w 482"/>
                  <a:gd name="T84" fmla="*/ 484 h 48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82" h="484">
                    <a:moveTo>
                      <a:pt x="0" y="147"/>
                    </a:moveTo>
                    <a:lnTo>
                      <a:pt x="15" y="189"/>
                    </a:lnTo>
                    <a:lnTo>
                      <a:pt x="115" y="219"/>
                    </a:lnTo>
                    <a:lnTo>
                      <a:pt x="96" y="242"/>
                    </a:lnTo>
                    <a:lnTo>
                      <a:pt x="135" y="275"/>
                    </a:lnTo>
                    <a:lnTo>
                      <a:pt x="150" y="327"/>
                    </a:lnTo>
                    <a:lnTo>
                      <a:pt x="107" y="430"/>
                    </a:lnTo>
                    <a:lnTo>
                      <a:pt x="228" y="472"/>
                    </a:lnTo>
                    <a:lnTo>
                      <a:pt x="240" y="477"/>
                    </a:lnTo>
                    <a:lnTo>
                      <a:pt x="297" y="484"/>
                    </a:lnTo>
                    <a:lnTo>
                      <a:pt x="297" y="444"/>
                    </a:lnTo>
                    <a:lnTo>
                      <a:pt x="330" y="421"/>
                    </a:lnTo>
                    <a:lnTo>
                      <a:pt x="408" y="448"/>
                    </a:lnTo>
                    <a:lnTo>
                      <a:pt x="456" y="407"/>
                    </a:lnTo>
                    <a:lnTo>
                      <a:pt x="430" y="348"/>
                    </a:lnTo>
                    <a:lnTo>
                      <a:pt x="441" y="293"/>
                    </a:lnTo>
                    <a:lnTo>
                      <a:pt x="402" y="261"/>
                    </a:lnTo>
                    <a:lnTo>
                      <a:pt x="456" y="195"/>
                    </a:lnTo>
                    <a:lnTo>
                      <a:pt x="482" y="123"/>
                    </a:lnTo>
                    <a:lnTo>
                      <a:pt x="410" y="92"/>
                    </a:lnTo>
                    <a:lnTo>
                      <a:pt x="392" y="84"/>
                    </a:lnTo>
                    <a:lnTo>
                      <a:pt x="280" y="0"/>
                    </a:lnTo>
                    <a:lnTo>
                      <a:pt x="244" y="15"/>
                    </a:lnTo>
                    <a:lnTo>
                      <a:pt x="197" y="96"/>
                    </a:lnTo>
                    <a:lnTo>
                      <a:pt x="104" y="81"/>
                    </a:lnTo>
                    <a:lnTo>
                      <a:pt x="122" y="143"/>
                    </a:lnTo>
                    <a:lnTo>
                      <a:pt x="0" y="147"/>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30" name="Freeform 343"/>
              <p:cNvSpPr>
                <a:spLocks/>
              </p:cNvSpPr>
              <p:nvPr/>
            </p:nvSpPr>
            <p:spPr bwMode="auto">
              <a:xfrm>
                <a:off x="1840" y="2508"/>
                <a:ext cx="9" cy="25"/>
              </a:xfrm>
              <a:custGeom>
                <a:avLst/>
                <a:gdLst>
                  <a:gd name="T0" fmla="*/ 0 w 31"/>
                  <a:gd name="T1" fmla="*/ 1 h 89"/>
                  <a:gd name="T2" fmla="*/ 1 w 31"/>
                  <a:gd name="T3" fmla="*/ 2 h 89"/>
                  <a:gd name="T4" fmla="*/ 1 w 31"/>
                  <a:gd name="T5" fmla="*/ 0 h 89"/>
                  <a:gd name="T6" fmla="*/ 0 w 31"/>
                  <a:gd name="T7" fmla="*/ 1 h 89"/>
                  <a:gd name="T8" fmla="*/ 0 60000 65536"/>
                  <a:gd name="T9" fmla="*/ 0 60000 65536"/>
                  <a:gd name="T10" fmla="*/ 0 60000 65536"/>
                  <a:gd name="T11" fmla="*/ 0 60000 65536"/>
                  <a:gd name="T12" fmla="*/ 0 w 31"/>
                  <a:gd name="T13" fmla="*/ 0 h 89"/>
                  <a:gd name="T14" fmla="*/ 31 w 31"/>
                  <a:gd name="T15" fmla="*/ 89 h 89"/>
                </a:gdLst>
                <a:ahLst/>
                <a:cxnLst>
                  <a:cxn ang="T8">
                    <a:pos x="T0" y="T1"/>
                  </a:cxn>
                  <a:cxn ang="T9">
                    <a:pos x="T2" y="T3"/>
                  </a:cxn>
                  <a:cxn ang="T10">
                    <a:pos x="T4" y="T5"/>
                  </a:cxn>
                  <a:cxn ang="T11">
                    <a:pos x="T6" y="T7"/>
                  </a:cxn>
                </a:cxnLst>
                <a:rect l="T12" t="T13" r="T14" b="T15"/>
                <a:pathLst>
                  <a:path w="31" h="89">
                    <a:moveTo>
                      <a:pt x="0" y="46"/>
                    </a:moveTo>
                    <a:lnTo>
                      <a:pt x="28" y="89"/>
                    </a:lnTo>
                    <a:lnTo>
                      <a:pt x="31" y="0"/>
                    </a:lnTo>
                    <a:lnTo>
                      <a:pt x="0" y="46"/>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31" name="Freeform 344"/>
              <p:cNvSpPr>
                <a:spLocks/>
              </p:cNvSpPr>
              <p:nvPr/>
            </p:nvSpPr>
            <p:spPr bwMode="auto">
              <a:xfrm>
                <a:off x="1811" y="2316"/>
                <a:ext cx="96" cy="122"/>
              </a:xfrm>
              <a:custGeom>
                <a:avLst/>
                <a:gdLst>
                  <a:gd name="T0" fmla="*/ 0 w 335"/>
                  <a:gd name="T1" fmla="*/ 4 h 429"/>
                  <a:gd name="T2" fmla="*/ 0 w 335"/>
                  <a:gd name="T3" fmla="*/ 6 h 429"/>
                  <a:gd name="T4" fmla="*/ 0 w 335"/>
                  <a:gd name="T5" fmla="*/ 6 h 429"/>
                  <a:gd name="T6" fmla="*/ 0 w 335"/>
                  <a:gd name="T7" fmla="*/ 7 h 429"/>
                  <a:gd name="T8" fmla="*/ 2 w 335"/>
                  <a:gd name="T9" fmla="*/ 8 h 429"/>
                  <a:gd name="T10" fmla="*/ 1 w 335"/>
                  <a:gd name="T11" fmla="*/ 10 h 429"/>
                  <a:gd name="T12" fmla="*/ 3 w 335"/>
                  <a:gd name="T13" fmla="*/ 10 h 429"/>
                  <a:gd name="T14" fmla="*/ 6 w 335"/>
                  <a:gd name="T15" fmla="*/ 10 h 429"/>
                  <a:gd name="T16" fmla="*/ 7 w 335"/>
                  <a:gd name="T17" fmla="*/ 8 h 429"/>
                  <a:gd name="T18" fmla="*/ 5 w 335"/>
                  <a:gd name="T19" fmla="*/ 6 h 429"/>
                  <a:gd name="T20" fmla="*/ 7 w 335"/>
                  <a:gd name="T21" fmla="*/ 5 h 429"/>
                  <a:gd name="T22" fmla="*/ 8 w 335"/>
                  <a:gd name="T23" fmla="*/ 5 h 429"/>
                  <a:gd name="T24" fmla="*/ 7 w 335"/>
                  <a:gd name="T25" fmla="*/ 1 h 429"/>
                  <a:gd name="T26" fmla="*/ 6 w 335"/>
                  <a:gd name="T27" fmla="*/ 1 h 429"/>
                  <a:gd name="T28" fmla="*/ 4 w 335"/>
                  <a:gd name="T29" fmla="*/ 1 h 429"/>
                  <a:gd name="T30" fmla="*/ 4 w 335"/>
                  <a:gd name="T31" fmla="*/ 1 h 429"/>
                  <a:gd name="T32" fmla="*/ 3 w 335"/>
                  <a:gd name="T33" fmla="*/ 0 h 429"/>
                  <a:gd name="T34" fmla="*/ 2 w 335"/>
                  <a:gd name="T35" fmla="*/ 0 h 429"/>
                  <a:gd name="T36" fmla="*/ 2 w 335"/>
                  <a:gd name="T37" fmla="*/ 2 h 429"/>
                  <a:gd name="T38" fmla="*/ 1 w 335"/>
                  <a:gd name="T39" fmla="*/ 2 h 429"/>
                  <a:gd name="T40" fmla="*/ 1 w 335"/>
                  <a:gd name="T41" fmla="*/ 2 h 429"/>
                  <a:gd name="T42" fmla="*/ 1 w 335"/>
                  <a:gd name="T43" fmla="*/ 4 h 429"/>
                  <a:gd name="T44" fmla="*/ 0 w 335"/>
                  <a:gd name="T45" fmla="*/ 4 h 42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35"/>
                  <a:gd name="T70" fmla="*/ 0 h 429"/>
                  <a:gd name="T71" fmla="*/ 335 w 335"/>
                  <a:gd name="T72" fmla="*/ 429 h 42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35" h="429">
                    <a:moveTo>
                      <a:pt x="0" y="178"/>
                    </a:moveTo>
                    <a:lnTo>
                      <a:pt x="2" y="247"/>
                    </a:lnTo>
                    <a:lnTo>
                      <a:pt x="5" y="279"/>
                    </a:lnTo>
                    <a:lnTo>
                      <a:pt x="10" y="317"/>
                    </a:lnTo>
                    <a:lnTo>
                      <a:pt x="82" y="348"/>
                    </a:lnTo>
                    <a:lnTo>
                      <a:pt x="56" y="420"/>
                    </a:lnTo>
                    <a:lnTo>
                      <a:pt x="130" y="429"/>
                    </a:lnTo>
                    <a:lnTo>
                      <a:pt x="262" y="428"/>
                    </a:lnTo>
                    <a:lnTo>
                      <a:pt x="297" y="359"/>
                    </a:lnTo>
                    <a:lnTo>
                      <a:pt x="225" y="271"/>
                    </a:lnTo>
                    <a:lnTo>
                      <a:pt x="309" y="224"/>
                    </a:lnTo>
                    <a:lnTo>
                      <a:pt x="335" y="237"/>
                    </a:lnTo>
                    <a:lnTo>
                      <a:pt x="309" y="65"/>
                    </a:lnTo>
                    <a:lnTo>
                      <a:pt x="250" y="23"/>
                    </a:lnTo>
                    <a:lnTo>
                      <a:pt x="180" y="53"/>
                    </a:lnTo>
                    <a:lnTo>
                      <a:pt x="189" y="33"/>
                    </a:lnTo>
                    <a:lnTo>
                      <a:pt x="130" y="0"/>
                    </a:lnTo>
                    <a:lnTo>
                      <a:pt x="100" y="0"/>
                    </a:lnTo>
                    <a:lnTo>
                      <a:pt x="99" y="95"/>
                    </a:lnTo>
                    <a:lnTo>
                      <a:pt x="67" y="69"/>
                    </a:lnTo>
                    <a:lnTo>
                      <a:pt x="45" y="99"/>
                    </a:lnTo>
                    <a:lnTo>
                      <a:pt x="41" y="156"/>
                    </a:lnTo>
                    <a:lnTo>
                      <a:pt x="0" y="178"/>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32" name="Freeform 345"/>
              <p:cNvSpPr>
                <a:spLocks/>
              </p:cNvSpPr>
              <p:nvPr/>
            </p:nvSpPr>
            <p:spPr bwMode="auto">
              <a:xfrm>
                <a:off x="1966" y="2527"/>
                <a:ext cx="68" cy="79"/>
              </a:xfrm>
              <a:custGeom>
                <a:avLst/>
                <a:gdLst>
                  <a:gd name="T0" fmla="*/ 0 w 241"/>
                  <a:gd name="T1" fmla="*/ 3 h 276"/>
                  <a:gd name="T2" fmla="*/ 1 w 241"/>
                  <a:gd name="T3" fmla="*/ 1 h 276"/>
                  <a:gd name="T4" fmla="*/ 3 w 241"/>
                  <a:gd name="T5" fmla="*/ 1 h 276"/>
                  <a:gd name="T6" fmla="*/ 5 w 241"/>
                  <a:gd name="T7" fmla="*/ 1 h 276"/>
                  <a:gd name="T8" fmla="*/ 5 w 241"/>
                  <a:gd name="T9" fmla="*/ 0 h 276"/>
                  <a:gd name="T10" fmla="*/ 5 w 241"/>
                  <a:gd name="T11" fmla="*/ 1 h 276"/>
                  <a:gd name="T12" fmla="*/ 4 w 241"/>
                  <a:gd name="T13" fmla="*/ 1 h 276"/>
                  <a:gd name="T14" fmla="*/ 3 w 241"/>
                  <a:gd name="T15" fmla="*/ 2 h 276"/>
                  <a:gd name="T16" fmla="*/ 2 w 241"/>
                  <a:gd name="T17" fmla="*/ 1 h 276"/>
                  <a:gd name="T18" fmla="*/ 3 w 241"/>
                  <a:gd name="T19" fmla="*/ 3 h 276"/>
                  <a:gd name="T20" fmla="*/ 2 w 241"/>
                  <a:gd name="T21" fmla="*/ 4 h 276"/>
                  <a:gd name="T22" fmla="*/ 3 w 241"/>
                  <a:gd name="T23" fmla="*/ 4 h 276"/>
                  <a:gd name="T24" fmla="*/ 3 w 241"/>
                  <a:gd name="T25" fmla="*/ 5 h 276"/>
                  <a:gd name="T26" fmla="*/ 2 w 241"/>
                  <a:gd name="T27" fmla="*/ 5 h 276"/>
                  <a:gd name="T28" fmla="*/ 3 w 241"/>
                  <a:gd name="T29" fmla="*/ 7 h 276"/>
                  <a:gd name="T30" fmla="*/ 1 w 241"/>
                  <a:gd name="T31" fmla="*/ 6 h 276"/>
                  <a:gd name="T32" fmla="*/ 1 w 241"/>
                  <a:gd name="T33" fmla="*/ 5 h 276"/>
                  <a:gd name="T34" fmla="*/ 3 w 241"/>
                  <a:gd name="T35" fmla="*/ 4 h 276"/>
                  <a:gd name="T36" fmla="*/ 1 w 241"/>
                  <a:gd name="T37" fmla="*/ 4 h 276"/>
                  <a:gd name="T38" fmla="*/ 0 w 241"/>
                  <a:gd name="T39" fmla="*/ 3 h 27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41"/>
                  <a:gd name="T61" fmla="*/ 0 h 276"/>
                  <a:gd name="T62" fmla="*/ 241 w 241"/>
                  <a:gd name="T63" fmla="*/ 276 h 27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41" h="276">
                    <a:moveTo>
                      <a:pt x="0" y="110"/>
                    </a:moveTo>
                    <a:lnTo>
                      <a:pt x="36" y="47"/>
                    </a:lnTo>
                    <a:lnTo>
                      <a:pt x="111" y="23"/>
                    </a:lnTo>
                    <a:lnTo>
                      <a:pt x="206" y="26"/>
                    </a:lnTo>
                    <a:lnTo>
                      <a:pt x="241" y="0"/>
                    </a:lnTo>
                    <a:lnTo>
                      <a:pt x="227" y="57"/>
                    </a:lnTo>
                    <a:lnTo>
                      <a:pt x="162" y="45"/>
                    </a:lnTo>
                    <a:lnTo>
                      <a:pt x="131" y="93"/>
                    </a:lnTo>
                    <a:lnTo>
                      <a:pt x="98" y="66"/>
                    </a:lnTo>
                    <a:lnTo>
                      <a:pt x="121" y="141"/>
                    </a:lnTo>
                    <a:lnTo>
                      <a:pt x="90" y="154"/>
                    </a:lnTo>
                    <a:lnTo>
                      <a:pt x="151" y="187"/>
                    </a:lnTo>
                    <a:lnTo>
                      <a:pt x="151" y="214"/>
                    </a:lnTo>
                    <a:lnTo>
                      <a:pt x="100" y="223"/>
                    </a:lnTo>
                    <a:lnTo>
                      <a:pt x="116" y="276"/>
                    </a:lnTo>
                    <a:lnTo>
                      <a:pt x="59" y="258"/>
                    </a:lnTo>
                    <a:lnTo>
                      <a:pt x="42" y="208"/>
                    </a:lnTo>
                    <a:lnTo>
                      <a:pt x="117" y="189"/>
                    </a:lnTo>
                    <a:lnTo>
                      <a:pt x="42" y="181"/>
                    </a:lnTo>
                    <a:lnTo>
                      <a:pt x="0" y="11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33" name="Freeform 346"/>
              <p:cNvSpPr>
                <a:spLocks/>
              </p:cNvSpPr>
              <p:nvPr/>
            </p:nvSpPr>
            <p:spPr bwMode="auto">
              <a:xfrm>
                <a:off x="2003" y="2619"/>
                <a:ext cx="31" cy="5"/>
              </a:xfrm>
              <a:custGeom>
                <a:avLst/>
                <a:gdLst>
                  <a:gd name="T0" fmla="*/ 0 w 112"/>
                  <a:gd name="T1" fmla="*/ 0 h 19"/>
                  <a:gd name="T2" fmla="*/ 0 w 112"/>
                  <a:gd name="T3" fmla="*/ 0 h 19"/>
                  <a:gd name="T4" fmla="*/ 2 w 112"/>
                  <a:gd name="T5" fmla="*/ 0 h 19"/>
                  <a:gd name="T6" fmla="*/ 1 w 112"/>
                  <a:gd name="T7" fmla="*/ 0 h 19"/>
                  <a:gd name="T8" fmla="*/ 0 w 112"/>
                  <a:gd name="T9" fmla="*/ 0 h 19"/>
                  <a:gd name="T10" fmla="*/ 0 60000 65536"/>
                  <a:gd name="T11" fmla="*/ 0 60000 65536"/>
                  <a:gd name="T12" fmla="*/ 0 60000 65536"/>
                  <a:gd name="T13" fmla="*/ 0 60000 65536"/>
                  <a:gd name="T14" fmla="*/ 0 60000 65536"/>
                  <a:gd name="T15" fmla="*/ 0 w 112"/>
                  <a:gd name="T16" fmla="*/ 0 h 19"/>
                  <a:gd name="T17" fmla="*/ 112 w 112"/>
                  <a:gd name="T18" fmla="*/ 19 h 19"/>
                </a:gdLst>
                <a:ahLst/>
                <a:cxnLst>
                  <a:cxn ang="T10">
                    <a:pos x="T0" y="T1"/>
                  </a:cxn>
                  <a:cxn ang="T11">
                    <a:pos x="T2" y="T3"/>
                  </a:cxn>
                  <a:cxn ang="T12">
                    <a:pos x="T4" y="T5"/>
                  </a:cxn>
                  <a:cxn ang="T13">
                    <a:pos x="T6" y="T7"/>
                  </a:cxn>
                  <a:cxn ang="T14">
                    <a:pos x="T8" y="T9"/>
                  </a:cxn>
                </a:cxnLst>
                <a:rect l="T15" t="T16" r="T17" b="T18"/>
                <a:pathLst>
                  <a:path w="112" h="19">
                    <a:moveTo>
                      <a:pt x="0" y="19"/>
                    </a:moveTo>
                    <a:lnTo>
                      <a:pt x="10" y="0"/>
                    </a:lnTo>
                    <a:lnTo>
                      <a:pt x="112" y="19"/>
                    </a:lnTo>
                    <a:lnTo>
                      <a:pt x="34" y="19"/>
                    </a:lnTo>
                    <a:lnTo>
                      <a:pt x="0" y="19"/>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34" name="Freeform 347"/>
              <p:cNvSpPr>
                <a:spLocks/>
              </p:cNvSpPr>
              <p:nvPr/>
            </p:nvSpPr>
            <p:spPr bwMode="auto">
              <a:xfrm>
                <a:off x="1922" y="2422"/>
                <a:ext cx="72" cy="44"/>
              </a:xfrm>
              <a:custGeom>
                <a:avLst/>
                <a:gdLst>
                  <a:gd name="T0" fmla="*/ 0 w 254"/>
                  <a:gd name="T1" fmla="*/ 2 h 157"/>
                  <a:gd name="T2" fmla="*/ 1 w 254"/>
                  <a:gd name="T3" fmla="*/ 1 h 157"/>
                  <a:gd name="T4" fmla="*/ 2 w 254"/>
                  <a:gd name="T5" fmla="*/ 1 h 157"/>
                  <a:gd name="T6" fmla="*/ 4 w 254"/>
                  <a:gd name="T7" fmla="*/ 0 h 157"/>
                  <a:gd name="T8" fmla="*/ 5 w 254"/>
                  <a:gd name="T9" fmla="*/ 0 h 157"/>
                  <a:gd name="T10" fmla="*/ 6 w 254"/>
                  <a:gd name="T11" fmla="*/ 1 h 157"/>
                  <a:gd name="T12" fmla="*/ 3 w 254"/>
                  <a:gd name="T13" fmla="*/ 3 h 157"/>
                  <a:gd name="T14" fmla="*/ 2 w 254"/>
                  <a:gd name="T15" fmla="*/ 3 h 157"/>
                  <a:gd name="T16" fmla="*/ 0 w 254"/>
                  <a:gd name="T17" fmla="*/ 2 h 1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4"/>
                  <a:gd name="T28" fmla="*/ 0 h 157"/>
                  <a:gd name="T29" fmla="*/ 254 w 254"/>
                  <a:gd name="T30" fmla="*/ 157 h 1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4" h="157">
                    <a:moveTo>
                      <a:pt x="0" y="93"/>
                    </a:moveTo>
                    <a:lnTo>
                      <a:pt x="39" y="25"/>
                    </a:lnTo>
                    <a:lnTo>
                      <a:pt x="89" y="44"/>
                    </a:lnTo>
                    <a:lnTo>
                      <a:pt x="178" y="0"/>
                    </a:lnTo>
                    <a:lnTo>
                      <a:pt x="230" y="9"/>
                    </a:lnTo>
                    <a:lnTo>
                      <a:pt x="254" y="34"/>
                    </a:lnTo>
                    <a:lnTo>
                      <a:pt x="154" y="139"/>
                    </a:lnTo>
                    <a:lnTo>
                      <a:pt x="73" y="157"/>
                    </a:lnTo>
                    <a:lnTo>
                      <a:pt x="0" y="93"/>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35" name="Freeform 348"/>
              <p:cNvSpPr>
                <a:spLocks/>
              </p:cNvSpPr>
              <p:nvPr/>
            </p:nvSpPr>
            <p:spPr bwMode="auto">
              <a:xfrm>
                <a:off x="2488" y="2613"/>
                <a:ext cx="318" cy="369"/>
              </a:xfrm>
              <a:custGeom>
                <a:avLst/>
                <a:gdLst>
                  <a:gd name="T0" fmla="*/ 0 w 1118"/>
                  <a:gd name="T1" fmla="*/ 14 h 1294"/>
                  <a:gd name="T2" fmla="*/ 1 w 1118"/>
                  <a:gd name="T3" fmla="*/ 13 h 1294"/>
                  <a:gd name="T4" fmla="*/ 3 w 1118"/>
                  <a:gd name="T5" fmla="*/ 13 h 1294"/>
                  <a:gd name="T6" fmla="*/ 1 w 1118"/>
                  <a:gd name="T7" fmla="*/ 10 h 1294"/>
                  <a:gd name="T8" fmla="*/ 2 w 1118"/>
                  <a:gd name="T9" fmla="*/ 9 h 1294"/>
                  <a:gd name="T10" fmla="*/ 3 w 1118"/>
                  <a:gd name="T11" fmla="*/ 9 h 1294"/>
                  <a:gd name="T12" fmla="*/ 6 w 1118"/>
                  <a:gd name="T13" fmla="*/ 6 h 1294"/>
                  <a:gd name="T14" fmla="*/ 6 w 1118"/>
                  <a:gd name="T15" fmla="*/ 5 h 1294"/>
                  <a:gd name="T16" fmla="*/ 6 w 1118"/>
                  <a:gd name="T17" fmla="*/ 4 h 1294"/>
                  <a:gd name="T18" fmla="*/ 5 w 1118"/>
                  <a:gd name="T19" fmla="*/ 3 h 1294"/>
                  <a:gd name="T20" fmla="*/ 5 w 1118"/>
                  <a:gd name="T21" fmla="*/ 1 h 1294"/>
                  <a:gd name="T22" fmla="*/ 8 w 1118"/>
                  <a:gd name="T23" fmla="*/ 1 h 1294"/>
                  <a:gd name="T24" fmla="*/ 9 w 1118"/>
                  <a:gd name="T25" fmla="*/ 1 h 1294"/>
                  <a:gd name="T26" fmla="*/ 10 w 1118"/>
                  <a:gd name="T27" fmla="*/ 0 h 1294"/>
                  <a:gd name="T28" fmla="*/ 11 w 1118"/>
                  <a:gd name="T29" fmla="*/ 1 h 1294"/>
                  <a:gd name="T30" fmla="*/ 10 w 1118"/>
                  <a:gd name="T31" fmla="*/ 2 h 1294"/>
                  <a:gd name="T32" fmla="*/ 10 w 1118"/>
                  <a:gd name="T33" fmla="*/ 4 h 1294"/>
                  <a:gd name="T34" fmla="*/ 9 w 1118"/>
                  <a:gd name="T35" fmla="*/ 4 h 1294"/>
                  <a:gd name="T36" fmla="*/ 10 w 1118"/>
                  <a:gd name="T37" fmla="*/ 6 h 1294"/>
                  <a:gd name="T38" fmla="*/ 11 w 1118"/>
                  <a:gd name="T39" fmla="*/ 7 h 1294"/>
                  <a:gd name="T40" fmla="*/ 11 w 1118"/>
                  <a:gd name="T41" fmla="*/ 8 h 1294"/>
                  <a:gd name="T42" fmla="*/ 13 w 1118"/>
                  <a:gd name="T43" fmla="*/ 10 h 1294"/>
                  <a:gd name="T44" fmla="*/ 17 w 1118"/>
                  <a:gd name="T45" fmla="*/ 11 h 1294"/>
                  <a:gd name="T46" fmla="*/ 18 w 1118"/>
                  <a:gd name="T47" fmla="*/ 9 h 1294"/>
                  <a:gd name="T48" fmla="*/ 18 w 1118"/>
                  <a:gd name="T49" fmla="*/ 9 h 1294"/>
                  <a:gd name="T50" fmla="*/ 18 w 1118"/>
                  <a:gd name="T51" fmla="*/ 10 h 1294"/>
                  <a:gd name="T52" fmla="*/ 18 w 1118"/>
                  <a:gd name="T53" fmla="*/ 11 h 1294"/>
                  <a:gd name="T54" fmla="*/ 21 w 1118"/>
                  <a:gd name="T55" fmla="*/ 10 h 1294"/>
                  <a:gd name="T56" fmla="*/ 21 w 1118"/>
                  <a:gd name="T57" fmla="*/ 9 h 1294"/>
                  <a:gd name="T58" fmla="*/ 24 w 1118"/>
                  <a:gd name="T59" fmla="*/ 7 h 1294"/>
                  <a:gd name="T60" fmla="*/ 25 w 1118"/>
                  <a:gd name="T61" fmla="*/ 9 h 1294"/>
                  <a:gd name="T62" fmla="*/ 26 w 1118"/>
                  <a:gd name="T63" fmla="*/ 9 h 1294"/>
                  <a:gd name="T64" fmla="*/ 25 w 1118"/>
                  <a:gd name="T65" fmla="*/ 10 h 1294"/>
                  <a:gd name="T66" fmla="*/ 24 w 1118"/>
                  <a:gd name="T67" fmla="*/ 11 h 1294"/>
                  <a:gd name="T68" fmla="*/ 22 w 1118"/>
                  <a:gd name="T69" fmla="*/ 15 h 1294"/>
                  <a:gd name="T70" fmla="*/ 21 w 1118"/>
                  <a:gd name="T71" fmla="*/ 14 h 1294"/>
                  <a:gd name="T72" fmla="*/ 21 w 1118"/>
                  <a:gd name="T73" fmla="*/ 14 h 1294"/>
                  <a:gd name="T74" fmla="*/ 20 w 1118"/>
                  <a:gd name="T75" fmla="*/ 13 h 1294"/>
                  <a:gd name="T76" fmla="*/ 21 w 1118"/>
                  <a:gd name="T77" fmla="*/ 12 h 1294"/>
                  <a:gd name="T78" fmla="*/ 19 w 1118"/>
                  <a:gd name="T79" fmla="*/ 12 h 1294"/>
                  <a:gd name="T80" fmla="*/ 18 w 1118"/>
                  <a:gd name="T81" fmla="*/ 11 h 1294"/>
                  <a:gd name="T82" fmla="*/ 18 w 1118"/>
                  <a:gd name="T83" fmla="*/ 11 h 1294"/>
                  <a:gd name="T84" fmla="*/ 18 w 1118"/>
                  <a:gd name="T85" fmla="*/ 12 h 1294"/>
                  <a:gd name="T86" fmla="*/ 17 w 1118"/>
                  <a:gd name="T87" fmla="*/ 13 h 1294"/>
                  <a:gd name="T88" fmla="*/ 18 w 1118"/>
                  <a:gd name="T89" fmla="*/ 13 h 1294"/>
                  <a:gd name="T90" fmla="*/ 18 w 1118"/>
                  <a:gd name="T91" fmla="*/ 16 h 1294"/>
                  <a:gd name="T92" fmla="*/ 18 w 1118"/>
                  <a:gd name="T93" fmla="*/ 15 h 1294"/>
                  <a:gd name="T94" fmla="*/ 16 w 1118"/>
                  <a:gd name="T95" fmla="*/ 18 h 1294"/>
                  <a:gd name="T96" fmla="*/ 11 w 1118"/>
                  <a:gd name="T97" fmla="*/ 22 h 1294"/>
                  <a:gd name="T98" fmla="*/ 10 w 1118"/>
                  <a:gd name="T99" fmla="*/ 28 h 1294"/>
                  <a:gd name="T100" fmla="*/ 8 w 1118"/>
                  <a:gd name="T101" fmla="*/ 30 h 1294"/>
                  <a:gd name="T102" fmla="*/ 6 w 1118"/>
                  <a:gd name="T103" fmla="*/ 26 h 1294"/>
                  <a:gd name="T104" fmla="*/ 5 w 1118"/>
                  <a:gd name="T105" fmla="*/ 22 h 1294"/>
                  <a:gd name="T106" fmla="*/ 5 w 1118"/>
                  <a:gd name="T107" fmla="*/ 21 h 1294"/>
                  <a:gd name="T108" fmla="*/ 4 w 1118"/>
                  <a:gd name="T109" fmla="*/ 15 h 1294"/>
                  <a:gd name="T110" fmla="*/ 4 w 1118"/>
                  <a:gd name="T111" fmla="*/ 15 h 1294"/>
                  <a:gd name="T112" fmla="*/ 3 w 1118"/>
                  <a:gd name="T113" fmla="*/ 16 h 1294"/>
                  <a:gd name="T114" fmla="*/ 2 w 1118"/>
                  <a:gd name="T115" fmla="*/ 17 h 1294"/>
                  <a:gd name="T116" fmla="*/ 1 w 1118"/>
                  <a:gd name="T117" fmla="*/ 15 h 1294"/>
                  <a:gd name="T118" fmla="*/ 2 w 1118"/>
                  <a:gd name="T119" fmla="*/ 14 h 1294"/>
                  <a:gd name="T120" fmla="*/ 1 w 1118"/>
                  <a:gd name="T121" fmla="*/ 15 h 1294"/>
                  <a:gd name="T122" fmla="*/ 0 w 1118"/>
                  <a:gd name="T123" fmla="*/ 14 h 12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118"/>
                  <a:gd name="T187" fmla="*/ 0 h 1294"/>
                  <a:gd name="T188" fmla="*/ 1118 w 1118"/>
                  <a:gd name="T189" fmla="*/ 1294 h 12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118" h="1294">
                    <a:moveTo>
                      <a:pt x="0" y="588"/>
                    </a:moveTo>
                    <a:lnTo>
                      <a:pt x="31" y="560"/>
                    </a:lnTo>
                    <a:lnTo>
                      <a:pt x="116" y="560"/>
                    </a:lnTo>
                    <a:lnTo>
                      <a:pt x="55" y="424"/>
                    </a:lnTo>
                    <a:lnTo>
                      <a:pt x="93" y="387"/>
                    </a:lnTo>
                    <a:lnTo>
                      <a:pt x="141" y="392"/>
                    </a:lnTo>
                    <a:lnTo>
                      <a:pt x="257" y="243"/>
                    </a:lnTo>
                    <a:lnTo>
                      <a:pt x="250" y="204"/>
                    </a:lnTo>
                    <a:lnTo>
                      <a:pt x="277" y="180"/>
                    </a:lnTo>
                    <a:lnTo>
                      <a:pt x="228" y="134"/>
                    </a:lnTo>
                    <a:lnTo>
                      <a:pt x="226" y="62"/>
                    </a:lnTo>
                    <a:lnTo>
                      <a:pt x="336" y="62"/>
                    </a:lnTo>
                    <a:lnTo>
                      <a:pt x="365" y="27"/>
                    </a:lnTo>
                    <a:lnTo>
                      <a:pt x="427" y="0"/>
                    </a:lnTo>
                    <a:lnTo>
                      <a:pt x="467" y="25"/>
                    </a:lnTo>
                    <a:lnTo>
                      <a:pt x="414" y="98"/>
                    </a:lnTo>
                    <a:lnTo>
                      <a:pt x="438" y="161"/>
                    </a:lnTo>
                    <a:lnTo>
                      <a:pt x="399" y="170"/>
                    </a:lnTo>
                    <a:lnTo>
                      <a:pt x="416" y="247"/>
                    </a:lnTo>
                    <a:lnTo>
                      <a:pt x="498" y="278"/>
                    </a:lnTo>
                    <a:lnTo>
                      <a:pt x="459" y="350"/>
                    </a:lnTo>
                    <a:lnTo>
                      <a:pt x="561" y="419"/>
                    </a:lnTo>
                    <a:lnTo>
                      <a:pt x="761" y="462"/>
                    </a:lnTo>
                    <a:lnTo>
                      <a:pt x="764" y="395"/>
                    </a:lnTo>
                    <a:lnTo>
                      <a:pt x="789" y="387"/>
                    </a:lnTo>
                    <a:lnTo>
                      <a:pt x="794" y="420"/>
                    </a:lnTo>
                    <a:lnTo>
                      <a:pt x="810" y="449"/>
                    </a:lnTo>
                    <a:lnTo>
                      <a:pt x="915" y="437"/>
                    </a:lnTo>
                    <a:lnTo>
                      <a:pt x="906" y="396"/>
                    </a:lnTo>
                    <a:lnTo>
                      <a:pt x="1067" y="315"/>
                    </a:lnTo>
                    <a:lnTo>
                      <a:pt x="1079" y="364"/>
                    </a:lnTo>
                    <a:lnTo>
                      <a:pt x="1118" y="382"/>
                    </a:lnTo>
                    <a:lnTo>
                      <a:pt x="1103" y="430"/>
                    </a:lnTo>
                    <a:lnTo>
                      <a:pt x="1036" y="458"/>
                    </a:lnTo>
                    <a:lnTo>
                      <a:pt x="936" y="671"/>
                    </a:lnTo>
                    <a:lnTo>
                      <a:pt x="919" y="587"/>
                    </a:lnTo>
                    <a:lnTo>
                      <a:pt x="901" y="621"/>
                    </a:lnTo>
                    <a:lnTo>
                      <a:pt x="876" y="577"/>
                    </a:lnTo>
                    <a:lnTo>
                      <a:pt x="921" y="524"/>
                    </a:lnTo>
                    <a:lnTo>
                      <a:pt x="836" y="516"/>
                    </a:lnTo>
                    <a:lnTo>
                      <a:pt x="778" y="457"/>
                    </a:lnTo>
                    <a:lnTo>
                      <a:pt x="763" y="489"/>
                    </a:lnTo>
                    <a:lnTo>
                      <a:pt x="781" y="516"/>
                    </a:lnTo>
                    <a:lnTo>
                      <a:pt x="757" y="535"/>
                    </a:lnTo>
                    <a:lnTo>
                      <a:pt x="780" y="562"/>
                    </a:lnTo>
                    <a:lnTo>
                      <a:pt x="794" y="684"/>
                    </a:lnTo>
                    <a:lnTo>
                      <a:pt x="763" y="665"/>
                    </a:lnTo>
                    <a:lnTo>
                      <a:pt x="698" y="763"/>
                    </a:lnTo>
                    <a:lnTo>
                      <a:pt x="466" y="956"/>
                    </a:lnTo>
                    <a:lnTo>
                      <a:pt x="449" y="1199"/>
                    </a:lnTo>
                    <a:lnTo>
                      <a:pt x="355" y="1294"/>
                    </a:lnTo>
                    <a:lnTo>
                      <a:pt x="267" y="1109"/>
                    </a:lnTo>
                    <a:lnTo>
                      <a:pt x="233" y="961"/>
                    </a:lnTo>
                    <a:lnTo>
                      <a:pt x="200" y="926"/>
                    </a:lnTo>
                    <a:lnTo>
                      <a:pt x="179" y="657"/>
                    </a:lnTo>
                    <a:lnTo>
                      <a:pt x="156" y="649"/>
                    </a:lnTo>
                    <a:lnTo>
                      <a:pt x="144" y="706"/>
                    </a:lnTo>
                    <a:lnTo>
                      <a:pt x="90" y="723"/>
                    </a:lnTo>
                    <a:lnTo>
                      <a:pt x="34" y="650"/>
                    </a:lnTo>
                    <a:lnTo>
                      <a:pt x="89" y="615"/>
                    </a:lnTo>
                    <a:lnTo>
                      <a:pt x="34" y="630"/>
                    </a:lnTo>
                    <a:lnTo>
                      <a:pt x="0" y="588"/>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36" name="Freeform 349"/>
              <p:cNvSpPr>
                <a:spLocks/>
              </p:cNvSpPr>
              <p:nvPr/>
            </p:nvSpPr>
            <p:spPr bwMode="auto">
              <a:xfrm>
                <a:off x="2783" y="3013"/>
                <a:ext cx="119" cy="143"/>
              </a:xfrm>
              <a:custGeom>
                <a:avLst/>
                <a:gdLst>
                  <a:gd name="T0" fmla="*/ 0 w 416"/>
                  <a:gd name="T1" fmla="*/ 0 h 502"/>
                  <a:gd name="T2" fmla="*/ 2 w 416"/>
                  <a:gd name="T3" fmla="*/ 0 h 502"/>
                  <a:gd name="T4" fmla="*/ 5 w 416"/>
                  <a:gd name="T5" fmla="*/ 3 h 502"/>
                  <a:gd name="T6" fmla="*/ 7 w 416"/>
                  <a:gd name="T7" fmla="*/ 5 h 502"/>
                  <a:gd name="T8" fmla="*/ 7 w 416"/>
                  <a:gd name="T9" fmla="*/ 5 h 502"/>
                  <a:gd name="T10" fmla="*/ 8 w 416"/>
                  <a:gd name="T11" fmla="*/ 5 h 502"/>
                  <a:gd name="T12" fmla="*/ 7 w 416"/>
                  <a:gd name="T13" fmla="*/ 7 h 502"/>
                  <a:gd name="T14" fmla="*/ 10 w 416"/>
                  <a:gd name="T15" fmla="*/ 9 h 502"/>
                  <a:gd name="T16" fmla="*/ 9 w 416"/>
                  <a:gd name="T17" fmla="*/ 11 h 502"/>
                  <a:gd name="T18" fmla="*/ 9 w 416"/>
                  <a:gd name="T19" fmla="*/ 12 h 502"/>
                  <a:gd name="T20" fmla="*/ 7 w 416"/>
                  <a:gd name="T21" fmla="*/ 10 h 502"/>
                  <a:gd name="T22" fmla="*/ 3 w 416"/>
                  <a:gd name="T23" fmla="*/ 4 h 502"/>
                  <a:gd name="T24" fmla="*/ 0 w 416"/>
                  <a:gd name="T25" fmla="*/ 0 h 50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16"/>
                  <a:gd name="T40" fmla="*/ 0 h 502"/>
                  <a:gd name="T41" fmla="*/ 416 w 416"/>
                  <a:gd name="T42" fmla="*/ 502 h 50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16" h="502">
                    <a:moveTo>
                      <a:pt x="0" y="0"/>
                    </a:moveTo>
                    <a:lnTo>
                      <a:pt x="93" y="19"/>
                    </a:lnTo>
                    <a:lnTo>
                      <a:pt x="212" y="152"/>
                    </a:lnTo>
                    <a:lnTo>
                      <a:pt x="305" y="198"/>
                    </a:lnTo>
                    <a:lnTo>
                      <a:pt x="292" y="234"/>
                    </a:lnTo>
                    <a:lnTo>
                      <a:pt x="326" y="232"/>
                    </a:lnTo>
                    <a:lnTo>
                      <a:pt x="322" y="282"/>
                    </a:lnTo>
                    <a:lnTo>
                      <a:pt x="416" y="375"/>
                    </a:lnTo>
                    <a:lnTo>
                      <a:pt x="405" y="500"/>
                    </a:lnTo>
                    <a:lnTo>
                      <a:pt x="367" y="502"/>
                    </a:lnTo>
                    <a:lnTo>
                      <a:pt x="282" y="428"/>
                    </a:lnTo>
                    <a:lnTo>
                      <a:pt x="144" y="176"/>
                    </a:lnTo>
                    <a:lnTo>
                      <a:pt x="0" y="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37" name="Freeform 350"/>
              <p:cNvSpPr>
                <a:spLocks/>
              </p:cNvSpPr>
              <p:nvPr/>
            </p:nvSpPr>
            <p:spPr bwMode="auto">
              <a:xfrm>
                <a:off x="2895" y="3159"/>
                <a:ext cx="98" cy="36"/>
              </a:xfrm>
              <a:custGeom>
                <a:avLst/>
                <a:gdLst>
                  <a:gd name="T0" fmla="*/ 0 w 346"/>
                  <a:gd name="T1" fmla="*/ 1 h 126"/>
                  <a:gd name="T2" fmla="*/ 1 w 346"/>
                  <a:gd name="T3" fmla="*/ 0 h 126"/>
                  <a:gd name="T4" fmla="*/ 6 w 346"/>
                  <a:gd name="T5" fmla="*/ 1 h 126"/>
                  <a:gd name="T6" fmla="*/ 7 w 346"/>
                  <a:gd name="T7" fmla="*/ 2 h 126"/>
                  <a:gd name="T8" fmla="*/ 8 w 346"/>
                  <a:gd name="T9" fmla="*/ 2 h 126"/>
                  <a:gd name="T10" fmla="*/ 8 w 346"/>
                  <a:gd name="T11" fmla="*/ 3 h 126"/>
                  <a:gd name="T12" fmla="*/ 1 w 346"/>
                  <a:gd name="T13" fmla="*/ 1 h 126"/>
                  <a:gd name="T14" fmla="*/ 0 w 346"/>
                  <a:gd name="T15" fmla="*/ 1 h 126"/>
                  <a:gd name="T16" fmla="*/ 0 60000 65536"/>
                  <a:gd name="T17" fmla="*/ 0 60000 65536"/>
                  <a:gd name="T18" fmla="*/ 0 60000 65536"/>
                  <a:gd name="T19" fmla="*/ 0 60000 65536"/>
                  <a:gd name="T20" fmla="*/ 0 60000 65536"/>
                  <a:gd name="T21" fmla="*/ 0 60000 65536"/>
                  <a:gd name="T22" fmla="*/ 0 60000 65536"/>
                  <a:gd name="T23" fmla="*/ 0 60000 65536"/>
                  <a:gd name="T24" fmla="*/ 0 w 346"/>
                  <a:gd name="T25" fmla="*/ 0 h 126"/>
                  <a:gd name="T26" fmla="*/ 346 w 346"/>
                  <a:gd name="T27" fmla="*/ 126 h 1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6" h="126">
                    <a:moveTo>
                      <a:pt x="0" y="35"/>
                    </a:moveTo>
                    <a:lnTo>
                      <a:pt x="23" y="0"/>
                    </a:lnTo>
                    <a:lnTo>
                      <a:pt x="266" y="39"/>
                    </a:lnTo>
                    <a:lnTo>
                      <a:pt x="291" y="70"/>
                    </a:lnTo>
                    <a:lnTo>
                      <a:pt x="341" y="83"/>
                    </a:lnTo>
                    <a:lnTo>
                      <a:pt x="346" y="126"/>
                    </a:lnTo>
                    <a:lnTo>
                      <a:pt x="63" y="66"/>
                    </a:lnTo>
                    <a:lnTo>
                      <a:pt x="0" y="3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38" name="Freeform 351"/>
              <p:cNvSpPr>
                <a:spLocks/>
              </p:cNvSpPr>
              <p:nvPr/>
            </p:nvSpPr>
            <p:spPr bwMode="auto">
              <a:xfrm>
                <a:off x="2934" y="3030"/>
                <a:ext cx="107" cy="106"/>
              </a:xfrm>
              <a:custGeom>
                <a:avLst/>
                <a:gdLst>
                  <a:gd name="T0" fmla="*/ 0 w 375"/>
                  <a:gd name="T1" fmla="*/ 4 h 372"/>
                  <a:gd name="T2" fmla="*/ 1 w 375"/>
                  <a:gd name="T3" fmla="*/ 3 h 372"/>
                  <a:gd name="T4" fmla="*/ 1 w 375"/>
                  <a:gd name="T5" fmla="*/ 3 h 372"/>
                  <a:gd name="T6" fmla="*/ 4 w 375"/>
                  <a:gd name="T7" fmla="*/ 3 h 372"/>
                  <a:gd name="T8" fmla="*/ 5 w 375"/>
                  <a:gd name="T9" fmla="*/ 3 h 372"/>
                  <a:gd name="T10" fmla="*/ 6 w 375"/>
                  <a:gd name="T11" fmla="*/ 0 h 372"/>
                  <a:gd name="T12" fmla="*/ 7 w 375"/>
                  <a:gd name="T13" fmla="*/ 0 h 372"/>
                  <a:gd name="T14" fmla="*/ 7 w 375"/>
                  <a:gd name="T15" fmla="*/ 1 h 372"/>
                  <a:gd name="T16" fmla="*/ 9 w 375"/>
                  <a:gd name="T17" fmla="*/ 3 h 372"/>
                  <a:gd name="T18" fmla="*/ 8 w 375"/>
                  <a:gd name="T19" fmla="*/ 3 h 372"/>
                  <a:gd name="T20" fmla="*/ 6 w 375"/>
                  <a:gd name="T21" fmla="*/ 6 h 372"/>
                  <a:gd name="T22" fmla="*/ 6 w 375"/>
                  <a:gd name="T23" fmla="*/ 8 h 372"/>
                  <a:gd name="T24" fmla="*/ 5 w 375"/>
                  <a:gd name="T25" fmla="*/ 9 h 372"/>
                  <a:gd name="T26" fmla="*/ 3 w 375"/>
                  <a:gd name="T27" fmla="*/ 8 h 372"/>
                  <a:gd name="T28" fmla="*/ 3 w 375"/>
                  <a:gd name="T29" fmla="*/ 8 h 372"/>
                  <a:gd name="T30" fmla="*/ 2 w 375"/>
                  <a:gd name="T31" fmla="*/ 7 h 372"/>
                  <a:gd name="T32" fmla="*/ 1 w 375"/>
                  <a:gd name="T33" fmla="*/ 7 h 372"/>
                  <a:gd name="T34" fmla="*/ 0 w 375"/>
                  <a:gd name="T35" fmla="*/ 4 h 3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75"/>
                  <a:gd name="T55" fmla="*/ 0 h 372"/>
                  <a:gd name="T56" fmla="*/ 375 w 375"/>
                  <a:gd name="T57" fmla="*/ 372 h 3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75" h="372">
                    <a:moveTo>
                      <a:pt x="0" y="168"/>
                    </a:moveTo>
                    <a:lnTo>
                      <a:pt x="25" y="120"/>
                    </a:lnTo>
                    <a:lnTo>
                      <a:pt x="58" y="149"/>
                    </a:lnTo>
                    <a:lnTo>
                      <a:pt x="168" y="138"/>
                    </a:lnTo>
                    <a:lnTo>
                      <a:pt x="207" y="123"/>
                    </a:lnTo>
                    <a:lnTo>
                      <a:pt x="259" y="0"/>
                    </a:lnTo>
                    <a:lnTo>
                      <a:pt x="324" y="5"/>
                    </a:lnTo>
                    <a:lnTo>
                      <a:pt x="309" y="36"/>
                    </a:lnTo>
                    <a:lnTo>
                      <a:pt x="375" y="149"/>
                    </a:lnTo>
                    <a:lnTo>
                      <a:pt x="340" y="141"/>
                    </a:lnTo>
                    <a:lnTo>
                      <a:pt x="275" y="270"/>
                    </a:lnTo>
                    <a:lnTo>
                      <a:pt x="266" y="349"/>
                    </a:lnTo>
                    <a:lnTo>
                      <a:pt x="223" y="372"/>
                    </a:lnTo>
                    <a:lnTo>
                      <a:pt x="152" y="326"/>
                    </a:lnTo>
                    <a:lnTo>
                      <a:pt x="107" y="346"/>
                    </a:lnTo>
                    <a:lnTo>
                      <a:pt x="103" y="310"/>
                    </a:lnTo>
                    <a:lnTo>
                      <a:pt x="43" y="318"/>
                    </a:lnTo>
                    <a:lnTo>
                      <a:pt x="0" y="168"/>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39" name="Freeform 352"/>
              <p:cNvSpPr>
                <a:spLocks/>
              </p:cNvSpPr>
              <p:nvPr/>
            </p:nvSpPr>
            <p:spPr bwMode="auto">
              <a:xfrm>
                <a:off x="3019" y="3190"/>
                <a:ext cx="25" cy="8"/>
              </a:xfrm>
              <a:custGeom>
                <a:avLst/>
                <a:gdLst>
                  <a:gd name="T0" fmla="*/ 0 w 89"/>
                  <a:gd name="T1" fmla="*/ 0 h 28"/>
                  <a:gd name="T2" fmla="*/ 0 w 89"/>
                  <a:gd name="T3" fmla="*/ 1 h 28"/>
                  <a:gd name="T4" fmla="*/ 2 w 89"/>
                  <a:gd name="T5" fmla="*/ 0 h 28"/>
                  <a:gd name="T6" fmla="*/ 1 w 89"/>
                  <a:gd name="T7" fmla="*/ 0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5"/>
                    </a:moveTo>
                    <a:lnTo>
                      <a:pt x="11" y="28"/>
                    </a:lnTo>
                    <a:lnTo>
                      <a:pt x="89" y="9"/>
                    </a:lnTo>
                    <a:lnTo>
                      <a:pt x="27" y="0"/>
                    </a:lnTo>
                    <a:lnTo>
                      <a:pt x="0" y="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40" name="Freeform 353"/>
              <p:cNvSpPr>
                <a:spLocks/>
              </p:cNvSpPr>
              <p:nvPr/>
            </p:nvSpPr>
            <p:spPr bwMode="auto">
              <a:xfrm>
                <a:off x="3041" y="3061"/>
                <a:ext cx="68" cy="94"/>
              </a:xfrm>
              <a:custGeom>
                <a:avLst/>
                <a:gdLst>
                  <a:gd name="T0" fmla="*/ 0 w 236"/>
                  <a:gd name="T1" fmla="*/ 5 h 326"/>
                  <a:gd name="T2" fmla="*/ 1 w 236"/>
                  <a:gd name="T3" fmla="*/ 6 h 326"/>
                  <a:gd name="T4" fmla="*/ 0 w 236"/>
                  <a:gd name="T5" fmla="*/ 7 h 326"/>
                  <a:gd name="T6" fmla="*/ 1 w 236"/>
                  <a:gd name="T7" fmla="*/ 8 h 326"/>
                  <a:gd name="T8" fmla="*/ 1 w 236"/>
                  <a:gd name="T9" fmla="*/ 5 h 326"/>
                  <a:gd name="T10" fmla="*/ 2 w 236"/>
                  <a:gd name="T11" fmla="*/ 5 h 326"/>
                  <a:gd name="T12" fmla="*/ 2 w 236"/>
                  <a:gd name="T13" fmla="*/ 6 h 326"/>
                  <a:gd name="T14" fmla="*/ 3 w 236"/>
                  <a:gd name="T15" fmla="*/ 7 h 326"/>
                  <a:gd name="T16" fmla="*/ 3 w 236"/>
                  <a:gd name="T17" fmla="*/ 6 h 326"/>
                  <a:gd name="T18" fmla="*/ 2 w 236"/>
                  <a:gd name="T19" fmla="*/ 4 h 326"/>
                  <a:gd name="T20" fmla="*/ 4 w 236"/>
                  <a:gd name="T21" fmla="*/ 3 h 326"/>
                  <a:gd name="T22" fmla="*/ 2 w 236"/>
                  <a:gd name="T23" fmla="*/ 3 h 326"/>
                  <a:gd name="T24" fmla="*/ 1 w 236"/>
                  <a:gd name="T25" fmla="*/ 1 h 326"/>
                  <a:gd name="T26" fmla="*/ 5 w 236"/>
                  <a:gd name="T27" fmla="*/ 1 h 326"/>
                  <a:gd name="T28" fmla="*/ 6 w 236"/>
                  <a:gd name="T29" fmla="*/ 0 h 326"/>
                  <a:gd name="T30" fmla="*/ 5 w 236"/>
                  <a:gd name="T31" fmla="*/ 1 h 326"/>
                  <a:gd name="T32" fmla="*/ 2 w 236"/>
                  <a:gd name="T33" fmla="*/ 0 h 326"/>
                  <a:gd name="T34" fmla="*/ 1 w 236"/>
                  <a:gd name="T35" fmla="*/ 1 h 326"/>
                  <a:gd name="T36" fmla="*/ 0 w 236"/>
                  <a:gd name="T37" fmla="*/ 5 h 32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36"/>
                  <a:gd name="T58" fmla="*/ 0 h 326"/>
                  <a:gd name="T59" fmla="*/ 236 w 236"/>
                  <a:gd name="T60" fmla="*/ 326 h 32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36" h="326">
                    <a:moveTo>
                      <a:pt x="0" y="195"/>
                    </a:moveTo>
                    <a:lnTo>
                      <a:pt x="32" y="253"/>
                    </a:lnTo>
                    <a:lnTo>
                      <a:pt x="19" y="313"/>
                    </a:lnTo>
                    <a:lnTo>
                      <a:pt x="58" y="326"/>
                    </a:lnTo>
                    <a:lnTo>
                      <a:pt x="56" y="206"/>
                    </a:lnTo>
                    <a:lnTo>
                      <a:pt x="80" y="195"/>
                    </a:lnTo>
                    <a:lnTo>
                      <a:pt x="83" y="238"/>
                    </a:lnTo>
                    <a:lnTo>
                      <a:pt x="105" y="292"/>
                    </a:lnTo>
                    <a:lnTo>
                      <a:pt x="146" y="268"/>
                    </a:lnTo>
                    <a:lnTo>
                      <a:pt x="95" y="158"/>
                    </a:lnTo>
                    <a:lnTo>
                      <a:pt x="174" y="107"/>
                    </a:lnTo>
                    <a:lnTo>
                      <a:pt x="68" y="139"/>
                    </a:lnTo>
                    <a:lnTo>
                      <a:pt x="53" y="66"/>
                    </a:lnTo>
                    <a:lnTo>
                      <a:pt x="209" y="60"/>
                    </a:lnTo>
                    <a:lnTo>
                      <a:pt x="236" y="0"/>
                    </a:lnTo>
                    <a:lnTo>
                      <a:pt x="190" y="37"/>
                    </a:lnTo>
                    <a:lnTo>
                      <a:pt x="80" y="19"/>
                    </a:lnTo>
                    <a:lnTo>
                      <a:pt x="43" y="45"/>
                    </a:lnTo>
                    <a:lnTo>
                      <a:pt x="0" y="19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41" name="Freeform 354"/>
              <p:cNvSpPr>
                <a:spLocks/>
              </p:cNvSpPr>
              <p:nvPr/>
            </p:nvSpPr>
            <p:spPr bwMode="auto">
              <a:xfrm>
                <a:off x="3094" y="3190"/>
                <a:ext cx="38" cy="24"/>
              </a:xfrm>
              <a:custGeom>
                <a:avLst/>
                <a:gdLst>
                  <a:gd name="T0" fmla="*/ 0 w 130"/>
                  <a:gd name="T1" fmla="*/ 1 h 84"/>
                  <a:gd name="T2" fmla="*/ 0 w 130"/>
                  <a:gd name="T3" fmla="*/ 2 h 84"/>
                  <a:gd name="T4" fmla="*/ 3 w 130"/>
                  <a:gd name="T5" fmla="*/ 0 h 84"/>
                  <a:gd name="T6" fmla="*/ 1 w 130"/>
                  <a:gd name="T7" fmla="*/ 1 h 84"/>
                  <a:gd name="T8" fmla="*/ 0 w 130"/>
                  <a:gd name="T9" fmla="*/ 1 h 84"/>
                  <a:gd name="T10" fmla="*/ 0 60000 65536"/>
                  <a:gd name="T11" fmla="*/ 0 60000 65536"/>
                  <a:gd name="T12" fmla="*/ 0 60000 65536"/>
                  <a:gd name="T13" fmla="*/ 0 60000 65536"/>
                  <a:gd name="T14" fmla="*/ 0 60000 65536"/>
                  <a:gd name="T15" fmla="*/ 0 w 130"/>
                  <a:gd name="T16" fmla="*/ 0 h 84"/>
                  <a:gd name="T17" fmla="*/ 130 w 130"/>
                  <a:gd name="T18" fmla="*/ 84 h 84"/>
                </a:gdLst>
                <a:ahLst/>
                <a:cxnLst>
                  <a:cxn ang="T10">
                    <a:pos x="T0" y="T1"/>
                  </a:cxn>
                  <a:cxn ang="T11">
                    <a:pos x="T2" y="T3"/>
                  </a:cxn>
                  <a:cxn ang="T12">
                    <a:pos x="T4" y="T5"/>
                  </a:cxn>
                  <a:cxn ang="T13">
                    <a:pos x="T6" y="T7"/>
                  </a:cxn>
                  <a:cxn ang="T14">
                    <a:pos x="T8" y="T9"/>
                  </a:cxn>
                </a:cxnLst>
                <a:rect l="T15" t="T16" r="T17" b="T18"/>
                <a:pathLst>
                  <a:path w="130" h="84">
                    <a:moveTo>
                      <a:pt x="0" y="50"/>
                    </a:moveTo>
                    <a:lnTo>
                      <a:pt x="5" y="84"/>
                    </a:lnTo>
                    <a:lnTo>
                      <a:pt x="130" y="0"/>
                    </a:lnTo>
                    <a:lnTo>
                      <a:pt x="37" y="27"/>
                    </a:lnTo>
                    <a:lnTo>
                      <a:pt x="0" y="5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42" name="Freeform 355"/>
              <p:cNvSpPr>
                <a:spLocks/>
              </p:cNvSpPr>
              <p:nvPr/>
            </p:nvSpPr>
            <p:spPr bwMode="auto">
              <a:xfrm>
                <a:off x="3133" y="3057"/>
                <a:ext cx="14" cy="37"/>
              </a:xfrm>
              <a:custGeom>
                <a:avLst/>
                <a:gdLst>
                  <a:gd name="T0" fmla="*/ 0 w 47"/>
                  <a:gd name="T1" fmla="*/ 1 h 131"/>
                  <a:gd name="T2" fmla="*/ 0 w 47"/>
                  <a:gd name="T3" fmla="*/ 2 h 131"/>
                  <a:gd name="T4" fmla="*/ 1 w 47"/>
                  <a:gd name="T5" fmla="*/ 3 h 131"/>
                  <a:gd name="T6" fmla="*/ 1 w 47"/>
                  <a:gd name="T7" fmla="*/ 2 h 131"/>
                  <a:gd name="T8" fmla="*/ 1 w 47"/>
                  <a:gd name="T9" fmla="*/ 1 h 131"/>
                  <a:gd name="T10" fmla="*/ 1 w 47"/>
                  <a:gd name="T11" fmla="*/ 1 h 131"/>
                  <a:gd name="T12" fmla="*/ 0 w 47"/>
                  <a:gd name="T13" fmla="*/ 1 h 131"/>
                  <a:gd name="T14" fmla="*/ 1 w 47"/>
                  <a:gd name="T15" fmla="*/ 0 h 131"/>
                  <a:gd name="T16" fmla="*/ 0 w 47"/>
                  <a:gd name="T17" fmla="*/ 1 h 1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7"/>
                  <a:gd name="T28" fmla="*/ 0 h 131"/>
                  <a:gd name="T29" fmla="*/ 47 w 47"/>
                  <a:gd name="T30" fmla="*/ 131 h 1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7" h="131">
                    <a:moveTo>
                      <a:pt x="0" y="45"/>
                    </a:moveTo>
                    <a:lnTo>
                      <a:pt x="12" y="105"/>
                    </a:lnTo>
                    <a:lnTo>
                      <a:pt x="37" y="131"/>
                    </a:lnTo>
                    <a:lnTo>
                      <a:pt x="19" y="76"/>
                    </a:lnTo>
                    <a:lnTo>
                      <a:pt x="47" y="69"/>
                    </a:lnTo>
                    <a:lnTo>
                      <a:pt x="45" y="27"/>
                    </a:lnTo>
                    <a:lnTo>
                      <a:pt x="12" y="53"/>
                    </a:lnTo>
                    <a:lnTo>
                      <a:pt x="24" y="0"/>
                    </a:lnTo>
                    <a:lnTo>
                      <a:pt x="0" y="4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43" name="Freeform 356"/>
              <p:cNvSpPr>
                <a:spLocks/>
              </p:cNvSpPr>
              <p:nvPr/>
            </p:nvSpPr>
            <p:spPr bwMode="auto">
              <a:xfrm>
                <a:off x="3139" y="3118"/>
                <a:ext cx="31" cy="12"/>
              </a:xfrm>
              <a:custGeom>
                <a:avLst/>
                <a:gdLst>
                  <a:gd name="T0" fmla="*/ 0 w 109"/>
                  <a:gd name="T1" fmla="*/ 0 h 42"/>
                  <a:gd name="T2" fmla="*/ 1 w 109"/>
                  <a:gd name="T3" fmla="*/ 0 h 42"/>
                  <a:gd name="T4" fmla="*/ 3 w 109"/>
                  <a:gd name="T5" fmla="*/ 1 h 42"/>
                  <a:gd name="T6" fmla="*/ 0 w 109"/>
                  <a:gd name="T7" fmla="*/ 0 h 42"/>
                  <a:gd name="T8" fmla="*/ 0 60000 65536"/>
                  <a:gd name="T9" fmla="*/ 0 60000 65536"/>
                  <a:gd name="T10" fmla="*/ 0 60000 65536"/>
                  <a:gd name="T11" fmla="*/ 0 60000 65536"/>
                  <a:gd name="T12" fmla="*/ 0 w 109"/>
                  <a:gd name="T13" fmla="*/ 0 h 42"/>
                  <a:gd name="T14" fmla="*/ 109 w 109"/>
                  <a:gd name="T15" fmla="*/ 42 h 42"/>
                </a:gdLst>
                <a:ahLst/>
                <a:cxnLst>
                  <a:cxn ang="T8">
                    <a:pos x="T0" y="T1"/>
                  </a:cxn>
                  <a:cxn ang="T9">
                    <a:pos x="T2" y="T3"/>
                  </a:cxn>
                  <a:cxn ang="T10">
                    <a:pos x="T4" y="T5"/>
                  </a:cxn>
                  <a:cxn ang="T11">
                    <a:pos x="T6" y="T7"/>
                  </a:cxn>
                </a:cxnLst>
                <a:rect l="T12" t="T13" r="T14" b="T15"/>
                <a:pathLst>
                  <a:path w="109" h="42">
                    <a:moveTo>
                      <a:pt x="0" y="15"/>
                    </a:moveTo>
                    <a:lnTo>
                      <a:pt x="60" y="0"/>
                    </a:lnTo>
                    <a:lnTo>
                      <a:pt x="109" y="42"/>
                    </a:lnTo>
                    <a:lnTo>
                      <a:pt x="0" y="1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44" name="Freeform 357"/>
              <p:cNvSpPr>
                <a:spLocks/>
              </p:cNvSpPr>
              <p:nvPr/>
            </p:nvSpPr>
            <p:spPr bwMode="auto">
              <a:xfrm>
                <a:off x="3171" y="3089"/>
                <a:ext cx="114" cy="109"/>
              </a:xfrm>
              <a:custGeom>
                <a:avLst/>
                <a:gdLst>
                  <a:gd name="T0" fmla="*/ 0 w 400"/>
                  <a:gd name="T1" fmla="*/ 1 h 384"/>
                  <a:gd name="T2" fmla="*/ 1 w 400"/>
                  <a:gd name="T3" fmla="*/ 2 h 384"/>
                  <a:gd name="T4" fmla="*/ 3 w 400"/>
                  <a:gd name="T5" fmla="*/ 2 h 384"/>
                  <a:gd name="T6" fmla="*/ 1 w 400"/>
                  <a:gd name="T7" fmla="*/ 2 h 384"/>
                  <a:gd name="T8" fmla="*/ 2 w 400"/>
                  <a:gd name="T9" fmla="*/ 4 h 384"/>
                  <a:gd name="T10" fmla="*/ 3 w 400"/>
                  <a:gd name="T11" fmla="*/ 3 h 384"/>
                  <a:gd name="T12" fmla="*/ 3 w 400"/>
                  <a:gd name="T13" fmla="*/ 4 h 384"/>
                  <a:gd name="T14" fmla="*/ 7 w 400"/>
                  <a:gd name="T15" fmla="*/ 5 h 384"/>
                  <a:gd name="T16" fmla="*/ 7 w 400"/>
                  <a:gd name="T17" fmla="*/ 7 h 384"/>
                  <a:gd name="T18" fmla="*/ 7 w 400"/>
                  <a:gd name="T19" fmla="*/ 7 h 384"/>
                  <a:gd name="T20" fmla="*/ 6 w 400"/>
                  <a:gd name="T21" fmla="*/ 8 h 384"/>
                  <a:gd name="T22" fmla="*/ 8 w 400"/>
                  <a:gd name="T23" fmla="*/ 8 h 384"/>
                  <a:gd name="T24" fmla="*/ 9 w 400"/>
                  <a:gd name="T25" fmla="*/ 9 h 384"/>
                  <a:gd name="T26" fmla="*/ 9 w 400"/>
                  <a:gd name="T27" fmla="*/ 2 h 384"/>
                  <a:gd name="T28" fmla="*/ 6 w 400"/>
                  <a:gd name="T29" fmla="*/ 1 h 384"/>
                  <a:gd name="T30" fmla="*/ 4 w 400"/>
                  <a:gd name="T31" fmla="*/ 3 h 384"/>
                  <a:gd name="T32" fmla="*/ 3 w 400"/>
                  <a:gd name="T33" fmla="*/ 2 h 384"/>
                  <a:gd name="T34" fmla="*/ 3 w 400"/>
                  <a:gd name="T35" fmla="*/ 0 h 384"/>
                  <a:gd name="T36" fmla="*/ 1 w 400"/>
                  <a:gd name="T37" fmla="*/ 0 h 384"/>
                  <a:gd name="T38" fmla="*/ 0 w 400"/>
                  <a:gd name="T39" fmla="*/ 1 h 3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00"/>
                  <a:gd name="T61" fmla="*/ 0 h 384"/>
                  <a:gd name="T62" fmla="*/ 400 w 400"/>
                  <a:gd name="T63" fmla="*/ 384 h 38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00" h="384">
                    <a:moveTo>
                      <a:pt x="0" y="47"/>
                    </a:moveTo>
                    <a:lnTo>
                      <a:pt x="62" y="84"/>
                    </a:lnTo>
                    <a:lnTo>
                      <a:pt x="118" y="76"/>
                    </a:lnTo>
                    <a:lnTo>
                      <a:pt x="42" y="103"/>
                    </a:lnTo>
                    <a:lnTo>
                      <a:pt x="81" y="164"/>
                    </a:lnTo>
                    <a:lnTo>
                      <a:pt x="114" y="112"/>
                    </a:lnTo>
                    <a:lnTo>
                      <a:pt x="140" y="164"/>
                    </a:lnTo>
                    <a:lnTo>
                      <a:pt x="282" y="223"/>
                    </a:lnTo>
                    <a:lnTo>
                      <a:pt x="315" y="315"/>
                    </a:lnTo>
                    <a:lnTo>
                      <a:pt x="289" y="312"/>
                    </a:lnTo>
                    <a:lnTo>
                      <a:pt x="266" y="356"/>
                    </a:lnTo>
                    <a:lnTo>
                      <a:pt x="352" y="334"/>
                    </a:lnTo>
                    <a:lnTo>
                      <a:pt x="400" y="384"/>
                    </a:lnTo>
                    <a:lnTo>
                      <a:pt x="394" y="99"/>
                    </a:lnTo>
                    <a:lnTo>
                      <a:pt x="271" y="47"/>
                    </a:lnTo>
                    <a:lnTo>
                      <a:pt x="171" y="130"/>
                    </a:lnTo>
                    <a:lnTo>
                      <a:pt x="133" y="89"/>
                    </a:lnTo>
                    <a:lnTo>
                      <a:pt x="119" y="19"/>
                    </a:lnTo>
                    <a:lnTo>
                      <a:pt x="62" y="0"/>
                    </a:lnTo>
                    <a:lnTo>
                      <a:pt x="0" y="47"/>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45" name="Freeform 358"/>
              <p:cNvSpPr>
                <a:spLocks/>
              </p:cNvSpPr>
              <p:nvPr/>
            </p:nvSpPr>
            <p:spPr bwMode="auto">
              <a:xfrm>
                <a:off x="3174" y="3173"/>
                <a:ext cx="6" cy="10"/>
              </a:xfrm>
              <a:custGeom>
                <a:avLst/>
                <a:gdLst>
                  <a:gd name="T0" fmla="*/ 0 w 19"/>
                  <a:gd name="T1" fmla="*/ 1 h 33"/>
                  <a:gd name="T2" fmla="*/ 0 w 19"/>
                  <a:gd name="T3" fmla="*/ 0 h 33"/>
                  <a:gd name="T4" fmla="*/ 1 w 19"/>
                  <a:gd name="T5" fmla="*/ 1 h 33"/>
                  <a:gd name="T6" fmla="*/ 0 w 19"/>
                  <a:gd name="T7" fmla="*/ 1 h 33"/>
                  <a:gd name="T8" fmla="*/ 0 60000 65536"/>
                  <a:gd name="T9" fmla="*/ 0 60000 65536"/>
                  <a:gd name="T10" fmla="*/ 0 60000 65536"/>
                  <a:gd name="T11" fmla="*/ 0 60000 65536"/>
                  <a:gd name="T12" fmla="*/ 0 w 19"/>
                  <a:gd name="T13" fmla="*/ 0 h 33"/>
                  <a:gd name="T14" fmla="*/ 19 w 19"/>
                  <a:gd name="T15" fmla="*/ 33 h 33"/>
                </a:gdLst>
                <a:ahLst/>
                <a:cxnLst>
                  <a:cxn ang="T8">
                    <a:pos x="T0" y="T1"/>
                  </a:cxn>
                  <a:cxn ang="T9">
                    <a:pos x="T2" y="T3"/>
                  </a:cxn>
                  <a:cxn ang="T10">
                    <a:pos x="T4" y="T5"/>
                  </a:cxn>
                  <a:cxn ang="T11">
                    <a:pos x="T6" y="T7"/>
                  </a:cxn>
                </a:cxnLst>
                <a:rect l="T12" t="T13" r="T14" b="T15"/>
                <a:pathLst>
                  <a:path w="19" h="33">
                    <a:moveTo>
                      <a:pt x="0" y="33"/>
                    </a:moveTo>
                    <a:lnTo>
                      <a:pt x="11" y="0"/>
                    </a:lnTo>
                    <a:lnTo>
                      <a:pt x="19" y="18"/>
                    </a:lnTo>
                    <a:lnTo>
                      <a:pt x="0" y="33"/>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46" name="Freeform 359"/>
              <p:cNvSpPr>
                <a:spLocks/>
              </p:cNvSpPr>
              <p:nvPr/>
            </p:nvSpPr>
            <p:spPr bwMode="auto">
              <a:xfrm>
                <a:off x="2227" y="2555"/>
                <a:ext cx="208" cy="207"/>
              </a:xfrm>
              <a:custGeom>
                <a:avLst/>
                <a:gdLst>
                  <a:gd name="T0" fmla="*/ 0 w 730"/>
                  <a:gd name="T1" fmla="*/ 1 h 725"/>
                  <a:gd name="T2" fmla="*/ 1 w 730"/>
                  <a:gd name="T3" fmla="*/ 0 h 725"/>
                  <a:gd name="T4" fmla="*/ 2 w 730"/>
                  <a:gd name="T5" fmla="*/ 1 h 725"/>
                  <a:gd name="T6" fmla="*/ 3 w 730"/>
                  <a:gd name="T7" fmla="*/ 0 h 725"/>
                  <a:gd name="T8" fmla="*/ 4 w 730"/>
                  <a:gd name="T9" fmla="*/ 1 h 725"/>
                  <a:gd name="T10" fmla="*/ 4 w 730"/>
                  <a:gd name="T11" fmla="*/ 1 h 725"/>
                  <a:gd name="T12" fmla="*/ 5 w 730"/>
                  <a:gd name="T13" fmla="*/ 3 h 725"/>
                  <a:gd name="T14" fmla="*/ 7 w 730"/>
                  <a:gd name="T15" fmla="*/ 4 h 725"/>
                  <a:gd name="T16" fmla="*/ 9 w 730"/>
                  <a:gd name="T17" fmla="*/ 3 h 725"/>
                  <a:gd name="T18" fmla="*/ 9 w 730"/>
                  <a:gd name="T19" fmla="*/ 3 h 725"/>
                  <a:gd name="T20" fmla="*/ 11 w 730"/>
                  <a:gd name="T21" fmla="*/ 2 h 725"/>
                  <a:gd name="T22" fmla="*/ 15 w 730"/>
                  <a:gd name="T23" fmla="*/ 4 h 725"/>
                  <a:gd name="T24" fmla="*/ 15 w 730"/>
                  <a:gd name="T25" fmla="*/ 5 h 725"/>
                  <a:gd name="T26" fmla="*/ 15 w 730"/>
                  <a:gd name="T27" fmla="*/ 7 h 725"/>
                  <a:gd name="T28" fmla="*/ 15 w 730"/>
                  <a:gd name="T29" fmla="*/ 9 h 725"/>
                  <a:gd name="T30" fmla="*/ 15 w 730"/>
                  <a:gd name="T31" fmla="*/ 10 h 725"/>
                  <a:gd name="T32" fmla="*/ 15 w 730"/>
                  <a:gd name="T33" fmla="*/ 12 h 725"/>
                  <a:gd name="T34" fmla="*/ 17 w 730"/>
                  <a:gd name="T35" fmla="*/ 15 h 725"/>
                  <a:gd name="T36" fmla="*/ 15 w 730"/>
                  <a:gd name="T37" fmla="*/ 17 h 725"/>
                  <a:gd name="T38" fmla="*/ 12 w 730"/>
                  <a:gd name="T39" fmla="*/ 16 h 725"/>
                  <a:gd name="T40" fmla="*/ 11 w 730"/>
                  <a:gd name="T41" fmla="*/ 15 h 725"/>
                  <a:gd name="T42" fmla="*/ 8 w 730"/>
                  <a:gd name="T43" fmla="*/ 15 h 725"/>
                  <a:gd name="T44" fmla="*/ 7 w 730"/>
                  <a:gd name="T45" fmla="*/ 14 h 725"/>
                  <a:gd name="T46" fmla="*/ 5 w 730"/>
                  <a:gd name="T47" fmla="*/ 11 h 725"/>
                  <a:gd name="T48" fmla="*/ 4 w 730"/>
                  <a:gd name="T49" fmla="*/ 11 h 725"/>
                  <a:gd name="T50" fmla="*/ 4 w 730"/>
                  <a:gd name="T51" fmla="*/ 11 h 725"/>
                  <a:gd name="T52" fmla="*/ 3 w 730"/>
                  <a:gd name="T53" fmla="*/ 9 h 725"/>
                  <a:gd name="T54" fmla="*/ 1 w 730"/>
                  <a:gd name="T55" fmla="*/ 7 h 725"/>
                  <a:gd name="T56" fmla="*/ 2 w 730"/>
                  <a:gd name="T57" fmla="*/ 5 h 725"/>
                  <a:gd name="T58" fmla="*/ 1 w 730"/>
                  <a:gd name="T59" fmla="*/ 5 h 725"/>
                  <a:gd name="T60" fmla="*/ 1 w 730"/>
                  <a:gd name="T61" fmla="*/ 3 h 725"/>
                  <a:gd name="T62" fmla="*/ 0 w 730"/>
                  <a:gd name="T63" fmla="*/ 1 h 72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30"/>
                  <a:gd name="T97" fmla="*/ 0 h 725"/>
                  <a:gd name="T98" fmla="*/ 730 w 730"/>
                  <a:gd name="T99" fmla="*/ 725 h 72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30" h="725">
                    <a:moveTo>
                      <a:pt x="0" y="24"/>
                    </a:moveTo>
                    <a:lnTo>
                      <a:pt x="20" y="0"/>
                    </a:lnTo>
                    <a:lnTo>
                      <a:pt x="76" y="54"/>
                    </a:lnTo>
                    <a:lnTo>
                      <a:pt x="144" y="10"/>
                    </a:lnTo>
                    <a:lnTo>
                      <a:pt x="153" y="53"/>
                    </a:lnTo>
                    <a:lnTo>
                      <a:pt x="185" y="68"/>
                    </a:lnTo>
                    <a:lnTo>
                      <a:pt x="193" y="114"/>
                    </a:lnTo>
                    <a:lnTo>
                      <a:pt x="292" y="166"/>
                    </a:lnTo>
                    <a:lnTo>
                      <a:pt x="383" y="150"/>
                    </a:lnTo>
                    <a:lnTo>
                      <a:pt x="374" y="123"/>
                    </a:lnTo>
                    <a:lnTo>
                      <a:pt x="497" y="77"/>
                    </a:lnTo>
                    <a:lnTo>
                      <a:pt x="653" y="158"/>
                    </a:lnTo>
                    <a:lnTo>
                      <a:pt x="655" y="204"/>
                    </a:lnTo>
                    <a:lnTo>
                      <a:pt x="630" y="287"/>
                    </a:lnTo>
                    <a:lnTo>
                      <a:pt x="636" y="406"/>
                    </a:lnTo>
                    <a:lnTo>
                      <a:pt x="672" y="441"/>
                    </a:lnTo>
                    <a:lnTo>
                      <a:pt x="644" y="499"/>
                    </a:lnTo>
                    <a:lnTo>
                      <a:pt x="730" y="632"/>
                    </a:lnTo>
                    <a:lnTo>
                      <a:pt x="671" y="725"/>
                    </a:lnTo>
                    <a:lnTo>
                      <a:pt x="510" y="693"/>
                    </a:lnTo>
                    <a:lnTo>
                      <a:pt x="474" y="633"/>
                    </a:lnTo>
                    <a:lnTo>
                      <a:pt x="361" y="655"/>
                    </a:lnTo>
                    <a:lnTo>
                      <a:pt x="279" y="597"/>
                    </a:lnTo>
                    <a:lnTo>
                      <a:pt x="223" y="484"/>
                    </a:lnTo>
                    <a:lnTo>
                      <a:pt x="183" y="468"/>
                    </a:lnTo>
                    <a:lnTo>
                      <a:pt x="171" y="490"/>
                    </a:lnTo>
                    <a:lnTo>
                      <a:pt x="121" y="377"/>
                    </a:lnTo>
                    <a:lnTo>
                      <a:pt x="50" y="310"/>
                    </a:lnTo>
                    <a:lnTo>
                      <a:pt x="82" y="204"/>
                    </a:lnTo>
                    <a:lnTo>
                      <a:pt x="52" y="192"/>
                    </a:lnTo>
                    <a:lnTo>
                      <a:pt x="28" y="134"/>
                    </a:lnTo>
                    <a:lnTo>
                      <a:pt x="0" y="24"/>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47" name="Freeform 360"/>
              <p:cNvSpPr>
                <a:spLocks/>
              </p:cNvSpPr>
              <p:nvPr/>
            </p:nvSpPr>
            <p:spPr bwMode="auto">
              <a:xfrm>
                <a:off x="2167" y="2594"/>
                <a:ext cx="109" cy="114"/>
              </a:xfrm>
              <a:custGeom>
                <a:avLst/>
                <a:gdLst>
                  <a:gd name="T0" fmla="*/ 0 w 379"/>
                  <a:gd name="T1" fmla="*/ 5 h 402"/>
                  <a:gd name="T2" fmla="*/ 0 w 379"/>
                  <a:gd name="T3" fmla="*/ 6 h 402"/>
                  <a:gd name="T4" fmla="*/ 5 w 379"/>
                  <a:gd name="T5" fmla="*/ 8 h 402"/>
                  <a:gd name="T6" fmla="*/ 5 w 379"/>
                  <a:gd name="T7" fmla="*/ 9 h 402"/>
                  <a:gd name="T8" fmla="*/ 6 w 379"/>
                  <a:gd name="T9" fmla="*/ 9 h 402"/>
                  <a:gd name="T10" fmla="*/ 7 w 379"/>
                  <a:gd name="T11" fmla="*/ 9 h 402"/>
                  <a:gd name="T12" fmla="*/ 9 w 379"/>
                  <a:gd name="T13" fmla="*/ 8 h 402"/>
                  <a:gd name="T14" fmla="*/ 9 w 379"/>
                  <a:gd name="T15" fmla="*/ 8 h 402"/>
                  <a:gd name="T16" fmla="*/ 8 w 379"/>
                  <a:gd name="T17" fmla="*/ 6 h 402"/>
                  <a:gd name="T18" fmla="*/ 6 w 379"/>
                  <a:gd name="T19" fmla="*/ 4 h 402"/>
                  <a:gd name="T20" fmla="*/ 7 w 379"/>
                  <a:gd name="T21" fmla="*/ 2 h 402"/>
                  <a:gd name="T22" fmla="*/ 6 w 379"/>
                  <a:gd name="T23" fmla="*/ 1 h 402"/>
                  <a:gd name="T24" fmla="*/ 6 w 379"/>
                  <a:gd name="T25" fmla="*/ 0 h 402"/>
                  <a:gd name="T26" fmla="*/ 3 w 379"/>
                  <a:gd name="T27" fmla="*/ 0 h 402"/>
                  <a:gd name="T28" fmla="*/ 3 w 379"/>
                  <a:gd name="T29" fmla="*/ 1 h 402"/>
                  <a:gd name="T30" fmla="*/ 2 w 379"/>
                  <a:gd name="T31" fmla="*/ 3 h 402"/>
                  <a:gd name="T32" fmla="*/ 0 w 379"/>
                  <a:gd name="T33" fmla="*/ 5 h 40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79"/>
                  <a:gd name="T52" fmla="*/ 0 h 402"/>
                  <a:gd name="T53" fmla="*/ 379 w 379"/>
                  <a:gd name="T54" fmla="*/ 402 h 40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79" h="402">
                    <a:moveTo>
                      <a:pt x="0" y="195"/>
                    </a:moveTo>
                    <a:lnTo>
                      <a:pt x="18" y="253"/>
                    </a:lnTo>
                    <a:lnTo>
                      <a:pt x="191" y="342"/>
                    </a:lnTo>
                    <a:lnTo>
                      <a:pt x="192" y="373"/>
                    </a:lnTo>
                    <a:lnTo>
                      <a:pt x="235" y="396"/>
                    </a:lnTo>
                    <a:lnTo>
                      <a:pt x="301" y="402"/>
                    </a:lnTo>
                    <a:lnTo>
                      <a:pt x="360" y="360"/>
                    </a:lnTo>
                    <a:lnTo>
                      <a:pt x="379" y="356"/>
                    </a:lnTo>
                    <a:lnTo>
                      <a:pt x="329" y="243"/>
                    </a:lnTo>
                    <a:lnTo>
                      <a:pt x="258" y="176"/>
                    </a:lnTo>
                    <a:lnTo>
                      <a:pt x="290" y="70"/>
                    </a:lnTo>
                    <a:lnTo>
                      <a:pt x="260" y="58"/>
                    </a:lnTo>
                    <a:lnTo>
                      <a:pt x="236" y="0"/>
                    </a:lnTo>
                    <a:lnTo>
                      <a:pt x="151" y="4"/>
                    </a:lnTo>
                    <a:lnTo>
                      <a:pt x="109" y="41"/>
                    </a:lnTo>
                    <a:lnTo>
                      <a:pt x="93" y="139"/>
                    </a:lnTo>
                    <a:lnTo>
                      <a:pt x="0" y="19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48" name="Freeform 361"/>
              <p:cNvSpPr>
                <a:spLocks/>
              </p:cNvSpPr>
              <p:nvPr/>
            </p:nvSpPr>
            <p:spPr bwMode="auto">
              <a:xfrm>
                <a:off x="1820" y="2445"/>
                <a:ext cx="127" cy="138"/>
              </a:xfrm>
              <a:custGeom>
                <a:avLst/>
                <a:gdLst>
                  <a:gd name="T0" fmla="*/ 0 w 446"/>
                  <a:gd name="T1" fmla="*/ 3 h 487"/>
                  <a:gd name="T2" fmla="*/ 0 w 446"/>
                  <a:gd name="T3" fmla="*/ 1 h 487"/>
                  <a:gd name="T4" fmla="*/ 1 w 446"/>
                  <a:gd name="T5" fmla="*/ 1 h 487"/>
                  <a:gd name="T6" fmla="*/ 2 w 446"/>
                  <a:gd name="T7" fmla="*/ 1 h 487"/>
                  <a:gd name="T8" fmla="*/ 3 w 446"/>
                  <a:gd name="T9" fmla="*/ 0 h 487"/>
                  <a:gd name="T10" fmla="*/ 5 w 446"/>
                  <a:gd name="T11" fmla="*/ 0 h 487"/>
                  <a:gd name="T12" fmla="*/ 6 w 446"/>
                  <a:gd name="T13" fmla="*/ 1 h 487"/>
                  <a:gd name="T14" fmla="*/ 6 w 446"/>
                  <a:gd name="T15" fmla="*/ 2 h 487"/>
                  <a:gd name="T16" fmla="*/ 5 w 446"/>
                  <a:gd name="T17" fmla="*/ 2 h 487"/>
                  <a:gd name="T18" fmla="*/ 5 w 446"/>
                  <a:gd name="T19" fmla="*/ 4 h 487"/>
                  <a:gd name="T20" fmla="*/ 7 w 446"/>
                  <a:gd name="T21" fmla="*/ 6 h 487"/>
                  <a:gd name="T22" fmla="*/ 8 w 446"/>
                  <a:gd name="T23" fmla="*/ 7 h 487"/>
                  <a:gd name="T24" fmla="*/ 8 w 446"/>
                  <a:gd name="T25" fmla="*/ 7 h 487"/>
                  <a:gd name="T26" fmla="*/ 10 w 446"/>
                  <a:gd name="T27" fmla="*/ 9 h 487"/>
                  <a:gd name="T28" fmla="*/ 9 w 446"/>
                  <a:gd name="T29" fmla="*/ 8 h 487"/>
                  <a:gd name="T30" fmla="*/ 9 w 446"/>
                  <a:gd name="T31" fmla="*/ 10 h 487"/>
                  <a:gd name="T32" fmla="*/ 8 w 446"/>
                  <a:gd name="T33" fmla="*/ 11 h 487"/>
                  <a:gd name="T34" fmla="*/ 8 w 446"/>
                  <a:gd name="T35" fmla="*/ 9 h 487"/>
                  <a:gd name="T36" fmla="*/ 4 w 446"/>
                  <a:gd name="T37" fmla="*/ 6 h 487"/>
                  <a:gd name="T38" fmla="*/ 3 w 446"/>
                  <a:gd name="T39" fmla="*/ 4 h 487"/>
                  <a:gd name="T40" fmla="*/ 2 w 446"/>
                  <a:gd name="T41" fmla="*/ 3 h 487"/>
                  <a:gd name="T42" fmla="*/ 1 w 446"/>
                  <a:gd name="T43" fmla="*/ 4 h 487"/>
                  <a:gd name="T44" fmla="*/ 0 w 446"/>
                  <a:gd name="T45" fmla="*/ 3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46"/>
                  <a:gd name="T70" fmla="*/ 0 h 487"/>
                  <a:gd name="T71" fmla="*/ 446 w 446"/>
                  <a:gd name="T72" fmla="*/ 487 h 48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46" h="487">
                    <a:moveTo>
                      <a:pt x="0" y="122"/>
                    </a:moveTo>
                    <a:lnTo>
                      <a:pt x="11" y="67"/>
                    </a:lnTo>
                    <a:lnTo>
                      <a:pt x="64" y="39"/>
                    </a:lnTo>
                    <a:lnTo>
                      <a:pt x="87" y="65"/>
                    </a:lnTo>
                    <a:lnTo>
                      <a:pt x="141" y="13"/>
                    </a:lnTo>
                    <a:lnTo>
                      <a:pt x="199" y="0"/>
                    </a:lnTo>
                    <a:lnTo>
                      <a:pt x="266" y="35"/>
                    </a:lnTo>
                    <a:lnTo>
                      <a:pt x="266" y="88"/>
                    </a:lnTo>
                    <a:lnTo>
                      <a:pt x="215" y="97"/>
                    </a:lnTo>
                    <a:lnTo>
                      <a:pt x="220" y="164"/>
                    </a:lnTo>
                    <a:lnTo>
                      <a:pt x="305" y="273"/>
                    </a:lnTo>
                    <a:lnTo>
                      <a:pt x="357" y="281"/>
                    </a:lnTo>
                    <a:lnTo>
                      <a:pt x="351" y="302"/>
                    </a:lnTo>
                    <a:lnTo>
                      <a:pt x="446" y="376"/>
                    </a:lnTo>
                    <a:lnTo>
                      <a:pt x="381" y="362"/>
                    </a:lnTo>
                    <a:lnTo>
                      <a:pt x="396" y="433"/>
                    </a:lnTo>
                    <a:lnTo>
                      <a:pt x="357" y="487"/>
                    </a:lnTo>
                    <a:lnTo>
                      <a:pt x="336" y="377"/>
                    </a:lnTo>
                    <a:lnTo>
                      <a:pt x="170" y="254"/>
                    </a:lnTo>
                    <a:lnTo>
                      <a:pt x="131" y="174"/>
                    </a:lnTo>
                    <a:lnTo>
                      <a:pt x="77" y="146"/>
                    </a:lnTo>
                    <a:lnTo>
                      <a:pt x="26" y="181"/>
                    </a:lnTo>
                    <a:lnTo>
                      <a:pt x="0" y="122"/>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49" name="Freeform 362"/>
              <p:cNvSpPr>
                <a:spLocks/>
              </p:cNvSpPr>
              <p:nvPr/>
            </p:nvSpPr>
            <p:spPr bwMode="auto">
              <a:xfrm>
                <a:off x="1836" y="2534"/>
                <a:ext cx="15" cy="34"/>
              </a:xfrm>
              <a:custGeom>
                <a:avLst/>
                <a:gdLst>
                  <a:gd name="T0" fmla="*/ 0 w 53"/>
                  <a:gd name="T1" fmla="*/ 0 h 119"/>
                  <a:gd name="T2" fmla="*/ 0 w 53"/>
                  <a:gd name="T3" fmla="*/ 3 h 119"/>
                  <a:gd name="T4" fmla="*/ 1 w 53"/>
                  <a:gd name="T5" fmla="*/ 3 h 119"/>
                  <a:gd name="T6" fmla="*/ 1 w 53"/>
                  <a:gd name="T7" fmla="*/ 1 h 119"/>
                  <a:gd name="T8" fmla="*/ 1 w 53"/>
                  <a:gd name="T9" fmla="*/ 0 h 119"/>
                  <a:gd name="T10" fmla="*/ 0 w 53"/>
                  <a:gd name="T11" fmla="*/ 0 h 119"/>
                  <a:gd name="T12" fmla="*/ 0 60000 65536"/>
                  <a:gd name="T13" fmla="*/ 0 60000 65536"/>
                  <a:gd name="T14" fmla="*/ 0 60000 65536"/>
                  <a:gd name="T15" fmla="*/ 0 60000 65536"/>
                  <a:gd name="T16" fmla="*/ 0 60000 65536"/>
                  <a:gd name="T17" fmla="*/ 0 60000 65536"/>
                  <a:gd name="T18" fmla="*/ 0 w 53"/>
                  <a:gd name="T19" fmla="*/ 0 h 119"/>
                  <a:gd name="T20" fmla="*/ 53 w 53"/>
                  <a:gd name="T21" fmla="*/ 119 h 119"/>
                </a:gdLst>
                <a:ahLst/>
                <a:cxnLst>
                  <a:cxn ang="T12">
                    <a:pos x="T0" y="T1"/>
                  </a:cxn>
                  <a:cxn ang="T13">
                    <a:pos x="T2" y="T3"/>
                  </a:cxn>
                  <a:cxn ang="T14">
                    <a:pos x="T4" y="T5"/>
                  </a:cxn>
                  <a:cxn ang="T15">
                    <a:pos x="T6" y="T7"/>
                  </a:cxn>
                  <a:cxn ang="T16">
                    <a:pos x="T8" y="T9"/>
                  </a:cxn>
                  <a:cxn ang="T17">
                    <a:pos x="T10" y="T11"/>
                  </a:cxn>
                </a:cxnLst>
                <a:rect l="T18" t="T19" r="T20" b="T21"/>
                <a:pathLst>
                  <a:path w="53" h="119">
                    <a:moveTo>
                      <a:pt x="0" y="19"/>
                    </a:moveTo>
                    <a:lnTo>
                      <a:pt x="8" y="111"/>
                    </a:lnTo>
                    <a:lnTo>
                      <a:pt x="34" y="119"/>
                    </a:lnTo>
                    <a:lnTo>
                      <a:pt x="53" y="47"/>
                    </a:lnTo>
                    <a:lnTo>
                      <a:pt x="35" y="0"/>
                    </a:lnTo>
                    <a:lnTo>
                      <a:pt x="0" y="19"/>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50" name="Freeform 363"/>
              <p:cNvSpPr>
                <a:spLocks/>
              </p:cNvSpPr>
              <p:nvPr/>
            </p:nvSpPr>
            <p:spPr bwMode="auto">
              <a:xfrm>
                <a:off x="1883" y="2579"/>
                <a:ext cx="33" cy="22"/>
              </a:xfrm>
              <a:custGeom>
                <a:avLst/>
                <a:gdLst>
                  <a:gd name="T0" fmla="*/ 0 w 115"/>
                  <a:gd name="T1" fmla="*/ 0 h 76"/>
                  <a:gd name="T2" fmla="*/ 2 w 115"/>
                  <a:gd name="T3" fmla="*/ 2 h 76"/>
                  <a:gd name="T4" fmla="*/ 3 w 115"/>
                  <a:gd name="T5" fmla="*/ 0 h 76"/>
                  <a:gd name="T6" fmla="*/ 0 w 115"/>
                  <a:gd name="T7" fmla="*/ 0 h 76"/>
                  <a:gd name="T8" fmla="*/ 0 60000 65536"/>
                  <a:gd name="T9" fmla="*/ 0 60000 65536"/>
                  <a:gd name="T10" fmla="*/ 0 60000 65536"/>
                  <a:gd name="T11" fmla="*/ 0 60000 65536"/>
                  <a:gd name="T12" fmla="*/ 0 w 115"/>
                  <a:gd name="T13" fmla="*/ 0 h 76"/>
                  <a:gd name="T14" fmla="*/ 115 w 115"/>
                  <a:gd name="T15" fmla="*/ 76 h 76"/>
                </a:gdLst>
                <a:ahLst/>
                <a:cxnLst>
                  <a:cxn ang="T8">
                    <a:pos x="T0" y="T1"/>
                  </a:cxn>
                  <a:cxn ang="T9">
                    <a:pos x="T2" y="T3"/>
                  </a:cxn>
                  <a:cxn ang="T10">
                    <a:pos x="T4" y="T5"/>
                  </a:cxn>
                  <a:cxn ang="T11">
                    <a:pos x="T6" y="T7"/>
                  </a:cxn>
                </a:cxnLst>
                <a:rect l="T12" t="T13" r="T14" b="T15"/>
                <a:pathLst>
                  <a:path w="115" h="76">
                    <a:moveTo>
                      <a:pt x="0" y="15"/>
                    </a:moveTo>
                    <a:lnTo>
                      <a:pt x="97" y="76"/>
                    </a:lnTo>
                    <a:lnTo>
                      <a:pt x="115" y="0"/>
                    </a:lnTo>
                    <a:lnTo>
                      <a:pt x="0" y="1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51" name="Freeform 364"/>
              <p:cNvSpPr>
                <a:spLocks/>
              </p:cNvSpPr>
              <p:nvPr/>
            </p:nvSpPr>
            <p:spPr bwMode="auto">
              <a:xfrm>
                <a:off x="3158" y="2643"/>
                <a:ext cx="26" cy="35"/>
              </a:xfrm>
              <a:custGeom>
                <a:avLst/>
                <a:gdLst>
                  <a:gd name="T0" fmla="*/ 0 w 90"/>
                  <a:gd name="T1" fmla="*/ 1 h 124"/>
                  <a:gd name="T2" fmla="*/ 0 w 90"/>
                  <a:gd name="T3" fmla="*/ 1 h 124"/>
                  <a:gd name="T4" fmla="*/ 1 w 90"/>
                  <a:gd name="T5" fmla="*/ 1 h 124"/>
                  <a:gd name="T6" fmla="*/ 1 w 90"/>
                  <a:gd name="T7" fmla="*/ 1 h 124"/>
                  <a:gd name="T8" fmla="*/ 1 w 90"/>
                  <a:gd name="T9" fmla="*/ 3 h 124"/>
                  <a:gd name="T10" fmla="*/ 1 w 90"/>
                  <a:gd name="T11" fmla="*/ 3 h 124"/>
                  <a:gd name="T12" fmla="*/ 2 w 90"/>
                  <a:gd name="T13" fmla="*/ 1 h 124"/>
                  <a:gd name="T14" fmla="*/ 2 w 90"/>
                  <a:gd name="T15" fmla="*/ 0 h 124"/>
                  <a:gd name="T16" fmla="*/ 1 w 90"/>
                  <a:gd name="T17" fmla="*/ 0 h 124"/>
                  <a:gd name="T18" fmla="*/ 0 w 90"/>
                  <a:gd name="T19" fmla="*/ 1 h 1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0"/>
                  <a:gd name="T31" fmla="*/ 0 h 124"/>
                  <a:gd name="T32" fmla="*/ 90 w 90"/>
                  <a:gd name="T33" fmla="*/ 124 h 12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0" h="124">
                    <a:moveTo>
                      <a:pt x="0" y="32"/>
                    </a:moveTo>
                    <a:lnTo>
                      <a:pt x="4" y="64"/>
                    </a:lnTo>
                    <a:lnTo>
                      <a:pt x="25" y="32"/>
                    </a:lnTo>
                    <a:lnTo>
                      <a:pt x="35" y="51"/>
                    </a:lnTo>
                    <a:lnTo>
                      <a:pt x="24" y="124"/>
                    </a:lnTo>
                    <a:lnTo>
                      <a:pt x="64" y="121"/>
                    </a:lnTo>
                    <a:lnTo>
                      <a:pt x="90" y="48"/>
                    </a:lnTo>
                    <a:lnTo>
                      <a:pt x="77" y="5"/>
                    </a:lnTo>
                    <a:lnTo>
                      <a:pt x="36" y="0"/>
                    </a:lnTo>
                    <a:lnTo>
                      <a:pt x="0" y="32"/>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52" name="Freeform 365"/>
              <p:cNvSpPr>
                <a:spLocks/>
              </p:cNvSpPr>
              <p:nvPr/>
            </p:nvSpPr>
            <p:spPr bwMode="auto">
              <a:xfrm>
                <a:off x="3171" y="2533"/>
                <a:ext cx="123" cy="115"/>
              </a:xfrm>
              <a:custGeom>
                <a:avLst/>
                <a:gdLst>
                  <a:gd name="T0" fmla="*/ 0 w 433"/>
                  <a:gd name="T1" fmla="*/ 9 h 403"/>
                  <a:gd name="T2" fmla="*/ 2 w 433"/>
                  <a:gd name="T3" fmla="*/ 7 h 403"/>
                  <a:gd name="T4" fmla="*/ 4 w 433"/>
                  <a:gd name="T5" fmla="*/ 7 h 403"/>
                  <a:gd name="T6" fmla="*/ 5 w 433"/>
                  <a:gd name="T7" fmla="*/ 5 h 403"/>
                  <a:gd name="T8" fmla="*/ 6 w 433"/>
                  <a:gd name="T9" fmla="*/ 5 h 403"/>
                  <a:gd name="T10" fmla="*/ 6 w 433"/>
                  <a:gd name="T11" fmla="*/ 5 h 403"/>
                  <a:gd name="T12" fmla="*/ 7 w 433"/>
                  <a:gd name="T13" fmla="*/ 5 h 403"/>
                  <a:gd name="T14" fmla="*/ 8 w 433"/>
                  <a:gd name="T15" fmla="*/ 3 h 403"/>
                  <a:gd name="T16" fmla="*/ 8 w 433"/>
                  <a:gd name="T17" fmla="*/ 1 h 403"/>
                  <a:gd name="T18" fmla="*/ 9 w 433"/>
                  <a:gd name="T19" fmla="*/ 1 h 403"/>
                  <a:gd name="T20" fmla="*/ 9 w 433"/>
                  <a:gd name="T21" fmla="*/ 0 h 403"/>
                  <a:gd name="T22" fmla="*/ 9 w 433"/>
                  <a:gd name="T23" fmla="*/ 0 h 403"/>
                  <a:gd name="T24" fmla="*/ 10 w 433"/>
                  <a:gd name="T25" fmla="*/ 2 h 403"/>
                  <a:gd name="T26" fmla="*/ 9 w 433"/>
                  <a:gd name="T27" fmla="*/ 4 h 403"/>
                  <a:gd name="T28" fmla="*/ 9 w 433"/>
                  <a:gd name="T29" fmla="*/ 5 h 403"/>
                  <a:gd name="T30" fmla="*/ 9 w 433"/>
                  <a:gd name="T31" fmla="*/ 7 h 403"/>
                  <a:gd name="T32" fmla="*/ 8 w 433"/>
                  <a:gd name="T33" fmla="*/ 8 h 403"/>
                  <a:gd name="T34" fmla="*/ 8 w 433"/>
                  <a:gd name="T35" fmla="*/ 7 h 403"/>
                  <a:gd name="T36" fmla="*/ 7 w 433"/>
                  <a:gd name="T37" fmla="*/ 8 h 403"/>
                  <a:gd name="T38" fmla="*/ 5 w 433"/>
                  <a:gd name="T39" fmla="*/ 8 h 403"/>
                  <a:gd name="T40" fmla="*/ 5 w 433"/>
                  <a:gd name="T41" fmla="*/ 9 h 403"/>
                  <a:gd name="T42" fmla="*/ 4 w 433"/>
                  <a:gd name="T43" fmla="*/ 9 h 403"/>
                  <a:gd name="T44" fmla="*/ 4 w 433"/>
                  <a:gd name="T45" fmla="*/ 8 h 403"/>
                  <a:gd name="T46" fmla="*/ 0 w 433"/>
                  <a:gd name="T47" fmla="*/ 9 h 40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33"/>
                  <a:gd name="T73" fmla="*/ 0 h 403"/>
                  <a:gd name="T74" fmla="*/ 433 w 433"/>
                  <a:gd name="T75" fmla="*/ 403 h 40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33" h="403">
                    <a:moveTo>
                      <a:pt x="0" y="378"/>
                    </a:moveTo>
                    <a:lnTo>
                      <a:pt x="80" y="305"/>
                    </a:lnTo>
                    <a:lnTo>
                      <a:pt x="188" y="305"/>
                    </a:lnTo>
                    <a:lnTo>
                      <a:pt x="232" y="212"/>
                    </a:lnTo>
                    <a:lnTo>
                      <a:pt x="250" y="204"/>
                    </a:lnTo>
                    <a:lnTo>
                      <a:pt x="252" y="239"/>
                    </a:lnTo>
                    <a:lnTo>
                      <a:pt x="299" y="204"/>
                    </a:lnTo>
                    <a:lnTo>
                      <a:pt x="343" y="138"/>
                    </a:lnTo>
                    <a:lnTo>
                      <a:pt x="360" y="21"/>
                    </a:lnTo>
                    <a:lnTo>
                      <a:pt x="394" y="25"/>
                    </a:lnTo>
                    <a:lnTo>
                      <a:pt x="385" y="0"/>
                    </a:lnTo>
                    <a:lnTo>
                      <a:pt x="406" y="1"/>
                    </a:lnTo>
                    <a:lnTo>
                      <a:pt x="433" y="97"/>
                    </a:lnTo>
                    <a:lnTo>
                      <a:pt x="394" y="166"/>
                    </a:lnTo>
                    <a:lnTo>
                      <a:pt x="394" y="227"/>
                    </a:lnTo>
                    <a:lnTo>
                      <a:pt x="367" y="319"/>
                    </a:lnTo>
                    <a:lnTo>
                      <a:pt x="346" y="332"/>
                    </a:lnTo>
                    <a:lnTo>
                      <a:pt x="345" y="297"/>
                    </a:lnTo>
                    <a:lnTo>
                      <a:pt x="284" y="347"/>
                    </a:lnTo>
                    <a:lnTo>
                      <a:pt x="232" y="327"/>
                    </a:lnTo>
                    <a:lnTo>
                      <a:pt x="235" y="368"/>
                    </a:lnTo>
                    <a:lnTo>
                      <a:pt x="188" y="403"/>
                    </a:lnTo>
                    <a:lnTo>
                      <a:pt x="177" y="345"/>
                    </a:lnTo>
                    <a:lnTo>
                      <a:pt x="0" y="378"/>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53" name="Freeform 366"/>
              <p:cNvSpPr>
                <a:spLocks/>
              </p:cNvSpPr>
              <p:nvPr/>
            </p:nvSpPr>
            <p:spPr bwMode="auto">
              <a:xfrm>
                <a:off x="3185" y="2638"/>
                <a:ext cx="26" cy="21"/>
              </a:xfrm>
              <a:custGeom>
                <a:avLst/>
                <a:gdLst>
                  <a:gd name="T0" fmla="*/ 0 w 88"/>
                  <a:gd name="T1" fmla="*/ 1 h 73"/>
                  <a:gd name="T2" fmla="*/ 1 w 88"/>
                  <a:gd name="T3" fmla="*/ 2 h 73"/>
                  <a:gd name="T4" fmla="*/ 2 w 88"/>
                  <a:gd name="T5" fmla="*/ 1 h 73"/>
                  <a:gd name="T6" fmla="*/ 2 w 88"/>
                  <a:gd name="T7" fmla="*/ 0 h 73"/>
                  <a:gd name="T8" fmla="*/ 0 w 88"/>
                  <a:gd name="T9" fmla="*/ 1 h 73"/>
                  <a:gd name="T10" fmla="*/ 0 60000 65536"/>
                  <a:gd name="T11" fmla="*/ 0 60000 65536"/>
                  <a:gd name="T12" fmla="*/ 0 60000 65536"/>
                  <a:gd name="T13" fmla="*/ 0 60000 65536"/>
                  <a:gd name="T14" fmla="*/ 0 60000 65536"/>
                  <a:gd name="T15" fmla="*/ 0 w 88"/>
                  <a:gd name="T16" fmla="*/ 0 h 73"/>
                  <a:gd name="T17" fmla="*/ 88 w 88"/>
                  <a:gd name="T18" fmla="*/ 73 h 73"/>
                </a:gdLst>
                <a:ahLst/>
                <a:cxnLst>
                  <a:cxn ang="T10">
                    <a:pos x="T0" y="T1"/>
                  </a:cxn>
                  <a:cxn ang="T11">
                    <a:pos x="T2" y="T3"/>
                  </a:cxn>
                  <a:cxn ang="T12">
                    <a:pos x="T4" y="T5"/>
                  </a:cxn>
                  <a:cxn ang="T13">
                    <a:pos x="T6" y="T7"/>
                  </a:cxn>
                  <a:cxn ang="T14">
                    <a:pos x="T8" y="T9"/>
                  </a:cxn>
                </a:cxnLst>
                <a:rect l="T15" t="T16" r="T17" b="T18"/>
                <a:pathLst>
                  <a:path w="88" h="73">
                    <a:moveTo>
                      <a:pt x="0" y="37"/>
                    </a:moveTo>
                    <a:lnTo>
                      <a:pt x="33" y="73"/>
                    </a:lnTo>
                    <a:lnTo>
                      <a:pt x="83" y="46"/>
                    </a:lnTo>
                    <a:lnTo>
                      <a:pt x="88" y="0"/>
                    </a:lnTo>
                    <a:lnTo>
                      <a:pt x="0" y="37"/>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54" name="Freeform 367"/>
              <p:cNvSpPr>
                <a:spLocks/>
              </p:cNvSpPr>
              <p:nvPr/>
            </p:nvSpPr>
            <p:spPr bwMode="auto">
              <a:xfrm>
                <a:off x="3269" y="2472"/>
                <a:ext cx="64" cy="61"/>
              </a:xfrm>
              <a:custGeom>
                <a:avLst/>
                <a:gdLst>
                  <a:gd name="T0" fmla="*/ 0 w 226"/>
                  <a:gd name="T1" fmla="*/ 4 h 214"/>
                  <a:gd name="T2" fmla="*/ 0 w 226"/>
                  <a:gd name="T3" fmla="*/ 5 h 214"/>
                  <a:gd name="T4" fmla="*/ 1 w 226"/>
                  <a:gd name="T5" fmla="*/ 5 h 214"/>
                  <a:gd name="T6" fmla="*/ 1 w 226"/>
                  <a:gd name="T7" fmla="*/ 4 h 214"/>
                  <a:gd name="T8" fmla="*/ 3 w 226"/>
                  <a:gd name="T9" fmla="*/ 4 h 214"/>
                  <a:gd name="T10" fmla="*/ 3 w 226"/>
                  <a:gd name="T11" fmla="*/ 3 h 214"/>
                  <a:gd name="T12" fmla="*/ 5 w 226"/>
                  <a:gd name="T13" fmla="*/ 3 h 214"/>
                  <a:gd name="T14" fmla="*/ 5 w 226"/>
                  <a:gd name="T15" fmla="*/ 2 h 214"/>
                  <a:gd name="T16" fmla="*/ 5 w 226"/>
                  <a:gd name="T17" fmla="*/ 1 h 214"/>
                  <a:gd name="T18" fmla="*/ 3 w 226"/>
                  <a:gd name="T19" fmla="*/ 1 h 214"/>
                  <a:gd name="T20" fmla="*/ 2 w 226"/>
                  <a:gd name="T21" fmla="*/ 0 h 214"/>
                  <a:gd name="T22" fmla="*/ 1 w 226"/>
                  <a:gd name="T23" fmla="*/ 3 h 214"/>
                  <a:gd name="T24" fmla="*/ 1 w 226"/>
                  <a:gd name="T25" fmla="*/ 3 h 214"/>
                  <a:gd name="T26" fmla="*/ 0 w 226"/>
                  <a:gd name="T27" fmla="*/ 4 h 2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6"/>
                  <a:gd name="T43" fmla="*/ 0 h 214"/>
                  <a:gd name="T44" fmla="*/ 226 w 226"/>
                  <a:gd name="T45" fmla="*/ 214 h 2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6" h="214">
                    <a:moveTo>
                      <a:pt x="0" y="153"/>
                    </a:moveTo>
                    <a:lnTo>
                      <a:pt x="10" y="214"/>
                    </a:lnTo>
                    <a:lnTo>
                      <a:pt x="51" y="192"/>
                    </a:lnTo>
                    <a:lnTo>
                      <a:pt x="23" y="155"/>
                    </a:lnTo>
                    <a:lnTo>
                      <a:pt x="133" y="188"/>
                    </a:lnTo>
                    <a:lnTo>
                      <a:pt x="157" y="138"/>
                    </a:lnTo>
                    <a:lnTo>
                      <a:pt x="226" y="120"/>
                    </a:lnTo>
                    <a:lnTo>
                      <a:pt x="202" y="86"/>
                    </a:lnTo>
                    <a:lnTo>
                      <a:pt x="211" y="58"/>
                    </a:lnTo>
                    <a:lnTo>
                      <a:pt x="150" y="62"/>
                    </a:lnTo>
                    <a:lnTo>
                      <a:pt x="80" y="0"/>
                    </a:lnTo>
                    <a:lnTo>
                      <a:pt x="54" y="122"/>
                    </a:lnTo>
                    <a:lnTo>
                      <a:pt x="22" y="115"/>
                    </a:lnTo>
                    <a:lnTo>
                      <a:pt x="0" y="153"/>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55" name="Freeform 368"/>
              <p:cNvSpPr>
                <a:spLocks/>
              </p:cNvSpPr>
              <p:nvPr/>
            </p:nvSpPr>
            <p:spPr bwMode="auto">
              <a:xfrm>
                <a:off x="3101" y="2512"/>
                <a:ext cx="68" cy="76"/>
              </a:xfrm>
              <a:custGeom>
                <a:avLst/>
                <a:gdLst>
                  <a:gd name="T0" fmla="*/ 0 w 240"/>
                  <a:gd name="T1" fmla="*/ 3 h 268"/>
                  <a:gd name="T2" fmla="*/ 1 w 240"/>
                  <a:gd name="T3" fmla="*/ 4 h 268"/>
                  <a:gd name="T4" fmla="*/ 0 w 240"/>
                  <a:gd name="T5" fmla="*/ 6 h 268"/>
                  <a:gd name="T6" fmla="*/ 2 w 240"/>
                  <a:gd name="T7" fmla="*/ 6 h 268"/>
                  <a:gd name="T8" fmla="*/ 3 w 240"/>
                  <a:gd name="T9" fmla="*/ 5 h 268"/>
                  <a:gd name="T10" fmla="*/ 3 w 240"/>
                  <a:gd name="T11" fmla="*/ 4 h 268"/>
                  <a:gd name="T12" fmla="*/ 5 w 240"/>
                  <a:gd name="T13" fmla="*/ 2 h 268"/>
                  <a:gd name="T14" fmla="*/ 5 w 240"/>
                  <a:gd name="T15" fmla="*/ 1 h 268"/>
                  <a:gd name="T16" fmla="*/ 5 w 240"/>
                  <a:gd name="T17" fmla="*/ 0 h 268"/>
                  <a:gd name="T18" fmla="*/ 5 w 240"/>
                  <a:gd name="T19" fmla="*/ 0 h 268"/>
                  <a:gd name="T20" fmla="*/ 3 w 240"/>
                  <a:gd name="T21" fmla="*/ 1 h 268"/>
                  <a:gd name="T22" fmla="*/ 3 w 240"/>
                  <a:gd name="T23" fmla="*/ 2 h 268"/>
                  <a:gd name="T24" fmla="*/ 2 w 240"/>
                  <a:gd name="T25" fmla="*/ 1 h 268"/>
                  <a:gd name="T26" fmla="*/ 0 w 240"/>
                  <a:gd name="T27" fmla="*/ 3 h 26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0"/>
                  <a:gd name="T43" fmla="*/ 0 h 268"/>
                  <a:gd name="T44" fmla="*/ 240 w 240"/>
                  <a:gd name="T45" fmla="*/ 268 h 26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0" h="268">
                    <a:moveTo>
                      <a:pt x="0" y="151"/>
                    </a:moveTo>
                    <a:lnTo>
                      <a:pt x="43" y="173"/>
                    </a:lnTo>
                    <a:lnTo>
                      <a:pt x="15" y="251"/>
                    </a:lnTo>
                    <a:lnTo>
                      <a:pt x="84" y="268"/>
                    </a:lnTo>
                    <a:lnTo>
                      <a:pt x="155" y="223"/>
                    </a:lnTo>
                    <a:lnTo>
                      <a:pt x="122" y="159"/>
                    </a:lnTo>
                    <a:lnTo>
                      <a:pt x="202" y="101"/>
                    </a:lnTo>
                    <a:lnTo>
                      <a:pt x="240" y="24"/>
                    </a:lnTo>
                    <a:lnTo>
                      <a:pt x="237" y="13"/>
                    </a:lnTo>
                    <a:lnTo>
                      <a:pt x="223" y="0"/>
                    </a:lnTo>
                    <a:lnTo>
                      <a:pt x="147" y="50"/>
                    </a:lnTo>
                    <a:lnTo>
                      <a:pt x="147" y="77"/>
                    </a:lnTo>
                    <a:lnTo>
                      <a:pt x="94" y="68"/>
                    </a:lnTo>
                    <a:lnTo>
                      <a:pt x="0" y="151"/>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56" name="Freeform 369"/>
              <p:cNvSpPr>
                <a:spLocks/>
              </p:cNvSpPr>
              <p:nvPr/>
            </p:nvSpPr>
            <p:spPr bwMode="auto">
              <a:xfrm>
                <a:off x="3121" y="2575"/>
                <a:ext cx="36" cy="61"/>
              </a:xfrm>
              <a:custGeom>
                <a:avLst/>
                <a:gdLst>
                  <a:gd name="T0" fmla="*/ 0 w 128"/>
                  <a:gd name="T1" fmla="*/ 5 h 212"/>
                  <a:gd name="T2" fmla="*/ 0 w 128"/>
                  <a:gd name="T3" fmla="*/ 1 h 212"/>
                  <a:gd name="T4" fmla="*/ 2 w 128"/>
                  <a:gd name="T5" fmla="*/ 0 h 212"/>
                  <a:gd name="T6" fmla="*/ 3 w 128"/>
                  <a:gd name="T7" fmla="*/ 3 h 212"/>
                  <a:gd name="T8" fmla="*/ 2 w 128"/>
                  <a:gd name="T9" fmla="*/ 5 h 212"/>
                  <a:gd name="T10" fmla="*/ 0 w 128"/>
                  <a:gd name="T11" fmla="*/ 5 h 212"/>
                  <a:gd name="T12" fmla="*/ 0 60000 65536"/>
                  <a:gd name="T13" fmla="*/ 0 60000 65536"/>
                  <a:gd name="T14" fmla="*/ 0 60000 65536"/>
                  <a:gd name="T15" fmla="*/ 0 60000 65536"/>
                  <a:gd name="T16" fmla="*/ 0 60000 65536"/>
                  <a:gd name="T17" fmla="*/ 0 60000 65536"/>
                  <a:gd name="T18" fmla="*/ 0 w 128"/>
                  <a:gd name="T19" fmla="*/ 0 h 212"/>
                  <a:gd name="T20" fmla="*/ 128 w 128"/>
                  <a:gd name="T21" fmla="*/ 212 h 212"/>
                </a:gdLst>
                <a:ahLst/>
                <a:cxnLst>
                  <a:cxn ang="T12">
                    <a:pos x="T0" y="T1"/>
                  </a:cxn>
                  <a:cxn ang="T13">
                    <a:pos x="T2" y="T3"/>
                  </a:cxn>
                  <a:cxn ang="T14">
                    <a:pos x="T4" y="T5"/>
                  </a:cxn>
                  <a:cxn ang="T15">
                    <a:pos x="T6" y="T7"/>
                  </a:cxn>
                  <a:cxn ang="T16">
                    <a:pos x="T8" y="T9"/>
                  </a:cxn>
                  <a:cxn ang="T17">
                    <a:pos x="T10" y="T11"/>
                  </a:cxn>
                </a:cxnLst>
                <a:rect l="T18" t="T19" r="T20" b="T21"/>
                <a:pathLst>
                  <a:path w="128" h="212">
                    <a:moveTo>
                      <a:pt x="0" y="212"/>
                    </a:moveTo>
                    <a:lnTo>
                      <a:pt x="13" y="45"/>
                    </a:lnTo>
                    <a:lnTo>
                      <a:pt x="84" y="0"/>
                    </a:lnTo>
                    <a:lnTo>
                      <a:pt x="128" y="129"/>
                    </a:lnTo>
                    <a:lnTo>
                      <a:pt x="82" y="189"/>
                    </a:lnTo>
                    <a:lnTo>
                      <a:pt x="0" y="212"/>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57" name="Freeform 370"/>
              <p:cNvSpPr>
                <a:spLocks/>
              </p:cNvSpPr>
              <p:nvPr/>
            </p:nvSpPr>
            <p:spPr bwMode="auto">
              <a:xfrm>
                <a:off x="2838" y="2797"/>
                <a:ext cx="78" cy="105"/>
              </a:xfrm>
              <a:custGeom>
                <a:avLst/>
                <a:gdLst>
                  <a:gd name="T0" fmla="*/ 0 w 274"/>
                  <a:gd name="T1" fmla="*/ 2 h 369"/>
                  <a:gd name="T2" fmla="*/ 1 w 274"/>
                  <a:gd name="T3" fmla="*/ 3 h 369"/>
                  <a:gd name="T4" fmla="*/ 1 w 274"/>
                  <a:gd name="T5" fmla="*/ 5 h 369"/>
                  <a:gd name="T6" fmla="*/ 3 w 274"/>
                  <a:gd name="T7" fmla="*/ 4 h 369"/>
                  <a:gd name="T8" fmla="*/ 4 w 274"/>
                  <a:gd name="T9" fmla="*/ 5 h 369"/>
                  <a:gd name="T10" fmla="*/ 5 w 274"/>
                  <a:gd name="T11" fmla="*/ 7 h 369"/>
                  <a:gd name="T12" fmla="*/ 4 w 274"/>
                  <a:gd name="T13" fmla="*/ 9 h 369"/>
                  <a:gd name="T14" fmla="*/ 6 w 274"/>
                  <a:gd name="T15" fmla="*/ 8 h 369"/>
                  <a:gd name="T16" fmla="*/ 5 w 274"/>
                  <a:gd name="T17" fmla="*/ 5 h 369"/>
                  <a:gd name="T18" fmla="*/ 3 w 274"/>
                  <a:gd name="T19" fmla="*/ 3 h 369"/>
                  <a:gd name="T20" fmla="*/ 4 w 274"/>
                  <a:gd name="T21" fmla="*/ 2 h 369"/>
                  <a:gd name="T22" fmla="*/ 3 w 274"/>
                  <a:gd name="T23" fmla="*/ 1 h 369"/>
                  <a:gd name="T24" fmla="*/ 2 w 274"/>
                  <a:gd name="T25" fmla="*/ 0 h 369"/>
                  <a:gd name="T26" fmla="*/ 1 w 274"/>
                  <a:gd name="T27" fmla="*/ 0 h 369"/>
                  <a:gd name="T28" fmla="*/ 1 w 274"/>
                  <a:gd name="T29" fmla="*/ 1 h 369"/>
                  <a:gd name="T30" fmla="*/ 1 w 274"/>
                  <a:gd name="T31" fmla="*/ 1 h 369"/>
                  <a:gd name="T32" fmla="*/ 0 w 274"/>
                  <a:gd name="T33" fmla="*/ 2 h 36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74"/>
                  <a:gd name="T52" fmla="*/ 0 h 369"/>
                  <a:gd name="T53" fmla="*/ 274 w 274"/>
                  <a:gd name="T54" fmla="*/ 369 h 36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74" h="369">
                    <a:moveTo>
                      <a:pt x="0" y="79"/>
                    </a:moveTo>
                    <a:lnTo>
                      <a:pt x="36" y="132"/>
                    </a:lnTo>
                    <a:lnTo>
                      <a:pt x="25" y="223"/>
                    </a:lnTo>
                    <a:lnTo>
                      <a:pt x="123" y="184"/>
                    </a:lnTo>
                    <a:lnTo>
                      <a:pt x="160" y="223"/>
                    </a:lnTo>
                    <a:lnTo>
                      <a:pt x="198" y="313"/>
                    </a:lnTo>
                    <a:lnTo>
                      <a:pt x="188" y="369"/>
                    </a:lnTo>
                    <a:lnTo>
                      <a:pt x="274" y="353"/>
                    </a:lnTo>
                    <a:lnTo>
                      <a:pt x="231" y="234"/>
                    </a:lnTo>
                    <a:lnTo>
                      <a:pt x="138" y="147"/>
                    </a:lnTo>
                    <a:lnTo>
                      <a:pt x="165" y="94"/>
                    </a:lnTo>
                    <a:lnTo>
                      <a:pt x="112" y="67"/>
                    </a:lnTo>
                    <a:lnTo>
                      <a:pt x="73" y="0"/>
                    </a:lnTo>
                    <a:lnTo>
                      <a:pt x="50" y="1"/>
                    </a:lnTo>
                    <a:lnTo>
                      <a:pt x="52" y="48"/>
                    </a:lnTo>
                    <a:lnTo>
                      <a:pt x="36" y="36"/>
                    </a:lnTo>
                    <a:lnTo>
                      <a:pt x="0" y="79"/>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58" name="Freeform 371"/>
              <p:cNvSpPr>
                <a:spLocks/>
              </p:cNvSpPr>
              <p:nvPr/>
            </p:nvSpPr>
            <p:spPr bwMode="auto">
              <a:xfrm>
                <a:off x="1810" y="2395"/>
                <a:ext cx="5" cy="11"/>
              </a:xfrm>
              <a:custGeom>
                <a:avLst/>
                <a:gdLst>
                  <a:gd name="T0" fmla="*/ 0 w 18"/>
                  <a:gd name="T1" fmla="*/ 1 h 38"/>
                  <a:gd name="T2" fmla="*/ 0 w 18"/>
                  <a:gd name="T3" fmla="*/ 0 h 38"/>
                  <a:gd name="T4" fmla="*/ 0 w 18"/>
                  <a:gd name="T5" fmla="*/ 1 h 38"/>
                  <a:gd name="T6" fmla="*/ 0 w 18"/>
                  <a:gd name="T7" fmla="*/ 1 h 38"/>
                  <a:gd name="T8" fmla="*/ 0 60000 65536"/>
                  <a:gd name="T9" fmla="*/ 0 60000 65536"/>
                  <a:gd name="T10" fmla="*/ 0 60000 65536"/>
                  <a:gd name="T11" fmla="*/ 0 60000 65536"/>
                  <a:gd name="T12" fmla="*/ 0 w 18"/>
                  <a:gd name="T13" fmla="*/ 0 h 38"/>
                  <a:gd name="T14" fmla="*/ 18 w 18"/>
                  <a:gd name="T15" fmla="*/ 38 h 38"/>
                </a:gdLst>
                <a:ahLst/>
                <a:cxnLst>
                  <a:cxn ang="T8">
                    <a:pos x="T0" y="T1"/>
                  </a:cxn>
                  <a:cxn ang="T9">
                    <a:pos x="T2" y="T3"/>
                  </a:cxn>
                  <a:cxn ang="T10">
                    <a:pos x="T4" y="T5"/>
                  </a:cxn>
                  <a:cxn ang="T11">
                    <a:pos x="T6" y="T7"/>
                  </a:cxn>
                </a:cxnLst>
                <a:rect l="T12" t="T13" r="T14" b="T15"/>
                <a:pathLst>
                  <a:path w="18" h="38">
                    <a:moveTo>
                      <a:pt x="0" y="30"/>
                    </a:moveTo>
                    <a:lnTo>
                      <a:pt x="13" y="0"/>
                    </a:lnTo>
                    <a:lnTo>
                      <a:pt x="18" y="38"/>
                    </a:lnTo>
                    <a:lnTo>
                      <a:pt x="0" y="3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59" name="Freeform 372"/>
              <p:cNvSpPr>
                <a:spLocks/>
              </p:cNvSpPr>
              <p:nvPr/>
            </p:nvSpPr>
            <p:spPr bwMode="auto">
              <a:xfrm>
                <a:off x="2838" y="3002"/>
                <a:ext cx="41" cy="63"/>
              </a:xfrm>
              <a:custGeom>
                <a:avLst/>
                <a:gdLst>
                  <a:gd name="T0" fmla="*/ 0 w 142"/>
                  <a:gd name="T1" fmla="*/ 0 h 221"/>
                  <a:gd name="T2" fmla="*/ 1 w 142"/>
                  <a:gd name="T3" fmla="*/ 0 h 221"/>
                  <a:gd name="T4" fmla="*/ 1 w 142"/>
                  <a:gd name="T5" fmla="*/ 1 h 221"/>
                  <a:gd name="T6" fmla="*/ 2 w 142"/>
                  <a:gd name="T7" fmla="*/ 0 h 221"/>
                  <a:gd name="T8" fmla="*/ 3 w 142"/>
                  <a:gd name="T9" fmla="*/ 1 h 221"/>
                  <a:gd name="T10" fmla="*/ 3 w 142"/>
                  <a:gd name="T11" fmla="*/ 5 h 221"/>
                  <a:gd name="T12" fmla="*/ 3 w 142"/>
                  <a:gd name="T13" fmla="*/ 5 h 221"/>
                  <a:gd name="T14" fmla="*/ 1 w 142"/>
                  <a:gd name="T15" fmla="*/ 4 h 221"/>
                  <a:gd name="T16" fmla="*/ 0 w 142"/>
                  <a:gd name="T17" fmla="*/ 0 h 2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2"/>
                  <a:gd name="T28" fmla="*/ 0 h 221"/>
                  <a:gd name="T29" fmla="*/ 142 w 142"/>
                  <a:gd name="T30" fmla="*/ 221 h 2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2" h="221">
                    <a:moveTo>
                      <a:pt x="0" y="0"/>
                    </a:moveTo>
                    <a:lnTo>
                      <a:pt x="29" y="0"/>
                    </a:lnTo>
                    <a:lnTo>
                      <a:pt x="38" y="41"/>
                    </a:lnTo>
                    <a:lnTo>
                      <a:pt x="73" y="15"/>
                    </a:lnTo>
                    <a:lnTo>
                      <a:pt x="122" y="65"/>
                    </a:lnTo>
                    <a:lnTo>
                      <a:pt x="142" y="221"/>
                    </a:lnTo>
                    <a:lnTo>
                      <a:pt x="141" y="221"/>
                    </a:lnTo>
                    <a:lnTo>
                      <a:pt x="42" y="156"/>
                    </a:lnTo>
                    <a:lnTo>
                      <a:pt x="0" y="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60" name="Freeform 373"/>
              <p:cNvSpPr>
                <a:spLocks/>
              </p:cNvSpPr>
              <p:nvPr/>
            </p:nvSpPr>
            <p:spPr bwMode="auto">
              <a:xfrm>
                <a:off x="2941" y="2996"/>
                <a:ext cx="103" cy="76"/>
              </a:xfrm>
              <a:custGeom>
                <a:avLst/>
                <a:gdLst>
                  <a:gd name="T0" fmla="*/ 0 w 362"/>
                  <a:gd name="T1" fmla="*/ 6 h 264"/>
                  <a:gd name="T2" fmla="*/ 1 w 362"/>
                  <a:gd name="T3" fmla="*/ 6 h 264"/>
                  <a:gd name="T4" fmla="*/ 3 w 362"/>
                  <a:gd name="T5" fmla="*/ 6 h 264"/>
                  <a:gd name="T6" fmla="*/ 4 w 362"/>
                  <a:gd name="T7" fmla="*/ 6 h 264"/>
                  <a:gd name="T8" fmla="*/ 5 w 362"/>
                  <a:gd name="T9" fmla="*/ 3 h 264"/>
                  <a:gd name="T10" fmla="*/ 7 w 362"/>
                  <a:gd name="T11" fmla="*/ 3 h 264"/>
                  <a:gd name="T12" fmla="*/ 8 w 362"/>
                  <a:gd name="T13" fmla="*/ 2 h 264"/>
                  <a:gd name="T14" fmla="*/ 7 w 362"/>
                  <a:gd name="T15" fmla="*/ 1 h 264"/>
                  <a:gd name="T16" fmla="*/ 7 w 362"/>
                  <a:gd name="T17" fmla="*/ 0 h 264"/>
                  <a:gd name="T18" fmla="*/ 5 w 362"/>
                  <a:gd name="T19" fmla="*/ 2 h 264"/>
                  <a:gd name="T20" fmla="*/ 4 w 362"/>
                  <a:gd name="T21" fmla="*/ 3 h 264"/>
                  <a:gd name="T22" fmla="*/ 4 w 362"/>
                  <a:gd name="T23" fmla="*/ 3 h 264"/>
                  <a:gd name="T24" fmla="*/ 3 w 362"/>
                  <a:gd name="T25" fmla="*/ 4 h 264"/>
                  <a:gd name="T26" fmla="*/ 2 w 362"/>
                  <a:gd name="T27" fmla="*/ 4 h 264"/>
                  <a:gd name="T28" fmla="*/ 1 w 362"/>
                  <a:gd name="T29" fmla="*/ 6 h 264"/>
                  <a:gd name="T30" fmla="*/ 0 w 362"/>
                  <a:gd name="T31" fmla="*/ 6 h 26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62"/>
                  <a:gd name="T49" fmla="*/ 0 h 264"/>
                  <a:gd name="T50" fmla="*/ 362 w 362"/>
                  <a:gd name="T51" fmla="*/ 264 h 26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62" h="264">
                    <a:moveTo>
                      <a:pt x="0" y="235"/>
                    </a:moveTo>
                    <a:lnTo>
                      <a:pt x="33" y="264"/>
                    </a:lnTo>
                    <a:lnTo>
                      <a:pt x="143" y="253"/>
                    </a:lnTo>
                    <a:lnTo>
                      <a:pt x="182" y="238"/>
                    </a:lnTo>
                    <a:lnTo>
                      <a:pt x="234" y="115"/>
                    </a:lnTo>
                    <a:lnTo>
                      <a:pt x="299" y="120"/>
                    </a:lnTo>
                    <a:lnTo>
                      <a:pt x="362" y="78"/>
                    </a:lnTo>
                    <a:lnTo>
                      <a:pt x="304" y="45"/>
                    </a:lnTo>
                    <a:lnTo>
                      <a:pt x="284" y="0"/>
                    </a:lnTo>
                    <a:lnTo>
                      <a:pt x="210" y="82"/>
                    </a:lnTo>
                    <a:lnTo>
                      <a:pt x="185" y="128"/>
                    </a:lnTo>
                    <a:lnTo>
                      <a:pt x="163" y="103"/>
                    </a:lnTo>
                    <a:lnTo>
                      <a:pt x="120" y="168"/>
                    </a:lnTo>
                    <a:lnTo>
                      <a:pt x="70" y="177"/>
                    </a:lnTo>
                    <a:lnTo>
                      <a:pt x="56" y="238"/>
                    </a:lnTo>
                    <a:lnTo>
                      <a:pt x="0" y="23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61" name="Freeform 374"/>
              <p:cNvSpPr>
                <a:spLocks/>
              </p:cNvSpPr>
              <p:nvPr/>
            </p:nvSpPr>
            <p:spPr bwMode="auto">
              <a:xfrm>
                <a:off x="2702" y="2363"/>
                <a:ext cx="345" cy="167"/>
              </a:xfrm>
              <a:custGeom>
                <a:avLst/>
                <a:gdLst>
                  <a:gd name="T0" fmla="*/ 0 w 1209"/>
                  <a:gd name="T1" fmla="*/ 4 h 587"/>
                  <a:gd name="T2" fmla="*/ 1 w 1209"/>
                  <a:gd name="T3" fmla="*/ 6 h 587"/>
                  <a:gd name="T4" fmla="*/ 2 w 1209"/>
                  <a:gd name="T5" fmla="*/ 6 h 587"/>
                  <a:gd name="T6" fmla="*/ 3 w 1209"/>
                  <a:gd name="T7" fmla="*/ 9 h 587"/>
                  <a:gd name="T8" fmla="*/ 7 w 1209"/>
                  <a:gd name="T9" fmla="*/ 10 h 587"/>
                  <a:gd name="T10" fmla="*/ 8 w 1209"/>
                  <a:gd name="T11" fmla="*/ 12 h 587"/>
                  <a:gd name="T12" fmla="*/ 11 w 1209"/>
                  <a:gd name="T13" fmla="*/ 12 h 587"/>
                  <a:gd name="T14" fmla="*/ 15 w 1209"/>
                  <a:gd name="T15" fmla="*/ 14 h 587"/>
                  <a:gd name="T16" fmla="*/ 20 w 1209"/>
                  <a:gd name="T17" fmla="*/ 12 h 587"/>
                  <a:gd name="T18" fmla="*/ 21 w 1209"/>
                  <a:gd name="T19" fmla="*/ 11 h 587"/>
                  <a:gd name="T20" fmla="*/ 21 w 1209"/>
                  <a:gd name="T21" fmla="*/ 9 h 587"/>
                  <a:gd name="T22" fmla="*/ 23 w 1209"/>
                  <a:gd name="T23" fmla="*/ 10 h 587"/>
                  <a:gd name="T24" fmla="*/ 26 w 1209"/>
                  <a:gd name="T25" fmla="*/ 7 h 587"/>
                  <a:gd name="T26" fmla="*/ 28 w 1209"/>
                  <a:gd name="T27" fmla="*/ 7 h 587"/>
                  <a:gd name="T28" fmla="*/ 27 w 1209"/>
                  <a:gd name="T29" fmla="*/ 5 h 587"/>
                  <a:gd name="T30" fmla="*/ 25 w 1209"/>
                  <a:gd name="T31" fmla="*/ 6 h 587"/>
                  <a:gd name="T32" fmla="*/ 25 w 1209"/>
                  <a:gd name="T33" fmla="*/ 4 h 587"/>
                  <a:gd name="T34" fmla="*/ 25 w 1209"/>
                  <a:gd name="T35" fmla="*/ 3 h 587"/>
                  <a:gd name="T36" fmla="*/ 24 w 1209"/>
                  <a:gd name="T37" fmla="*/ 3 h 587"/>
                  <a:gd name="T38" fmla="*/ 19 w 1209"/>
                  <a:gd name="T39" fmla="*/ 4 h 587"/>
                  <a:gd name="T40" fmla="*/ 16 w 1209"/>
                  <a:gd name="T41" fmla="*/ 2 h 587"/>
                  <a:gd name="T42" fmla="*/ 13 w 1209"/>
                  <a:gd name="T43" fmla="*/ 2 h 587"/>
                  <a:gd name="T44" fmla="*/ 13 w 1209"/>
                  <a:gd name="T45" fmla="*/ 1 h 587"/>
                  <a:gd name="T46" fmla="*/ 10 w 1209"/>
                  <a:gd name="T47" fmla="*/ 0 h 587"/>
                  <a:gd name="T48" fmla="*/ 9 w 1209"/>
                  <a:gd name="T49" fmla="*/ 1 h 587"/>
                  <a:gd name="T50" fmla="*/ 9 w 1209"/>
                  <a:gd name="T51" fmla="*/ 3 h 587"/>
                  <a:gd name="T52" fmla="*/ 4 w 1209"/>
                  <a:gd name="T53" fmla="*/ 2 h 587"/>
                  <a:gd name="T54" fmla="*/ 0 w 1209"/>
                  <a:gd name="T55" fmla="*/ 4 h 58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09"/>
                  <a:gd name="T85" fmla="*/ 0 h 587"/>
                  <a:gd name="T86" fmla="*/ 1209 w 1209"/>
                  <a:gd name="T87" fmla="*/ 587 h 58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09" h="587">
                    <a:moveTo>
                      <a:pt x="0" y="184"/>
                    </a:moveTo>
                    <a:lnTo>
                      <a:pt x="39" y="242"/>
                    </a:lnTo>
                    <a:lnTo>
                      <a:pt x="94" y="265"/>
                    </a:lnTo>
                    <a:lnTo>
                      <a:pt x="113" y="389"/>
                    </a:lnTo>
                    <a:lnTo>
                      <a:pt x="282" y="439"/>
                    </a:lnTo>
                    <a:lnTo>
                      <a:pt x="353" y="526"/>
                    </a:lnTo>
                    <a:lnTo>
                      <a:pt x="494" y="522"/>
                    </a:lnTo>
                    <a:lnTo>
                      <a:pt x="651" y="587"/>
                    </a:lnTo>
                    <a:lnTo>
                      <a:pt x="856" y="526"/>
                    </a:lnTo>
                    <a:lnTo>
                      <a:pt x="920" y="477"/>
                    </a:lnTo>
                    <a:lnTo>
                      <a:pt x="920" y="408"/>
                    </a:lnTo>
                    <a:lnTo>
                      <a:pt x="979" y="416"/>
                    </a:lnTo>
                    <a:lnTo>
                      <a:pt x="1110" y="318"/>
                    </a:lnTo>
                    <a:lnTo>
                      <a:pt x="1209" y="312"/>
                    </a:lnTo>
                    <a:lnTo>
                      <a:pt x="1162" y="238"/>
                    </a:lnTo>
                    <a:lnTo>
                      <a:pt x="1065" y="257"/>
                    </a:lnTo>
                    <a:lnTo>
                      <a:pt x="1064" y="174"/>
                    </a:lnTo>
                    <a:lnTo>
                      <a:pt x="1088" y="127"/>
                    </a:lnTo>
                    <a:lnTo>
                      <a:pt x="1018" y="115"/>
                    </a:lnTo>
                    <a:lnTo>
                      <a:pt x="838" y="167"/>
                    </a:lnTo>
                    <a:lnTo>
                      <a:pt x="677" y="90"/>
                    </a:lnTo>
                    <a:lnTo>
                      <a:pt x="576" y="101"/>
                    </a:lnTo>
                    <a:lnTo>
                      <a:pt x="539" y="39"/>
                    </a:lnTo>
                    <a:lnTo>
                      <a:pt x="439" y="0"/>
                    </a:lnTo>
                    <a:lnTo>
                      <a:pt x="386" y="42"/>
                    </a:lnTo>
                    <a:lnTo>
                      <a:pt x="383" y="126"/>
                    </a:lnTo>
                    <a:lnTo>
                      <a:pt x="153" y="89"/>
                    </a:lnTo>
                    <a:lnTo>
                      <a:pt x="0" y="184"/>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62" name="Freeform 375"/>
              <p:cNvSpPr>
                <a:spLocks/>
              </p:cNvSpPr>
              <p:nvPr/>
            </p:nvSpPr>
            <p:spPr bwMode="auto">
              <a:xfrm>
                <a:off x="2313" y="2765"/>
                <a:ext cx="84" cy="109"/>
              </a:xfrm>
              <a:custGeom>
                <a:avLst/>
                <a:gdLst>
                  <a:gd name="T0" fmla="*/ 0 w 294"/>
                  <a:gd name="T1" fmla="*/ 6 h 383"/>
                  <a:gd name="T2" fmla="*/ 1 w 294"/>
                  <a:gd name="T3" fmla="*/ 9 h 383"/>
                  <a:gd name="T4" fmla="*/ 3 w 294"/>
                  <a:gd name="T5" fmla="*/ 9 h 383"/>
                  <a:gd name="T6" fmla="*/ 5 w 294"/>
                  <a:gd name="T7" fmla="*/ 6 h 383"/>
                  <a:gd name="T8" fmla="*/ 5 w 294"/>
                  <a:gd name="T9" fmla="*/ 5 h 383"/>
                  <a:gd name="T10" fmla="*/ 7 w 294"/>
                  <a:gd name="T11" fmla="*/ 3 h 383"/>
                  <a:gd name="T12" fmla="*/ 7 w 294"/>
                  <a:gd name="T13" fmla="*/ 3 h 383"/>
                  <a:gd name="T14" fmla="*/ 6 w 294"/>
                  <a:gd name="T15" fmla="*/ 1 h 383"/>
                  <a:gd name="T16" fmla="*/ 4 w 294"/>
                  <a:gd name="T17" fmla="*/ 0 h 383"/>
                  <a:gd name="T18" fmla="*/ 3 w 294"/>
                  <a:gd name="T19" fmla="*/ 0 h 383"/>
                  <a:gd name="T20" fmla="*/ 4 w 294"/>
                  <a:gd name="T21" fmla="*/ 1 h 383"/>
                  <a:gd name="T22" fmla="*/ 3 w 294"/>
                  <a:gd name="T23" fmla="*/ 2 h 383"/>
                  <a:gd name="T24" fmla="*/ 3 w 294"/>
                  <a:gd name="T25" fmla="*/ 3 h 383"/>
                  <a:gd name="T26" fmla="*/ 3 w 294"/>
                  <a:gd name="T27" fmla="*/ 5 h 383"/>
                  <a:gd name="T28" fmla="*/ 0 w 294"/>
                  <a:gd name="T29" fmla="*/ 6 h 38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94"/>
                  <a:gd name="T46" fmla="*/ 0 h 383"/>
                  <a:gd name="T47" fmla="*/ 294 w 294"/>
                  <a:gd name="T48" fmla="*/ 383 h 38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94" h="383">
                    <a:moveTo>
                      <a:pt x="0" y="270"/>
                    </a:moveTo>
                    <a:lnTo>
                      <a:pt x="40" y="383"/>
                    </a:lnTo>
                    <a:lnTo>
                      <a:pt x="109" y="364"/>
                    </a:lnTo>
                    <a:lnTo>
                      <a:pt x="218" y="269"/>
                    </a:lnTo>
                    <a:lnTo>
                      <a:pt x="217" y="223"/>
                    </a:lnTo>
                    <a:lnTo>
                      <a:pt x="289" y="139"/>
                    </a:lnTo>
                    <a:lnTo>
                      <a:pt x="294" y="114"/>
                    </a:lnTo>
                    <a:lnTo>
                      <a:pt x="255" y="64"/>
                    </a:lnTo>
                    <a:lnTo>
                      <a:pt x="164" y="0"/>
                    </a:lnTo>
                    <a:lnTo>
                      <a:pt x="141" y="1"/>
                    </a:lnTo>
                    <a:lnTo>
                      <a:pt x="153" y="36"/>
                    </a:lnTo>
                    <a:lnTo>
                      <a:pt x="122" y="101"/>
                    </a:lnTo>
                    <a:lnTo>
                      <a:pt x="141" y="134"/>
                    </a:lnTo>
                    <a:lnTo>
                      <a:pt x="111" y="226"/>
                    </a:lnTo>
                    <a:lnTo>
                      <a:pt x="0" y="27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63" name="Freeform 376"/>
              <p:cNvSpPr>
                <a:spLocks/>
              </p:cNvSpPr>
              <p:nvPr/>
            </p:nvSpPr>
            <p:spPr bwMode="auto">
              <a:xfrm>
                <a:off x="2619" y="2692"/>
                <a:ext cx="86" cy="52"/>
              </a:xfrm>
              <a:custGeom>
                <a:avLst/>
                <a:gdLst>
                  <a:gd name="T0" fmla="*/ 0 w 305"/>
                  <a:gd name="T1" fmla="*/ 2 h 184"/>
                  <a:gd name="T2" fmla="*/ 1 w 305"/>
                  <a:gd name="T3" fmla="*/ 0 h 184"/>
                  <a:gd name="T4" fmla="*/ 4 w 305"/>
                  <a:gd name="T5" fmla="*/ 1 h 184"/>
                  <a:gd name="T6" fmla="*/ 5 w 305"/>
                  <a:gd name="T7" fmla="*/ 3 h 184"/>
                  <a:gd name="T8" fmla="*/ 7 w 305"/>
                  <a:gd name="T9" fmla="*/ 3 h 184"/>
                  <a:gd name="T10" fmla="*/ 7 w 305"/>
                  <a:gd name="T11" fmla="*/ 4 h 184"/>
                  <a:gd name="T12" fmla="*/ 2 w 305"/>
                  <a:gd name="T13" fmla="*/ 3 h 184"/>
                  <a:gd name="T14" fmla="*/ 0 w 305"/>
                  <a:gd name="T15" fmla="*/ 2 h 184"/>
                  <a:gd name="T16" fmla="*/ 0 60000 65536"/>
                  <a:gd name="T17" fmla="*/ 0 60000 65536"/>
                  <a:gd name="T18" fmla="*/ 0 60000 65536"/>
                  <a:gd name="T19" fmla="*/ 0 60000 65536"/>
                  <a:gd name="T20" fmla="*/ 0 60000 65536"/>
                  <a:gd name="T21" fmla="*/ 0 60000 65536"/>
                  <a:gd name="T22" fmla="*/ 0 60000 65536"/>
                  <a:gd name="T23" fmla="*/ 0 60000 65536"/>
                  <a:gd name="T24" fmla="*/ 0 w 305"/>
                  <a:gd name="T25" fmla="*/ 0 h 184"/>
                  <a:gd name="T26" fmla="*/ 305 w 305"/>
                  <a:gd name="T27" fmla="*/ 184 h 1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5" h="184">
                    <a:moveTo>
                      <a:pt x="0" y="72"/>
                    </a:moveTo>
                    <a:lnTo>
                      <a:pt x="39" y="0"/>
                    </a:lnTo>
                    <a:lnTo>
                      <a:pt x="158" y="46"/>
                    </a:lnTo>
                    <a:lnTo>
                      <a:pt x="223" y="117"/>
                    </a:lnTo>
                    <a:lnTo>
                      <a:pt x="305" y="117"/>
                    </a:lnTo>
                    <a:lnTo>
                      <a:pt x="302" y="184"/>
                    </a:lnTo>
                    <a:lnTo>
                      <a:pt x="102" y="141"/>
                    </a:lnTo>
                    <a:lnTo>
                      <a:pt x="0" y="72"/>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64" name="Freeform 377"/>
              <p:cNvSpPr>
                <a:spLocks/>
              </p:cNvSpPr>
              <p:nvPr/>
            </p:nvSpPr>
            <p:spPr bwMode="auto">
              <a:xfrm>
                <a:off x="1785" y="2344"/>
                <a:ext cx="39" cy="43"/>
              </a:xfrm>
              <a:custGeom>
                <a:avLst/>
                <a:gdLst>
                  <a:gd name="T0" fmla="*/ 0 w 138"/>
                  <a:gd name="T1" fmla="*/ 3 h 148"/>
                  <a:gd name="T2" fmla="*/ 1 w 138"/>
                  <a:gd name="T3" fmla="*/ 2 h 148"/>
                  <a:gd name="T4" fmla="*/ 1 w 138"/>
                  <a:gd name="T5" fmla="*/ 2 h 148"/>
                  <a:gd name="T6" fmla="*/ 1 w 138"/>
                  <a:gd name="T7" fmla="*/ 1 h 148"/>
                  <a:gd name="T8" fmla="*/ 2 w 138"/>
                  <a:gd name="T9" fmla="*/ 1 h 148"/>
                  <a:gd name="T10" fmla="*/ 2 w 138"/>
                  <a:gd name="T11" fmla="*/ 0 h 148"/>
                  <a:gd name="T12" fmla="*/ 3 w 138"/>
                  <a:gd name="T13" fmla="*/ 0 h 148"/>
                  <a:gd name="T14" fmla="*/ 3 w 138"/>
                  <a:gd name="T15" fmla="*/ 1 h 148"/>
                  <a:gd name="T16" fmla="*/ 2 w 138"/>
                  <a:gd name="T17" fmla="*/ 2 h 148"/>
                  <a:gd name="T18" fmla="*/ 2 w 138"/>
                  <a:gd name="T19" fmla="*/ 3 h 148"/>
                  <a:gd name="T20" fmla="*/ 1 w 138"/>
                  <a:gd name="T21" fmla="*/ 3 h 148"/>
                  <a:gd name="T22" fmla="*/ 0 w 138"/>
                  <a:gd name="T23" fmla="*/ 3 h 14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8"/>
                  <a:gd name="T37" fmla="*/ 0 h 148"/>
                  <a:gd name="T38" fmla="*/ 138 w 138"/>
                  <a:gd name="T39" fmla="*/ 148 h 14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8" h="148">
                    <a:moveTo>
                      <a:pt x="0" y="111"/>
                    </a:moveTo>
                    <a:lnTo>
                      <a:pt x="54" y="92"/>
                    </a:lnTo>
                    <a:lnTo>
                      <a:pt x="29" y="76"/>
                    </a:lnTo>
                    <a:lnTo>
                      <a:pt x="53" y="23"/>
                    </a:lnTo>
                    <a:lnTo>
                      <a:pt x="75" y="57"/>
                    </a:lnTo>
                    <a:lnTo>
                      <a:pt x="76" y="0"/>
                    </a:lnTo>
                    <a:lnTo>
                      <a:pt x="138" y="0"/>
                    </a:lnTo>
                    <a:lnTo>
                      <a:pt x="134" y="57"/>
                    </a:lnTo>
                    <a:lnTo>
                      <a:pt x="93" y="79"/>
                    </a:lnTo>
                    <a:lnTo>
                      <a:pt x="95" y="148"/>
                    </a:lnTo>
                    <a:lnTo>
                      <a:pt x="57" y="106"/>
                    </a:lnTo>
                    <a:lnTo>
                      <a:pt x="0" y="111"/>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65" name="Freeform 378"/>
              <p:cNvSpPr>
                <a:spLocks/>
              </p:cNvSpPr>
              <p:nvPr/>
            </p:nvSpPr>
            <p:spPr bwMode="auto">
              <a:xfrm>
                <a:off x="3558" y="3624"/>
                <a:ext cx="85" cy="91"/>
              </a:xfrm>
              <a:custGeom>
                <a:avLst/>
                <a:gdLst>
                  <a:gd name="T0" fmla="*/ 0 w 298"/>
                  <a:gd name="T1" fmla="*/ 6 h 322"/>
                  <a:gd name="T2" fmla="*/ 1 w 298"/>
                  <a:gd name="T3" fmla="*/ 4 h 322"/>
                  <a:gd name="T4" fmla="*/ 4 w 298"/>
                  <a:gd name="T5" fmla="*/ 3 h 322"/>
                  <a:gd name="T6" fmla="*/ 5 w 298"/>
                  <a:gd name="T7" fmla="*/ 0 h 322"/>
                  <a:gd name="T8" fmla="*/ 6 w 298"/>
                  <a:gd name="T9" fmla="*/ 1 h 322"/>
                  <a:gd name="T10" fmla="*/ 7 w 298"/>
                  <a:gd name="T11" fmla="*/ 0 h 322"/>
                  <a:gd name="T12" fmla="*/ 7 w 298"/>
                  <a:gd name="T13" fmla="*/ 1 h 322"/>
                  <a:gd name="T14" fmla="*/ 6 w 298"/>
                  <a:gd name="T15" fmla="*/ 3 h 322"/>
                  <a:gd name="T16" fmla="*/ 6 w 298"/>
                  <a:gd name="T17" fmla="*/ 4 h 322"/>
                  <a:gd name="T18" fmla="*/ 4 w 298"/>
                  <a:gd name="T19" fmla="*/ 4 h 322"/>
                  <a:gd name="T20" fmla="*/ 4 w 298"/>
                  <a:gd name="T21" fmla="*/ 6 h 322"/>
                  <a:gd name="T22" fmla="*/ 2 w 298"/>
                  <a:gd name="T23" fmla="*/ 7 h 322"/>
                  <a:gd name="T24" fmla="*/ 0 w 298"/>
                  <a:gd name="T25" fmla="*/ 6 h 3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98"/>
                  <a:gd name="T40" fmla="*/ 0 h 322"/>
                  <a:gd name="T41" fmla="*/ 298 w 298"/>
                  <a:gd name="T42" fmla="*/ 322 h 32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98" h="322">
                    <a:moveTo>
                      <a:pt x="0" y="281"/>
                    </a:moveTo>
                    <a:lnTo>
                      <a:pt x="63" y="182"/>
                    </a:lnTo>
                    <a:lnTo>
                      <a:pt x="172" y="109"/>
                    </a:lnTo>
                    <a:lnTo>
                      <a:pt x="223" y="0"/>
                    </a:lnTo>
                    <a:lnTo>
                      <a:pt x="256" y="32"/>
                    </a:lnTo>
                    <a:lnTo>
                      <a:pt x="293" y="17"/>
                    </a:lnTo>
                    <a:lnTo>
                      <a:pt x="298" y="55"/>
                    </a:lnTo>
                    <a:lnTo>
                      <a:pt x="242" y="134"/>
                    </a:lnTo>
                    <a:lnTo>
                      <a:pt x="252" y="167"/>
                    </a:lnTo>
                    <a:lnTo>
                      <a:pt x="190" y="180"/>
                    </a:lnTo>
                    <a:lnTo>
                      <a:pt x="161" y="289"/>
                    </a:lnTo>
                    <a:lnTo>
                      <a:pt x="96" y="322"/>
                    </a:lnTo>
                    <a:lnTo>
                      <a:pt x="0" y="281"/>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66" name="Freeform 379"/>
              <p:cNvSpPr>
                <a:spLocks/>
              </p:cNvSpPr>
              <p:nvPr/>
            </p:nvSpPr>
            <p:spPr bwMode="auto">
              <a:xfrm>
                <a:off x="3625" y="3534"/>
                <a:ext cx="63" cy="101"/>
              </a:xfrm>
              <a:custGeom>
                <a:avLst/>
                <a:gdLst>
                  <a:gd name="T0" fmla="*/ 0 w 221"/>
                  <a:gd name="T1" fmla="*/ 0 h 353"/>
                  <a:gd name="T2" fmla="*/ 1 w 221"/>
                  <a:gd name="T3" fmla="*/ 1 h 353"/>
                  <a:gd name="T4" fmla="*/ 2 w 221"/>
                  <a:gd name="T5" fmla="*/ 3 h 353"/>
                  <a:gd name="T6" fmla="*/ 3 w 221"/>
                  <a:gd name="T7" fmla="*/ 3 h 353"/>
                  <a:gd name="T8" fmla="*/ 3 w 221"/>
                  <a:gd name="T9" fmla="*/ 3 h 353"/>
                  <a:gd name="T10" fmla="*/ 3 w 221"/>
                  <a:gd name="T11" fmla="*/ 4 h 353"/>
                  <a:gd name="T12" fmla="*/ 5 w 221"/>
                  <a:gd name="T13" fmla="*/ 4 h 353"/>
                  <a:gd name="T14" fmla="*/ 5 w 221"/>
                  <a:gd name="T15" fmla="*/ 5 h 353"/>
                  <a:gd name="T16" fmla="*/ 4 w 221"/>
                  <a:gd name="T17" fmla="*/ 6 h 353"/>
                  <a:gd name="T18" fmla="*/ 3 w 221"/>
                  <a:gd name="T19" fmla="*/ 8 h 353"/>
                  <a:gd name="T20" fmla="*/ 2 w 221"/>
                  <a:gd name="T21" fmla="*/ 8 h 353"/>
                  <a:gd name="T22" fmla="*/ 2 w 221"/>
                  <a:gd name="T23" fmla="*/ 7 h 353"/>
                  <a:gd name="T24" fmla="*/ 1 w 221"/>
                  <a:gd name="T25" fmla="*/ 6 h 353"/>
                  <a:gd name="T26" fmla="*/ 2 w 221"/>
                  <a:gd name="T27" fmla="*/ 4 h 353"/>
                  <a:gd name="T28" fmla="*/ 2 w 221"/>
                  <a:gd name="T29" fmla="*/ 3 h 353"/>
                  <a:gd name="T30" fmla="*/ 0 w 221"/>
                  <a:gd name="T31" fmla="*/ 0 h 35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1"/>
                  <a:gd name="T49" fmla="*/ 0 h 353"/>
                  <a:gd name="T50" fmla="*/ 221 w 221"/>
                  <a:gd name="T51" fmla="*/ 353 h 35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1" h="353">
                    <a:moveTo>
                      <a:pt x="0" y="0"/>
                    </a:moveTo>
                    <a:lnTo>
                      <a:pt x="63" y="39"/>
                    </a:lnTo>
                    <a:lnTo>
                      <a:pt x="75" y="117"/>
                    </a:lnTo>
                    <a:lnTo>
                      <a:pt x="104" y="139"/>
                    </a:lnTo>
                    <a:lnTo>
                      <a:pt x="119" y="106"/>
                    </a:lnTo>
                    <a:lnTo>
                      <a:pt x="132" y="161"/>
                    </a:lnTo>
                    <a:lnTo>
                      <a:pt x="221" y="161"/>
                    </a:lnTo>
                    <a:lnTo>
                      <a:pt x="204" y="238"/>
                    </a:lnTo>
                    <a:lnTo>
                      <a:pt x="159" y="250"/>
                    </a:lnTo>
                    <a:lnTo>
                      <a:pt x="120" y="351"/>
                    </a:lnTo>
                    <a:lnTo>
                      <a:pt x="78" y="353"/>
                    </a:lnTo>
                    <a:lnTo>
                      <a:pt x="96" y="316"/>
                    </a:lnTo>
                    <a:lnTo>
                      <a:pt x="41" y="244"/>
                    </a:lnTo>
                    <a:lnTo>
                      <a:pt x="86" y="179"/>
                    </a:lnTo>
                    <a:lnTo>
                      <a:pt x="78" y="127"/>
                    </a:lnTo>
                    <a:lnTo>
                      <a:pt x="0" y="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67" name="Freeform 380"/>
              <p:cNvSpPr>
                <a:spLocks/>
              </p:cNvSpPr>
              <p:nvPr/>
            </p:nvSpPr>
            <p:spPr bwMode="auto">
              <a:xfrm>
                <a:off x="1802" y="1995"/>
                <a:ext cx="281" cy="263"/>
              </a:xfrm>
              <a:custGeom>
                <a:avLst/>
                <a:gdLst>
                  <a:gd name="T0" fmla="*/ 0 w 989"/>
                  <a:gd name="T1" fmla="*/ 17 h 922"/>
                  <a:gd name="T2" fmla="*/ 2 w 989"/>
                  <a:gd name="T3" fmla="*/ 17 h 922"/>
                  <a:gd name="T4" fmla="*/ 1 w 989"/>
                  <a:gd name="T5" fmla="*/ 18 h 922"/>
                  <a:gd name="T6" fmla="*/ 2 w 989"/>
                  <a:gd name="T7" fmla="*/ 18 h 922"/>
                  <a:gd name="T8" fmla="*/ 1 w 989"/>
                  <a:gd name="T9" fmla="*/ 19 h 922"/>
                  <a:gd name="T10" fmla="*/ 3 w 989"/>
                  <a:gd name="T11" fmla="*/ 21 h 922"/>
                  <a:gd name="T12" fmla="*/ 5 w 989"/>
                  <a:gd name="T13" fmla="*/ 19 h 922"/>
                  <a:gd name="T14" fmla="*/ 7 w 989"/>
                  <a:gd name="T15" fmla="*/ 19 h 922"/>
                  <a:gd name="T16" fmla="*/ 7 w 989"/>
                  <a:gd name="T17" fmla="*/ 17 h 922"/>
                  <a:gd name="T18" fmla="*/ 6 w 989"/>
                  <a:gd name="T19" fmla="*/ 13 h 922"/>
                  <a:gd name="T20" fmla="*/ 8 w 989"/>
                  <a:gd name="T21" fmla="*/ 11 h 922"/>
                  <a:gd name="T22" fmla="*/ 10 w 989"/>
                  <a:gd name="T23" fmla="*/ 7 h 922"/>
                  <a:gd name="T24" fmla="*/ 11 w 989"/>
                  <a:gd name="T25" fmla="*/ 5 h 922"/>
                  <a:gd name="T26" fmla="*/ 13 w 989"/>
                  <a:gd name="T27" fmla="*/ 5 h 922"/>
                  <a:gd name="T28" fmla="*/ 14 w 989"/>
                  <a:gd name="T29" fmla="*/ 4 h 922"/>
                  <a:gd name="T30" fmla="*/ 15 w 989"/>
                  <a:gd name="T31" fmla="*/ 4 h 922"/>
                  <a:gd name="T32" fmla="*/ 18 w 989"/>
                  <a:gd name="T33" fmla="*/ 4 h 922"/>
                  <a:gd name="T34" fmla="*/ 20 w 989"/>
                  <a:gd name="T35" fmla="*/ 2 h 922"/>
                  <a:gd name="T36" fmla="*/ 21 w 989"/>
                  <a:gd name="T37" fmla="*/ 4 h 922"/>
                  <a:gd name="T38" fmla="*/ 22 w 989"/>
                  <a:gd name="T39" fmla="*/ 3 h 922"/>
                  <a:gd name="T40" fmla="*/ 21 w 989"/>
                  <a:gd name="T41" fmla="*/ 2 h 922"/>
                  <a:gd name="T42" fmla="*/ 21 w 989"/>
                  <a:gd name="T43" fmla="*/ 0 h 922"/>
                  <a:gd name="T44" fmla="*/ 20 w 989"/>
                  <a:gd name="T45" fmla="*/ 0 h 922"/>
                  <a:gd name="T46" fmla="*/ 19 w 989"/>
                  <a:gd name="T47" fmla="*/ 1 h 922"/>
                  <a:gd name="T48" fmla="*/ 19 w 989"/>
                  <a:gd name="T49" fmla="*/ 0 h 922"/>
                  <a:gd name="T50" fmla="*/ 18 w 989"/>
                  <a:gd name="T51" fmla="*/ 0 h 922"/>
                  <a:gd name="T52" fmla="*/ 16 w 989"/>
                  <a:gd name="T53" fmla="*/ 2 h 922"/>
                  <a:gd name="T54" fmla="*/ 15 w 989"/>
                  <a:gd name="T55" fmla="*/ 3 h 922"/>
                  <a:gd name="T56" fmla="*/ 13 w 989"/>
                  <a:gd name="T57" fmla="*/ 3 h 922"/>
                  <a:gd name="T58" fmla="*/ 13 w 989"/>
                  <a:gd name="T59" fmla="*/ 3 h 922"/>
                  <a:gd name="T60" fmla="*/ 13 w 989"/>
                  <a:gd name="T61" fmla="*/ 3 h 922"/>
                  <a:gd name="T62" fmla="*/ 11 w 989"/>
                  <a:gd name="T63" fmla="*/ 4 h 922"/>
                  <a:gd name="T64" fmla="*/ 11 w 989"/>
                  <a:gd name="T65" fmla="*/ 5 h 922"/>
                  <a:gd name="T66" fmla="*/ 9 w 989"/>
                  <a:gd name="T67" fmla="*/ 6 h 922"/>
                  <a:gd name="T68" fmla="*/ 7 w 989"/>
                  <a:gd name="T69" fmla="*/ 8 h 922"/>
                  <a:gd name="T70" fmla="*/ 4 w 989"/>
                  <a:gd name="T71" fmla="*/ 13 h 922"/>
                  <a:gd name="T72" fmla="*/ 5 w 989"/>
                  <a:gd name="T73" fmla="*/ 13 h 922"/>
                  <a:gd name="T74" fmla="*/ 2 w 989"/>
                  <a:gd name="T75" fmla="*/ 14 h 922"/>
                  <a:gd name="T76" fmla="*/ 1 w 989"/>
                  <a:gd name="T77" fmla="*/ 15 h 922"/>
                  <a:gd name="T78" fmla="*/ 0 w 989"/>
                  <a:gd name="T79" fmla="*/ 15 h 922"/>
                  <a:gd name="T80" fmla="*/ 0 w 989"/>
                  <a:gd name="T81" fmla="*/ 16 h 92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89"/>
                  <a:gd name="T124" fmla="*/ 0 h 922"/>
                  <a:gd name="T125" fmla="*/ 989 w 989"/>
                  <a:gd name="T126" fmla="*/ 922 h 92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89" h="922">
                    <a:moveTo>
                      <a:pt x="0" y="688"/>
                    </a:moveTo>
                    <a:lnTo>
                      <a:pt x="4" y="727"/>
                    </a:lnTo>
                    <a:lnTo>
                      <a:pt x="91" y="702"/>
                    </a:lnTo>
                    <a:lnTo>
                      <a:pt x="97" y="717"/>
                    </a:lnTo>
                    <a:lnTo>
                      <a:pt x="3" y="741"/>
                    </a:lnTo>
                    <a:lnTo>
                      <a:pt x="27" y="757"/>
                    </a:lnTo>
                    <a:lnTo>
                      <a:pt x="17" y="807"/>
                    </a:lnTo>
                    <a:lnTo>
                      <a:pt x="80" y="764"/>
                    </a:lnTo>
                    <a:lnTo>
                      <a:pt x="12" y="834"/>
                    </a:lnTo>
                    <a:lnTo>
                      <a:pt x="50" y="834"/>
                    </a:lnTo>
                    <a:lnTo>
                      <a:pt x="27" y="895"/>
                    </a:lnTo>
                    <a:lnTo>
                      <a:pt x="121" y="922"/>
                    </a:lnTo>
                    <a:lnTo>
                      <a:pt x="196" y="863"/>
                    </a:lnTo>
                    <a:lnTo>
                      <a:pt x="213" y="809"/>
                    </a:lnTo>
                    <a:lnTo>
                      <a:pt x="235" y="863"/>
                    </a:lnTo>
                    <a:lnTo>
                      <a:pt x="281" y="795"/>
                    </a:lnTo>
                    <a:lnTo>
                      <a:pt x="270" y="737"/>
                    </a:lnTo>
                    <a:lnTo>
                      <a:pt x="292" y="712"/>
                    </a:lnTo>
                    <a:lnTo>
                      <a:pt x="270" y="685"/>
                    </a:lnTo>
                    <a:lnTo>
                      <a:pt x="277" y="553"/>
                    </a:lnTo>
                    <a:lnTo>
                      <a:pt x="344" y="523"/>
                    </a:lnTo>
                    <a:lnTo>
                      <a:pt x="332" y="483"/>
                    </a:lnTo>
                    <a:lnTo>
                      <a:pt x="364" y="381"/>
                    </a:lnTo>
                    <a:lnTo>
                      <a:pt x="431" y="309"/>
                    </a:lnTo>
                    <a:lnTo>
                      <a:pt x="443" y="249"/>
                    </a:lnTo>
                    <a:lnTo>
                      <a:pt x="488" y="238"/>
                    </a:lnTo>
                    <a:lnTo>
                      <a:pt x="505" y="198"/>
                    </a:lnTo>
                    <a:lnTo>
                      <a:pt x="573" y="207"/>
                    </a:lnTo>
                    <a:lnTo>
                      <a:pt x="574" y="159"/>
                    </a:lnTo>
                    <a:lnTo>
                      <a:pt x="593" y="159"/>
                    </a:lnTo>
                    <a:lnTo>
                      <a:pt x="620" y="138"/>
                    </a:lnTo>
                    <a:lnTo>
                      <a:pt x="665" y="180"/>
                    </a:lnTo>
                    <a:lnTo>
                      <a:pt x="744" y="188"/>
                    </a:lnTo>
                    <a:lnTo>
                      <a:pt x="789" y="162"/>
                    </a:lnTo>
                    <a:lnTo>
                      <a:pt x="801" y="100"/>
                    </a:lnTo>
                    <a:lnTo>
                      <a:pt x="877" y="83"/>
                    </a:lnTo>
                    <a:lnTo>
                      <a:pt x="917" y="108"/>
                    </a:lnTo>
                    <a:lnTo>
                      <a:pt x="912" y="159"/>
                    </a:lnTo>
                    <a:lnTo>
                      <a:pt x="986" y="100"/>
                    </a:lnTo>
                    <a:lnTo>
                      <a:pt x="941" y="109"/>
                    </a:lnTo>
                    <a:lnTo>
                      <a:pt x="952" y="96"/>
                    </a:lnTo>
                    <a:lnTo>
                      <a:pt x="900" y="79"/>
                    </a:lnTo>
                    <a:lnTo>
                      <a:pt x="989" y="51"/>
                    </a:lnTo>
                    <a:lnTo>
                      <a:pt x="917" y="16"/>
                    </a:lnTo>
                    <a:lnTo>
                      <a:pt x="872" y="51"/>
                    </a:lnTo>
                    <a:lnTo>
                      <a:pt x="896" y="4"/>
                    </a:lnTo>
                    <a:lnTo>
                      <a:pt x="861" y="0"/>
                    </a:lnTo>
                    <a:lnTo>
                      <a:pt x="838" y="51"/>
                    </a:lnTo>
                    <a:lnTo>
                      <a:pt x="823" y="55"/>
                    </a:lnTo>
                    <a:lnTo>
                      <a:pt x="823" y="10"/>
                    </a:lnTo>
                    <a:lnTo>
                      <a:pt x="761" y="83"/>
                    </a:lnTo>
                    <a:lnTo>
                      <a:pt x="792" y="17"/>
                    </a:lnTo>
                    <a:lnTo>
                      <a:pt x="761" y="8"/>
                    </a:lnTo>
                    <a:lnTo>
                      <a:pt x="693" y="88"/>
                    </a:lnTo>
                    <a:lnTo>
                      <a:pt x="630" y="62"/>
                    </a:lnTo>
                    <a:lnTo>
                      <a:pt x="646" y="108"/>
                    </a:lnTo>
                    <a:lnTo>
                      <a:pt x="620" y="83"/>
                    </a:lnTo>
                    <a:lnTo>
                      <a:pt x="574" y="140"/>
                    </a:lnTo>
                    <a:lnTo>
                      <a:pt x="580" y="93"/>
                    </a:lnTo>
                    <a:lnTo>
                      <a:pt x="557" y="132"/>
                    </a:lnTo>
                    <a:lnTo>
                      <a:pt x="535" y="105"/>
                    </a:lnTo>
                    <a:lnTo>
                      <a:pt x="550" y="144"/>
                    </a:lnTo>
                    <a:lnTo>
                      <a:pt x="500" y="128"/>
                    </a:lnTo>
                    <a:lnTo>
                      <a:pt x="483" y="181"/>
                    </a:lnTo>
                    <a:lnTo>
                      <a:pt x="438" y="203"/>
                    </a:lnTo>
                    <a:lnTo>
                      <a:pt x="480" y="205"/>
                    </a:lnTo>
                    <a:lnTo>
                      <a:pt x="401" y="234"/>
                    </a:lnTo>
                    <a:lnTo>
                      <a:pt x="387" y="273"/>
                    </a:lnTo>
                    <a:lnTo>
                      <a:pt x="414" y="273"/>
                    </a:lnTo>
                    <a:lnTo>
                      <a:pt x="317" y="336"/>
                    </a:lnTo>
                    <a:lnTo>
                      <a:pt x="283" y="446"/>
                    </a:lnTo>
                    <a:lnTo>
                      <a:pt x="175" y="537"/>
                    </a:lnTo>
                    <a:lnTo>
                      <a:pt x="196" y="560"/>
                    </a:lnTo>
                    <a:lnTo>
                      <a:pt x="238" y="543"/>
                    </a:lnTo>
                    <a:lnTo>
                      <a:pt x="134" y="570"/>
                    </a:lnTo>
                    <a:lnTo>
                      <a:pt x="80" y="607"/>
                    </a:lnTo>
                    <a:lnTo>
                      <a:pt x="91" y="629"/>
                    </a:lnTo>
                    <a:lnTo>
                      <a:pt x="52" y="629"/>
                    </a:lnTo>
                    <a:lnTo>
                      <a:pt x="56" y="657"/>
                    </a:lnTo>
                    <a:lnTo>
                      <a:pt x="5" y="657"/>
                    </a:lnTo>
                    <a:lnTo>
                      <a:pt x="52" y="673"/>
                    </a:lnTo>
                    <a:lnTo>
                      <a:pt x="0" y="688"/>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68" name="Freeform 381"/>
              <p:cNvSpPr>
                <a:spLocks/>
              </p:cNvSpPr>
              <p:nvPr/>
            </p:nvSpPr>
            <p:spPr bwMode="auto">
              <a:xfrm>
                <a:off x="2410" y="2596"/>
                <a:ext cx="181" cy="184"/>
              </a:xfrm>
              <a:custGeom>
                <a:avLst/>
                <a:gdLst>
                  <a:gd name="T0" fmla="*/ 0 w 636"/>
                  <a:gd name="T1" fmla="*/ 8 h 645"/>
                  <a:gd name="T2" fmla="*/ 1 w 636"/>
                  <a:gd name="T3" fmla="*/ 9 h 645"/>
                  <a:gd name="T4" fmla="*/ 5 w 636"/>
                  <a:gd name="T5" fmla="*/ 8 h 645"/>
                  <a:gd name="T6" fmla="*/ 5 w 636"/>
                  <a:gd name="T7" fmla="*/ 7 h 645"/>
                  <a:gd name="T8" fmla="*/ 7 w 636"/>
                  <a:gd name="T9" fmla="*/ 6 h 645"/>
                  <a:gd name="T10" fmla="*/ 7 w 636"/>
                  <a:gd name="T11" fmla="*/ 5 h 645"/>
                  <a:gd name="T12" fmla="*/ 8 w 636"/>
                  <a:gd name="T13" fmla="*/ 4 h 645"/>
                  <a:gd name="T14" fmla="*/ 8 w 636"/>
                  <a:gd name="T15" fmla="*/ 4 h 645"/>
                  <a:gd name="T16" fmla="*/ 9 w 636"/>
                  <a:gd name="T17" fmla="*/ 3 h 645"/>
                  <a:gd name="T18" fmla="*/ 9 w 636"/>
                  <a:gd name="T19" fmla="*/ 2 h 645"/>
                  <a:gd name="T20" fmla="*/ 9 w 636"/>
                  <a:gd name="T21" fmla="*/ 1 h 645"/>
                  <a:gd name="T22" fmla="*/ 12 w 636"/>
                  <a:gd name="T23" fmla="*/ 0 h 645"/>
                  <a:gd name="T24" fmla="*/ 15 w 636"/>
                  <a:gd name="T25" fmla="*/ 2 h 645"/>
                  <a:gd name="T26" fmla="*/ 14 w 636"/>
                  <a:gd name="T27" fmla="*/ 3 h 645"/>
                  <a:gd name="T28" fmla="*/ 11 w 636"/>
                  <a:gd name="T29" fmla="*/ 3 h 645"/>
                  <a:gd name="T30" fmla="*/ 11 w 636"/>
                  <a:gd name="T31" fmla="*/ 4 h 645"/>
                  <a:gd name="T32" fmla="*/ 13 w 636"/>
                  <a:gd name="T33" fmla="*/ 5 h 645"/>
                  <a:gd name="T34" fmla="*/ 12 w 636"/>
                  <a:gd name="T35" fmla="*/ 6 h 645"/>
                  <a:gd name="T36" fmla="*/ 12 w 636"/>
                  <a:gd name="T37" fmla="*/ 7 h 645"/>
                  <a:gd name="T38" fmla="*/ 9 w 636"/>
                  <a:gd name="T39" fmla="*/ 11 h 645"/>
                  <a:gd name="T40" fmla="*/ 9 w 636"/>
                  <a:gd name="T41" fmla="*/ 10 h 645"/>
                  <a:gd name="T42" fmla="*/ 7 w 636"/>
                  <a:gd name="T43" fmla="*/ 11 h 645"/>
                  <a:gd name="T44" fmla="*/ 9 w 636"/>
                  <a:gd name="T45" fmla="*/ 14 h 645"/>
                  <a:gd name="T46" fmla="*/ 7 w 636"/>
                  <a:gd name="T47" fmla="*/ 14 h 645"/>
                  <a:gd name="T48" fmla="*/ 6 w 636"/>
                  <a:gd name="T49" fmla="*/ 15 h 645"/>
                  <a:gd name="T50" fmla="*/ 5 w 636"/>
                  <a:gd name="T51" fmla="*/ 13 h 645"/>
                  <a:gd name="T52" fmla="*/ 1 w 636"/>
                  <a:gd name="T53" fmla="*/ 13 h 645"/>
                  <a:gd name="T54" fmla="*/ 2 w 636"/>
                  <a:gd name="T55" fmla="*/ 11 h 645"/>
                  <a:gd name="T56" fmla="*/ 0 w 636"/>
                  <a:gd name="T57" fmla="*/ 8 h 64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636"/>
                  <a:gd name="T88" fmla="*/ 0 h 645"/>
                  <a:gd name="T89" fmla="*/ 636 w 636"/>
                  <a:gd name="T90" fmla="*/ 645 h 64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636" h="645">
                    <a:moveTo>
                      <a:pt x="0" y="354"/>
                    </a:moveTo>
                    <a:lnTo>
                      <a:pt x="59" y="377"/>
                    </a:lnTo>
                    <a:lnTo>
                      <a:pt x="198" y="354"/>
                    </a:lnTo>
                    <a:lnTo>
                      <a:pt x="225" y="289"/>
                    </a:lnTo>
                    <a:lnTo>
                      <a:pt x="319" y="253"/>
                    </a:lnTo>
                    <a:lnTo>
                      <a:pt x="326" y="197"/>
                    </a:lnTo>
                    <a:lnTo>
                      <a:pt x="361" y="182"/>
                    </a:lnTo>
                    <a:lnTo>
                      <a:pt x="347" y="154"/>
                    </a:lnTo>
                    <a:lnTo>
                      <a:pt x="379" y="150"/>
                    </a:lnTo>
                    <a:lnTo>
                      <a:pt x="404" y="96"/>
                    </a:lnTo>
                    <a:lnTo>
                      <a:pt x="394" y="40"/>
                    </a:lnTo>
                    <a:lnTo>
                      <a:pt x="524" y="0"/>
                    </a:lnTo>
                    <a:lnTo>
                      <a:pt x="636" y="84"/>
                    </a:lnTo>
                    <a:lnTo>
                      <a:pt x="607" y="119"/>
                    </a:lnTo>
                    <a:lnTo>
                      <a:pt x="497" y="119"/>
                    </a:lnTo>
                    <a:lnTo>
                      <a:pt x="499" y="191"/>
                    </a:lnTo>
                    <a:lnTo>
                      <a:pt x="548" y="237"/>
                    </a:lnTo>
                    <a:lnTo>
                      <a:pt x="521" y="261"/>
                    </a:lnTo>
                    <a:lnTo>
                      <a:pt x="528" y="300"/>
                    </a:lnTo>
                    <a:lnTo>
                      <a:pt x="412" y="449"/>
                    </a:lnTo>
                    <a:lnTo>
                      <a:pt x="364" y="444"/>
                    </a:lnTo>
                    <a:lnTo>
                      <a:pt x="326" y="481"/>
                    </a:lnTo>
                    <a:lnTo>
                      <a:pt x="387" y="617"/>
                    </a:lnTo>
                    <a:lnTo>
                      <a:pt x="302" y="617"/>
                    </a:lnTo>
                    <a:lnTo>
                      <a:pt x="271" y="645"/>
                    </a:lnTo>
                    <a:lnTo>
                      <a:pt x="207" y="564"/>
                    </a:lnTo>
                    <a:lnTo>
                      <a:pt x="27" y="580"/>
                    </a:lnTo>
                    <a:lnTo>
                      <a:pt x="86" y="487"/>
                    </a:lnTo>
                    <a:lnTo>
                      <a:pt x="0" y="354"/>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69" name="Freeform 382"/>
              <p:cNvSpPr>
                <a:spLocks/>
              </p:cNvSpPr>
              <p:nvPr/>
            </p:nvSpPr>
            <p:spPr bwMode="auto">
              <a:xfrm>
                <a:off x="3283" y="3117"/>
                <a:ext cx="109" cy="97"/>
              </a:xfrm>
              <a:custGeom>
                <a:avLst/>
                <a:gdLst>
                  <a:gd name="T0" fmla="*/ 0 w 380"/>
                  <a:gd name="T1" fmla="*/ 0 h 340"/>
                  <a:gd name="T2" fmla="*/ 0 w 380"/>
                  <a:gd name="T3" fmla="*/ 7 h 340"/>
                  <a:gd name="T4" fmla="*/ 2 w 380"/>
                  <a:gd name="T5" fmla="*/ 7 h 340"/>
                  <a:gd name="T6" fmla="*/ 3 w 380"/>
                  <a:gd name="T7" fmla="*/ 5 h 340"/>
                  <a:gd name="T8" fmla="*/ 5 w 380"/>
                  <a:gd name="T9" fmla="*/ 6 h 340"/>
                  <a:gd name="T10" fmla="*/ 6 w 380"/>
                  <a:gd name="T11" fmla="*/ 8 h 340"/>
                  <a:gd name="T12" fmla="*/ 9 w 380"/>
                  <a:gd name="T13" fmla="*/ 8 h 340"/>
                  <a:gd name="T14" fmla="*/ 6 w 380"/>
                  <a:gd name="T15" fmla="*/ 5 h 340"/>
                  <a:gd name="T16" fmla="*/ 6 w 380"/>
                  <a:gd name="T17" fmla="*/ 3 h 340"/>
                  <a:gd name="T18" fmla="*/ 4 w 380"/>
                  <a:gd name="T19" fmla="*/ 3 h 340"/>
                  <a:gd name="T20" fmla="*/ 3 w 380"/>
                  <a:gd name="T21" fmla="*/ 1 h 340"/>
                  <a:gd name="T22" fmla="*/ 0 w 380"/>
                  <a:gd name="T23" fmla="*/ 0 h 34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80"/>
                  <a:gd name="T37" fmla="*/ 0 h 340"/>
                  <a:gd name="T38" fmla="*/ 380 w 380"/>
                  <a:gd name="T39" fmla="*/ 340 h 34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80" h="340">
                    <a:moveTo>
                      <a:pt x="0" y="0"/>
                    </a:moveTo>
                    <a:lnTo>
                      <a:pt x="6" y="285"/>
                    </a:lnTo>
                    <a:lnTo>
                      <a:pt x="68" y="293"/>
                    </a:lnTo>
                    <a:lnTo>
                      <a:pt x="129" y="215"/>
                    </a:lnTo>
                    <a:lnTo>
                      <a:pt x="195" y="250"/>
                    </a:lnTo>
                    <a:lnTo>
                      <a:pt x="259" y="327"/>
                    </a:lnTo>
                    <a:lnTo>
                      <a:pt x="380" y="340"/>
                    </a:lnTo>
                    <a:lnTo>
                      <a:pt x="243" y="213"/>
                    </a:lnTo>
                    <a:lnTo>
                      <a:pt x="251" y="151"/>
                    </a:lnTo>
                    <a:lnTo>
                      <a:pt x="188" y="128"/>
                    </a:lnTo>
                    <a:lnTo>
                      <a:pt x="126" y="50"/>
                    </a:lnTo>
                    <a:lnTo>
                      <a:pt x="0" y="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70" name="Freeform 383"/>
              <p:cNvSpPr>
                <a:spLocks/>
              </p:cNvSpPr>
              <p:nvPr/>
            </p:nvSpPr>
            <p:spPr bwMode="auto">
              <a:xfrm>
                <a:off x="3362" y="3137"/>
                <a:ext cx="45" cy="25"/>
              </a:xfrm>
              <a:custGeom>
                <a:avLst/>
                <a:gdLst>
                  <a:gd name="T0" fmla="*/ 0 w 159"/>
                  <a:gd name="T1" fmla="*/ 1 h 90"/>
                  <a:gd name="T2" fmla="*/ 2 w 159"/>
                  <a:gd name="T3" fmla="*/ 2 h 90"/>
                  <a:gd name="T4" fmla="*/ 4 w 159"/>
                  <a:gd name="T5" fmla="*/ 1 h 90"/>
                  <a:gd name="T6" fmla="*/ 3 w 159"/>
                  <a:gd name="T7" fmla="*/ 0 h 90"/>
                  <a:gd name="T8" fmla="*/ 3 w 159"/>
                  <a:gd name="T9" fmla="*/ 1 h 90"/>
                  <a:gd name="T10" fmla="*/ 0 w 159"/>
                  <a:gd name="T11" fmla="*/ 1 h 90"/>
                  <a:gd name="T12" fmla="*/ 0 60000 65536"/>
                  <a:gd name="T13" fmla="*/ 0 60000 65536"/>
                  <a:gd name="T14" fmla="*/ 0 60000 65536"/>
                  <a:gd name="T15" fmla="*/ 0 60000 65536"/>
                  <a:gd name="T16" fmla="*/ 0 60000 65536"/>
                  <a:gd name="T17" fmla="*/ 0 60000 65536"/>
                  <a:gd name="T18" fmla="*/ 0 w 159"/>
                  <a:gd name="T19" fmla="*/ 0 h 90"/>
                  <a:gd name="T20" fmla="*/ 159 w 159"/>
                  <a:gd name="T21" fmla="*/ 90 h 90"/>
                </a:gdLst>
                <a:ahLst/>
                <a:cxnLst>
                  <a:cxn ang="T12">
                    <a:pos x="T0" y="T1"/>
                  </a:cxn>
                  <a:cxn ang="T13">
                    <a:pos x="T2" y="T3"/>
                  </a:cxn>
                  <a:cxn ang="T14">
                    <a:pos x="T4" y="T5"/>
                  </a:cxn>
                  <a:cxn ang="T15">
                    <a:pos x="T6" y="T7"/>
                  </a:cxn>
                  <a:cxn ang="T16">
                    <a:pos x="T8" y="T9"/>
                  </a:cxn>
                  <a:cxn ang="T17">
                    <a:pos x="T10" y="T11"/>
                  </a:cxn>
                </a:cxnLst>
                <a:rect l="T18" t="T19" r="T20" b="T21"/>
                <a:pathLst>
                  <a:path w="159" h="90">
                    <a:moveTo>
                      <a:pt x="0" y="57"/>
                    </a:moveTo>
                    <a:lnTo>
                      <a:pt x="93" y="90"/>
                    </a:lnTo>
                    <a:lnTo>
                      <a:pt x="159" y="27"/>
                    </a:lnTo>
                    <a:lnTo>
                      <a:pt x="132" y="0"/>
                    </a:lnTo>
                    <a:lnTo>
                      <a:pt x="114" y="35"/>
                    </a:lnTo>
                    <a:lnTo>
                      <a:pt x="0" y="57"/>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71" name="Freeform 384"/>
              <p:cNvSpPr>
                <a:spLocks/>
              </p:cNvSpPr>
              <p:nvPr/>
            </p:nvSpPr>
            <p:spPr bwMode="auto">
              <a:xfrm>
                <a:off x="3389" y="3118"/>
                <a:ext cx="23" cy="25"/>
              </a:xfrm>
              <a:custGeom>
                <a:avLst/>
                <a:gdLst>
                  <a:gd name="T0" fmla="*/ 0 w 80"/>
                  <a:gd name="T1" fmla="*/ 0 h 86"/>
                  <a:gd name="T2" fmla="*/ 1 w 80"/>
                  <a:gd name="T3" fmla="*/ 1 h 86"/>
                  <a:gd name="T4" fmla="*/ 2 w 80"/>
                  <a:gd name="T5" fmla="*/ 2 h 86"/>
                  <a:gd name="T6" fmla="*/ 2 w 80"/>
                  <a:gd name="T7" fmla="*/ 1 h 86"/>
                  <a:gd name="T8" fmla="*/ 0 w 80"/>
                  <a:gd name="T9" fmla="*/ 0 h 86"/>
                  <a:gd name="T10" fmla="*/ 0 60000 65536"/>
                  <a:gd name="T11" fmla="*/ 0 60000 65536"/>
                  <a:gd name="T12" fmla="*/ 0 60000 65536"/>
                  <a:gd name="T13" fmla="*/ 0 60000 65536"/>
                  <a:gd name="T14" fmla="*/ 0 60000 65536"/>
                  <a:gd name="T15" fmla="*/ 0 w 80"/>
                  <a:gd name="T16" fmla="*/ 0 h 86"/>
                  <a:gd name="T17" fmla="*/ 80 w 80"/>
                  <a:gd name="T18" fmla="*/ 86 h 86"/>
                </a:gdLst>
                <a:ahLst/>
                <a:cxnLst>
                  <a:cxn ang="T10">
                    <a:pos x="T0" y="T1"/>
                  </a:cxn>
                  <a:cxn ang="T11">
                    <a:pos x="T2" y="T3"/>
                  </a:cxn>
                  <a:cxn ang="T12">
                    <a:pos x="T4" y="T5"/>
                  </a:cxn>
                  <a:cxn ang="T13">
                    <a:pos x="T6" y="T7"/>
                  </a:cxn>
                  <a:cxn ang="T14">
                    <a:pos x="T8" y="T9"/>
                  </a:cxn>
                </a:cxnLst>
                <a:rect l="T15" t="T16" r="T17" b="T18"/>
                <a:pathLst>
                  <a:path w="80" h="86">
                    <a:moveTo>
                      <a:pt x="0" y="0"/>
                    </a:moveTo>
                    <a:lnTo>
                      <a:pt x="63" y="39"/>
                    </a:lnTo>
                    <a:lnTo>
                      <a:pt x="80" y="86"/>
                    </a:lnTo>
                    <a:lnTo>
                      <a:pt x="79" y="51"/>
                    </a:lnTo>
                    <a:lnTo>
                      <a:pt x="0" y="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72" name="Freeform 385"/>
              <p:cNvSpPr>
                <a:spLocks/>
              </p:cNvSpPr>
              <p:nvPr/>
            </p:nvSpPr>
            <p:spPr bwMode="auto">
              <a:xfrm>
                <a:off x="3022" y="2941"/>
                <a:ext cx="26" cy="36"/>
              </a:xfrm>
              <a:custGeom>
                <a:avLst/>
                <a:gdLst>
                  <a:gd name="T0" fmla="*/ 0 w 89"/>
                  <a:gd name="T1" fmla="*/ 3 h 127"/>
                  <a:gd name="T2" fmla="*/ 2 w 89"/>
                  <a:gd name="T3" fmla="*/ 1 h 127"/>
                  <a:gd name="T4" fmla="*/ 2 w 89"/>
                  <a:gd name="T5" fmla="*/ 0 h 127"/>
                  <a:gd name="T6" fmla="*/ 0 w 89"/>
                  <a:gd name="T7" fmla="*/ 3 h 127"/>
                  <a:gd name="T8" fmla="*/ 0 60000 65536"/>
                  <a:gd name="T9" fmla="*/ 0 60000 65536"/>
                  <a:gd name="T10" fmla="*/ 0 60000 65536"/>
                  <a:gd name="T11" fmla="*/ 0 60000 65536"/>
                  <a:gd name="T12" fmla="*/ 0 w 89"/>
                  <a:gd name="T13" fmla="*/ 0 h 127"/>
                  <a:gd name="T14" fmla="*/ 89 w 89"/>
                  <a:gd name="T15" fmla="*/ 127 h 127"/>
                </a:gdLst>
                <a:ahLst/>
                <a:cxnLst>
                  <a:cxn ang="T8">
                    <a:pos x="T0" y="T1"/>
                  </a:cxn>
                  <a:cxn ang="T9">
                    <a:pos x="T2" y="T3"/>
                  </a:cxn>
                  <a:cxn ang="T10">
                    <a:pos x="T4" y="T5"/>
                  </a:cxn>
                  <a:cxn ang="T11">
                    <a:pos x="T6" y="T7"/>
                  </a:cxn>
                </a:cxnLst>
                <a:rect l="T12" t="T13" r="T14" b="T15"/>
                <a:pathLst>
                  <a:path w="89" h="127">
                    <a:moveTo>
                      <a:pt x="0" y="127"/>
                    </a:moveTo>
                    <a:lnTo>
                      <a:pt x="64" y="67"/>
                    </a:lnTo>
                    <a:lnTo>
                      <a:pt x="89" y="0"/>
                    </a:lnTo>
                    <a:lnTo>
                      <a:pt x="0" y="127"/>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73" name="Freeform 386"/>
              <p:cNvSpPr>
                <a:spLocks/>
              </p:cNvSpPr>
              <p:nvPr/>
            </p:nvSpPr>
            <p:spPr bwMode="auto">
              <a:xfrm>
                <a:off x="3052" y="2848"/>
                <a:ext cx="45" cy="77"/>
              </a:xfrm>
              <a:custGeom>
                <a:avLst/>
                <a:gdLst>
                  <a:gd name="T0" fmla="*/ 0 w 156"/>
                  <a:gd name="T1" fmla="*/ 3 h 269"/>
                  <a:gd name="T2" fmla="*/ 1 w 156"/>
                  <a:gd name="T3" fmla="*/ 0 h 269"/>
                  <a:gd name="T4" fmla="*/ 2 w 156"/>
                  <a:gd name="T5" fmla="*/ 0 h 269"/>
                  <a:gd name="T6" fmla="*/ 2 w 156"/>
                  <a:gd name="T7" fmla="*/ 2 h 269"/>
                  <a:gd name="T8" fmla="*/ 1 w 156"/>
                  <a:gd name="T9" fmla="*/ 3 h 269"/>
                  <a:gd name="T10" fmla="*/ 1 w 156"/>
                  <a:gd name="T11" fmla="*/ 4 h 269"/>
                  <a:gd name="T12" fmla="*/ 3 w 156"/>
                  <a:gd name="T13" fmla="*/ 5 h 269"/>
                  <a:gd name="T14" fmla="*/ 4 w 156"/>
                  <a:gd name="T15" fmla="*/ 6 h 269"/>
                  <a:gd name="T16" fmla="*/ 3 w 156"/>
                  <a:gd name="T17" fmla="*/ 5 h 269"/>
                  <a:gd name="T18" fmla="*/ 3 w 156"/>
                  <a:gd name="T19" fmla="*/ 6 h 269"/>
                  <a:gd name="T20" fmla="*/ 1 w 156"/>
                  <a:gd name="T21" fmla="*/ 5 h 269"/>
                  <a:gd name="T22" fmla="*/ 0 w 156"/>
                  <a:gd name="T23" fmla="*/ 3 h 26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6"/>
                  <a:gd name="T37" fmla="*/ 0 h 269"/>
                  <a:gd name="T38" fmla="*/ 156 w 156"/>
                  <a:gd name="T39" fmla="*/ 269 h 26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6" h="269">
                    <a:moveTo>
                      <a:pt x="0" y="106"/>
                    </a:moveTo>
                    <a:lnTo>
                      <a:pt x="28" y="0"/>
                    </a:lnTo>
                    <a:lnTo>
                      <a:pt x="85" y="4"/>
                    </a:lnTo>
                    <a:lnTo>
                      <a:pt x="97" y="72"/>
                    </a:lnTo>
                    <a:lnTo>
                      <a:pt x="55" y="145"/>
                    </a:lnTo>
                    <a:lnTo>
                      <a:pt x="65" y="188"/>
                    </a:lnTo>
                    <a:lnTo>
                      <a:pt x="148" y="212"/>
                    </a:lnTo>
                    <a:lnTo>
                      <a:pt x="156" y="269"/>
                    </a:lnTo>
                    <a:lnTo>
                      <a:pt x="103" y="212"/>
                    </a:lnTo>
                    <a:lnTo>
                      <a:pt x="103" y="240"/>
                    </a:lnTo>
                    <a:lnTo>
                      <a:pt x="28" y="212"/>
                    </a:lnTo>
                    <a:lnTo>
                      <a:pt x="0" y="106"/>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74" name="Freeform 387"/>
              <p:cNvSpPr>
                <a:spLocks/>
              </p:cNvSpPr>
              <p:nvPr/>
            </p:nvSpPr>
            <p:spPr bwMode="auto">
              <a:xfrm>
                <a:off x="3056" y="2913"/>
                <a:ext cx="12" cy="16"/>
              </a:xfrm>
              <a:custGeom>
                <a:avLst/>
                <a:gdLst>
                  <a:gd name="T0" fmla="*/ 0 w 43"/>
                  <a:gd name="T1" fmla="*/ 0 h 57"/>
                  <a:gd name="T2" fmla="*/ 1 w 43"/>
                  <a:gd name="T3" fmla="*/ 0 h 57"/>
                  <a:gd name="T4" fmla="*/ 1 w 43"/>
                  <a:gd name="T5" fmla="*/ 0 h 57"/>
                  <a:gd name="T6" fmla="*/ 1 w 43"/>
                  <a:gd name="T7" fmla="*/ 1 h 57"/>
                  <a:gd name="T8" fmla="*/ 0 w 43"/>
                  <a:gd name="T9" fmla="*/ 0 h 57"/>
                  <a:gd name="T10" fmla="*/ 0 60000 65536"/>
                  <a:gd name="T11" fmla="*/ 0 60000 65536"/>
                  <a:gd name="T12" fmla="*/ 0 60000 65536"/>
                  <a:gd name="T13" fmla="*/ 0 60000 65536"/>
                  <a:gd name="T14" fmla="*/ 0 60000 65536"/>
                  <a:gd name="T15" fmla="*/ 0 w 43"/>
                  <a:gd name="T16" fmla="*/ 0 h 57"/>
                  <a:gd name="T17" fmla="*/ 43 w 43"/>
                  <a:gd name="T18" fmla="*/ 57 h 57"/>
                </a:gdLst>
                <a:ahLst/>
                <a:cxnLst>
                  <a:cxn ang="T10">
                    <a:pos x="T0" y="T1"/>
                  </a:cxn>
                  <a:cxn ang="T11">
                    <a:pos x="T2" y="T3"/>
                  </a:cxn>
                  <a:cxn ang="T12">
                    <a:pos x="T4" y="T5"/>
                  </a:cxn>
                  <a:cxn ang="T13">
                    <a:pos x="T6" y="T7"/>
                  </a:cxn>
                  <a:cxn ang="T14">
                    <a:pos x="T8" y="T9"/>
                  </a:cxn>
                </a:cxnLst>
                <a:rect l="T15" t="T16" r="T17" b="T18"/>
                <a:pathLst>
                  <a:path w="43" h="57">
                    <a:moveTo>
                      <a:pt x="0" y="0"/>
                    </a:moveTo>
                    <a:lnTo>
                      <a:pt x="24" y="0"/>
                    </a:lnTo>
                    <a:lnTo>
                      <a:pt x="43" y="13"/>
                    </a:lnTo>
                    <a:lnTo>
                      <a:pt x="35" y="57"/>
                    </a:lnTo>
                    <a:lnTo>
                      <a:pt x="0" y="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75" name="Freeform 388"/>
              <p:cNvSpPr>
                <a:spLocks/>
              </p:cNvSpPr>
              <p:nvPr/>
            </p:nvSpPr>
            <p:spPr bwMode="auto">
              <a:xfrm>
                <a:off x="3073" y="2933"/>
                <a:ext cx="12" cy="20"/>
              </a:xfrm>
              <a:custGeom>
                <a:avLst/>
                <a:gdLst>
                  <a:gd name="T0" fmla="*/ 0 w 40"/>
                  <a:gd name="T1" fmla="*/ 0 h 70"/>
                  <a:gd name="T2" fmla="*/ 0 w 40"/>
                  <a:gd name="T3" fmla="*/ 2 h 70"/>
                  <a:gd name="T4" fmla="*/ 1 w 40"/>
                  <a:gd name="T5" fmla="*/ 1 h 70"/>
                  <a:gd name="T6" fmla="*/ 0 w 40"/>
                  <a:gd name="T7" fmla="*/ 0 h 70"/>
                  <a:gd name="T8" fmla="*/ 0 60000 65536"/>
                  <a:gd name="T9" fmla="*/ 0 60000 65536"/>
                  <a:gd name="T10" fmla="*/ 0 60000 65536"/>
                  <a:gd name="T11" fmla="*/ 0 60000 65536"/>
                  <a:gd name="T12" fmla="*/ 0 w 40"/>
                  <a:gd name="T13" fmla="*/ 0 h 70"/>
                  <a:gd name="T14" fmla="*/ 40 w 40"/>
                  <a:gd name="T15" fmla="*/ 70 h 70"/>
                </a:gdLst>
                <a:ahLst/>
                <a:cxnLst>
                  <a:cxn ang="T8">
                    <a:pos x="T0" y="T1"/>
                  </a:cxn>
                  <a:cxn ang="T9">
                    <a:pos x="T2" y="T3"/>
                  </a:cxn>
                  <a:cxn ang="T10">
                    <a:pos x="T4" y="T5"/>
                  </a:cxn>
                  <a:cxn ang="T11">
                    <a:pos x="T6" y="T7"/>
                  </a:cxn>
                </a:cxnLst>
                <a:rect l="T12" t="T13" r="T14" b="T15"/>
                <a:pathLst>
                  <a:path w="40" h="70">
                    <a:moveTo>
                      <a:pt x="0" y="0"/>
                    </a:moveTo>
                    <a:lnTo>
                      <a:pt x="5" y="70"/>
                    </a:lnTo>
                    <a:lnTo>
                      <a:pt x="40" y="42"/>
                    </a:lnTo>
                    <a:lnTo>
                      <a:pt x="0" y="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76" name="Freeform 389"/>
              <p:cNvSpPr>
                <a:spLocks/>
              </p:cNvSpPr>
              <p:nvPr/>
            </p:nvSpPr>
            <p:spPr bwMode="auto">
              <a:xfrm>
                <a:off x="3075" y="2960"/>
                <a:ext cx="47" cy="53"/>
              </a:xfrm>
              <a:custGeom>
                <a:avLst/>
                <a:gdLst>
                  <a:gd name="T0" fmla="*/ 0 w 167"/>
                  <a:gd name="T1" fmla="*/ 3 h 186"/>
                  <a:gd name="T2" fmla="*/ 1 w 167"/>
                  <a:gd name="T3" fmla="*/ 1 h 186"/>
                  <a:gd name="T4" fmla="*/ 2 w 167"/>
                  <a:gd name="T5" fmla="*/ 2 h 186"/>
                  <a:gd name="T6" fmla="*/ 3 w 167"/>
                  <a:gd name="T7" fmla="*/ 0 h 186"/>
                  <a:gd name="T8" fmla="*/ 4 w 167"/>
                  <a:gd name="T9" fmla="*/ 1 h 186"/>
                  <a:gd name="T10" fmla="*/ 4 w 167"/>
                  <a:gd name="T11" fmla="*/ 4 h 186"/>
                  <a:gd name="T12" fmla="*/ 3 w 167"/>
                  <a:gd name="T13" fmla="*/ 3 h 186"/>
                  <a:gd name="T14" fmla="*/ 3 w 167"/>
                  <a:gd name="T15" fmla="*/ 4 h 186"/>
                  <a:gd name="T16" fmla="*/ 2 w 167"/>
                  <a:gd name="T17" fmla="*/ 4 h 186"/>
                  <a:gd name="T18" fmla="*/ 1 w 167"/>
                  <a:gd name="T19" fmla="*/ 2 h 186"/>
                  <a:gd name="T20" fmla="*/ 0 w 167"/>
                  <a:gd name="T21" fmla="*/ 3 h 18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7"/>
                  <a:gd name="T34" fmla="*/ 0 h 186"/>
                  <a:gd name="T35" fmla="*/ 167 w 167"/>
                  <a:gd name="T36" fmla="*/ 186 h 18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7" h="186">
                    <a:moveTo>
                      <a:pt x="0" y="127"/>
                    </a:moveTo>
                    <a:lnTo>
                      <a:pt x="34" y="62"/>
                    </a:lnTo>
                    <a:lnTo>
                      <a:pt x="78" y="71"/>
                    </a:lnTo>
                    <a:lnTo>
                      <a:pt x="138" y="0"/>
                    </a:lnTo>
                    <a:lnTo>
                      <a:pt x="167" y="43"/>
                    </a:lnTo>
                    <a:lnTo>
                      <a:pt x="162" y="153"/>
                    </a:lnTo>
                    <a:lnTo>
                      <a:pt x="148" y="107"/>
                    </a:lnTo>
                    <a:lnTo>
                      <a:pt x="131" y="186"/>
                    </a:lnTo>
                    <a:lnTo>
                      <a:pt x="90" y="165"/>
                    </a:lnTo>
                    <a:lnTo>
                      <a:pt x="63" y="82"/>
                    </a:lnTo>
                    <a:lnTo>
                      <a:pt x="0" y="127"/>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77" name="Freeform 390"/>
              <p:cNvSpPr>
                <a:spLocks/>
              </p:cNvSpPr>
              <p:nvPr/>
            </p:nvSpPr>
            <p:spPr bwMode="auto">
              <a:xfrm>
                <a:off x="3080" y="2948"/>
                <a:ext cx="11" cy="21"/>
              </a:xfrm>
              <a:custGeom>
                <a:avLst/>
                <a:gdLst>
                  <a:gd name="T0" fmla="*/ 0 w 37"/>
                  <a:gd name="T1" fmla="*/ 1 h 74"/>
                  <a:gd name="T2" fmla="*/ 0 w 37"/>
                  <a:gd name="T3" fmla="*/ 1 h 74"/>
                  <a:gd name="T4" fmla="*/ 1 w 37"/>
                  <a:gd name="T5" fmla="*/ 0 h 74"/>
                  <a:gd name="T6" fmla="*/ 1 w 37"/>
                  <a:gd name="T7" fmla="*/ 2 h 74"/>
                  <a:gd name="T8" fmla="*/ 0 w 37"/>
                  <a:gd name="T9" fmla="*/ 1 h 74"/>
                  <a:gd name="T10" fmla="*/ 0 60000 65536"/>
                  <a:gd name="T11" fmla="*/ 0 60000 65536"/>
                  <a:gd name="T12" fmla="*/ 0 60000 65536"/>
                  <a:gd name="T13" fmla="*/ 0 60000 65536"/>
                  <a:gd name="T14" fmla="*/ 0 60000 65536"/>
                  <a:gd name="T15" fmla="*/ 0 w 37"/>
                  <a:gd name="T16" fmla="*/ 0 h 74"/>
                  <a:gd name="T17" fmla="*/ 37 w 37"/>
                  <a:gd name="T18" fmla="*/ 74 h 74"/>
                </a:gdLst>
                <a:ahLst/>
                <a:cxnLst>
                  <a:cxn ang="T10">
                    <a:pos x="T0" y="T1"/>
                  </a:cxn>
                  <a:cxn ang="T11">
                    <a:pos x="T2" y="T3"/>
                  </a:cxn>
                  <a:cxn ang="T12">
                    <a:pos x="T4" y="T5"/>
                  </a:cxn>
                  <a:cxn ang="T13">
                    <a:pos x="T6" y="T7"/>
                  </a:cxn>
                  <a:cxn ang="T14">
                    <a:pos x="T8" y="T9"/>
                  </a:cxn>
                </a:cxnLst>
                <a:rect l="T15" t="T16" r="T17" b="T18"/>
                <a:pathLst>
                  <a:path w="37" h="74">
                    <a:moveTo>
                      <a:pt x="0" y="46"/>
                    </a:moveTo>
                    <a:lnTo>
                      <a:pt x="8" y="34"/>
                    </a:lnTo>
                    <a:lnTo>
                      <a:pt x="37" y="0"/>
                    </a:lnTo>
                    <a:lnTo>
                      <a:pt x="25" y="74"/>
                    </a:lnTo>
                    <a:lnTo>
                      <a:pt x="0" y="46"/>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78" name="Freeform 391"/>
              <p:cNvSpPr>
                <a:spLocks/>
              </p:cNvSpPr>
              <p:nvPr/>
            </p:nvSpPr>
            <p:spPr bwMode="auto">
              <a:xfrm>
                <a:off x="1899" y="2318"/>
                <a:ext cx="110" cy="95"/>
              </a:xfrm>
              <a:custGeom>
                <a:avLst/>
                <a:gdLst>
                  <a:gd name="T0" fmla="*/ 0 w 383"/>
                  <a:gd name="T1" fmla="*/ 1 h 337"/>
                  <a:gd name="T2" fmla="*/ 1 w 383"/>
                  <a:gd name="T3" fmla="*/ 5 h 337"/>
                  <a:gd name="T4" fmla="*/ 5 w 383"/>
                  <a:gd name="T5" fmla="*/ 7 h 337"/>
                  <a:gd name="T6" fmla="*/ 7 w 383"/>
                  <a:gd name="T7" fmla="*/ 8 h 337"/>
                  <a:gd name="T8" fmla="*/ 9 w 383"/>
                  <a:gd name="T9" fmla="*/ 6 h 337"/>
                  <a:gd name="T10" fmla="*/ 8 w 383"/>
                  <a:gd name="T11" fmla="*/ 3 h 337"/>
                  <a:gd name="T12" fmla="*/ 9 w 383"/>
                  <a:gd name="T13" fmla="*/ 3 h 337"/>
                  <a:gd name="T14" fmla="*/ 9 w 383"/>
                  <a:gd name="T15" fmla="*/ 1 h 337"/>
                  <a:gd name="T16" fmla="*/ 5 w 383"/>
                  <a:gd name="T17" fmla="*/ 0 h 337"/>
                  <a:gd name="T18" fmla="*/ 3 w 383"/>
                  <a:gd name="T19" fmla="*/ 0 h 337"/>
                  <a:gd name="T20" fmla="*/ 0 w 383"/>
                  <a:gd name="T21" fmla="*/ 1 h 3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3"/>
                  <a:gd name="T34" fmla="*/ 0 h 337"/>
                  <a:gd name="T35" fmla="*/ 383 w 383"/>
                  <a:gd name="T36" fmla="*/ 337 h 33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3" h="337">
                    <a:moveTo>
                      <a:pt x="0" y="61"/>
                    </a:moveTo>
                    <a:lnTo>
                      <a:pt x="26" y="237"/>
                    </a:lnTo>
                    <a:lnTo>
                      <a:pt x="222" y="326"/>
                    </a:lnTo>
                    <a:lnTo>
                      <a:pt x="319" y="337"/>
                    </a:lnTo>
                    <a:lnTo>
                      <a:pt x="383" y="248"/>
                    </a:lnTo>
                    <a:lnTo>
                      <a:pt x="349" y="149"/>
                    </a:lnTo>
                    <a:lnTo>
                      <a:pt x="375" y="124"/>
                    </a:lnTo>
                    <a:lnTo>
                      <a:pt x="358" y="45"/>
                    </a:lnTo>
                    <a:lnTo>
                      <a:pt x="213" y="19"/>
                    </a:lnTo>
                    <a:lnTo>
                      <a:pt x="118" y="0"/>
                    </a:lnTo>
                    <a:lnTo>
                      <a:pt x="0" y="61"/>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79" name="Freeform 392"/>
              <p:cNvSpPr>
                <a:spLocks/>
              </p:cNvSpPr>
              <p:nvPr/>
            </p:nvSpPr>
            <p:spPr bwMode="auto">
              <a:xfrm>
                <a:off x="1647" y="2527"/>
                <a:ext cx="33" cy="69"/>
              </a:xfrm>
              <a:custGeom>
                <a:avLst/>
                <a:gdLst>
                  <a:gd name="T0" fmla="*/ 0 w 118"/>
                  <a:gd name="T1" fmla="*/ 4 h 245"/>
                  <a:gd name="T2" fmla="*/ 0 w 118"/>
                  <a:gd name="T3" fmla="*/ 0 h 245"/>
                  <a:gd name="T4" fmla="*/ 3 w 118"/>
                  <a:gd name="T5" fmla="*/ 0 h 245"/>
                  <a:gd name="T6" fmla="*/ 2 w 118"/>
                  <a:gd name="T7" fmla="*/ 3 h 245"/>
                  <a:gd name="T8" fmla="*/ 2 w 118"/>
                  <a:gd name="T9" fmla="*/ 5 h 245"/>
                  <a:gd name="T10" fmla="*/ 0 w 118"/>
                  <a:gd name="T11" fmla="*/ 5 h 245"/>
                  <a:gd name="T12" fmla="*/ 1 w 118"/>
                  <a:gd name="T13" fmla="*/ 4 h 245"/>
                  <a:gd name="T14" fmla="*/ 0 w 118"/>
                  <a:gd name="T15" fmla="*/ 4 h 245"/>
                  <a:gd name="T16" fmla="*/ 0 60000 65536"/>
                  <a:gd name="T17" fmla="*/ 0 60000 65536"/>
                  <a:gd name="T18" fmla="*/ 0 60000 65536"/>
                  <a:gd name="T19" fmla="*/ 0 60000 65536"/>
                  <a:gd name="T20" fmla="*/ 0 60000 65536"/>
                  <a:gd name="T21" fmla="*/ 0 60000 65536"/>
                  <a:gd name="T22" fmla="*/ 0 60000 65536"/>
                  <a:gd name="T23" fmla="*/ 0 60000 65536"/>
                  <a:gd name="T24" fmla="*/ 0 w 118"/>
                  <a:gd name="T25" fmla="*/ 0 h 245"/>
                  <a:gd name="T26" fmla="*/ 118 w 118"/>
                  <a:gd name="T27" fmla="*/ 245 h 2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8" h="245">
                    <a:moveTo>
                      <a:pt x="0" y="161"/>
                    </a:moveTo>
                    <a:lnTo>
                      <a:pt x="19" y="0"/>
                    </a:lnTo>
                    <a:lnTo>
                      <a:pt x="118" y="9"/>
                    </a:lnTo>
                    <a:lnTo>
                      <a:pt x="76" y="112"/>
                    </a:lnTo>
                    <a:lnTo>
                      <a:pt x="76" y="238"/>
                    </a:lnTo>
                    <a:lnTo>
                      <a:pt x="17" y="245"/>
                    </a:lnTo>
                    <a:lnTo>
                      <a:pt x="25" y="169"/>
                    </a:lnTo>
                    <a:lnTo>
                      <a:pt x="0" y="161"/>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80" name="Freeform 393"/>
              <p:cNvSpPr>
                <a:spLocks/>
              </p:cNvSpPr>
              <p:nvPr/>
            </p:nvSpPr>
            <p:spPr bwMode="auto">
              <a:xfrm>
                <a:off x="1966" y="2426"/>
                <a:ext cx="104" cy="70"/>
              </a:xfrm>
              <a:custGeom>
                <a:avLst/>
                <a:gdLst>
                  <a:gd name="T0" fmla="*/ 0 w 366"/>
                  <a:gd name="T1" fmla="*/ 3 h 247"/>
                  <a:gd name="T2" fmla="*/ 2 w 366"/>
                  <a:gd name="T3" fmla="*/ 5 h 247"/>
                  <a:gd name="T4" fmla="*/ 7 w 366"/>
                  <a:gd name="T5" fmla="*/ 6 h 247"/>
                  <a:gd name="T6" fmla="*/ 9 w 366"/>
                  <a:gd name="T7" fmla="*/ 4 h 247"/>
                  <a:gd name="T8" fmla="*/ 7 w 366"/>
                  <a:gd name="T9" fmla="*/ 4 h 247"/>
                  <a:gd name="T10" fmla="*/ 7 w 366"/>
                  <a:gd name="T11" fmla="*/ 2 h 247"/>
                  <a:gd name="T12" fmla="*/ 6 w 366"/>
                  <a:gd name="T13" fmla="*/ 0 h 247"/>
                  <a:gd name="T14" fmla="*/ 2 w 366"/>
                  <a:gd name="T15" fmla="*/ 0 h 247"/>
                  <a:gd name="T16" fmla="*/ 0 w 366"/>
                  <a:gd name="T17" fmla="*/ 3 h 24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6"/>
                  <a:gd name="T28" fmla="*/ 0 h 247"/>
                  <a:gd name="T29" fmla="*/ 366 w 366"/>
                  <a:gd name="T30" fmla="*/ 247 h 24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6" h="247">
                    <a:moveTo>
                      <a:pt x="0" y="123"/>
                    </a:moveTo>
                    <a:lnTo>
                      <a:pt x="100" y="223"/>
                    </a:lnTo>
                    <a:lnTo>
                      <a:pt x="324" y="247"/>
                    </a:lnTo>
                    <a:lnTo>
                      <a:pt x="366" y="162"/>
                    </a:lnTo>
                    <a:lnTo>
                      <a:pt x="308" y="158"/>
                    </a:lnTo>
                    <a:lnTo>
                      <a:pt x="301" y="81"/>
                    </a:lnTo>
                    <a:lnTo>
                      <a:pt x="251" y="0"/>
                    </a:lnTo>
                    <a:lnTo>
                      <a:pt x="100" y="18"/>
                    </a:lnTo>
                    <a:lnTo>
                      <a:pt x="0" y="123"/>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81" name="Freeform 394"/>
              <p:cNvSpPr>
                <a:spLocks/>
              </p:cNvSpPr>
              <p:nvPr/>
            </p:nvSpPr>
            <p:spPr bwMode="auto">
              <a:xfrm>
                <a:off x="2123" y="2666"/>
                <a:ext cx="230" cy="221"/>
              </a:xfrm>
              <a:custGeom>
                <a:avLst/>
                <a:gdLst>
                  <a:gd name="T0" fmla="*/ 0 w 805"/>
                  <a:gd name="T1" fmla="*/ 5 h 776"/>
                  <a:gd name="T2" fmla="*/ 0 w 805"/>
                  <a:gd name="T3" fmla="*/ 3 h 776"/>
                  <a:gd name="T4" fmla="*/ 1 w 805"/>
                  <a:gd name="T5" fmla="*/ 3 h 776"/>
                  <a:gd name="T6" fmla="*/ 3 w 805"/>
                  <a:gd name="T7" fmla="*/ 3 h 776"/>
                  <a:gd name="T8" fmla="*/ 3 w 805"/>
                  <a:gd name="T9" fmla="*/ 2 h 776"/>
                  <a:gd name="T10" fmla="*/ 2 w 805"/>
                  <a:gd name="T11" fmla="*/ 1 h 776"/>
                  <a:gd name="T12" fmla="*/ 4 w 805"/>
                  <a:gd name="T13" fmla="*/ 0 h 776"/>
                  <a:gd name="T14" fmla="*/ 8 w 805"/>
                  <a:gd name="T15" fmla="*/ 2 h 776"/>
                  <a:gd name="T16" fmla="*/ 8 w 805"/>
                  <a:gd name="T17" fmla="*/ 3 h 776"/>
                  <a:gd name="T18" fmla="*/ 9 w 805"/>
                  <a:gd name="T19" fmla="*/ 3 h 776"/>
                  <a:gd name="T20" fmla="*/ 10 w 805"/>
                  <a:gd name="T21" fmla="*/ 4 h 776"/>
                  <a:gd name="T22" fmla="*/ 11 w 805"/>
                  <a:gd name="T23" fmla="*/ 3 h 776"/>
                  <a:gd name="T24" fmla="*/ 12 w 805"/>
                  <a:gd name="T25" fmla="*/ 4 h 776"/>
                  <a:gd name="T26" fmla="*/ 14 w 805"/>
                  <a:gd name="T27" fmla="*/ 8 h 776"/>
                  <a:gd name="T28" fmla="*/ 15 w 805"/>
                  <a:gd name="T29" fmla="*/ 9 h 776"/>
                  <a:gd name="T30" fmla="*/ 15 w 805"/>
                  <a:gd name="T31" fmla="*/ 10 h 776"/>
                  <a:gd name="T32" fmla="*/ 18 w 805"/>
                  <a:gd name="T33" fmla="*/ 10 h 776"/>
                  <a:gd name="T34" fmla="*/ 19 w 805"/>
                  <a:gd name="T35" fmla="*/ 11 h 776"/>
                  <a:gd name="T36" fmla="*/ 18 w 805"/>
                  <a:gd name="T37" fmla="*/ 13 h 776"/>
                  <a:gd name="T38" fmla="*/ 15 w 805"/>
                  <a:gd name="T39" fmla="*/ 14 h 776"/>
                  <a:gd name="T40" fmla="*/ 13 w 805"/>
                  <a:gd name="T41" fmla="*/ 15 h 776"/>
                  <a:gd name="T42" fmla="*/ 10 w 805"/>
                  <a:gd name="T43" fmla="*/ 18 h 776"/>
                  <a:gd name="T44" fmla="*/ 10 w 805"/>
                  <a:gd name="T45" fmla="*/ 17 h 776"/>
                  <a:gd name="T46" fmla="*/ 9 w 805"/>
                  <a:gd name="T47" fmla="*/ 16 h 776"/>
                  <a:gd name="T48" fmla="*/ 7 w 805"/>
                  <a:gd name="T49" fmla="*/ 17 h 776"/>
                  <a:gd name="T50" fmla="*/ 5 w 805"/>
                  <a:gd name="T51" fmla="*/ 14 h 776"/>
                  <a:gd name="T52" fmla="*/ 4 w 805"/>
                  <a:gd name="T53" fmla="*/ 13 h 776"/>
                  <a:gd name="T54" fmla="*/ 3 w 805"/>
                  <a:gd name="T55" fmla="*/ 9 h 776"/>
                  <a:gd name="T56" fmla="*/ 0 w 805"/>
                  <a:gd name="T57" fmla="*/ 5 h 77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05"/>
                  <a:gd name="T88" fmla="*/ 0 h 776"/>
                  <a:gd name="T89" fmla="*/ 805 w 805"/>
                  <a:gd name="T90" fmla="*/ 776 h 77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05" h="776">
                    <a:moveTo>
                      <a:pt x="0" y="202"/>
                    </a:moveTo>
                    <a:lnTo>
                      <a:pt x="12" y="135"/>
                    </a:lnTo>
                    <a:lnTo>
                      <a:pt x="54" y="149"/>
                    </a:lnTo>
                    <a:lnTo>
                      <a:pt x="107" y="107"/>
                    </a:lnTo>
                    <a:lnTo>
                      <a:pt x="130" y="78"/>
                    </a:lnTo>
                    <a:lnTo>
                      <a:pt x="85" y="32"/>
                    </a:lnTo>
                    <a:lnTo>
                      <a:pt x="171" y="0"/>
                    </a:lnTo>
                    <a:lnTo>
                      <a:pt x="344" y="89"/>
                    </a:lnTo>
                    <a:lnTo>
                      <a:pt x="345" y="120"/>
                    </a:lnTo>
                    <a:lnTo>
                      <a:pt x="388" y="143"/>
                    </a:lnTo>
                    <a:lnTo>
                      <a:pt x="420" y="165"/>
                    </a:lnTo>
                    <a:lnTo>
                      <a:pt x="454" y="149"/>
                    </a:lnTo>
                    <a:lnTo>
                      <a:pt x="524" y="174"/>
                    </a:lnTo>
                    <a:lnTo>
                      <a:pt x="617" y="352"/>
                    </a:lnTo>
                    <a:lnTo>
                      <a:pt x="627" y="365"/>
                    </a:lnTo>
                    <a:lnTo>
                      <a:pt x="664" y="436"/>
                    </a:lnTo>
                    <a:lnTo>
                      <a:pt x="786" y="450"/>
                    </a:lnTo>
                    <a:lnTo>
                      <a:pt x="805" y="483"/>
                    </a:lnTo>
                    <a:lnTo>
                      <a:pt x="775" y="575"/>
                    </a:lnTo>
                    <a:lnTo>
                      <a:pt x="664" y="619"/>
                    </a:lnTo>
                    <a:lnTo>
                      <a:pt x="542" y="652"/>
                    </a:lnTo>
                    <a:lnTo>
                      <a:pt x="443" y="776"/>
                    </a:lnTo>
                    <a:lnTo>
                      <a:pt x="443" y="729"/>
                    </a:lnTo>
                    <a:lnTo>
                      <a:pt x="373" y="697"/>
                    </a:lnTo>
                    <a:lnTo>
                      <a:pt x="306" y="739"/>
                    </a:lnTo>
                    <a:lnTo>
                      <a:pt x="234" y="599"/>
                    </a:lnTo>
                    <a:lnTo>
                      <a:pt x="180" y="544"/>
                    </a:lnTo>
                    <a:lnTo>
                      <a:pt x="146" y="398"/>
                    </a:lnTo>
                    <a:lnTo>
                      <a:pt x="0" y="202"/>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82" name="Freeform 395"/>
              <p:cNvSpPr>
                <a:spLocks/>
              </p:cNvSpPr>
              <p:nvPr/>
            </p:nvSpPr>
            <p:spPr bwMode="auto">
              <a:xfrm>
                <a:off x="1960" y="1831"/>
                <a:ext cx="1858" cy="693"/>
              </a:xfrm>
              <a:custGeom>
                <a:avLst/>
                <a:gdLst>
                  <a:gd name="T0" fmla="*/ 3 w 6518"/>
                  <a:gd name="T1" fmla="*/ 35 h 2431"/>
                  <a:gd name="T2" fmla="*/ 8 w 6518"/>
                  <a:gd name="T3" fmla="*/ 31 h 2431"/>
                  <a:gd name="T4" fmla="*/ 8 w 6518"/>
                  <a:gd name="T5" fmla="*/ 18 h 2431"/>
                  <a:gd name="T6" fmla="*/ 14 w 6518"/>
                  <a:gd name="T7" fmla="*/ 17 h 2431"/>
                  <a:gd name="T8" fmla="*/ 16 w 6518"/>
                  <a:gd name="T9" fmla="*/ 26 h 2431"/>
                  <a:gd name="T10" fmla="*/ 18 w 6518"/>
                  <a:gd name="T11" fmla="*/ 23 h 2431"/>
                  <a:gd name="T12" fmla="*/ 23 w 6518"/>
                  <a:gd name="T13" fmla="*/ 20 h 2431"/>
                  <a:gd name="T14" fmla="*/ 35 w 6518"/>
                  <a:gd name="T15" fmla="*/ 17 h 2431"/>
                  <a:gd name="T16" fmla="*/ 44 w 6518"/>
                  <a:gd name="T17" fmla="*/ 17 h 2431"/>
                  <a:gd name="T18" fmla="*/ 44 w 6518"/>
                  <a:gd name="T19" fmla="*/ 10 h 2431"/>
                  <a:gd name="T20" fmla="*/ 47 w 6518"/>
                  <a:gd name="T21" fmla="*/ 19 h 2431"/>
                  <a:gd name="T22" fmla="*/ 49 w 6518"/>
                  <a:gd name="T23" fmla="*/ 17 h 2431"/>
                  <a:gd name="T24" fmla="*/ 51 w 6518"/>
                  <a:gd name="T25" fmla="*/ 17 h 2431"/>
                  <a:gd name="T26" fmla="*/ 49 w 6518"/>
                  <a:gd name="T27" fmla="*/ 13 h 2431"/>
                  <a:gd name="T28" fmla="*/ 56 w 6518"/>
                  <a:gd name="T29" fmla="*/ 12 h 2431"/>
                  <a:gd name="T30" fmla="*/ 59 w 6518"/>
                  <a:gd name="T31" fmla="*/ 8 h 2431"/>
                  <a:gd name="T32" fmla="*/ 67 w 6518"/>
                  <a:gd name="T33" fmla="*/ 3 h 2431"/>
                  <a:gd name="T34" fmla="*/ 72 w 6518"/>
                  <a:gd name="T35" fmla="*/ 1 h 2431"/>
                  <a:gd name="T36" fmla="*/ 83 w 6518"/>
                  <a:gd name="T37" fmla="*/ 4 h 2431"/>
                  <a:gd name="T38" fmla="*/ 77 w 6518"/>
                  <a:gd name="T39" fmla="*/ 9 h 2431"/>
                  <a:gd name="T40" fmla="*/ 84 w 6518"/>
                  <a:gd name="T41" fmla="*/ 9 h 2431"/>
                  <a:gd name="T42" fmla="*/ 92 w 6518"/>
                  <a:gd name="T43" fmla="*/ 8 h 2431"/>
                  <a:gd name="T44" fmla="*/ 102 w 6518"/>
                  <a:gd name="T45" fmla="*/ 12 h 2431"/>
                  <a:gd name="T46" fmla="*/ 114 w 6518"/>
                  <a:gd name="T47" fmla="*/ 12 h 2431"/>
                  <a:gd name="T48" fmla="*/ 126 w 6518"/>
                  <a:gd name="T49" fmla="*/ 16 h 2431"/>
                  <a:gd name="T50" fmla="*/ 133 w 6518"/>
                  <a:gd name="T51" fmla="*/ 15 h 2431"/>
                  <a:gd name="T52" fmla="*/ 148 w 6518"/>
                  <a:gd name="T53" fmla="*/ 21 h 2431"/>
                  <a:gd name="T54" fmla="*/ 147 w 6518"/>
                  <a:gd name="T55" fmla="*/ 25 h 2431"/>
                  <a:gd name="T56" fmla="*/ 143 w 6518"/>
                  <a:gd name="T57" fmla="*/ 22 h 2431"/>
                  <a:gd name="T58" fmla="*/ 141 w 6518"/>
                  <a:gd name="T59" fmla="*/ 28 h 2431"/>
                  <a:gd name="T60" fmla="*/ 129 w 6518"/>
                  <a:gd name="T61" fmla="*/ 31 h 2431"/>
                  <a:gd name="T62" fmla="*/ 126 w 6518"/>
                  <a:gd name="T63" fmla="*/ 37 h 2431"/>
                  <a:gd name="T64" fmla="*/ 121 w 6518"/>
                  <a:gd name="T65" fmla="*/ 45 h 2431"/>
                  <a:gd name="T66" fmla="*/ 128 w 6518"/>
                  <a:gd name="T67" fmla="*/ 29 h 2431"/>
                  <a:gd name="T68" fmla="*/ 119 w 6518"/>
                  <a:gd name="T69" fmla="*/ 32 h 2431"/>
                  <a:gd name="T70" fmla="*/ 109 w 6518"/>
                  <a:gd name="T71" fmla="*/ 33 h 2431"/>
                  <a:gd name="T72" fmla="*/ 105 w 6518"/>
                  <a:gd name="T73" fmla="*/ 41 h 2431"/>
                  <a:gd name="T74" fmla="*/ 107 w 6518"/>
                  <a:gd name="T75" fmla="*/ 45 h 2431"/>
                  <a:gd name="T76" fmla="*/ 99 w 6518"/>
                  <a:gd name="T77" fmla="*/ 55 h 2431"/>
                  <a:gd name="T78" fmla="*/ 94 w 6518"/>
                  <a:gd name="T79" fmla="*/ 42 h 2431"/>
                  <a:gd name="T80" fmla="*/ 84 w 6518"/>
                  <a:gd name="T81" fmla="*/ 46 h 2431"/>
                  <a:gd name="T82" fmla="*/ 69 w 6518"/>
                  <a:gd name="T83" fmla="*/ 46 h 2431"/>
                  <a:gd name="T84" fmla="*/ 53 w 6518"/>
                  <a:gd name="T85" fmla="*/ 46 h 2431"/>
                  <a:gd name="T86" fmla="*/ 46 w 6518"/>
                  <a:gd name="T87" fmla="*/ 42 h 2431"/>
                  <a:gd name="T88" fmla="*/ 38 w 6518"/>
                  <a:gd name="T89" fmla="*/ 39 h 2431"/>
                  <a:gd name="T90" fmla="*/ 32 w 6518"/>
                  <a:gd name="T91" fmla="*/ 40 h 2431"/>
                  <a:gd name="T92" fmla="*/ 33 w 6518"/>
                  <a:gd name="T93" fmla="*/ 45 h 2431"/>
                  <a:gd name="T94" fmla="*/ 29 w 6518"/>
                  <a:gd name="T95" fmla="*/ 44 h 2431"/>
                  <a:gd name="T96" fmla="*/ 24 w 6518"/>
                  <a:gd name="T97" fmla="*/ 46 h 2431"/>
                  <a:gd name="T98" fmla="*/ 23 w 6518"/>
                  <a:gd name="T99" fmla="*/ 48 h 2431"/>
                  <a:gd name="T100" fmla="*/ 25 w 6518"/>
                  <a:gd name="T101" fmla="*/ 51 h 2431"/>
                  <a:gd name="T102" fmla="*/ 23 w 6518"/>
                  <a:gd name="T103" fmla="*/ 55 h 2431"/>
                  <a:gd name="T104" fmla="*/ 17 w 6518"/>
                  <a:gd name="T105" fmla="*/ 54 h 2431"/>
                  <a:gd name="T106" fmla="*/ 17 w 6518"/>
                  <a:gd name="T107" fmla="*/ 47 h 2431"/>
                  <a:gd name="T108" fmla="*/ 12 w 6518"/>
                  <a:gd name="T109" fmla="*/ 43 h 2431"/>
                  <a:gd name="T110" fmla="*/ 10 w 6518"/>
                  <a:gd name="T111" fmla="*/ 42 h 2431"/>
                  <a:gd name="T112" fmla="*/ 6 w 6518"/>
                  <a:gd name="T113" fmla="*/ 38 h 2431"/>
                  <a:gd name="T114" fmla="*/ 4 w 6518"/>
                  <a:gd name="T115" fmla="*/ 41 h 243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6518"/>
                  <a:gd name="T175" fmla="*/ 0 h 2431"/>
                  <a:gd name="T176" fmla="*/ 6518 w 6518"/>
                  <a:gd name="T177" fmla="*/ 2431 h 243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6518" h="2431">
                    <a:moveTo>
                      <a:pt x="0" y="1726"/>
                    </a:moveTo>
                    <a:lnTo>
                      <a:pt x="55" y="1671"/>
                    </a:lnTo>
                    <a:lnTo>
                      <a:pt x="36" y="1694"/>
                    </a:lnTo>
                    <a:lnTo>
                      <a:pt x="61" y="1701"/>
                    </a:lnTo>
                    <a:lnTo>
                      <a:pt x="55" y="1587"/>
                    </a:lnTo>
                    <a:lnTo>
                      <a:pt x="77" y="1534"/>
                    </a:lnTo>
                    <a:lnTo>
                      <a:pt x="108" y="1526"/>
                    </a:lnTo>
                    <a:lnTo>
                      <a:pt x="171" y="1575"/>
                    </a:lnTo>
                    <a:lnTo>
                      <a:pt x="182" y="1482"/>
                    </a:lnTo>
                    <a:lnTo>
                      <a:pt x="158" y="1483"/>
                    </a:lnTo>
                    <a:lnTo>
                      <a:pt x="147" y="1429"/>
                    </a:lnTo>
                    <a:lnTo>
                      <a:pt x="405" y="1377"/>
                    </a:lnTo>
                    <a:lnTo>
                      <a:pt x="339" y="1358"/>
                    </a:lnTo>
                    <a:lnTo>
                      <a:pt x="343" y="1330"/>
                    </a:lnTo>
                    <a:lnTo>
                      <a:pt x="305" y="1340"/>
                    </a:lnTo>
                    <a:lnTo>
                      <a:pt x="452" y="1197"/>
                    </a:lnTo>
                    <a:lnTo>
                      <a:pt x="389" y="1047"/>
                    </a:lnTo>
                    <a:lnTo>
                      <a:pt x="401" y="976"/>
                    </a:lnTo>
                    <a:lnTo>
                      <a:pt x="361" y="896"/>
                    </a:lnTo>
                    <a:lnTo>
                      <a:pt x="398" y="850"/>
                    </a:lnTo>
                    <a:lnTo>
                      <a:pt x="339" y="786"/>
                    </a:lnTo>
                    <a:lnTo>
                      <a:pt x="355" y="736"/>
                    </a:lnTo>
                    <a:lnTo>
                      <a:pt x="429" y="677"/>
                    </a:lnTo>
                    <a:lnTo>
                      <a:pt x="469" y="670"/>
                    </a:lnTo>
                    <a:lnTo>
                      <a:pt x="516" y="683"/>
                    </a:lnTo>
                    <a:lnTo>
                      <a:pt x="475" y="696"/>
                    </a:lnTo>
                    <a:lnTo>
                      <a:pt x="505" y="719"/>
                    </a:lnTo>
                    <a:lnTo>
                      <a:pt x="620" y="727"/>
                    </a:lnTo>
                    <a:lnTo>
                      <a:pt x="819" y="847"/>
                    </a:lnTo>
                    <a:lnTo>
                      <a:pt x="824" y="907"/>
                    </a:lnTo>
                    <a:lnTo>
                      <a:pt x="738" y="958"/>
                    </a:lnTo>
                    <a:lnTo>
                      <a:pt x="471" y="886"/>
                    </a:lnTo>
                    <a:lnTo>
                      <a:pt x="578" y="972"/>
                    </a:lnTo>
                    <a:lnTo>
                      <a:pt x="574" y="1074"/>
                    </a:lnTo>
                    <a:lnTo>
                      <a:pt x="682" y="1122"/>
                    </a:lnTo>
                    <a:lnTo>
                      <a:pt x="712" y="1114"/>
                    </a:lnTo>
                    <a:lnTo>
                      <a:pt x="698" y="1074"/>
                    </a:lnTo>
                    <a:lnTo>
                      <a:pt x="647" y="1057"/>
                    </a:lnTo>
                    <a:lnTo>
                      <a:pt x="659" y="1023"/>
                    </a:lnTo>
                    <a:lnTo>
                      <a:pt x="710" y="1061"/>
                    </a:lnTo>
                    <a:lnTo>
                      <a:pt x="813" y="1074"/>
                    </a:lnTo>
                    <a:lnTo>
                      <a:pt x="768" y="993"/>
                    </a:lnTo>
                    <a:lnTo>
                      <a:pt x="867" y="926"/>
                    </a:lnTo>
                    <a:lnTo>
                      <a:pt x="937" y="972"/>
                    </a:lnTo>
                    <a:lnTo>
                      <a:pt x="934" y="792"/>
                    </a:lnTo>
                    <a:lnTo>
                      <a:pt x="903" y="765"/>
                    </a:lnTo>
                    <a:lnTo>
                      <a:pt x="1023" y="805"/>
                    </a:lnTo>
                    <a:lnTo>
                      <a:pt x="1032" y="827"/>
                    </a:lnTo>
                    <a:lnTo>
                      <a:pt x="969" y="859"/>
                    </a:lnTo>
                    <a:lnTo>
                      <a:pt x="1032" y="917"/>
                    </a:lnTo>
                    <a:lnTo>
                      <a:pt x="1086" y="850"/>
                    </a:lnTo>
                    <a:lnTo>
                      <a:pt x="1303" y="743"/>
                    </a:lnTo>
                    <a:lnTo>
                      <a:pt x="1337" y="739"/>
                    </a:lnTo>
                    <a:lnTo>
                      <a:pt x="1303" y="755"/>
                    </a:lnTo>
                    <a:lnTo>
                      <a:pt x="1340" y="807"/>
                    </a:lnTo>
                    <a:lnTo>
                      <a:pt x="1500" y="739"/>
                    </a:lnTo>
                    <a:lnTo>
                      <a:pt x="1536" y="789"/>
                    </a:lnTo>
                    <a:lnTo>
                      <a:pt x="1575" y="748"/>
                    </a:lnTo>
                    <a:lnTo>
                      <a:pt x="1553" y="693"/>
                    </a:lnTo>
                    <a:lnTo>
                      <a:pt x="1578" y="674"/>
                    </a:lnTo>
                    <a:lnTo>
                      <a:pt x="1699" y="701"/>
                    </a:lnTo>
                    <a:lnTo>
                      <a:pt x="1858" y="803"/>
                    </a:lnTo>
                    <a:lnTo>
                      <a:pt x="1888" y="754"/>
                    </a:lnTo>
                    <a:lnTo>
                      <a:pt x="1855" y="704"/>
                    </a:lnTo>
                    <a:lnTo>
                      <a:pt x="1807" y="688"/>
                    </a:lnTo>
                    <a:lnTo>
                      <a:pt x="1824" y="608"/>
                    </a:lnTo>
                    <a:lnTo>
                      <a:pt x="1795" y="597"/>
                    </a:lnTo>
                    <a:lnTo>
                      <a:pt x="1803" y="560"/>
                    </a:lnTo>
                    <a:lnTo>
                      <a:pt x="1861" y="521"/>
                    </a:lnTo>
                    <a:lnTo>
                      <a:pt x="1899" y="424"/>
                    </a:lnTo>
                    <a:lnTo>
                      <a:pt x="1981" y="425"/>
                    </a:lnTo>
                    <a:lnTo>
                      <a:pt x="2024" y="439"/>
                    </a:lnTo>
                    <a:lnTo>
                      <a:pt x="1990" y="543"/>
                    </a:lnTo>
                    <a:lnTo>
                      <a:pt x="2028" y="593"/>
                    </a:lnTo>
                    <a:lnTo>
                      <a:pt x="2017" y="736"/>
                    </a:lnTo>
                    <a:lnTo>
                      <a:pt x="2056" y="784"/>
                    </a:lnTo>
                    <a:lnTo>
                      <a:pt x="2039" y="836"/>
                    </a:lnTo>
                    <a:lnTo>
                      <a:pt x="1977" y="877"/>
                    </a:lnTo>
                    <a:lnTo>
                      <a:pt x="1996" y="896"/>
                    </a:lnTo>
                    <a:lnTo>
                      <a:pt x="1914" y="915"/>
                    </a:lnTo>
                    <a:lnTo>
                      <a:pt x="2002" y="949"/>
                    </a:lnTo>
                    <a:lnTo>
                      <a:pt x="2105" y="836"/>
                    </a:lnTo>
                    <a:lnTo>
                      <a:pt x="2091" y="765"/>
                    </a:lnTo>
                    <a:lnTo>
                      <a:pt x="2123" y="754"/>
                    </a:lnTo>
                    <a:lnTo>
                      <a:pt x="2176" y="740"/>
                    </a:lnTo>
                    <a:lnTo>
                      <a:pt x="2204" y="781"/>
                    </a:lnTo>
                    <a:lnTo>
                      <a:pt x="2201" y="835"/>
                    </a:lnTo>
                    <a:lnTo>
                      <a:pt x="2263" y="851"/>
                    </a:lnTo>
                    <a:lnTo>
                      <a:pt x="2212" y="834"/>
                    </a:lnTo>
                    <a:lnTo>
                      <a:pt x="2236" y="801"/>
                    </a:lnTo>
                    <a:lnTo>
                      <a:pt x="2214" y="754"/>
                    </a:lnTo>
                    <a:lnTo>
                      <a:pt x="2067" y="723"/>
                    </a:lnTo>
                    <a:lnTo>
                      <a:pt x="2091" y="612"/>
                    </a:lnTo>
                    <a:lnTo>
                      <a:pt x="2039" y="543"/>
                    </a:lnTo>
                    <a:lnTo>
                      <a:pt x="2112" y="479"/>
                    </a:lnTo>
                    <a:lnTo>
                      <a:pt x="2106" y="433"/>
                    </a:lnTo>
                    <a:lnTo>
                      <a:pt x="2137" y="459"/>
                    </a:lnTo>
                    <a:lnTo>
                      <a:pt x="2120" y="550"/>
                    </a:lnTo>
                    <a:lnTo>
                      <a:pt x="2145" y="560"/>
                    </a:lnTo>
                    <a:lnTo>
                      <a:pt x="2246" y="587"/>
                    </a:lnTo>
                    <a:lnTo>
                      <a:pt x="2153" y="514"/>
                    </a:lnTo>
                    <a:lnTo>
                      <a:pt x="2221" y="517"/>
                    </a:lnTo>
                    <a:lnTo>
                      <a:pt x="2206" y="487"/>
                    </a:lnTo>
                    <a:lnTo>
                      <a:pt x="2246" y="472"/>
                    </a:lnTo>
                    <a:lnTo>
                      <a:pt x="2429" y="532"/>
                    </a:lnTo>
                    <a:lnTo>
                      <a:pt x="2394" y="568"/>
                    </a:lnTo>
                    <a:lnTo>
                      <a:pt x="2389" y="628"/>
                    </a:lnTo>
                    <a:lnTo>
                      <a:pt x="2427" y="660"/>
                    </a:lnTo>
                    <a:lnTo>
                      <a:pt x="2446" y="532"/>
                    </a:lnTo>
                    <a:lnTo>
                      <a:pt x="2347" y="466"/>
                    </a:lnTo>
                    <a:lnTo>
                      <a:pt x="2325" y="375"/>
                    </a:lnTo>
                    <a:lnTo>
                      <a:pt x="2558" y="344"/>
                    </a:lnTo>
                    <a:lnTo>
                      <a:pt x="2529" y="260"/>
                    </a:lnTo>
                    <a:lnTo>
                      <a:pt x="2558" y="279"/>
                    </a:lnTo>
                    <a:lnTo>
                      <a:pt x="2599" y="247"/>
                    </a:lnTo>
                    <a:lnTo>
                      <a:pt x="2568" y="237"/>
                    </a:lnTo>
                    <a:lnTo>
                      <a:pt x="2816" y="171"/>
                    </a:lnTo>
                    <a:lnTo>
                      <a:pt x="2794" y="152"/>
                    </a:lnTo>
                    <a:lnTo>
                      <a:pt x="2909" y="145"/>
                    </a:lnTo>
                    <a:lnTo>
                      <a:pt x="2908" y="167"/>
                    </a:lnTo>
                    <a:lnTo>
                      <a:pt x="2934" y="167"/>
                    </a:lnTo>
                    <a:lnTo>
                      <a:pt x="3018" y="137"/>
                    </a:lnTo>
                    <a:lnTo>
                      <a:pt x="3057" y="153"/>
                    </a:lnTo>
                    <a:lnTo>
                      <a:pt x="3019" y="117"/>
                    </a:lnTo>
                    <a:lnTo>
                      <a:pt x="3113" y="110"/>
                    </a:lnTo>
                    <a:lnTo>
                      <a:pt x="3116" y="64"/>
                    </a:lnTo>
                    <a:lnTo>
                      <a:pt x="3223" y="0"/>
                    </a:lnTo>
                    <a:lnTo>
                      <a:pt x="3300" y="38"/>
                    </a:lnTo>
                    <a:lnTo>
                      <a:pt x="3235" y="71"/>
                    </a:lnTo>
                    <a:lnTo>
                      <a:pt x="3348" y="69"/>
                    </a:lnTo>
                    <a:lnTo>
                      <a:pt x="3301" y="117"/>
                    </a:lnTo>
                    <a:lnTo>
                      <a:pt x="3491" y="92"/>
                    </a:lnTo>
                    <a:lnTo>
                      <a:pt x="3593" y="167"/>
                    </a:lnTo>
                    <a:lnTo>
                      <a:pt x="3577" y="194"/>
                    </a:lnTo>
                    <a:lnTo>
                      <a:pt x="3543" y="176"/>
                    </a:lnTo>
                    <a:lnTo>
                      <a:pt x="3590" y="201"/>
                    </a:lnTo>
                    <a:lnTo>
                      <a:pt x="3568" y="244"/>
                    </a:lnTo>
                    <a:lnTo>
                      <a:pt x="3223" y="456"/>
                    </a:lnTo>
                    <a:lnTo>
                      <a:pt x="3335" y="428"/>
                    </a:lnTo>
                    <a:lnTo>
                      <a:pt x="3311" y="401"/>
                    </a:lnTo>
                    <a:lnTo>
                      <a:pt x="3485" y="362"/>
                    </a:lnTo>
                    <a:lnTo>
                      <a:pt x="3437" y="367"/>
                    </a:lnTo>
                    <a:lnTo>
                      <a:pt x="3448" y="332"/>
                    </a:lnTo>
                    <a:lnTo>
                      <a:pt x="3543" y="362"/>
                    </a:lnTo>
                    <a:lnTo>
                      <a:pt x="3560" y="332"/>
                    </a:lnTo>
                    <a:lnTo>
                      <a:pt x="3579" y="401"/>
                    </a:lnTo>
                    <a:lnTo>
                      <a:pt x="3626" y="406"/>
                    </a:lnTo>
                    <a:lnTo>
                      <a:pt x="3582" y="376"/>
                    </a:lnTo>
                    <a:lnTo>
                      <a:pt x="3675" y="362"/>
                    </a:lnTo>
                    <a:lnTo>
                      <a:pt x="3786" y="375"/>
                    </a:lnTo>
                    <a:lnTo>
                      <a:pt x="3778" y="401"/>
                    </a:lnTo>
                    <a:lnTo>
                      <a:pt x="3871" y="424"/>
                    </a:lnTo>
                    <a:lnTo>
                      <a:pt x="3954" y="418"/>
                    </a:lnTo>
                    <a:lnTo>
                      <a:pt x="3958" y="353"/>
                    </a:lnTo>
                    <a:lnTo>
                      <a:pt x="3983" y="347"/>
                    </a:lnTo>
                    <a:lnTo>
                      <a:pt x="4193" y="418"/>
                    </a:lnTo>
                    <a:lnTo>
                      <a:pt x="4167" y="532"/>
                    </a:lnTo>
                    <a:lnTo>
                      <a:pt x="4264" y="608"/>
                    </a:lnTo>
                    <a:lnTo>
                      <a:pt x="4319" y="504"/>
                    </a:lnTo>
                    <a:lnTo>
                      <a:pt x="4354" y="550"/>
                    </a:lnTo>
                    <a:lnTo>
                      <a:pt x="4424" y="532"/>
                    </a:lnTo>
                    <a:lnTo>
                      <a:pt x="4519" y="568"/>
                    </a:lnTo>
                    <a:lnTo>
                      <a:pt x="4593" y="547"/>
                    </a:lnTo>
                    <a:lnTo>
                      <a:pt x="4589" y="504"/>
                    </a:lnTo>
                    <a:lnTo>
                      <a:pt x="4640" y="431"/>
                    </a:lnTo>
                    <a:lnTo>
                      <a:pt x="4957" y="482"/>
                    </a:lnTo>
                    <a:lnTo>
                      <a:pt x="4978" y="516"/>
                    </a:lnTo>
                    <a:lnTo>
                      <a:pt x="4938" y="531"/>
                    </a:lnTo>
                    <a:lnTo>
                      <a:pt x="5042" y="547"/>
                    </a:lnTo>
                    <a:lnTo>
                      <a:pt x="5080" y="597"/>
                    </a:lnTo>
                    <a:lnTo>
                      <a:pt x="5319" y="587"/>
                    </a:lnTo>
                    <a:lnTo>
                      <a:pt x="5362" y="628"/>
                    </a:lnTo>
                    <a:lnTo>
                      <a:pt x="5345" y="677"/>
                    </a:lnTo>
                    <a:lnTo>
                      <a:pt x="5415" y="712"/>
                    </a:lnTo>
                    <a:lnTo>
                      <a:pt x="5451" y="685"/>
                    </a:lnTo>
                    <a:lnTo>
                      <a:pt x="5622" y="705"/>
                    </a:lnTo>
                    <a:lnTo>
                      <a:pt x="5655" y="677"/>
                    </a:lnTo>
                    <a:lnTo>
                      <a:pt x="5677" y="721"/>
                    </a:lnTo>
                    <a:lnTo>
                      <a:pt x="5747" y="757"/>
                    </a:lnTo>
                    <a:lnTo>
                      <a:pt x="5780" y="732"/>
                    </a:lnTo>
                    <a:lnTo>
                      <a:pt x="5744" y="693"/>
                    </a:lnTo>
                    <a:lnTo>
                      <a:pt x="5765" y="660"/>
                    </a:lnTo>
                    <a:lnTo>
                      <a:pt x="6062" y="711"/>
                    </a:lnTo>
                    <a:lnTo>
                      <a:pt x="6258" y="838"/>
                    </a:lnTo>
                    <a:lnTo>
                      <a:pt x="6302" y="838"/>
                    </a:lnTo>
                    <a:lnTo>
                      <a:pt x="6352" y="942"/>
                    </a:lnTo>
                    <a:lnTo>
                      <a:pt x="6328" y="886"/>
                    </a:lnTo>
                    <a:lnTo>
                      <a:pt x="6361" y="881"/>
                    </a:lnTo>
                    <a:lnTo>
                      <a:pt x="6383" y="903"/>
                    </a:lnTo>
                    <a:lnTo>
                      <a:pt x="6439" y="896"/>
                    </a:lnTo>
                    <a:lnTo>
                      <a:pt x="6518" y="954"/>
                    </a:lnTo>
                    <a:lnTo>
                      <a:pt x="6404" y="1020"/>
                    </a:lnTo>
                    <a:lnTo>
                      <a:pt x="6428" y="1039"/>
                    </a:lnTo>
                    <a:lnTo>
                      <a:pt x="6387" y="1051"/>
                    </a:lnTo>
                    <a:lnTo>
                      <a:pt x="6420" y="1076"/>
                    </a:lnTo>
                    <a:lnTo>
                      <a:pt x="6352" y="1077"/>
                    </a:lnTo>
                    <a:lnTo>
                      <a:pt x="6327" y="1039"/>
                    </a:lnTo>
                    <a:lnTo>
                      <a:pt x="6303" y="1054"/>
                    </a:lnTo>
                    <a:lnTo>
                      <a:pt x="6258" y="993"/>
                    </a:lnTo>
                    <a:lnTo>
                      <a:pt x="6179" y="995"/>
                    </a:lnTo>
                    <a:lnTo>
                      <a:pt x="6158" y="958"/>
                    </a:lnTo>
                    <a:lnTo>
                      <a:pt x="6178" y="942"/>
                    </a:lnTo>
                    <a:lnTo>
                      <a:pt x="6150" y="942"/>
                    </a:lnTo>
                    <a:lnTo>
                      <a:pt x="6124" y="954"/>
                    </a:lnTo>
                    <a:lnTo>
                      <a:pt x="6151" y="996"/>
                    </a:lnTo>
                    <a:lnTo>
                      <a:pt x="6135" y="1023"/>
                    </a:lnTo>
                    <a:lnTo>
                      <a:pt x="6069" y="1065"/>
                    </a:lnTo>
                    <a:lnTo>
                      <a:pt x="6024" y="1055"/>
                    </a:lnTo>
                    <a:lnTo>
                      <a:pt x="6099" y="1173"/>
                    </a:lnTo>
                    <a:lnTo>
                      <a:pt x="6085" y="1219"/>
                    </a:lnTo>
                    <a:lnTo>
                      <a:pt x="6009" y="1187"/>
                    </a:lnTo>
                    <a:lnTo>
                      <a:pt x="6012" y="1206"/>
                    </a:lnTo>
                    <a:lnTo>
                      <a:pt x="5875" y="1264"/>
                    </a:lnTo>
                    <a:lnTo>
                      <a:pt x="5751" y="1384"/>
                    </a:lnTo>
                    <a:lnTo>
                      <a:pt x="5669" y="1338"/>
                    </a:lnTo>
                    <a:lnTo>
                      <a:pt x="5593" y="1387"/>
                    </a:lnTo>
                    <a:lnTo>
                      <a:pt x="5593" y="1344"/>
                    </a:lnTo>
                    <a:lnTo>
                      <a:pt x="5549" y="1388"/>
                    </a:lnTo>
                    <a:lnTo>
                      <a:pt x="5493" y="1386"/>
                    </a:lnTo>
                    <a:lnTo>
                      <a:pt x="5436" y="1502"/>
                    </a:lnTo>
                    <a:lnTo>
                      <a:pt x="5483" y="1526"/>
                    </a:lnTo>
                    <a:lnTo>
                      <a:pt x="5465" y="1564"/>
                    </a:lnTo>
                    <a:lnTo>
                      <a:pt x="5486" y="1625"/>
                    </a:lnTo>
                    <a:lnTo>
                      <a:pt x="5446" y="1614"/>
                    </a:lnTo>
                    <a:lnTo>
                      <a:pt x="5423" y="1668"/>
                    </a:lnTo>
                    <a:lnTo>
                      <a:pt x="5437" y="1714"/>
                    </a:lnTo>
                    <a:lnTo>
                      <a:pt x="5353" y="1753"/>
                    </a:lnTo>
                    <a:lnTo>
                      <a:pt x="5362" y="1808"/>
                    </a:lnTo>
                    <a:lnTo>
                      <a:pt x="5306" y="1822"/>
                    </a:lnTo>
                    <a:lnTo>
                      <a:pt x="5293" y="1881"/>
                    </a:lnTo>
                    <a:lnTo>
                      <a:pt x="5241" y="1943"/>
                    </a:lnTo>
                    <a:lnTo>
                      <a:pt x="5196" y="1714"/>
                    </a:lnTo>
                    <a:lnTo>
                      <a:pt x="5200" y="1591"/>
                    </a:lnTo>
                    <a:lnTo>
                      <a:pt x="5241" y="1518"/>
                    </a:lnTo>
                    <a:lnTo>
                      <a:pt x="5299" y="1503"/>
                    </a:lnTo>
                    <a:lnTo>
                      <a:pt x="5434" y="1350"/>
                    </a:lnTo>
                    <a:lnTo>
                      <a:pt x="5498" y="1318"/>
                    </a:lnTo>
                    <a:lnTo>
                      <a:pt x="5520" y="1230"/>
                    </a:lnTo>
                    <a:lnTo>
                      <a:pt x="5549" y="1207"/>
                    </a:lnTo>
                    <a:lnTo>
                      <a:pt x="5497" y="1206"/>
                    </a:lnTo>
                    <a:lnTo>
                      <a:pt x="5482" y="1279"/>
                    </a:lnTo>
                    <a:lnTo>
                      <a:pt x="5367" y="1340"/>
                    </a:lnTo>
                    <a:lnTo>
                      <a:pt x="5378" y="1246"/>
                    </a:lnTo>
                    <a:lnTo>
                      <a:pt x="5254" y="1268"/>
                    </a:lnTo>
                    <a:lnTo>
                      <a:pt x="5138" y="1387"/>
                    </a:lnTo>
                    <a:lnTo>
                      <a:pt x="5161" y="1438"/>
                    </a:lnTo>
                    <a:lnTo>
                      <a:pt x="5037" y="1455"/>
                    </a:lnTo>
                    <a:lnTo>
                      <a:pt x="5021" y="1440"/>
                    </a:lnTo>
                    <a:lnTo>
                      <a:pt x="5063" y="1432"/>
                    </a:lnTo>
                    <a:lnTo>
                      <a:pt x="4959" y="1400"/>
                    </a:lnTo>
                    <a:lnTo>
                      <a:pt x="4929" y="1432"/>
                    </a:lnTo>
                    <a:lnTo>
                      <a:pt x="4694" y="1433"/>
                    </a:lnTo>
                    <a:lnTo>
                      <a:pt x="4417" y="1709"/>
                    </a:lnTo>
                    <a:lnTo>
                      <a:pt x="4473" y="1721"/>
                    </a:lnTo>
                    <a:lnTo>
                      <a:pt x="4473" y="1771"/>
                    </a:lnTo>
                    <a:lnTo>
                      <a:pt x="4507" y="1740"/>
                    </a:lnTo>
                    <a:lnTo>
                      <a:pt x="4497" y="1783"/>
                    </a:lnTo>
                    <a:lnTo>
                      <a:pt x="4537" y="1759"/>
                    </a:lnTo>
                    <a:lnTo>
                      <a:pt x="4535" y="1786"/>
                    </a:lnTo>
                    <a:lnTo>
                      <a:pt x="4546" y="1740"/>
                    </a:lnTo>
                    <a:lnTo>
                      <a:pt x="4589" y="1741"/>
                    </a:lnTo>
                    <a:lnTo>
                      <a:pt x="4647" y="1801"/>
                    </a:lnTo>
                    <a:lnTo>
                      <a:pt x="4592" y="1806"/>
                    </a:lnTo>
                    <a:lnTo>
                      <a:pt x="4641" y="1824"/>
                    </a:lnTo>
                    <a:lnTo>
                      <a:pt x="4653" y="1866"/>
                    </a:lnTo>
                    <a:lnTo>
                      <a:pt x="4614" y="1952"/>
                    </a:lnTo>
                    <a:lnTo>
                      <a:pt x="4606" y="2082"/>
                    </a:lnTo>
                    <a:lnTo>
                      <a:pt x="4411" y="2358"/>
                    </a:lnTo>
                    <a:lnTo>
                      <a:pt x="4342" y="2396"/>
                    </a:lnTo>
                    <a:lnTo>
                      <a:pt x="4287" y="2358"/>
                    </a:lnTo>
                    <a:lnTo>
                      <a:pt x="4240" y="2412"/>
                    </a:lnTo>
                    <a:lnTo>
                      <a:pt x="4237" y="2401"/>
                    </a:lnTo>
                    <a:lnTo>
                      <a:pt x="4262" y="2358"/>
                    </a:lnTo>
                    <a:lnTo>
                      <a:pt x="4249" y="2289"/>
                    </a:lnTo>
                    <a:lnTo>
                      <a:pt x="4334" y="2261"/>
                    </a:lnTo>
                    <a:lnTo>
                      <a:pt x="4403" y="2077"/>
                    </a:lnTo>
                    <a:lnTo>
                      <a:pt x="4257" y="2121"/>
                    </a:lnTo>
                    <a:lnTo>
                      <a:pt x="4237" y="2052"/>
                    </a:lnTo>
                    <a:lnTo>
                      <a:pt x="4120" y="2010"/>
                    </a:lnTo>
                    <a:lnTo>
                      <a:pt x="4050" y="1821"/>
                    </a:lnTo>
                    <a:lnTo>
                      <a:pt x="3972" y="1786"/>
                    </a:lnTo>
                    <a:lnTo>
                      <a:pt x="3834" y="1837"/>
                    </a:lnTo>
                    <a:lnTo>
                      <a:pt x="3859" y="1878"/>
                    </a:lnTo>
                    <a:lnTo>
                      <a:pt x="3802" y="1990"/>
                    </a:lnTo>
                    <a:lnTo>
                      <a:pt x="3748" y="2020"/>
                    </a:lnTo>
                    <a:lnTo>
                      <a:pt x="3691" y="1993"/>
                    </a:lnTo>
                    <a:lnTo>
                      <a:pt x="3621" y="1981"/>
                    </a:lnTo>
                    <a:lnTo>
                      <a:pt x="3441" y="2033"/>
                    </a:lnTo>
                    <a:lnTo>
                      <a:pt x="3280" y="1956"/>
                    </a:lnTo>
                    <a:lnTo>
                      <a:pt x="3179" y="1967"/>
                    </a:lnTo>
                    <a:lnTo>
                      <a:pt x="3142" y="1905"/>
                    </a:lnTo>
                    <a:lnTo>
                      <a:pt x="3042" y="1866"/>
                    </a:lnTo>
                    <a:lnTo>
                      <a:pt x="2989" y="1908"/>
                    </a:lnTo>
                    <a:lnTo>
                      <a:pt x="2986" y="1992"/>
                    </a:lnTo>
                    <a:lnTo>
                      <a:pt x="2756" y="1955"/>
                    </a:lnTo>
                    <a:lnTo>
                      <a:pt x="2633" y="2033"/>
                    </a:lnTo>
                    <a:lnTo>
                      <a:pt x="2568" y="2063"/>
                    </a:lnTo>
                    <a:lnTo>
                      <a:pt x="2488" y="2002"/>
                    </a:lnTo>
                    <a:lnTo>
                      <a:pt x="2435" y="2036"/>
                    </a:lnTo>
                    <a:lnTo>
                      <a:pt x="2339" y="1993"/>
                    </a:lnTo>
                    <a:lnTo>
                      <a:pt x="2302" y="1990"/>
                    </a:lnTo>
                    <a:lnTo>
                      <a:pt x="2275" y="1923"/>
                    </a:lnTo>
                    <a:lnTo>
                      <a:pt x="2221" y="1923"/>
                    </a:lnTo>
                    <a:lnTo>
                      <a:pt x="2202" y="1935"/>
                    </a:lnTo>
                    <a:lnTo>
                      <a:pt x="2159" y="1885"/>
                    </a:lnTo>
                    <a:lnTo>
                      <a:pt x="2130" y="1898"/>
                    </a:lnTo>
                    <a:lnTo>
                      <a:pt x="2106" y="1914"/>
                    </a:lnTo>
                    <a:lnTo>
                      <a:pt x="1996" y="1812"/>
                    </a:lnTo>
                    <a:lnTo>
                      <a:pt x="1965" y="1802"/>
                    </a:lnTo>
                    <a:lnTo>
                      <a:pt x="1893" y="1724"/>
                    </a:lnTo>
                    <a:lnTo>
                      <a:pt x="1825" y="1771"/>
                    </a:lnTo>
                    <a:lnTo>
                      <a:pt x="1813" y="1739"/>
                    </a:lnTo>
                    <a:lnTo>
                      <a:pt x="1713" y="1733"/>
                    </a:lnTo>
                    <a:lnTo>
                      <a:pt x="1674" y="1678"/>
                    </a:lnTo>
                    <a:lnTo>
                      <a:pt x="1622" y="1682"/>
                    </a:lnTo>
                    <a:lnTo>
                      <a:pt x="1601" y="1705"/>
                    </a:lnTo>
                    <a:lnTo>
                      <a:pt x="1536" y="1718"/>
                    </a:lnTo>
                    <a:lnTo>
                      <a:pt x="1517" y="1705"/>
                    </a:lnTo>
                    <a:lnTo>
                      <a:pt x="1493" y="1749"/>
                    </a:lnTo>
                    <a:lnTo>
                      <a:pt x="1471" y="1739"/>
                    </a:lnTo>
                    <a:lnTo>
                      <a:pt x="1392" y="1751"/>
                    </a:lnTo>
                    <a:lnTo>
                      <a:pt x="1367" y="1739"/>
                    </a:lnTo>
                    <a:lnTo>
                      <a:pt x="1357" y="1751"/>
                    </a:lnTo>
                    <a:lnTo>
                      <a:pt x="1398" y="1802"/>
                    </a:lnTo>
                    <a:lnTo>
                      <a:pt x="1369" y="1832"/>
                    </a:lnTo>
                    <a:lnTo>
                      <a:pt x="1370" y="1874"/>
                    </a:lnTo>
                    <a:lnTo>
                      <a:pt x="1416" y="1875"/>
                    </a:lnTo>
                    <a:lnTo>
                      <a:pt x="1438" y="1914"/>
                    </a:lnTo>
                    <a:lnTo>
                      <a:pt x="1424" y="1944"/>
                    </a:lnTo>
                    <a:lnTo>
                      <a:pt x="1392" y="1923"/>
                    </a:lnTo>
                    <a:lnTo>
                      <a:pt x="1367" y="1943"/>
                    </a:lnTo>
                    <a:lnTo>
                      <a:pt x="1339" y="1927"/>
                    </a:lnTo>
                    <a:lnTo>
                      <a:pt x="1325" y="1898"/>
                    </a:lnTo>
                    <a:lnTo>
                      <a:pt x="1295" y="1914"/>
                    </a:lnTo>
                    <a:lnTo>
                      <a:pt x="1273" y="1900"/>
                    </a:lnTo>
                    <a:lnTo>
                      <a:pt x="1245" y="1923"/>
                    </a:lnTo>
                    <a:lnTo>
                      <a:pt x="1211" y="1929"/>
                    </a:lnTo>
                    <a:lnTo>
                      <a:pt x="1190" y="1898"/>
                    </a:lnTo>
                    <a:lnTo>
                      <a:pt x="1066" y="1890"/>
                    </a:lnTo>
                    <a:lnTo>
                      <a:pt x="1054" y="1905"/>
                    </a:lnTo>
                    <a:lnTo>
                      <a:pt x="1042" y="1904"/>
                    </a:lnTo>
                    <a:lnTo>
                      <a:pt x="1020" y="1937"/>
                    </a:lnTo>
                    <a:lnTo>
                      <a:pt x="1023" y="1970"/>
                    </a:lnTo>
                    <a:lnTo>
                      <a:pt x="1008" y="1973"/>
                    </a:lnTo>
                    <a:lnTo>
                      <a:pt x="999" y="1944"/>
                    </a:lnTo>
                    <a:lnTo>
                      <a:pt x="980" y="1947"/>
                    </a:lnTo>
                    <a:lnTo>
                      <a:pt x="975" y="2042"/>
                    </a:lnTo>
                    <a:lnTo>
                      <a:pt x="993" y="2070"/>
                    </a:lnTo>
                    <a:lnTo>
                      <a:pt x="993" y="2096"/>
                    </a:lnTo>
                    <a:lnTo>
                      <a:pt x="1015" y="2092"/>
                    </a:lnTo>
                    <a:lnTo>
                      <a:pt x="1042" y="2079"/>
                    </a:lnTo>
                    <a:lnTo>
                      <a:pt x="1064" y="2121"/>
                    </a:lnTo>
                    <a:lnTo>
                      <a:pt x="1078" y="2148"/>
                    </a:lnTo>
                    <a:lnTo>
                      <a:pt x="1097" y="2184"/>
                    </a:lnTo>
                    <a:lnTo>
                      <a:pt x="1126" y="2193"/>
                    </a:lnTo>
                    <a:lnTo>
                      <a:pt x="1089" y="2221"/>
                    </a:lnTo>
                    <a:lnTo>
                      <a:pt x="1065" y="2194"/>
                    </a:lnTo>
                    <a:lnTo>
                      <a:pt x="1040" y="2300"/>
                    </a:lnTo>
                    <a:lnTo>
                      <a:pt x="1070" y="2328"/>
                    </a:lnTo>
                    <a:lnTo>
                      <a:pt x="1095" y="2431"/>
                    </a:lnTo>
                    <a:lnTo>
                      <a:pt x="1071" y="2412"/>
                    </a:lnTo>
                    <a:lnTo>
                      <a:pt x="1047" y="2401"/>
                    </a:lnTo>
                    <a:lnTo>
                      <a:pt x="1015" y="2396"/>
                    </a:lnTo>
                    <a:lnTo>
                      <a:pt x="993" y="2384"/>
                    </a:lnTo>
                    <a:lnTo>
                      <a:pt x="973" y="2381"/>
                    </a:lnTo>
                    <a:lnTo>
                      <a:pt x="958" y="2345"/>
                    </a:lnTo>
                    <a:lnTo>
                      <a:pt x="918" y="2366"/>
                    </a:lnTo>
                    <a:lnTo>
                      <a:pt x="883" y="2365"/>
                    </a:lnTo>
                    <a:lnTo>
                      <a:pt x="856" y="2334"/>
                    </a:lnTo>
                    <a:lnTo>
                      <a:pt x="796" y="2303"/>
                    </a:lnTo>
                    <a:lnTo>
                      <a:pt x="737" y="2309"/>
                    </a:lnTo>
                    <a:lnTo>
                      <a:pt x="671" y="2258"/>
                    </a:lnTo>
                    <a:lnTo>
                      <a:pt x="722" y="2212"/>
                    </a:lnTo>
                    <a:lnTo>
                      <a:pt x="727" y="2170"/>
                    </a:lnTo>
                    <a:lnTo>
                      <a:pt x="726" y="2131"/>
                    </a:lnTo>
                    <a:lnTo>
                      <a:pt x="733" y="2098"/>
                    </a:lnTo>
                    <a:lnTo>
                      <a:pt x="765" y="2088"/>
                    </a:lnTo>
                    <a:lnTo>
                      <a:pt x="745" y="2027"/>
                    </a:lnTo>
                    <a:lnTo>
                      <a:pt x="708" y="2010"/>
                    </a:lnTo>
                    <a:lnTo>
                      <a:pt x="688" y="2000"/>
                    </a:lnTo>
                    <a:lnTo>
                      <a:pt x="660" y="2009"/>
                    </a:lnTo>
                    <a:lnTo>
                      <a:pt x="605" y="1992"/>
                    </a:lnTo>
                    <a:lnTo>
                      <a:pt x="562" y="1931"/>
                    </a:lnTo>
                    <a:lnTo>
                      <a:pt x="524" y="1913"/>
                    </a:lnTo>
                    <a:lnTo>
                      <a:pt x="505" y="1858"/>
                    </a:lnTo>
                    <a:lnTo>
                      <a:pt x="475" y="1851"/>
                    </a:lnTo>
                    <a:lnTo>
                      <a:pt x="444" y="1870"/>
                    </a:lnTo>
                    <a:lnTo>
                      <a:pt x="423" y="1881"/>
                    </a:lnTo>
                    <a:lnTo>
                      <a:pt x="412" y="1856"/>
                    </a:lnTo>
                    <a:lnTo>
                      <a:pt x="399" y="1831"/>
                    </a:lnTo>
                    <a:lnTo>
                      <a:pt x="441" y="1825"/>
                    </a:lnTo>
                    <a:lnTo>
                      <a:pt x="439" y="1810"/>
                    </a:lnTo>
                    <a:lnTo>
                      <a:pt x="429" y="1797"/>
                    </a:lnTo>
                    <a:lnTo>
                      <a:pt x="412" y="1785"/>
                    </a:lnTo>
                    <a:lnTo>
                      <a:pt x="391" y="1718"/>
                    </a:lnTo>
                    <a:lnTo>
                      <a:pt x="355" y="1686"/>
                    </a:lnTo>
                    <a:lnTo>
                      <a:pt x="322" y="1684"/>
                    </a:lnTo>
                    <a:lnTo>
                      <a:pt x="287" y="1684"/>
                    </a:lnTo>
                    <a:lnTo>
                      <a:pt x="265" y="1664"/>
                    </a:lnTo>
                    <a:lnTo>
                      <a:pt x="241" y="1660"/>
                    </a:lnTo>
                    <a:lnTo>
                      <a:pt x="222" y="1660"/>
                    </a:lnTo>
                    <a:lnTo>
                      <a:pt x="210" y="1678"/>
                    </a:lnTo>
                    <a:lnTo>
                      <a:pt x="186" y="1703"/>
                    </a:lnTo>
                    <a:lnTo>
                      <a:pt x="181" y="1730"/>
                    </a:lnTo>
                    <a:lnTo>
                      <a:pt x="173" y="1739"/>
                    </a:lnTo>
                    <a:lnTo>
                      <a:pt x="159" y="1783"/>
                    </a:lnTo>
                    <a:lnTo>
                      <a:pt x="150" y="1768"/>
                    </a:lnTo>
                    <a:lnTo>
                      <a:pt x="145" y="1752"/>
                    </a:lnTo>
                    <a:lnTo>
                      <a:pt x="0" y="1726"/>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83" name="Freeform 396"/>
              <p:cNvSpPr>
                <a:spLocks/>
              </p:cNvSpPr>
              <p:nvPr/>
            </p:nvSpPr>
            <p:spPr bwMode="auto">
              <a:xfrm>
                <a:off x="2254" y="1741"/>
                <a:ext cx="54" cy="28"/>
              </a:xfrm>
              <a:custGeom>
                <a:avLst/>
                <a:gdLst>
                  <a:gd name="T0" fmla="*/ 0 w 190"/>
                  <a:gd name="T1" fmla="*/ 2 h 94"/>
                  <a:gd name="T2" fmla="*/ 1 w 190"/>
                  <a:gd name="T3" fmla="*/ 1 h 94"/>
                  <a:gd name="T4" fmla="*/ 0 w 190"/>
                  <a:gd name="T5" fmla="*/ 1 h 94"/>
                  <a:gd name="T6" fmla="*/ 3 w 190"/>
                  <a:gd name="T7" fmla="*/ 0 h 94"/>
                  <a:gd name="T8" fmla="*/ 4 w 190"/>
                  <a:gd name="T9" fmla="*/ 0 h 94"/>
                  <a:gd name="T10" fmla="*/ 3 w 190"/>
                  <a:gd name="T11" fmla="*/ 1 h 94"/>
                  <a:gd name="T12" fmla="*/ 4 w 190"/>
                  <a:gd name="T13" fmla="*/ 1 h 94"/>
                  <a:gd name="T14" fmla="*/ 1 w 190"/>
                  <a:gd name="T15" fmla="*/ 2 h 94"/>
                  <a:gd name="T16" fmla="*/ 1 w 190"/>
                  <a:gd name="T17" fmla="*/ 2 h 94"/>
                  <a:gd name="T18" fmla="*/ 1 w 190"/>
                  <a:gd name="T19" fmla="*/ 2 h 94"/>
                  <a:gd name="T20" fmla="*/ 0 w 190"/>
                  <a:gd name="T21" fmla="*/ 2 h 9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0"/>
                  <a:gd name="T34" fmla="*/ 0 h 94"/>
                  <a:gd name="T35" fmla="*/ 190 w 190"/>
                  <a:gd name="T36" fmla="*/ 94 h 9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0" h="94">
                    <a:moveTo>
                      <a:pt x="0" y="67"/>
                    </a:moveTo>
                    <a:lnTo>
                      <a:pt x="39" y="46"/>
                    </a:lnTo>
                    <a:lnTo>
                      <a:pt x="11" y="27"/>
                    </a:lnTo>
                    <a:lnTo>
                      <a:pt x="146" y="0"/>
                    </a:lnTo>
                    <a:lnTo>
                      <a:pt x="168" y="1"/>
                    </a:lnTo>
                    <a:lnTo>
                      <a:pt x="142" y="25"/>
                    </a:lnTo>
                    <a:lnTo>
                      <a:pt x="190" y="23"/>
                    </a:lnTo>
                    <a:lnTo>
                      <a:pt x="66" y="79"/>
                    </a:lnTo>
                    <a:lnTo>
                      <a:pt x="39" y="94"/>
                    </a:lnTo>
                    <a:lnTo>
                      <a:pt x="45" y="71"/>
                    </a:lnTo>
                    <a:lnTo>
                      <a:pt x="0" y="67"/>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84" name="Freeform 397"/>
              <p:cNvSpPr>
                <a:spLocks/>
              </p:cNvSpPr>
              <p:nvPr/>
            </p:nvSpPr>
            <p:spPr bwMode="auto">
              <a:xfrm>
                <a:off x="2270" y="2032"/>
                <a:ext cx="22" cy="14"/>
              </a:xfrm>
              <a:custGeom>
                <a:avLst/>
                <a:gdLst>
                  <a:gd name="T0" fmla="*/ 0 w 75"/>
                  <a:gd name="T1" fmla="*/ 1 h 49"/>
                  <a:gd name="T2" fmla="*/ 1 w 75"/>
                  <a:gd name="T3" fmla="*/ 0 h 49"/>
                  <a:gd name="T4" fmla="*/ 2 w 75"/>
                  <a:gd name="T5" fmla="*/ 1 h 49"/>
                  <a:gd name="T6" fmla="*/ 0 w 75"/>
                  <a:gd name="T7" fmla="*/ 1 h 49"/>
                  <a:gd name="T8" fmla="*/ 0 60000 65536"/>
                  <a:gd name="T9" fmla="*/ 0 60000 65536"/>
                  <a:gd name="T10" fmla="*/ 0 60000 65536"/>
                  <a:gd name="T11" fmla="*/ 0 60000 65536"/>
                  <a:gd name="T12" fmla="*/ 0 w 75"/>
                  <a:gd name="T13" fmla="*/ 0 h 49"/>
                  <a:gd name="T14" fmla="*/ 75 w 75"/>
                  <a:gd name="T15" fmla="*/ 49 h 49"/>
                </a:gdLst>
                <a:ahLst/>
                <a:cxnLst>
                  <a:cxn ang="T8">
                    <a:pos x="T0" y="T1"/>
                  </a:cxn>
                  <a:cxn ang="T9">
                    <a:pos x="T2" y="T3"/>
                  </a:cxn>
                  <a:cxn ang="T10">
                    <a:pos x="T4" y="T5"/>
                  </a:cxn>
                  <a:cxn ang="T11">
                    <a:pos x="T6" y="T7"/>
                  </a:cxn>
                </a:cxnLst>
                <a:rect l="T12" t="T13" r="T14" b="T15"/>
                <a:pathLst>
                  <a:path w="75" h="49">
                    <a:moveTo>
                      <a:pt x="0" y="49"/>
                    </a:moveTo>
                    <a:lnTo>
                      <a:pt x="22" y="0"/>
                    </a:lnTo>
                    <a:lnTo>
                      <a:pt x="75" y="27"/>
                    </a:lnTo>
                    <a:lnTo>
                      <a:pt x="0" y="49"/>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85" name="Freeform 398"/>
              <p:cNvSpPr>
                <a:spLocks/>
              </p:cNvSpPr>
              <p:nvPr/>
            </p:nvSpPr>
            <p:spPr bwMode="auto">
              <a:xfrm>
                <a:off x="2308" y="1945"/>
                <a:ext cx="66" cy="58"/>
              </a:xfrm>
              <a:custGeom>
                <a:avLst/>
                <a:gdLst>
                  <a:gd name="T0" fmla="*/ 0 w 229"/>
                  <a:gd name="T1" fmla="*/ 2 h 204"/>
                  <a:gd name="T2" fmla="*/ 0 w 229"/>
                  <a:gd name="T3" fmla="*/ 3 h 204"/>
                  <a:gd name="T4" fmla="*/ 1 w 229"/>
                  <a:gd name="T5" fmla="*/ 3 h 204"/>
                  <a:gd name="T6" fmla="*/ 2 w 229"/>
                  <a:gd name="T7" fmla="*/ 4 h 204"/>
                  <a:gd name="T8" fmla="*/ 2 w 229"/>
                  <a:gd name="T9" fmla="*/ 3 h 204"/>
                  <a:gd name="T10" fmla="*/ 2 w 229"/>
                  <a:gd name="T11" fmla="*/ 5 h 204"/>
                  <a:gd name="T12" fmla="*/ 5 w 229"/>
                  <a:gd name="T13" fmla="*/ 5 h 204"/>
                  <a:gd name="T14" fmla="*/ 4 w 229"/>
                  <a:gd name="T15" fmla="*/ 4 h 204"/>
                  <a:gd name="T16" fmla="*/ 3 w 229"/>
                  <a:gd name="T17" fmla="*/ 3 h 204"/>
                  <a:gd name="T18" fmla="*/ 3 w 229"/>
                  <a:gd name="T19" fmla="*/ 1 h 204"/>
                  <a:gd name="T20" fmla="*/ 5 w 229"/>
                  <a:gd name="T21" fmla="*/ 0 h 204"/>
                  <a:gd name="T22" fmla="*/ 1 w 229"/>
                  <a:gd name="T23" fmla="*/ 0 h 204"/>
                  <a:gd name="T24" fmla="*/ 1 w 229"/>
                  <a:gd name="T25" fmla="*/ 2 h 204"/>
                  <a:gd name="T26" fmla="*/ 0 w 229"/>
                  <a:gd name="T27" fmla="*/ 2 h 20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9"/>
                  <a:gd name="T43" fmla="*/ 0 h 204"/>
                  <a:gd name="T44" fmla="*/ 229 w 229"/>
                  <a:gd name="T45" fmla="*/ 204 h 20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9" h="204">
                    <a:moveTo>
                      <a:pt x="0" y="103"/>
                    </a:moveTo>
                    <a:lnTo>
                      <a:pt x="16" y="146"/>
                    </a:lnTo>
                    <a:lnTo>
                      <a:pt x="41" y="131"/>
                    </a:lnTo>
                    <a:lnTo>
                      <a:pt x="71" y="159"/>
                    </a:lnTo>
                    <a:lnTo>
                      <a:pt x="91" y="146"/>
                    </a:lnTo>
                    <a:lnTo>
                      <a:pt x="82" y="196"/>
                    </a:lnTo>
                    <a:lnTo>
                      <a:pt x="229" y="204"/>
                    </a:lnTo>
                    <a:lnTo>
                      <a:pt x="175" y="167"/>
                    </a:lnTo>
                    <a:lnTo>
                      <a:pt x="147" y="105"/>
                    </a:lnTo>
                    <a:lnTo>
                      <a:pt x="148" y="38"/>
                    </a:lnTo>
                    <a:lnTo>
                      <a:pt x="186" y="0"/>
                    </a:lnTo>
                    <a:lnTo>
                      <a:pt x="57" y="13"/>
                    </a:lnTo>
                    <a:lnTo>
                      <a:pt x="25" y="103"/>
                    </a:lnTo>
                    <a:lnTo>
                      <a:pt x="0" y="103"/>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86" name="Freeform 399"/>
              <p:cNvSpPr>
                <a:spLocks/>
              </p:cNvSpPr>
              <p:nvPr/>
            </p:nvSpPr>
            <p:spPr bwMode="auto">
              <a:xfrm>
                <a:off x="2330" y="1851"/>
                <a:ext cx="168" cy="94"/>
              </a:xfrm>
              <a:custGeom>
                <a:avLst/>
                <a:gdLst>
                  <a:gd name="T0" fmla="*/ 0 w 587"/>
                  <a:gd name="T1" fmla="*/ 7 h 330"/>
                  <a:gd name="T2" fmla="*/ 1 w 587"/>
                  <a:gd name="T3" fmla="*/ 7 h 330"/>
                  <a:gd name="T4" fmla="*/ 0 w 587"/>
                  <a:gd name="T5" fmla="*/ 7 h 330"/>
                  <a:gd name="T6" fmla="*/ 3 w 587"/>
                  <a:gd name="T7" fmla="*/ 8 h 330"/>
                  <a:gd name="T8" fmla="*/ 3 w 587"/>
                  <a:gd name="T9" fmla="*/ 7 h 330"/>
                  <a:gd name="T10" fmla="*/ 3 w 587"/>
                  <a:gd name="T11" fmla="*/ 7 h 330"/>
                  <a:gd name="T12" fmla="*/ 3 w 587"/>
                  <a:gd name="T13" fmla="*/ 7 h 330"/>
                  <a:gd name="T14" fmla="*/ 4 w 587"/>
                  <a:gd name="T15" fmla="*/ 7 h 330"/>
                  <a:gd name="T16" fmla="*/ 3 w 587"/>
                  <a:gd name="T17" fmla="*/ 6 h 330"/>
                  <a:gd name="T18" fmla="*/ 4 w 587"/>
                  <a:gd name="T19" fmla="*/ 6 h 330"/>
                  <a:gd name="T20" fmla="*/ 5 w 587"/>
                  <a:gd name="T21" fmla="*/ 6 h 330"/>
                  <a:gd name="T22" fmla="*/ 4 w 587"/>
                  <a:gd name="T23" fmla="*/ 5 h 330"/>
                  <a:gd name="T24" fmla="*/ 5 w 587"/>
                  <a:gd name="T25" fmla="*/ 5 h 330"/>
                  <a:gd name="T26" fmla="*/ 5 w 587"/>
                  <a:gd name="T27" fmla="*/ 5 h 330"/>
                  <a:gd name="T28" fmla="*/ 6 w 587"/>
                  <a:gd name="T29" fmla="*/ 5 h 330"/>
                  <a:gd name="T30" fmla="*/ 6 w 587"/>
                  <a:gd name="T31" fmla="*/ 4 h 330"/>
                  <a:gd name="T32" fmla="*/ 13 w 587"/>
                  <a:gd name="T33" fmla="*/ 2 h 330"/>
                  <a:gd name="T34" fmla="*/ 14 w 587"/>
                  <a:gd name="T35" fmla="*/ 1 h 330"/>
                  <a:gd name="T36" fmla="*/ 13 w 587"/>
                  <a:gd name="T37" fmla="*/ 0 h 330"/>
                  <a:gd name="T38" fmla="*/ 9 w 587"/>
                  <a:gd name="T39" fmla="*/ 1 h 330"/>
                  <a:gd name="T40" fmla="*/ 7 w 587"/>
                  <a:gd name="T41" fmla="*/ 1 h 330"/>
                  <a:gd name="T42" fmla="*/ 3 w 587"/>
                  <a:gd name="T43" fmla="*/ 4 h 330"/>
                  <a:gd name="T44" fmla="*/ 2 w 587"/>
                  <a:gd name="T45" fmla="*/ 4 h 330"/>
                  <a:gd name="T46" fmla="*/ 2 w 587"/>
                  <a:gd name="T47" fmla="*/ 5 h 330"/>
                  <a:gd name="T48" fmla="*/ 3 w 587"/>
                  <a:gd name="T49" fmla="*/ 5 h 330"/>
                  <a:gd name="T50" fmla="*/ 2 w 587"/>
                  <a:gd name="T51" fmla="*/ 5 h 330"/>
                  <a:gd name="T52" fmla="*/ 2 w 587"/>
                  <a:gd name="T53" fmla="*/ 5 h 330"/>
                  <a:gd name="T54" fmla="*/ 1 w 587"/>
                  <a:gd name="T55" fmla="*/ 6 h 330"/>
                  <a:gd name="T56" fmla="*/ 2 w 587"/>
                  <a:gd name="T57" fmla="*/ 6 h 330"/>
                  <a:gd name="T58" fmla="*/ 0 w 587"/>
                  <a:gd name="T59" fmla="*/ 7 h 33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87"/>
                  <a:gd name="T91" fmla="*/ 0 h 330"/>
                  <a:gd name="T92" fmla="*/ 587 w 587"/>
                  <a:gd name="T93" fmla="*/ 330 h 33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87" h="330">
                    <a:moveTo>
                      <a:pt x="0" y="284"/>
                    </a:moveTo>
                    <a:lnTo>
                      <a:pt x="58" y="293"/>
                    </a:lnTo>
                    <a:lnTo>
                      <a:pt x="18" y="321"/>
                    </a:lnTo>
                    <a:lnTo>
                      <a:pt x="117" y="330"/>
                    </a:lnTo>
                    <a:lnTo>
                      <a:pt x="120" y="293"/>
                    </a:lnTo>
                    <a:lnTo>
                      <a:pt x="149" y="298"/>
                    </a:lnTo>
                    <a:lnTo>
                      <a:pt x="119" y="279"/>
                    </a:lnTo>
                    <a:lnTo>
                      <a:pt x="158" y="286"/>
                    </a:lnTo>
                    <a:lnTo>
                      <a:pt x="149" y="244"/>
                    </a:lnTo>
                    <a:lnTo>
                      <a:pt x="167" y="270"/>
                    </a:lnTo>
                    <a:lnTo>
                      <a:pt x="196" y="245"/>
                    </a:lnTo>
                    <a:lnTo>
                      <a:pt x="177" y="217"/>
                    </a:lnTo>
                    <a:lnTo>
                      <a:pt x="239" y="222"/>
                    </a:lnTo>
                    <a:lnTo>
                      <a:pt x="221" y="205"/>
                    </a:lnTo>
                    <a:lnTo>
                      <a:pt x="249" y="209"/>
                    </a:lnTo>
                    <a:lnTo>
                      <a:pt x="265" y="175"/>
                    </a:lnTo>
                    <a:lnTo>
                      <a:pt x="558" y="71"/>
                    </a:lnTo>
                    <a:lnTo>
                      <a:pt x="587" y="30"/>
                    </a:lnTo>
                    <a:lnTo>
                      <a:pt x="530" y="0"/>
                    </a:lnTo>
                    <a:lnTo>
                      <a:pt x="409" y="67"/>
                    </a:lnTo>
                    <a:lnTo>
                      <a:pt x="282" y="67"/>
                    </a:lnTo>
                    <a:lnTo>
                      <a:pt x="147" y="155"/>
                    </a:lnTo>
                    <a:lnTo>
                      <a:pt x="71" y="165"/>
                    </a:lnTo>
                    <a:lnTo>
                      <a:pt x="76" y="205"/>
                    </a:lnTo>
                    <a:lnTo>
                      <a:pt x="116" y="209"/>
                    </a:lnTo>
                    <a:lnTo>
                      <a:pt x="70" y="210"/>
                    </a:lnTo>
                    <a:lnTo>
                      <a:pt x="91" y="226"/>
                    </a:lnTo>
                    <a:lnTo>
                      <a:pt x="58" y="245"/>
                    </a:lnTo>
                    <a:lnTo>
                      <a:pt x="97" y="263"/>
                    </a:lnTo>
                    <a:lnTo>
                      <a:pt x="0" y="284"/>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87" name="Freeform 400"/>
              <p:cNvSpPr>
                <a:spLocks/>
              </p:cNvSpPr>
              <p:nvPr/>
            </p:nvSpPr>
            <p:spPr bwMode="auto">
              <a:xfrm>
                <a:off x="2427" y="1727"/>
                <a:ext cx="32" cy="19"/>
              </a:xfrm>
              <a:custGeom>
                <a:avLst/>
                <a:gdLst>
                  <a:gd name="T0" fmla="*/ 0 w 115"/>
                  <a:gd name="T1" fmla="*/ 1 h 66"/>
                  <a:gd name="T2" fmla="*/ 1 w 115"/>
                  <a:gd name="T3" fmla="*/ 1 h 66"/>
                  <a:gd name="T4" fmla="*/ 3 w 115"/>
                  <a:gd name="T5" fmla="*/ 1 h 66"/>
                  <a:gd name="T6" fmla="*/ 1 w 115"/>
                  <a:gd name="T7" fmla="*/ 0 h 66"/>
                  <a:gd name="T8" fmla="*/ 0 w 115"/>
                  <a:gd name="T9" fmla="*/ 1 h 66"/>
                  <a:gd name="T10" fmla="*/ 0 60000 65536"/>
                  <a:gd name="T11" fmla="*/ 0 60000 65536"/>
                  <a:gd name="T12" fmla="*/ 0 60000 65536"/>
                  <a:gd name="T13" fmla="*/ 0 60000 65536"/>
                  <a:gd name="T14" fmla="*/ 0 60000 65536"/>
                  <a:gd name="T15" fmla="*/ 0 w 115"/>
                  <a:gd name="T16" fmla="*/ 0 h 66"/>
                  <a:gd name="T17" fmla="*/ 115 w 115"/>
                  <a:gd name="T18" fmla="*/ 66 h 66"/>
                </a:gdLst>
                <a:ahLst/>
                <a:cxnLst>
                  <a:cxn ang="T10">
                    <a:pos x="T0" y="T1"/>
                  </a:cxn>
                  <a:cxn ang="T11">
                    <a:pos x="T2" y="T3"/>
                  </a:cxn>
                  <a:cxn ang="T12">
                    <a:pos x="T4" y="T5"/>
                  </a:cxn>
                  <a:cxn ang="T13">
                    <a:pos x="T6" y="T7"/>
                  </a:cxn>
                  <a:cxn ang="T14">
                    <a:pos x="T8" y="T9"/>
                  </a:cxn>
                </a:cxnLst>
                <a:rect l="T15" t="T16" r="T17" b="T18"/>
                <a:pathLst>
                  <a:path w="115" h="66">
                    <a:moveTo>
                      <a:pt x="0" y="47"/>
                    </a:moveTo>
                    <a:lnTo>
                      <a:pt x="32" y="66"/>
                    </a:lnTo>
                    <a:lnTo>
                      <a:pt x="115" y="43"/>
                    </a:lnTo>
                    <a:lnTo>
                      <a:pt x="66" y="0"/>
                    </a:lnTo>
                    <a:lnTo>
                      <a:pt x="0" y="47"/>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88" name="Freeform 401"/>
              <p:cNvSpPr>
                <a:spLocks/>
              </p:cNvSpPr>
              <p:nvPr/>
            </p:nvSpPr>
            <p:spPr bwMode="auto">
              <a:xfrm>
                <a:off x="2737" y="1765"/>
                <a:ext cx="29" cy="12"/>
              </a:xfrm>
              <a:custGeom>
                <a:avLst/>
                <a:gdLst>
                  <a:gd name="T0" fmla="*/ 0 w 103"/>
                  <a:gd name="T1" fmla="*/ 0 h 42"/>
                  <a:gd name="T2" fmla="*/ 1 w 103"/>
                  <a:gd name="T3" fmla="*/ 1 h 42"/>
                  <a:gd name="T4" fmla="*/ 1 w 103"/>
                  <a:gd name="T5" fmla="*/ 1 h 42"/>
                  <a:gd name="T6" fmla="*/ 2 w 103"/>
                  <a:gd name="T7" fmla="*/ 1 h 42"/>
                  <a:gd name="T8" fmla="*/ 2 w 103"/>
                  <a:gd name="T9" fmla="*/ 1 h 42"/>
                  <a:gd name="T10" fmla="*/ 0 w 103"/>
                  <a:gd name="T11" fmla="*/ 0 h 42"/>
                  <a:gd name="T12" fmla="*/ 0 60000 65536"/>
                  <a:gd name="T13" fmla="*/ 0 60000 65536"/>
                  <a:gd name="T14" fmla="*/ 0 60000 65536"/>
                  <a:gd name="T15" fmla="*/ 0 60000 65536"/>
                  <a:gd name="T16" fmla="*/ 0 60000 65536"/>
                  <a:gd name="T17" fmla="*/ 0 60000 65536"/>
                  <a:gd name="T18" fmla="*/ 0 w 103"/>
                  <a:gd name="T19" fmla="*/ 0 h 42"/>
                  <a:gd name="T20" fmla="*/ 103 w 103"/>
                  <a:gd name="T21" fmla="*/ 42 h 42"/>
                </a:gdLst>
                <a:ahLst/>
                <a:cxnLst>
                  <a:cxn ang="T12">
                    <a:pos x="T0" y="T1"/>
                  </a:cxn>
                  <a:cxn ang="T13">
                    <a:pos x="T2" y="T3"/>
                  </a:cxn>
                  <a:cxn ang="T14">
                    <a:pos x="T4" y="T5"/>
                  </a:cxn>
                  <a:cxn ang="T15">
                    <a:pos x="T6" y="T7"/>
                  </a:cxn>
                  <a:cxn ang="T16">
                    <a:pos x="T8" y="T9"/>
                  </a:cxn>
                  <a:cxn ang="T17">
                    <a:pos x="T10" y="T11"/>
                  </a:cxn>
                </a:cxnLst>
                <a:rect l="T18" t="T19" r="T20" b="T21"/>
                <a:pathLst>
                  <a:path w="103" h="42">
                    <a:moveTo>
                      <a:pt x="0" y="0"/>
                    </a:moveTo>
                    <a:lnTo>
                      <a:pt x="46" y="34"/>
                    </a:lnTo>
                    <a:lnTo>
                      <a:pt x="31" y="42"/>
                    </a:lnTo>
                    <a:lnTo>
                      <a:pt x="70" y="41"/>
                    </a:lnTo>
                    <a:lnTo>
                      <a:pt x="103" y="20"/>
                    </a:lnTo>
                    <a:lnTo>
                      <a:pt x="0" y="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89" name="Freeform 402"/>
              <p:cNvSpPr>
                <a:spLocks/>
              </p:cNvSpPr>
              <p:nvPr/>
            </p:nvSpPr>
            <p:spPr bwMode="auto">
              <a:xfrm>
                <a:off x="2743" y="1731"/>
                <a:ext cx="69" cy="35"/>
              </a:xfrm>
              <a:custGeom>
                <a:avLst/>
                <a:gdLst>
                  <a:gd name="T0" fmla="*/ 0 w 242"/>
                  <a:gd name="T1" fmla="*/ 2 h 123"/>
                  <a:gd name="T2" fmla="*/ 1 w 242"/>
                  <a:gd name="T3" fmla="*/ 1 h 123"/>
                  <a:gd name="T4" fmla="*/ 4 w 242"/>
                  <a:gd name="T5" fmla="*/ 0 h 123"/>
                  <a:gd name="T6" fmla="*/ 6 w 242"/>
                  <a:gd name="T7" fmla="*/ 1 h 123"/>
                  <a:gd name="T8" fmla="*/ 5 w 242"/>
                  <a:gd name="T9" fmla="*/ 2 h 123"/>
                  <a:gd name="T10" fmla="*/ 5 w 242"/>
                  <a:gd name="T11" fmla="*/ 2 h 123"/>
                  <a:gd name="T12" fmla="*/ 2 w 242"/>
                  <a:gd name="T13" fmla="*/ 3 h 123"/>
                  <a:gd name="T14" fmla="*/ 0 w 242"/>
                  <a:gd name="T15" fmla="*/ 2 h 123"/>
                  <a:gd name="T16" fmla="*/ 0 60000 65536"/>
                  <a:gd name="T17" fmla="*/ 0 60000 65536"/>
                  <a:gd name="T18" fmla="*/ 0 60000 65536"/>
                  <a:gd name="T19" fmla="*/ 0 60000 65536"/>
                  <a:gd name="T20" fmla="*/ 0 60000 65536"/>
                  <a:gd name="T21" fmla="*/ 0 60000 65536"/>
                  <a:gd name="T22" fmla="*/ 0 60000 65536"/>
                  <a:gd name="T23" fmla="*/ 0 60000 65536"/>
                  <a:gd name="T24" fmla="*/ 0 w 242"/>
                  <a:gd name="T25" fmla="*/ 0 h 123"/>
                  <a:gd name="T26" fmla="*/ 242 w 242"/>
                  <a:gd name="T27" fmla="*/ 123 h 1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2" h="123">
                    <a:moveTo>
                      <a:pt x="0" y="100"/>
                    </a:moveTo>
                    <a:lnTo>
                      <a:pt x="65" y="33"/>
                    </a:lnTo>
                    <a:lnTo>
                      <a:pt x="156" y="0"/>
                    </a:lnTo>
                    <a:lnTo>
                      <a:pt x="242" y="59"/>
                    </a:lnTo>
                    <a:lnTo>
                      <a:pt x="212" y="71"/>
                    </a:lnTo>
                    <a:lnTo>
                      <a:pt x="220" y="98"/>
                    </a:lnTo>
                    <a:lnTo>
                      <a:pt x="95" y="123"/>
                    </a:lnTo>
                    <a:lnTo>
                      <a:pt x="0" y="10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90" name="Freeform 403"/>
              <p:cNvSpPr>
                <a:spLocks/>
              </p:cNvSpPr>
              <p:nvPr/>
            </p:nvSpPr>
            <p:spPr bwMode="auto">
              <a:xfrm>
                <a:off x="2757" y="1762"/>
                <a:ext cx="78" cy="40"/>
              </a:xfrm>
              <a:custGeom>
                <a:avLst/>
                <a:gdLst>
                  <a:gd name="T0" fmla="*/ 0 w 274"/>
                  <a:gd name="T1" fmla="*/ 1 h 142"/>
                  <a:gd name="T2" fmla="*/ 1 w 274"/>
                  <a:gd name="T3" fmla="*/ 1 h 142"/>
                  <a:gd name="T4" fmla="*/ 2 w 274"/>
                  <a:gd name="T5" fmla="*/ 3 h 142"/>
                  <a:gd name="T6" fmla="*/ 3 w 274"/>
                  <a:gd name="T7" fmla="*/ 2 h 142"/>
                  <a:gd name="T8" fmla="*/ 5 w 274"/>
                  <a:gd name="T9" fmla="*/ 3 h 142"/>
                  <a:gd name="T10" fmla="*/ 6 w 274"/>
                  <a:gd name="T11" fmla="*/ 3 h 142"/>
                  <a:gd name="T12" fmla="*/ 5 w 274"/>
                  <a:gd name="T13" fmla="*/ 2 h 142"/>
                  <a:gd name="T14" fmla="*/ 6 w 274"/>
                  <a:gd name="T15" fmla="*/ 2 h 142"/>
                  <a:gd name="T16" fmla="*/ 6 w 274"/>
                  <a:gd name="T17" fmla="*/ 1 h 142"/>
                  <a:gd name="T18" fmla="*/ 5 w 274"/>
                  <a:gd name="T19" fmla="*/ 0 h 142"/>
                  <a:gd name="T20" fmla="*/ 4 w 274"/>
                  <a:gd name="T21" fmla="*/ 1 h 142"/>
                  <a:gd name="T22" fmla="*/ 5 w 274"/>
                  <a:gd name="T23" fmla="*/ 1 h 142"/>
                  <a:gd name="T24" fmla="*/ 4 w 274"/>
                  <a:gd name="T25" fmla="*/ 0 h 142"/>
                  <a:gd name="T26" fmla="*/ 2 w 274"/>
                  <a:gd name="T27" fmla="*/ 0 h 142"/>
                  <a:gd name="T28" fmla="*/ 0 w 274"/>
                  <a:gd name="T29" fmla="*/ 1 h 14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74"/>
                  <a:gd name="T46" fmla="*/ 0 h 142"/>
                  <a:gd name="T47" fmla="*/ 274 w 274"/>
                  <a:gd name="T48" fmla="*/ 142 h 14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74" h="142">
                    <a:moveTo>
                      <a:pt x="0" y="61"/>
                    </a:moveTo>
                    <a:lnTo>
                      <a:pt x="50" y="68"/>
                    </a:lnTo>
                    <a:lnTo>
                      <a:pt x="85" y="118"/>
                    </a:lnTo>
                    <a:lnTo>
                      <a:pt x="114" y="103"/>
                    </a:lnTo>
                    <a:lnTo>
                      <a:pt x="225" y="142"/>
                    </a:lnTo>
                    <a:lnTo>
                      <a:pt x="264" y="126"/>
                    </a:lnTo>
                    <a:lnTo>
                      <a:pt x="235" y="88"/>
                    </a:lnTo>
                    <a:lnTo>
                      <a:pt x="258" y="98"/>
                    </a:lnTo>
                    <a:lnTo>
                      <a:pt x="274" y="39"/>
                    </a:lnTo>
                    <a:lnTo>
                      <a:pt x="215" y="12"/>
                    </a:lnTo>
                    <a:lnTo>
                      <a:pt x="156" y="52"/>
                    </a:lnTo>
                    <a:lnTo>
                      <a:pt x="203" y="31"/>
                    </a:lnTo>
                    <a:lnTo>
                      <a:pt x="173" y="0"/>
                    </a:lnTo>
                    <a:lnTo>
                      <a:pt x="79" y="11"/>
                    </a:lnTo>
                    <a:lnTo>
                      <a:pt x="0" y="61"/>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91" name="Freeform 404"/>
              <p:cNvSpPr>
                <a:spLocks/>
              </p:cNvSpPr>
              <p:nvPr/>
            </p:nvSpPr>
            <p:spPr bwMode="auto">
              <a:xfrm>
                <a:off x="2830" y="1782"/>
                <a:ext cx="65" cy="42"/>
              </a:xfrm>
              <a:custGeom>
                <a:avLst/>
                <a:gdLst>
                  <a:gd name="T0" fmla="*/ 0 w 226"/>
                  <a:gd name="T1" fmla="*/ 3 h 145"/>
                  <a:gd name="T2" fmla="*/ 0 w 226"/>
                  <a:gd name="T3" fmla="*/ 3 h 145"/>
                  <a:gd name="T4" fmla="*/ 5 w 226"/>
                  <a:gd name="T5" fmla="*/ 3 h 145"/>
                  <a:gd name="T6" fmla="*/ 5 w 226"/>
                  <a:gd name="T7" fmla="*/ 2 h 145"/>
                  <a:gd name="T8" fmla="*/ 4 w 226"/>
                  <a:gd name="T9" fmla="*/ 1 h 145"/>
                  <a:gd name="T10" fmla="*/ 3 w 226"/>
                  <a:gd name="T11" fmla="*/ 1 h 145"/>
                  <a:gd name="T12" fmla="*/ 3 w 226"/>
                  <a:gd name="T13" fmla="*/ 0 h 145"/>
                  <a:gd name="T14" fmla="*/ 3 w 226"/>
                  <a:gd name="T15" fmla="*/ 0 h 145"/>
                  <a:gd name="T16" fmla="*/ 1 w 226"/>
                  <a:gd name="T17" fmla="*/ 3 h 145"/>
                  <a:gd name="T18" fmla="*/ 0 w 226"/>
                  <a:gd name="T19" fmla="*/ 3 h 14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6"/>
                  <a:gd name="T31" fmla="*/ 0 h 145"/>
                  <a:gd name="T32" fmla="*/ 226 w 226"/>
                  <a:gd name="T33" fmla="*/ 145 h 14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6" h="145">
                    <a:moveTo>
                      <a:pt x="0" y="125"/>
                    </a:moveTo>
                    <a:lnTo>
                      <a:pt x="17" y="145"/>
                    </a:lnTo>
                    <a:lnTo>
                      <a:pt x="209" y="117"/>
                    </a:lnTo>
                    <a:lnTo>
                      <a:pt x="226" y="69"/>
                    </a:lnTo>
                    <a:lnTo>
                      <a:pt x="172" y="30"/>
                    </a:lnTo>
                    <a:lnTo>
                      <a:pt x="126" y="45"/>
                    </a:lnTo>
                    <a:lnTo>
                      <a:pt x="134" y="12"/>
                    </a:lnTo>
                    <a:lnTo>
                      <a:pt x="110" y="0"/>
                    </a:lnTo>
                    <a:lnTo>
                      <a:pt x="20" y="108"/>
                    </a:lnTo>
                    <a:lnTo>
                      <a:pt x="0" y="12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92" name="Freeform 405"/>
              <p:cNvSpPr>
                <a:spLocks/>
              </p:cNvSpPr>
              <p:nvPr/>
            </p:nvSpPr>
            <p:spPr bwMode="auto">
              <a:xfrm>
                <a:off x="3233" y="1870"/>
                <a:ext cx="74" cy="40"/>
              </a:xfrm>
              <a:custGeom>
                <a:avLst/>
                <a:gdLst>
                  <a:gd name="T0" fmla="*/ 0 w 258"/>
                  <a:gd name="T1" fmla="*/ 2 h 136"/>
                  <a:gd name="T2" fmla="*/ 1 w 258"/>
                  <a:gd name="T3" fmla="*/ 0 h 136"/>
                  <a:gd name="T4" fmla="*/ 2 w 258"/>
                  <a:gd name="T5" fmla="*/ 0 h 136"/>
                  <a:gd name="T6" fmla="*/ 3 w 258"/>
                  <a:gd name="T7" fmla="*/ 1 h 136"/>
                  <a:gd name="T8" fmla="*/ 4 w 258"/>
                  <a:gd name="T9" fmla="*/ 0 h 136"/>
                  <a:gd name="T10" fmla="*/ 5 w 258"/>
                  <a:gd name="T11" fmla="*/ 1 h 136"/>
                  <a:gd name="T12" fmla="*/ 5 w 258"/>
                  <a:gd name="T13" fmla="*/ 2 h 136"/>
                  <a:gd name="T14" fmla="*/ 6 w 258"/>
                  <a:gd name="T15" fmla="*/ 3 h 136"/>
                  <a:gd name="T16" fmla="*/ 3 w 258"/>
                  <a:gd name="T17" fmla="*/ 3 h 136"/>
                  <a:gd name="T18" fmla="*/ 3 w 258"/>
                  <a:gd name="T19" fmla="*/ 3 h 136"/>
                  <a:gd name="T20" fmla="*/ 2 w 258"/>
                  <a:gd name="T21" fmla="*/ 4 h 136"/>
                  <a:gd name="T22" fmla="*/ 0 w 258"/>
                  <a:gd name="T23" fmla="*/ 2 h 1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8"/>
                  <a:gd name="T37" fmla="*/ 0 h 136"/>
                  <a:gd name="T38" fmla="*/ 258 w 258"/>
                  <a:gd name="T39" fmla="*/ 136 h 1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8" h="136">
                    <a:moveTo>
                      <a:pt x="0" y="73"/>
                    </a:moveTo>
                    <a:lnTo>
                      <a:pt x="53" y="5"/>
                    </a:lnTo>
                    <a:lnTo>
                      <a:pt x="88" y="0"/>
                    </a:lnTo>
                    <a:lnTo>
                      <a:pt x="147" y="50"/>
                    </a:lnTo>
                    <a:lnTo>
                      <a:pt x="157" y="13"/>
                    </a:lnTo>
                    <a:lnTo>
                      <a:pt x="220" y="44"/>
                    </a:lnTo>
                    <a:lnTo>
                      <a:pt x="216" y="93"/>
                    </a:lnTo>
                    <a:lnTo>
                      <a:pt x="258" y="112"/>
                    </a:lnTo>
                    <a:lnTo>
                      <a:pt x="123" y="120"/>
                    </a:lnTo>
                    <a:lnTo>
                      <a:pt x="115" y="98"/>
                    </a:lnTo>
                    <a:lnTo>
                      <a:pt x="92" y="136"/>
                    </a:lnTo>
                    <a:lnTo>
                      <a:pt x="0" y="73"/>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93" name="Freeform 406"/>
              <p:cNvSpPr>
                <a:spLocks/>
              </p:cNvSpPr>
              <p:nvPr/>
            </p:nvSpPr>
            <p:spPr bwMode="auto">
              <a:xfrm>
                <a:off x="3285" y="1872"/>
                <a:ext cx="45" cy="27"/>
              </a:xfrm>
              <a:custGeom>
                <a:avLst/>
                <a:gdLst>
                  <a:gd name="T0" fmla="*/ 0 w 158"/>
                  <a:gd name="T1" fmla="*/ 0 h 92"/>
                  <a:gd name="T2" fmla="*/ 1 w 158"/>
                  <a:gd name="T3" fmla="*/ 1 h 92"/>
                  <a:gd name="T4" fmla="*/ 1 w 158"/>
                  <a:gd name="T5" fmla="*/ 2 h 92"/>
                  <a:gd name="T6" fmla="*/ 1 w 158"/>
                  <a:gd name="T7" fmla="*/ 2 h 92"/>
                  <a:gd name="T8" fmla="*/ 3 w 158"/>
                  <a:gd name="T9" fmla="*/ 2 h 92"/>
                  <a:gd name="T10" fmla="*/ 4 w 158"/>
                  <a:gd name="T11" fmla="*/ 1 h 92"/>
                  <a:gd name="T12" fmla="*/ 0 w 158"/>
                  <a:gd name="T13" fmla="*/ 0 h 92"/>
                  <a:gd name="T14" fmla="*/ 0 60000 65536"/>
                  <a:gd name="T15" fmla="*/ 0 60000 65536"/>
                  <a:gd name="T16" fmla="*/ 0 60000 65536"/>
                  <a:gd name="T17" fmla="*/ 0 60000 65536"/>
                  <a:gd name="T18" fmla="*/ 0 60000 65536"/>
                  <a:gd name="T19" fmla="*/ 0 60000 65536"/>
                  <a:gd name="T20" fmla="*/ 0 60000 65536"/>
                  <a:gd name="T21" fmla="*/ 0 w 158"/>
                  <a:gd name="T22" fmla="*/ 0 h 92"/>
                  <a:gd name="T23" fmla="*/ 158 w 158"/>
                  <a:gd name="T24" fmla="*/ 92 h 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8" h="92">
                    <a:moveTo>
                      <a:pt x="0" y="0"/>
                    </a:moveTo>
                    <a:lnTo>
                      <a:pt x="50" y="33"/>
                    </a:lnTo>
                    <a:lnTo>
                      <a:pt x="39" y="65"/>
                    </a:lnTo>
                    <a:lnTo>
                      <a:pt x="64" y="92"/>
                    </a:lnTo>
                    <a:lnTo>
                      <a:pt x="110" y="92"/>
                    </a:lnTo>
                    <a:lnTo>
                      <a:pt x="158" y="57"/>
                    </a:lnTo>
                    <a:lnTo>
                      <a:pt x="0" y="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94" name="Freeform 407"/>
              <p:cNvSpPr>
                <a:spLocks/>
              </p:cNvSpPr>
              <p:nvPr/>
            </p:nvSpPr>
            <p:spPr bwMode="auto">
              <a:xfrm>
                <a:off x="3290" y="2325"/>
                <a:ext cx="32" cy="138"/>
              </a:xfrm>
              <a:custGeom>
                <a:avLst/>
                <a:gdLst>
                  <a:gd name="T0" fmla="*/ 0 w 115"/>
                  <a:gd name="T1" fmla="*/ 3 h 483"/>
                  <a:gd name="T2" fmla="*/ 0 w 115"/>
                  <a:gd name="T3" fmla="*/ 4 h 483"/>
                  <a:gd name="T4" fmla="*/ 0 w 115"/>
                  <a:gd name="T5" fmla="*/ 11 h 483"/>
                  <a:gd name="T6" fmla="*/ 1 w 115"/>
                  <a:gd name="T7" fmla="*/ 10 h 483"/>
                  <a:gd name="T8" fmla="*/ 1 w 115"/>
                  <a:gd name="T9" fmla="*/ 11 h 483"/>
                  <a:gd name="T10" fmla="*/ 1 w 115"/>
                  <a:gd name="T11" fmla="*/ 9 h 483"/>
                  <a:gd name="T12" fmla="*/ 1 w 115"/>
                  <a:gd name="T13" fmla="*/ 7 h 483"/>
                  <a:gd name="T14" fmla="*/ 3 w 115"/>
                  <a:gd name="T15" fmla="*/ 8 h 483"/>
                  <a:gd name="T16" fmla="*/ 1 w 115"/>
                  <a:gd name="T17" fmla="*/ 4 h 483"/>
                  <a:gd name="T18" fmla="*/ 1 w 115"/>
                  <a:gd name="T19" fmla="*/ 0 h 483"/>
                  <a:gd name="T20" fmla="*/ 0 w 115"/>
                  <a:gd name="T21" fmla="*/ 3 h 48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5"/>
                  <a:gd name="T34" fmla="*/ 0 h 483"/>
                  <a:gd name="T35" fmla="*/ 115 w 115"/>
                  <a:gd name="T36" fmla="*/ 483 h 48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5" h="483">
                    <a:moveTo>
                      <a:pt x="0" y="123"/>
                    </a:moveTo>
                    <a:lnTo>
                      <a:pt x="19" y="182"/>
                    </a:lnTo>
                    <a:lnTo>
                      <a:pt x="19" y="483"/>
                    </a:lnTo>
                    <a:lnTo>
                      <a:pt x="39" y="446"/>
                    </a:lnTo>
                    <a:lnTo>
                      <a:pt x="70" y="469"/>
                    </a:lnTo>
                    <a:lnTo>
                      <a:pt x="32" y="387"/>
                    </a:lnTo>
                    <a:lnTo>
                      <a:pt x="53" y="304"/>
                    </a:lnTo>
                    <a:lnTo>
                      <a:pt x="115" y="329"/>
                    </a:lnTo>
                    <a:lnTo>
                      <a:pt x="57" y="169"/>
                    </a:lnTo>
                    <a:lnTo>
                      <a:pt x="39" y="0"/>
                    </a:lnTo>
                    <a:lnTo>
                      <a:pt x="0" y="123"/>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95" name="Freeform 408"/>
              <p:cNvSpPr>
                <a:spLocks/>
              </p:cNvSpPr>
              <p:nvPr/>
            </p:nvSpPr>
            <p:spPr bwMode="auto">
              <a:xfrm>
                <a:off x="3339" y="1887"/>
                <a:ext cx="50" cy="20"/>
              </a:xfrm>
              <a:custGeom>
                <a:avLst/>
                <a:gdLst>
                  <a:gd name="T0" fmla="*/ 0 w 179"/>
                  <a:gd name="T1" fmla="*/ 0 h 70"/>
                  <a:gd name="T2" fmla="*/ 1 w 179"/>
                  <a:gd name="T3" fmla="*/ 1 h 70"/>
                  <a:gd name="T4" fmla="*/ 3 w 179"/>
                  <a:gd name="T5" fmla="*/ 2 h 70"/>
                  <a:gd name="T6" fmla="*/ 4 w 179"/>
                  <a:gd name="T7" fmla="*/ 1 h 70"/>
                  <a:gd name="T8" fmla="*/ 0 w 179"/>
                  <a:gd name="T9" fmla="*/ 0 h 70"/>
                  <a:gd name="T10" fmla="*/ 0 60000 65536"/>
                  <a:gd name="T11" fmla="*/ 0 60000 65536"/>
                  <a:gd name="T12" fmla="*/ 0 60000 65536"/>
                  <a:gd name="T13" fmla="*/ 0 60000 65536"/>
                  <a:gd name="T14" fmla="*/ 0 60000 65536"/>
                  <a:gd name="T15" fmla="*/ 0 w 179"/>
                  <a:gd name="T16" fmla="*/ 0 h 70"/>
                  <a:gd name="T17" fmla="*/ 179 w 179"/>
                  <a:gd name="T18" fmla="*/ 70 h 70"/>
                </a:gdLst>
                <a:ahLst/>
                <a:cxnLst>
                  <a:cxn ang="T10">
                    <a:pos x="T0" y="T1"/>
                  </a:cxn>
                  <a:cxn ang="T11">
                    <a:pos x="T2" y="T3"/>
                  </a:cxn>
                  <a:cxn ang="T12">
                    <a:pos x="T4" y="T5"/>
                  </a:cxn>
                  <a:cxn ang="T13">
                    <a:pos x="T6" y="T7"/>
                  </a:cxn>
                  <a:cxn ang="T14">
                    <a:pos x="T8" y="T9"/>
                  </a:cxn>
                </a:cxnLst>
                <a:rect l="T15" t="T16" r="T17" b="T18"/>
                <a:pathLst>
                  <a:path w="179" h="70">
                    <a:moveTo>
                      <a:pt x="0" y="0"/>
                    </a:moveTo>
                    <a:lnTo>
                      <a:pt x="31" y="47"/>
                    </a:lnTo>
                    <a:lnTo>
                      <a:pt x="112" y="70"/>
                    </a:lnTo>
                    <a:lnTo>
                      <a:pt x="179" y="55"/>
                    </a:lnTo>
                    <a:lnTo>
                      <a:pt x="0" y="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96" name="Freeform 409"/>
              <p:cNvSpPr>
                <a:spLocks/>
              </p:cNvSpPr>
              <p:nvPr/>
            </p:nvSpPr>
            <p:spPr bwMode="auto">
              <a:xfrm>
                <a:off x="1649" y="2499"/>
                <a:ext cx="133" cy="112"/>
              </a:xfrm>
              <a:custGeom>
                <a:avLst/>
                <a:gdLst>
                  <a:gd name="T0" fmla="*/ 0 w 469"/>
                  <a:gd name="T1" fmla="*/ 1 h 392"/>
                  <a:gd name="T2" fmla="*/ 0 w 469"/>
                  <a:gd name="T3" fmla="*/ 2 h 392"/>
                  <a:gd name="T4" fmla="*/ 3 w 469"/>
                  <a:gd name="T5" fmla="*/ 3 h 392"/>
                  <a:gd name="T6" fmla="*/ 2 w 469"/>
                  <a:gd name="T7" fmla="*/ 5 h 392"/>
                  <a:gd name="T8" fmla="*/ 2 w 469"/>
                  <a:gd name="T9" fmla="*/ 8 h 392"/>
                  <a:gd name="T10" fmla="*/ 3 w 469"/>
                  <a:gd name="T11" fmla="*/ 9 h 392"/>
                  <a:gd name="T12" fmla="*/ 6 w 469"/>
                  <a:gd name="T13" fmla="*/ 8 h 392"/>
                  <a:gd name="T14" fmla="*/ 8 w 469"/>
                  <a:gd name="T15" fmla="*/ 6 h 392"/>
                  <a:gd name="T16" fmla="*/ 8 w 469"/>
                  <a:gd name="T17" fmla="*/ 5 h 392"/>
                  <a:gd name="T18" fmla="*/ 9 w 469"/>
                  <a:gd name="T19" fmla="*/ 3 h 392"/>
                  <a:gd name="T20" fmla="*/ 11 w 469"/>
                  <a:gd name="T21" fmla="*/ 2 h 392"/>
                  <a:gd name="T22" fmla="*/ 11 w 469"/>
                  <a:gd name="T23" fmla="*/ 1 h 392"/>
                  <a:gd name="T24" fmla="*/ 9 w 469"/>
                  <a:gd name="T25" fmla="*/ 1 h 392"/>
                  <a:gd name="T26" fmla="*/ 9 w 469"/>
                  <a:gd name="T27" fmla="*/ 1 h 392"/>
                  <a:gd name="T28" fmla="*/ 6 w 469"/>
                  <a:gd name="T29" fmla="*/ 0 h 392"/>
                  <a:gd name="T30" fmla="*/ 1 w 469"/>
                  <a:gd name="T31" fmla="*/ 0 h 392"/>
                  <a:gd name="T32" fmla="*/ 0 w 469"/>
                  <a:gd name="T33" fmla="*/ 1 h 39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69"/>
                  <a:gd name="T52" fmla="*/ 0 h 392"/>
                  <a:gd name="T53" fmla="*/ 469 w 469"/>
                  <a:gd name="T54" fmla="*/ 392 h 39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69" h="392">
                    <a:moveTo>
                      <a:pt x="0" y="33"/>
                    </a:moveTo>
                    <a:lnTo>
                      <a:pt x="13" y="97"/>
                    </a:lnTo>
                    <a:lnTo>
                      <a:pt x="112" y="106"/>
                    </a:lnTo>
                    <a:lnTo>
                      <a:pt x="70" y="209"/>
                    </a:lnTo>
                    <a:lnTo>
                      <a:pt x="70" y="335"/>
                    </a:lnTo>
                    <a:lnTo>
                      <a:pt x="138" y="392"/>
                    </a:lnTo>
                    <a:lnTo>
                      <a:pt x="275" y="355"/>
                    </a:lnTo>
                    <a:lnTo>
                      <a:pt x="354" y="261"/>
                    </a:lnTo>
                    <a:lnTo>
                      <a:pt x="338" y="223"/>
                    </a:lnTo>
                    <a:lnTo>
                      <a:pt x="379" y="152"/>
                    </a:lnTo>
                    <a:lnTo>
                      <a:pt x="468" y="98"/>
                    </a:lnTo>
                    <a:lnTo>
                      <a:pt x="469" y="67"/>
                    </a:lnTo>
                    <a:lnTo>
                      <a:pt x="412" y="60"/>
                    </a:lnTo>
                    <a:lnTo>
                      <a:pt x="400" y="55"/>
                    </a:lnTo>
                    <a:lnTo>
                      <a:pt x="279" y="13"/>
                    </a:lnTo>
                    <a:lnTo>
                      <a:pt x="39" y="0"/>
                    </a:lnTo>
                    <a:lnTo>
                      <a:pt x="0" y="33"/>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97" name="Freeform 410"/>
              <p:cNvSpPr>
                <a:spLocks/>
              </p:cNvSpPr>
              <p:nvPr/>
            </p:nvSpPr>
            <p:spPr bwMode="auto">
              <a:xfrm>
                <a:off x="1864" y="1765"/>
                <a:ext cx="115" cy="95"/>
              </a:xfrm>
              <a:custGeom>
                <a:avLst/>
                <a:gdLst>
                  <a:gd name="T0" fmla="*/ 0 w 404"/>
                  <a:gd name="T1" fmla="*/ 1 h 334"/>
                  <a:gd name="T2" fmla="*/ 0 w 404"/>
                  <a:gd name="T3" fmla="*/ 2 h 334"/>
                  <a:gd name="T4" fmla="*/ 1 w 404"/>
                  <a:gd name="T5" fmla="*/ 2 h 334"/>
                  <a:gd name="T6" fmla="*/ 1 w 404"/>
                  <a:gd name="T7" fmla="*/ 2 h 334"/>
                  <a:gd name="T8" fmla="*/ 1 w 404"/>
                  <a:gd name="T9" fmla="*/ 3 h 334"/>
                  <a:gd name="T10" fmla="*/ 0 w 404"/>
                  <a:gd name="T11" fmla="*/ 3 h 334"/>
                  <a:gd name="T12" fmla="*/ 2 w 404"/>
                  <a:gd name="T13" fmla="*/ 3 h 334"/>
                  <a:gd name="T14" fmla="*/ 1 w 404"/>
                  <a:gd name="T15" fmla="*/ 4 h 334"/>
                  <a:gd name="T16" fmla="*/ 2 w 404"/>
                  <a:gd name="T17" fmla="*/ 4 h 334"/>
                  <a:gd name="T18" fmla="*/ 3 w 404"/>
                  <a:gd name="T19" fmla="*/ 4 h 334"/>
                  <a:gd name="T20" fmla="*/ 3 w 404"/>
                  <a:gd name="T21" fmla="*/ 3 h 334"/>
                  <a:gd name="T22" fmla="*/ 4 w 404"/>
                  <a:gd name="T23" fmla="*/ 3 h 334"/>
                  <a:gd name="T24" fmla="*/ 4 w 404"/>
                  <a:gd name="T25" fmla="*/ 4 h 334"/>
                  <a:gd name="T26" fmla="*/ 5 w 404"/>
                  <a:gd name="T27" fmla="*/ 3 h 334"/>
                  <a:gd name="T28" fmla="*/ 5 w 404"/>
                  <a:gd name="T29" fmla="*/ 4 h 334"/>
                  <a:gd name="T30" fmla="*/ 6 w 404"/>
                  <a:gd name="T31" fmla="*/ 4 h 334"/>
                  <a:gd name="T32" fmla="*/ 3 w 404"/>
                  <a:gd name="T33" fmla="*/ 5 h 334"/>
                  <a:gd name="T34" fmla="*/ 3 w 404"/>
                  <a:gd name="T35" fmla="*/ 5 h 334"/>
                  <a:gd name="T36" fmla="*/ 5 w 404"/>
                  <a:gd name="T37" fmla="*/ 5 h 334"/>
                  <a:gd name="T38" fmla="*/ 4 w 404"/>
                  <a:gd name="T39" fmla="*/ 5 h 334"/>
                  <a:gd name="T40" fmla="*/ 5 w 404"/>
                  <a:gd name="T41" fmla="*/ 6 h 334"/>
                  <a:gd name="T42" fmla="*/ 3 w 404"/>
                  <a:gd name="T43" fmla="*/ 6 h 334"/>
                  <a:gd name="T44" fmla="*/ 5 w 404"/>
                  <a:gd name="T45" fmla="*/ 8 h 334"/>
                  <a:gd name="T46" fmla="*/ 7 w 404"/>
                  <a:gd name="T47" fmla="*/ 4 h 334"/>
                  <a:gd name="T48" fmla="*/ 9 w 404"/>
                  <a:gd name="T49" fmla="*/ 3 h 334"/>
                  <a:gd name="T50" fmla="*/ 7 w 404"/>
                  <a:gd name="T51" fmla="*/ 2 h 334"/>
                  <a:gd name="T52" fmla="*/ 7 w 404"/>
                  <a:gd name="T53" fmla="*/ 1 h 334"/>
                  <a:gd name="T54" fmla="*/ 6 w 404"/>
                  <a:gd name="T55" fmla="*/ 2 h 334"/>
                  <a:gd name="T56" fmla="*/ 6 w 404"/>
                  <a:gd name="T57" fmla="*/ 1 h 334"/>
                  <a:gd name="T58" fmla="*/ 5 w 404"/>
                  <a:gd name="T59" fmla="*/ 0 h 334"/>
                  <a:gd name="T60" fmla="*/ 4 w 404"/>
                  <a:gd name="T61" fmla="*/ 1 h 334"/>
                  <a:gd name="T62" fmla="*/ 5 w 404"/>
                  <a:gd name="T63" fmla="*/ 3 h 334"/>
                  <a:gd name="T64" fmla="*/ 3 w 404"/>
                  <a:gd name="T65" fmla="*/ 1 h 334"/>
                  <a:gd name="T66" fmla="*/ 3 w 404"/>
                  <a:gd name="T67" fmla="*/ 1 h 334"/>
                  <a:gd name="T68" fmla="*/ 3 w 404"/>
                  <a:gd name="T69" fmla="*/ 2 h 334"/>
                  <a:gd name="T70" fmla="*/ 1 w 404"/>
                  <a:gd name="T71" fmla="*/ 1 h 334"/>
                  <a:gd name="T72" fmla="*/ 3 w 404"/>
                  <a:gd name="T73" fmla="*/ 1 h 334"/>
                  <a:gd name="T74" fmla="*/ 0 w 404"/>
                  <a:gd name="T75" fmla="*/ 1 h 33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4"/>
                  <a:gd name="T115" fmla="*/ 0 h 334"/>
                  <a:gd name="T116" fmla="*/ 404 w 404"/>
                  <a:gd name="T117" fmla="*/ 334 h 33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4" h="334">
                    <a:moveTo>
                      <a:pt x="0" y="41"/>
                    </a:moveTo>
                    <a:lnTo>
                      <a:pt x="2" y="81"/>
                    </a:lnTo>
                    <a:lnTo>
                      <a:pt x="43" y="81"/>
                    </a:lnTo>
                    <a:lnTo>
                      <a:pt x="30" y="100"/>
                    </a:lnTo>
                    <a:lnTo>
                      <a:pt x="64" y="115"/>
                    </a:lnTo>
                    <a:lnTo>
                      <a:pt x="19" y="112"/>
                    </a:lnTo>
                    <a:lnTo>
                      <a:pt x="94" y="147"/>
                    </a:lnTo>
                    <a:lnTo>
                      <a:pt x="66" y="160"/>
                    </a:lnTo>
                    <a:lnTo>
                      <a:pt x="86" y="187"/>
                    </a:lnTo>
                    <a:lnTo>
                      <a:pt x="151" y="170"/>
                    </a:lnTo>
                    <a:lnTo>
                      <a:pt x="150" y="135"/>
                    </a:lnTo>
                    <a:lnTo>
                      <a:pt x="176" y="123"/>
                    </a:lnTo>
                    <a:lnTo>
                      <a:pt x="182" y="162"/>
                    </a:lnTo>
                    <a:lnTo>
                      <a:pt x="224" y="135"/>
                    </a:lnTo>
                    <a:lnTo>
                      <a:pt x="215" y="162"/>
                    </a:lnTo>
                    <a:lnTo>
                      <a:pt x="250" y="164"/>
                    </a:lnTo>
                    <a:lnTo>
                      <a:pt x="113" y="203"/>
                    </a:lnTo>
                    <a:lnTo>
                      <a:pt x="118" y="230"/>
                    </a:lnTo>
                    <a:lnTo>
                      <a:pt x="235" y="211"/>
                    </a:lnTo>
                    <a:lnTo>
                      <a:pt x="157" y="237"/>
                    </a:lnTo>
                    <a:lnTo>
                      <a:pt x="201" y="252"/>
                    </a:lnTo>
                    <a:lnTo>
                      <a:pt x="120" y="265"/>
                    </a:lnTo>
                    <a:lnTo>
                      <a:pt x="238" y="334"/>
                    </a:lnTo>
                    <a:lnTo>
                      <a:pt x="314" y="162"/>
                    </a:lnTo>
                    <a:lnTo>
                      <a:pt x="404" y="122"/>
                    </a:lnTo>
                    <a:lnTo>
                      <a:pt x="306" y="92"/>
                    </a:lnTo>
                    <a:lnTo>
                      <a:pt x="291" y="47"/>
                    </a:lnTo>
                    <a:lnTo>
                      <a:pt x="261" y="73"/>
                    </a:lnTo>
                    <a:lnTo>
                      <a:pt x="276" y="34"/>
                    </a:lnTo>
                    <a:lnTo>
                      <a:pt x="208" y="0"/>
                    </a:lnTo>
                    <a:lnTo>
                      <a:pt x="185" y="34"/>
                    </a:lnTo>
                    <a:lnTo>
                      <a:pt x="216" y="115"/>
                    </a:lnTo>
                    <a:lnTo>
                      <a:pt x="143" y="30"/>
                    </a:lnTo>
                    <a:lnTo>
                      <a:pt x="118" y="47"/>
                    </a:lnTo>
                    <a:lnTo>
                      <a:pt x="134" y="89"/>
                    </a:lnTo>
                    <a:lnTo>
                      <a:pt x="62" y="51"/>
                    </a:lnTo>
                    <a:lnTo>
                      <a:pt x="113" y="27"/>
                    </a:lnTo>
                    <a:lnTo>
                      <a:pt x="0" y="41"/>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98" name="Freeform 411"/>
              <p:cNvSpPr>
                <a:spLocks/>
              </p:cNvSpPr>
              <p:nvPr/>
            </p:nvSpPr>
            <p:spPr bwMode="auto">
              <a:xfrm>
                <a:off x="1938" y="1752"/>
                <a:ext cx="104" cy="40"/>
              </a:xfrm>
              <a:custGeom>
                <a:avLst/>
                <a:gdLst>
                  <a:gd name="T0" fmla="*/ 0 w 365"/>
                  <a:gd name="T1" fmla="*/ 1 h 141"/>
                  <a:gd name="T2" fmla="*/ 1 w 365"/>
                  <a:gd name="T3" fmla="*/ 1 h 141"/>
                  <a:gd name="T4" fmla="*/ 0 w 365"/>
                  <a:gd name="T5" fmla="*/ 1 h 141"/>
                  <a:gd name="T6" fmla="*/ 1 w 365"/>
                  <a:gd name="T7" fmla="*/ 2 h 141"/>
                  <a:gd name="T8" fmla="*/ 4 w 365"/>
                  <a:gd name="T9" fmla="*/ 2 h 141"/>
                  <a:gd name="T10" fmla="*/ 2 w 365"/>
                  <a:gd name="T11" fmla="*/ 2 h 141"/>
                  <a:gd name="T12" fmla="*/ 5 w 365"/>
                  <a:gd name="T13" fmla="*/ 3 h 141"/>
                  <a:gd name="T14" fmla="*/ 7 w 365"/>
                  <a:gd name="T15" fmla="*/ 3 h 141"/>
                  <a:gd name="T16" fmla="*/ 9 w 365"/>
                  <a:gd name="T17" fmla="*/ 1 h 141"/>
                  <a:gd name="T18" fmla="*/ 8 w 365"/>
                  <a:gd name="T19" fmla="*/ 1 h 141"/>
                  <a:gd name="T20" fmla="*/ 6 w 365"/>
                  <a:gd name="T21" fmla="*/ 1 h 141"/>
                  <a:gd name="T22" fmla="*/ 7 w 365"/>
                  <a:gd name="T23" fmla="*/ 0 h 141"/>
                  <a:gd name="T24" fmla="*/ 5 w 365"/>
                  <a:gd name="T25" fmla="*/ 1 h 141"/>
                  <a:gd name="T26" fmla="*/ 5 w 365"/>
                  <a:gd name="T27" fmla="*/ 0 h 141"/>
                  <a:gd name="T28" fmla="*/ 4 w 365"/>
                  <a:gd name="T29" fmla="*/ 1 h 141"/>
                  <a:gd name="T30" fmla="*/ 2 w 365"/>
                  <a:gd name="T31" fmla="*/ 0 h 141"/>
                  <a:gd name="T32" fmla="*/ 2 w 365"/>
                  <a:gd name="T33" fmla="*/ 1 h 141"/>
                  <a:gd name="T34" fmla="*/ 1 w 365"/>
                  <a:gd name="T35" fmla="*/ 0 h 141"/>
                  <a:gd name="T36" fmla="*/ 2 w 365"/>
                  <a:gd name="T37" fmla="*/ 1 h 141"/>
                  <a:gd name="T38" fmla="*/ 0 w 365"/>
                  <a:gd name="T39" fmla="*/ 1 h 14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65"/>
                  <a:gd name="T61" fmla="*/ 0 h 141"/>
                  <a:gd name="T62" fmla="*/ 365 w 365"/>
                  <a:gd name="T63" fmla="*/ 141 h 14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65" h="141">
                    <a:moveTo>
                      <a:pt x="0" y="38"/>
                    </a:moveTo>
                    <a:lnTo>
                      <a:pt x="53" y="49"/>
                    </a:lnTo>
                    <a:lnTo>
                      <a:pt x="19" y="66"/>
                    </a:lnTo>
                    <a:lnTo>
                      <a:pt x="33" y="76"/>
                    </a:lnTo>
                    <a:lnTo>
                      <a:pt x="168" y="74"/>
                    </a:lnTo>
                    <a:lnTo>
                      <a:pt x="83" y="96"/>
                    </a:lnTo>
                    <a:lnTo>
                      <a:pt x="219" y="141"/>
                    </a:lnTo>
                    <a:lnTo>
                      <a:pt x="309" y="115"/>
                    </a:lnTo>
                    <a:lnTo>
                      <a:pt x="365" y="66"/>
                    </a:lnTo>
                    <a:lnTo>
                      <a:pt x="351" y="43"/>
                    </a:lnTo>
                    <a:lnTo>
                      <a:pt x="265" y="45"/>
                    </a:lnTo>
                    <a:lnTo>
                      <a:pt x="277" y="19"/>
                    </a:lnTo>
                    <a:lnTo>
                      <a:pt x="209" y="45"/>
                    </a:lnTo>
                    <a:lnTo>
                      <a:pt x="198" y="0"/>
                    </a:lnTo>
                    <a:lnTo>
                      <a:pt x="182" y="57"/>
                    </a:lnTo>
                    <a:lnTo>
                      <a:pt x="83" y="0"/>
                    </a:lnTo>
                    <a:lnTo>
                      <a:pt x="85" y="35"/>
                    </a:lnTo>
                    <a:lnTo>
                      <a:pt x="57" y="19"/>
                    </a:lnTo>
                    <a:lnTo>
                      <a:pt x="69" y="51"/>
                    </a:lnTo>
                    <a:lnTo>
                      <a:pt x="0" y="38"/>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99" name="Freeform 412"/>
              <p:cNvSpPr>
                <a:spLocks/>
              </p:cNvSpPr>
              <p:nvPr/>
            </p:nvSpPr>
            <p:spPr bwMode="auto">
              <a:xfrm>
                <a:off x="1974" y="1817"/>
                <a:ext cx="44" cy="26"/>
              </a:xfrm>
              <a:custGeom>
                <a:avLst/>
                <a:gdLst>
                  <a:gd name="T0" fmla="*/ 0 w 157"/>
                  <a:gd name="T1" fmla="*/ 2 h 92"/>
                  <a:gd name="T2" fmla="*/ 0 w 157"/>
                  <a:gd name="T3" fmla="*/ 1 h 92"/>
                  <a:gd name="T4" fmla="*/ 2 w 157"/>
                  <a:gd name="T5" fmla="*/ 0 h 92"/>
                  <a:gd name="T6" fmla="*/ 2 w 157"/>
                  <a:gd name="T7" fmla="*/ 1 h 92"/>
                  <a:gd name="T8" fmla="*/ 3 w 157"/>
                  <a:gd name="T9" fmla="*/ 1 h 92"/>
                  <a:gd name="T10" fmla="*/ 1 w 157"/>
                  <a:gd name="T11" fmla="*/ 2 h 92"/>
                  <a:gd name="T12" fmla="*/ 2 w 157"/>
                  <a:gd name="T13" fmla="*/ 1 h 92"/>
                  <a:gd name="T14" fmla="*/ 0 w 157"/>
                  <a:gd name="T15" fmla="*/ 2 h 92"/>
                  <a:gd name="T16" fmla="*/ 0 60000 65536"/>
                  <a:gd name="T17" fmla="*/ 0 60000 65536"/>
                  <a:gd name="T18" fmla="*/ 0 60000 65536"/>
                  <a:gd name="T19" fmla="*/ 0 60000 65536"/>
                  <a:gd name="T20" fmla="*/ 0 60000 65536"/>
                  <a:gd name="T21" fmla="*/ 0 60000 65536"/>
                  <a:gd name="T22" fmla="*/ 0 60000 65536"/>
                  <a:gd name="T23" fmla="*/ 0 60000 65536"/>
                  <a:gd name="T24" fmla="*/ 0 w 157"/>
                  <a:gd name="T25" fmla="*/ 0 h 92"/>
                  <a:gd name="T26" fmla="*/ 157 w 157"/>
                  <a:gd name="T27" fmla="*/ 92 h 9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7" h="92">
                    <a:moveTo>
                      <a:pt x="0" y="73"/>
                    </a:moveTo>
                    <a:lnTo>
                      <a:pt x="14" y="26"/>
                    </a:lnTo>
                    <a:lnTo>
                      <a:pt x="78" y="0"/>
                    </a:lnTo>
                    <a:lnTo>
                      <a:pt x="88" y="26"/>
                    </a:lnTo>
                    <a:lnTo>
                      <a:pt x="157" y="48"/>
                    </a:lnTo>
                    <a:lnTo>
                      <a:pt x="62" y="92"/>
                    </a:lnTo>
                    <a:lnTo>
                      <a:pt x="78" y="68"/>
                    </a:lnTo>
                    <a:lnTo>
                      <a:pt x="0" y="73"/>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00" name="Freeform 413"/>
              <p:cNvSpPr>
                <a:spLocks/>
              </p:cNvSpPr>
              <p:nvPr/>
            </p:nvSpPr>
            <p:spPr bwMode="auto">
              <a:xfrm>
                <a:off x="1869" y="2041"/>
                <a:ext cx="140" cy="266"/>
              </a:xfrm>
              <a:custGeom>
                <a:avLst/>
                <a:gdLst>
                  <a:gd name="T0" fmla="*/ 0 w 492"/>
                  <a:gd name="T1" fmla="*/ 16 h 935"/>
                  <a:gd name="T2" fmla="*/ 0 w 492"/>
                  <a:gd name="T3" fmla="*/ 18 h 935"/>
                  <a:gd name="T4" fmla="*/ 1 w 492"/>
                  <a:gd name="T5" fmla="*/ 20 h 935"/>
                  <a:gd name="T6" fmla="*/ 1 w 492"/>
                  <a:gd name="T7" fmla="*/ 22 h 935"/>
                  <a:gd name="T8" fmla="*/ 4 w 492"/>
                  <a:gd name="T9" fmla="*/ 20 h 935"/>
                  <a:gd name="T10" fmla="*/ 5 w 492"/>
                  <a:gd name="T11" fmla="*/ 17 h 935"/>
                  <a:gd name="T12" fmla="*/ 4 w 492"/>
                  <a:gd name="T13" fmla="*/ 17 h 935"/>
                  <a:gd name="T14" fmla="*/ 6 w 492"/>
                  <a:gd name="T15" fmla="*/ 16 h 935"/>
                  <a:gd name="T16" fmla="*/ 4 w 492"/>
                  <a:gd name="T17" fmla="*/ 16 h 935"/>
                  <a:gd name="T18" fmla="*/ 6 w 492"/>
                  <a:gd name="T19" fmla="*/ 16 h 935"/>
                  <a:gd name="T20" fmla="*/ 7 w 492"/>
                  <a:gd name="T21" fmla="*/ 15 h 935"/>
                  <a:gd name="T22" fmla="*/ 5 w 492"/>
                  <a:gd name="T23" fmla="*/ 14 h 935"/>
                  <a:gd name="T24" fmla="*/ 4 w 492"/>
                  <a:gd name="T25" fmla="*/ 15 h 935"/>
                  <a:gd name="T26" fmla="*/ 5 w 492"/>
                  <a:gd name="T27" fmla="*/ 14 h 935"/>
                  <a:gd name="T28" fmla="*/ 5 w 492"/>
                  <a:gd name="T29" fmla="*/ 11 h 935"/>
                  <a:gd name="T30" fmla="*/ 9 w 492"/>
                  <a:gd name="T31" fmla="*/ 8 h 935"/>
                  <a:gd name="T32" fmla="*/ 9 w 492"/>
                  <a:gd name="T33" fmla="*/ 7 h 935"/>
                  <a:gd name="T34" fmla="*/ 9 w 492"/>
                  <a:gd name="T35" fmla="*/ 6 h 935"/>
                  <a:gd name="T36" fmla="*/ 11 w 492"/>
                  <a:gd name="T37" fmla="*/ 5 h 935"/>
                  <a:gd name="T38" fmla="*/ 11 w 492"/>
                  <a:gd name="T39" fmla="*/ 2 h 935"/>
                  <a:gd name="T40" fmla="*/ 8 w 492"/>
                  <a:gd name="T41" fmla="*/ 0 h 935"/>
                  <a:gd name="T42" fmla="*/ 8 w 492"/>
                  <a:gd name="T43" fmla="*/ 0 h 935"/>
                  <a:gd name="T44" fmla="*/ 8 w 492"/>
                  <a:gd name="T45" fmla="*/ 1 h 935"/>
                  <a:gd name="T46" fmla="*/ 6 w 492"/>
                  <a:gd name="T47" fmla="*/ 1 h 935"/>
                  <a:gd name="T48" fmla="*/ 6 w 492"/>
                  <a:gd name="T49" fmla="*/ 2 h 935"/>
                  <a:gd name="T50" fmla="*/ 5 w 492"/>
                  <a:gd name="T51" fmla="*/ 2 h 935"/>
                  <a:gd name="T52" fmla="*/ 5 w 492"/>
                  <a:gd name="T53" fmla="*/ 3 h 935"/>
                  <a:gd name="T54" fmla="*/ 3 w 492"/>
                  <a:gd name="T55" fmla="*/ 5 h 935"/>
                  <a:gd name="T56" fmla="*/ 2 w 492"/>
                  <a:gd name="T57" fmla="*/ 7 h 935"/>
                  <a:gd name="T58" fmla="*/ 3 w 492"/>
                  <a:gd name="T59" fmla="*/ 9 h 935"/>
                  <a:gd name="T60" fmla="*/ 1 w 492"/>
                  <a:gd name="T61" fmla="*/ 9 h 935"/>
                  <a:gd name="T62" fmla="*/ 1 w 492"/>
                  <a:gd name="T63" fmla="*/ 12 h 935"/>
                  <a:gd name="T64" fmla="*/ 1 w 492"/>
                  <a:gd name="T65" fmla="*/ 13 h 935"/>
                  <a:gd name="T66" fmla="*/ 1 w 492"/>
                  <a:gd name="T67" fmla="*/ 13 h 935"/>
                  <a:gd name="T68" fmla="*/ 1 w 492"/>
                  <a:gd name="T69" fmla="*/ 15 h 935"/>
                  <a:gd name="T70" fmla="*/ 0 w 492"/>
                  <a:gd name="T71" fmla="*/ 16 h 93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92"/>
                  <a:gd name="T109" fmla="*/ 0 h 935"/>
                  <a:gd name="T110" fmla="*/ 492 w 492"/>
                  <a:gd name="T111" fmla="*/ 935 h 93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92" h="935">
                    <a:moveTo>
                      <a:pt x="0" y="704"/>
                    </a:moveTo>
                    <a:lnTo>
                      <a:pt x="19" y="810"/>
                    </a:lnTo>
                    <a:lnTo>
                      <a:pt x="63" y="862"/>
                    </a:lnTo>
                    <a:lnTo>
                      <a:pt x="59" y="935"/>
                    </a:lnTo>
                    <a:lnTo>
                      <a:pt x="179" y="885"/>
                    </a:lnTo>
                    <a:lnTo>
                      <a:pt x="209" y="739"/>
                    </a:lnTo>
                    <a:lnTo>
                      <a:pt x="187" y="732"/>
                    </a:lnTo>
                    <a:lnTo>
                      <a:pt x="275" y="686"/>
                    </a:lnTo>
                    <a:lnTo>
                      <a:pt x="191" y="675"/>
                    </a:lnTo>
                    <a:lnTo>
                      <a:pt x="253" y="686"/>
                    </a:lnTo>
                    <a:lnTo>
                      <a:pt x="290" y="648"/>
                    </a:lnTo>
                    <a:lnTo>
                      <a:pt x="237" y="599"/>
                    </a:lnTo>
                    <a:lnTo>
                      <a:pt x="189" y="633"/>
                    </a:lnTo>
                    <a:lnTo>
                      <a:pt x="227" y="604"/>
                    </a:lnTo>
                    <a:lnTo>
                      <a:pt x="228" y="470"/>
                    </a:lnTo>
                    <a:lnTo>
                      <a:pt x="395" y="341"/>
                    </a:lnTo>
                    <a:lnTo>
                      <a:pt x="383" y="314"/>
                    </a:lnTo>
                    <a:lnTo>
                      <a:pt x="410" y="249"/>
                    </a:lnTo>
                    <a:lnTo>
                      <a:pt x="492" y="230"/>
                    </a:lnTo>
                    <a:lnTo>
                      <a:pt x="470" y="79"/>
                    </a:lnTo>
                    <a:lnTo>
                      <a:pt x="358" y="0"/>
                    </a:lnTo>
                    <a:lnTo>
                      <a:pt x="339" y="0"/>
                    </a:lnTo>
                    <a:lnTo>
                      <a:pt x="338" y="48"/>
                    </a:lnTo>
                    <a:lnTo>
                      <a:pt x="270" y="39"/>
                    </a:lnTo>
                    <a:lnTo>
                      <a:pt x="253" y="79"/>
                    </a:lnTo>
                    <a:lnTo>
                      <a:pt x="208" y="90"/>
                    </a:lnTo>
                    <a:lnTo>
                      <a:pt x="196" y="150"/>
                    </a:lnTo>
                    <a:lnTo>
                      <a:pt x="129" y="222"/>
                    </a:lnTo>
                    <a:lnTo>
                      <a:pt x="97" y="324"/>
                    </a:lnTo>
                    <a:lnTo>
                      <a:pt x="109" y="364"/>
                    </a:lnTo>
                    <a:lnTo>
                      <a:pt x="42" y="394"/>
                    </a:lnTo>
                    <a:lnTo>
                      <a:pt x="35" y="526"/>
                    </a:lnTo>
                    <a:lnTo>
                      <a:pt x="57" y="553"/>
                    </a:lnTo>
                    <a:lnTo>
                      <a:pt x="35" y="578"/>
                    </a:lnTo>
                    <a:lnTo>
                      <a:pt x="46" y="636"/>
                    </a:lnTo>
                    <a:lnTo>
                      <a:pt x="0" y="704"/>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01" name="Freeform 414"/>
              <p:cNvSpPr>
                <a:spLocks/>
              </p:cNvSpPr>
              <p:nvPr/>
            </p:nvSpPr>
            <p:spPr bwMode="auto">
              <a:xfrm>
                <a:off x="1812" y="2436"/>
                <a:ext cx="48" cy="28"/>
              </a:xfrm>
              <a:custGeom>
                <a:avLst/>
                <a:gdLst>
                  <a:gd name="T0" fmla="*/ 0 w 169"/>
                  <a:gd name="T1" fmla="*/ 1 h 98"/>
                  <a:gd name="T2" fmla="*/ 1 w 169"/>
                  <a:gd name="T3" fmla="*/ 2 h 98"/>
                  <a:gd name="T4" fmla="*/ 2 w 169"/>
                  <a:gd name="T5" fmla="*/ 2 h 98"/>
                  <a:gd name="T6" fmla="*/ 3 w 169"/>
                  <a:gd name="T7" fmla="*/ 2 h 98"/>
                  <a:gd name="T8" fmla="*/ 4 w 169"/>
                  <a:gd name="T9" fmla="*/ 1 h 98"/>
                  <a:gd name="T10" fmla="*/ 3 w 169"/>
                  <a:gd name="T11" fmla="*/ 1 h 98"/>
                  <a:gd name="T12" fmla="*/ 3 w 169"/>
                  <a:gd name="T13" fmla="*/ 0 h 98"/>
                  <a:gd name="T14" fmla="*/ 3 w 169"/>
                  <a:gd name="T15" fmla="*/ 0 h 98"/>
                  <a:gd name="T16" fmla="*/ 1 w 169"/>
                  <a:gd name="T17" fmla="*/ 0 h 98"/>
                  <a:gd name="T18" fmla="*/ 0 w 169"/>
                  <a:gd name="T19" fmla="*/ 1 h 9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9"/>
                  <a:gd name="T31" fmla="*/ 0 h 98"/>
                  <a:gd name="T32" fmla="*/ 169 w 169"/>
                  <a:gd name="T33" fmla="*/ 98 h 9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9" h="98">
                    <a:moveTo>
                      <a:pt x="0" y="66"/>
                    </a:moveTo>
                    <a:lnTo>
                      <a:pt x="39" y="98"/>
                    </a:lnTo>
                    <a:lnTo>
                      <a:pt x="92" y="70"/>
                    </a:lnTo>
                    <a:lnTo>
                      <a:pt x="115" y="96"/>
                    </a:lnTo>
                    <a:lnTo>
                      <a:pt x="169" y="44"/>
                    </a:lnTo>
                    <a:lnTo>
                      <a:pt x="136" y="38"/>
                    </a:lnTo>
                    <a:lnTo>
                      <a:pt x="135" y="16"/>
                    </a:lnTo>
                    <a:lnTo>
                      <a:pt x="128" y="9"/>
                    </a:lnTo>
                    <a:lnTo>
                      <a:pt x="54" y="0"/>
                    </a:lnTo>
                    <a:lnTo>
                      <a:pt x="0" y="66"/>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02" name="Freeform 415"/>
              <p:cNvSpPr>
                <a:spLocks/>
              </p:cNvSpPr>
              <p:nvPr/>
            </p:nvSpPr>
            <p:spPr bwMode="auto">
              <a:xfrm>
                <a:off x="2133" y="2595"/>
                <a:ext cx="78" cy="69"/>
              </a:xfrm>
              <a:custGeom>
                <a:avLst/>
                <a:gdLst>
                  <a:gd name="T0" fmla="*/ 0 w 273"/>
                  <a:gd name="T1" fmla="*/ 5 h 244"/>
                  <a:gd name="T2" fmla="*/ 0 w 273"/>
                  <a:gd name="T3" fmla="*/ 5 h 244"/>
                  <a:gd name="T4" fmla="*/ 1 w 273"/>
                  <a:gd name="T5" fmla="*/ 3 h 244"/>
                  <a:gd name="T6" fmla="*/ 1 w 273"/>
                  <a:gd name="T7" fmla="*/ 3 h 244"/>
                  <a:gd name="T8" fmla="*/ 1 w 273"/>
                  <a:gd name="T9" fmla="*/ 1 h 244"/>
                  <a:gd name="T10" fmla="*/ 1 w 273"/>
                  <a:gd name="T11" fmla="*/ 0 h 244"/>
                  <a:gd name="T12" fmla="*/ 6 w 273"/>
                  <a:gd name="T13" fmla="*/ 0 h 244"/>
                  <a:gd name="T14" fmla="*/ 5 w 273"/>
                  <a:gd name="T15" fmla="*/ 1 h 244"/>
                  <a:gd name="T16" fmla="*/ 5 w 273"/>
                  <a:gd name="T17" fmla="*/ 3 h 244"/>
                  <a:gd name="T18" fmla="*/ 3 w 273"/>
                  <a:gd name="T19" fmla="*/ 4 h 244"/>
                  <a:gd name="T20" fmla="*/ 1 w 273"/>
                  <a:gd name="T21" fmla="*/ 6 h 244"/>
                  <a:gd name="T22" fmla="*/ 0 w 273"/>
                  <a:gd name="T23" fmla="*/ 5 h 24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3"/>
                  <a:gd name="T37" fmla="*/ 0 h 244"/>
                  <a:gd name="T38" fmla="*/ 273 w 273"/>
                  <a:gd name="T39" fmla="*/ 244 h 24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3" h="244">
                    <a:moveTo>
                      <a:pt x="0" y="225"/>
                    </a:moveTo>
                    <a:lnTo>
                      <a:pt x="5" y="199"/>
                    </a:lnTo>
                    <a:lnTo>
                      <a:pt x="43" y="147"/>
                    </a:lnTo>
                    <a:lnTo>
                      <a:pt x="22" y="126"/>
                    </a:lnTo>
                    <a:lnTo>
                      <a:pt x="21" y="64"/>
                    </a:lnTo>
                    <a:lnTo>
                      <a:pt x="43" y="12"/>
                    </a:lnTo>
                    <a:lnTo>
                      <a:pt x="273" y="0"/>
                    </a:lnTo>
                    <a:lnTo>
                      <a:pt x="231" y="37"/>
                    </a:lnTo>
                    <a:lnTo>
                      <a:pt x="215" y="135"/>
                    </a:lnTo>
                    <a:lnTo>
                      <a:pt x="122" y="191"/>
                    </a:lnTo>
                    <a:lnTo>
                      <a:pt x="38" y="244"/>
                    </a:lnTo>
                    <a:lnTo>
                      <a:pt x="0" y="22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03" name="Freeform 416"/>
              <p:cNvSpPr>
                <a:spLocks/>
              </p:cNvSpPr>
              <p:nvPr/>
            </p:nvSpPr>
            <p:spPr bwMode="auto">
              <a:xfrm>
                <a:off x="2808" y="2820"/>
                <a:ext cx="87" cy="193"/>
              </a:xfrm>
              <a:custGeom>
                <a:avLst/>
                <a:gdLst>
                  <a:gd name="T0" fmla="*/ 0 w 303"/>
                  <a:gd name="T1" fmla="*/ 3 h 678"/>
                  <a:gd name="T2" fmla="*/ 1 w 303"/>
                  <a:gd name="T3" fmla="*/ 1 h 678"/>
                  <a:gd name="T4" fmla="*/ 3 w 303"/>
                  <a:gd name="T5" fmla="*/ 0 h 678"/>
                  <a:gd name="T6" fmla="*/ 3 w 303"/>
                  <a:gd name="T7" fmla="*/ 1 h 678"/>
                  <a:gd name="T8" fmla="*/ 3 w 303"/>
                  <a:gd name="T9" fmla="*/ 3 h 678"/>
                  <a:gd name="T10" fmla="*/ 5 w 303"/>
                  <a:gd name="T11" fmla="*/ 3 h 678"/>
                  <a:gd name="T12" fmla="*/ 6 w 303"/>
                  <a:gd name="T13" fmla="*/ 3 h 678"/>
                  <a:gd name="T14" fmla="*/ 7 w 303"/>
                  <a:gd name="T15" fmla="*/ 5 h 678"/>
                  <a:gd name="T16" fmla="*/ 7 w 303"/>
                  <a:gd name="T17" fmla="*/ 7 h 678"/>
                  <a:gd name="T18" fmla="*/ 5 w 303"/>
                  <a:gd name="T19" fmla="*/ 7 h 678"/>
                  <a:gd name="T20" fmla="*/ 5 w 303"/>
                  <a:gd name="T21" fmla="*/ 7 h 678"/>
                  <a:gd name="T22" fmla="*/ 5 w 303"/>
                  <a:gd name="T23" fmla="*/ 9 h 678"/>
                  <a:gd name="T24" fmla="*/ 3 w 303"/>
                  <a:gd name="T25" fmla="*/ 7 h 678"/>
                  <a:gd name="T26" fmla="*/ 1 w 303"/>
                  <a:gd name="T27" fmla="*/ 11 h 678"/>
                  <a:gd name="T28" fmla="*/ 3 w 303"/>
                  <a:gd name="T29" fmla="*/ 14 h 678"/>
                  <a:gd name="T30" fmla="*/ 4 w 303"/>
                  <a:gd name="T31" fmla="*/ 15 h 678"/>
                  <a:gd name="T32" fmla="*/ 3 w 303"/>
                  <a:gd name="T33" fmla="*/ 16 h 678"/>
                  <a:gd name="T34" fmla="*/ 3 w 303"/>
                  <a:gd name="T35" fmla="*/ 15 h 678"/>
                  <a:gd name="T36" fmla="*/ 3 w 303"/>
                  <a:gd name="T37" fmla="*/ 15 h 678"/>
                  <a:gd name="T38" fmla="*/ 1 w 303"/>
                  <a:gd name="T39" fmla="*/ 13 h 678"/>
                  <a:gd name="T40" fmla="*/ 1 w 303"/>
                  <a:gd name="T41" fmla="*/ 11 h 678"/>
                  <a:gd name="T42" fmla="*/ 2 w 303"/>
                  <a:gd name="T43" fmla="*/ 9 h 678"/>
                  <a:gd name="T44" fmla="*/ 1 w 303"/>
                  <a:gd name="T45" fmla="*/ 6 h 678"/>
                  <a:gd name="T46" fmla="*/ 1 w 303"/>
                  <a:gd name="T47" fmla="*/ 5 h 678"/>
                  <a:gd name="T48" fmla="*/ 0 w 303"/>
                  <a:gd name="T49" fmla="*/ 3 h 67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03"/>
                  <a:gd name="T76" fmla="*/ 0 h 678"/>
                  <a:gd name="T77" fmla="*/ 303 w 303"/>
                  <a:gd name="T78" fmla="*/ 678 h 67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03" h="678">
                    <a:moveTo>
                      <a:pt x="0" y="109"/>
                    </a:moveTo>
                    <a:lnTo>
                      <a:pt x="22" y="56"/>
                    </a:lnTo>
                    <a:lnTo>
                      <a:pt x="105" y="0"/>
                    </a:lnTo>
                    <a:lnTo>
                      <a:pt x="141" y="53"/>
                    </a:lnTo>
                    <a:lnTo>
                      <a:pt x="130" y="144"/>
                    </a:lnTo>
                    <a:lnTo>
                      <a:pt x="228" y="105"/>
                    </a:lnTo>
                    <a:lnTo>
                      <a:pt x="265" y="144"/>
                    </a:lnTo>
                    <a:lnTo>
                      <a:pt x="303" y="234"/>
                    </a:lnTo>
                    <a:lnTo>
                      <a:pt x="293" y="290"/>
                    </a:lnTo>
                    <a:lnTo>
                      <a:pt x="217" y="287"/>
                    </a:lnTo>
                    <a:lnTo>
                      <a:pt x="192" y="311"/>
                    </a:lnTo>
                    <a:lnTo>
                      <a:pt x="204" y="406"/>
                    </a:lnTo>
                    <a:lnTo>
                      <a:pt x="106" y="324"/>
                    </a:lnTo>
                    <a:lnTo>
                      <a:pt x="66" y="472"/>
                    </a:lnTo>
                    <a:lnTo>
                      <a:pt x="113" y="605"/>
                    </a:lnTo>
                    <a:lnTo>
                      <a:pt x="179" y="652"/>
                    </a:lnTo>
                    <a:lnTo>
                      <a:pt x="144" y="678"/>
                    </a:lnTo>
                    <a:lnTo>
                      <a:pt x="135" y="637"/>
                    </a:lnTo>
                    <a:lnTo>
                      <a:pt x="106" y="637"/>
                    </a:lnTo>
                    <a:lnTo>
                      <a:pt x="31" y="562"/>
                    </a:lnTo>
                    <a:lnTo>
                      <a:pt x="43" y="477"/>
                    </a:lnTo>
                    <a:lnTo>
                      <a:pt x="83" y="397"/>
                    </a:lnTo>
                    <a:lnTo>
                      <a:pt x="29" y="267"/>
                    </a:lnTo>
                    <a:lnTo>
                      <a:pt x="45" y="207"/>
                    </a:lnTo>
                    <a:lnTo>
                      <a:pt x="0" y="109"/>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04" name="Freeform 417"/>
              <p:cNvSpPr>
                <a:spLocks/>
              </p:cNvSpPr>
              <p:nvPr/>
            </p:nvSpPr>
            <p:spPr bwMode="auto">
              <a:xfrm>
                <a:off x="2302" y="2748"/>
                <a:ext cx="57" cy="46"/>
              </a:xfrm>
              <a:custGeom>
                <a:avLst/>
                <a:gdLst>
                  <a:gd name="T0" fmla="*/ 0 w 201"/>
                  <a:gd name="T1" fmla="*/ 2 h 159"/>
                  <a:gd name="T2" fmla="*/ 0 w 201"/>
                  <a:gd name="T3" fmla="*/ 2 h 159"/>
                  <a:gd name="T4" fmla="*/ 1 w 201"/>
                  <a:gd name="T5" fmla="*/ 2 h 159"/>
                  <a:gd name="T6" fmla="*/ 3 w 201"/>
                  <a:gd name="T7" fmla="*/ 2 h 159"/>
                  <a:gd name="T8" fmla="*/ 4 w 201"/>
                  <a:gd name="T9" fmla="*/ 0 h 159"/>
                  <a:gd name="T10" fmla="*/ 5 w 201"/>
                  <a:gd name="T11" fmla="*/ 1 h 159"/>
                  <a:gd name="T12" fmla="*/ 4 w 201"/>
                  <a:gd name="T13" fmla="*/ 1 h 159"/>
                  <a:gd name="T14" fmla="*/ 4 w 201"/>
                  <a:gd name="T15" fmla="*/ 2 h 159"/>
                  <a:gd name="T16" fmla="*/ 4 w 201"/>
                  <a:gd name="T17" fmla="*/ 4 h 159"/>
                  <a:gd name="T18" fmla="*/ 1 w 201"/>
                  <a:gd name="T19" fmla="*/ 3 h 159"/>
                  <a:gd name="T20" fmla="*/ 0 w 201"/>
                  <a:gd name="T21" fmla="*/ 2 h 15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1"/>
                  <a:gd name="T34" fmla="*/ 0 h 159"/>
                  <a:gd name="T35" fmla="*/ 201 w 201"/>
                  <a:gd name="T36" fmla="*/ 159 h 15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1" h="159">
                    <a:moveTo>
                      <a:pt x="0" y="74"/>
                    </a:moveTo>
                    <a:lnTo>
                      <a:pt x="12" y="70"/>
                    </a:lnTo>
                    <a:lnTo>
                      <a:pt x="27" y="96"/>
                    </a:lnTo>
                    <a:lnTo>
                      <a:pt x="112" y="94"/>
                    </a:lnTo>
                    <a:lnTo>
                      <a:pt x="190" y="0"/>
                    </a:lnTo>
                    <a:lnTo>
                      <a:pt x="201" y="58"/>
                    </a:lnTo>
                    <a:lnTo>
                      <a:pt x="178" y="59"/>
                    </a:lnTo>
                    <a:lnTo>
                      <a:pt x="190" y="94"/>
                    </a:lnTo>
                    <a:lnTo>
                      <a:pt x="159" y="159"/>
                    </a:lnTo>
                    <a:lnTo>
                      <a:pt x="37" y="145"/>
                    </a:lnTo>
                    <a:lnTo>
                      <a:pt x="0" y="74"/>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05" name="Freeform 418"/>
              <p:cNvSpPr>
                <a:spLocks/>
              </p:cNvSpPr>
              <p:nvPr/>
            </p:nvSpPr>
            <p:spPr bwMode="auto">
              <a:xfrm>
                <a:off x="1827" y="2596"/>
                <a:ext cx="42" cy="96"/>
              </a:xfrm>
              <a:custGeom>
                <a:avLst/>
                <a:gdLst>
                  <a:gd name="T0" fmla="*/ 0 w 149"/>
                  <a:gd name="T1" fmla="*/ 4 h 334"/>
                  <a:gd name="T2" fmla="*/ 1 w 149"/>
                  <a:gd name="T3" fmla="*/ 3 h 334"/>
                  <a:gd name="T4" fmla="*/ 1 w 149"/>
                  <a:gd name="T5" fmla="*/ 0 h 334"/>
                  <a:gd name="T6" fmla="*/ 3 w 149"/>
                  <a:gd name="T7" fmla="*/ 0 h 334"/>
                  <a:gd name="T8" fmla="*/ 3 w 149"/>
                  <a:gd name="T9" fmla="*/ 1 h 334"/>
                  <a:gd name="T10" fmla="*/ 3 w 149"/>
                  <a:gd name="T11" fmla="*/ 2 h 334"/>
                  <a:gd name="T12" fmla="*/ 2 w 149"/>
                  <a:gd name="T13" fmla="*/ 4 h 334"/>
                  <a:gd name="T14" fmla="*/ 3 w 149"/>
                  <a:gd name="T15" fmla="*/ 5 h 334"/>
                  <a:gd name="T16" fmla="*/ 2 w 149"/>
                  <a:gd name="T17" fmla="*/ 8 h 334"/>
                  <a:gd name="T18" fmla="*/ 1 w 149"/>
                  <a:gd name="T19" fmla="*/ 6 h 334"/>
                  <a:gd name="T20" fmla="*/ 0 w 149"/>
                  <a:gd name="T21" fmla="*/ 4 h 33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9"/>
                  <a:gd name="T34" fmla="*/ 0 h 334"/>
                  <a:gd name="T35" fmla="*/ 149 w 149"/>
                  <a:gd name="T36" fmla="*/ 334 h 33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9" h="334">
                    <a:moveTo>
                      <a:pt x="0" y="155"/>
                    </a:moveTo>
                    <a:lnTo>
                      <a:pt x="35" y="124"/>
                    </a:lnTo>
                    <a:lnTo>
                      <a:pt x="47" y="4"/>
                    </a:lnTo>
                    <a:lnTo>
                      <a:pt x="142" y="0"/>
                    </a:lnTo>
                    <a:lnTo>
                      <a:pt x="119" y="40"/>
                    </a:lnTo>
                    <a:lnTo>
                      <a:pt x="146" y="93"/>
                    </a:lnTo>
                    <a:lnTo>
                      <a:pt x="91" y="155"/>
                    </a:lnTo>
                    <a:lnTo>
                      <a:pt x="149" y="195"/>
                    </a:lnTo>
                    <a:lnTo>
                      <a:pt x="76" y="334"/>
                    </a:lnTo>
                    <a:lnTo>
                      <a:pt x="67" y="245"/>
                    </a:lnTo>
                    <a:lnTo>
                      <a:pt x="0" y="15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06" name="Freeform 419"/>
              <p:cNvSpPr>
                <a:spLocks/>
              </p:cNvSpPr>
              <p:nvPr/>
            </p:nvSpPr>
            <p:spPr bwMode="auto">
              <a:xfrm>
                <a:off x="2030" y="2525"/>
                <a:ext cx="31" cy="27"/>
              </a:xfrm>
              <a:custGeom>
                <a:avLst/>
                <a:gdLst>
                  <a:gd name="T0" fmla="*/ 0 w 107"/>
                  <a:gd name="T1" fmla="*/ 1 h 93"/>
                  <a:gd name="T2" fmla="*/ 0 w 107"/>
                  <a:gd name="T3" fmla="*/ 0 h 93"/>
                  <a:gd name="T4" fmla="*/ 2 w 107"/>
                  <a:gd name="T5" fmla="*/ 0 h 93"/>
                  <a:gd name="T6" fmla="*/ 3 w 107"/>
                  <a:gd name="T7" fmla="*/ 1 h 93"/>
                  <a:gd name="T8" fmla="*/ 1 w 107"/>
                  <a:gd name="T9" fmla="*/ 1 h 93"/>
                  <a:gd name="T10" fmla="*/ 0 w 107"/>
                  <a:gd name="T11" fmla="*/ 2 h 93"/>
                  <a:gd name="T12" fmla="*/ 1 w 107"/>
                  <a:gd name="T13" fmla="*/ 2 h 93"/>
                  <a:gd name="T14" fmla="*/ 0 w 107"/>
                  <a:gd name="T15" fmla="*/ 1 h 93"/>
                  <a:gd name="T16" fmla="*/ 0 60000 65536"/>
                  <a:gd name="T17" fmla="*/ 0 60000 65536"/>
                  <a:gd name="T18" fmla="*/ 0 60000 65536"/>
                  <a:gd name="T19" fmla="*/ 0 60000 65536"/>
                  <a:gd name="T20" fmla="*/ 0 60000 65536"/>
                  <a:gd name="T21" fmla="*/ 0 60000 65536"/>
                  <a:gd name="T22" fmla="*/ 0 60000 65536"/>
                  <a:gd name="T23" fmla="*/ 0 60000 65536"/>
                  <a:gd name="T24" fmla="*/ 0 w 107"/>
                  <a:gd name="T25" fmla="*/ 0 h 93"/>
                  <a:gd name="T26" fmla="*/ 107 w 107"/>
                  <a:gd name="T27" fmla="*/ 93 h 9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7" h="93">
                    <a:moveTo>
                      <a:pt x="0" y="61"/>
                    </a:moveTo>
                    <a:lnTo>
                      <a:pt x="14" y="4"/>
                    </a:lnTo>
                    <a:lnTo>
                      <a:pt x="73" y="0"/>
                    </a:lnTo>
                    <a:lnTo>
                      <a:pt x="107" y="45"/>
                    </a:lnTo>
                    <a:lnTo>
                      <a:pt x="59" y="47"/>
                    </a:lnTo>
                    <a:lnTo>
                      <a:pt x="6" y="93"/>
                    </a:lnTo>
                    <a:lnTo>
                      <a:pt x="29" y="65"/>
                    </a:lnTo>
                    <a:lnTo>
                      <a:pt x="0" y="61"/>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07" name="Freeform 420"/>
              <p:cNvSpPr>
                <a:spLocks/>
              </p:cNvSpPr>
              <p:nvPr/>
            </p:nvSpPr>
            <p:spPr bwMode="auto">
              <a:xfrm>
                <a:off x="2034" y="2523"/>
                <a:ext cx="201" cy="90"/>
              </a:xfrm>
              <a:custGeom>
                <a:avLst/>
                <a:gdLst>
                  <a:gd name="T0" fmla="*/ 0 w 703"/>
                  <a:gd name="T1" fmla="*/ 3 h 317"/>
                  <a:gd name="T2" fmla="*/ 1 w 703"/>
                  <a:gd name="T3" fmla="*/ 4 h 317"/>
                  <a:gd name="T4" fmla="*/ 0 w 703"/>
                  <a:gd name="T5" fmla="*/ 5 h 317"/>
                  <a:gd name="T6" fmla="*/ 1 w 703"/>
                  <a:gd name="T7" fmla="*/ 5 h 317"/>
                  <a:gd name="T8" fmla="*/ 1 w 703"/>
                  <a:gd name="T9" fmla="*/ 6 h 317"/>
                  <a:gd name="T10" fmla="*/ 2 w 703"/>
                  <a:gd name="T11" fmla="*/ 6 h 317"/>
                  <a:gd name="T12" fmla="*/ 1 w 703"/>
                  <a:gd name="T13" fmla="*/ 6 h 317"/>
                  <a:gd name="T14" fmla="*/ 2 w 703"/>
                  <a:gd name="T15" fmla="*/ 6 h 317"/>
                  <a:gd name="T16" fmla="*/ 3 w 703"/>
                  <a:gd name="T17" fmla="*/ 7 h 317"/>
                  <a:gd name="T18" fmla="*/ 4 w 703"/>
                  <a:gd name="T19" fmla="*/ 6 h 317"/>
                  <a:gd name="T20" fmla="*/ 6 w 703"/>
                  <a:gd name="T21" fmla="*/ 7 h 317"/>
                  <a:gd name="T22" fmla="*/ 9 w 703"/>
                  <a:gd name="T23" fmla="*/ 6 h 317"/>
                  <a:gd name="T24" fmla="*/ 9 w 703"/>
                  <a:gd name="T25" fmla="*/ 7 h 317"/>
                  <a:gd name="T26" fmla="*/ 9 w 703"/>
                  <a:gd name="T27" fmla="*/ 6 h 317"/>
                  <a:gd name="T28" fmla="*/ 15 w 703"/>
                  <a:gd name="T29" fmla="*/ 6 h 317"/>
                  <a:gd name="T30" fmla="*/ 16 w 703"/>
                  <a:gd name="T31" fmla="*/ 6 h 317"/>
                  <a:gd name="T32" fmla="*/ 16 w 703"/>
                  <a:gd name="T33" fmla="*/ 3 h 317"/>
                  <a:gd name="T34" fmla="*/ 16 w 703"/>
                  <a:gd name="T35" fmla="*/ 3 h 317"/>
                  <a:gd name="T36" fmla="*/ 15 w 703"/>
                  <a:gd name="T37" fmla="*/ 1 h 317"/>
                  <a:gd name="T38" fmla="*/ 13 w 703"/>
                  <a:gd name="T39" fmla="*/ 1 h 317"/>
                  <a:gd name="T40" fmla="*/ 11 w 703"/>
                  <a:gd name="T41" fmla="*/ 1 h 317"/>
                  <a:gd name="T42" fmla="*/ 8 w 703"/>
                  <a:gd name="T43" fmla="*/ 0 h 317"/>
                  <a:gd name="T44" fmla="*/ 6 w 703"/>
                  <a:gd name="T45" fmla="*/ 0 h 317"/>
                  <a:gd name="T46" fmla="*/ 4 w 703"/>
                  <a:gd name="T47" fmla="*/ 1 h 317"/>
                  <a:gd name="T48" fmla="*/ 3 w 703"/>
                  <a:gd name="T49" fmla="*/ 1 h 317"/>
                  <a:gd name="T50" fmla="*/ 3 w 703"/>
                  <a:gd name="T51" fmla="*/ 2 h 317"/>
                  <a:gd name="T52" fmla="*/ 0 w 703"/>
                  <a:gd name="T53" fmla="*/ 3 h 31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03"/>
                  <a:gd name="T82" fmla="*/ 0 h 317"/>
                  <a:gd name="T83" fmla="*/ 703 w 703"/>
                  <a:gd name="T84" fmla="*/ 317 h 31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03" h="317">
                    <a:moveTo>
                      <a:pt x="0" y="106"/>
                    </a:moveTo>
                    <a:lnTo>
                      <a:pt x="27" y="188"/>
                    </a:lnTo>
                    <a:lnTo>
                      <a:pt x="1" y="196"/>
                    </a:lnTo>
                    <a:lnTo>
                      <a:pt x="27" y="210"/>
                    </a:lnTo>
                    <a:lnTo>
                      <a:pt x="39" y="260"/>
                    </a:lnTo>
                    <a:lnTo>
                      <a:pt x="79" y="254"/>
                    </a:lnTo>
                    <a:lnTo>
                      <a:pt x="39" y="276"/>
                    </a:lnTo>
                    <a:lnTo>
                      <a:pt x="84" y="267"/>
                    </a:lnTo>
                    <a:lnTo>
                      <a:pt x="136" y="300"/>
                    </a:lnTo>
                    <a:lnTo>
                      <a:pt x="179" y="265"/>
                    </a:lnTo>
                    <a:lnTo>
                      <a:pt x="246" y="311"/>
                    </a:lnTo>
                    <a:lnTo>
                      <a:pt x="368" y="265"/>
                    </a:lnTo>
                    <a:lnTo>
                      <a:pt x="366" y="317"/>
                    </a:lnTo>
                    <a:lnTo>
                      <a:pt x="388" y="265"/>
                    </a:lnTo>
                    <a:lnTo>
                      <a:pt x="618" y="253"/>
                    </a:lnTo>
                    <a:lnTo>
                      <a:pt x="703" y="249"/>
                    </a:lnTo>
                    <a:lnTo>
                      <a:pt x="675" y="139"/>
                    </a:lnTo>
                    <a:lnTo>
                      <a:pt x="695" y="115"/>
                    </a:lnTo>
                    <a:lnTo>
                      <a:pt x="624" y="20"/>
                    </a:lnTo>
                    <a:lnTo>
                      <a:pt x="577" y="20"/>
                    </a:lnTo>
                    <a:lnTo>
                      <a:pt x="449" y="60"/>
                    </a:lnTo>
                    <a:lnTo>
                      <a:pt x="336" y="0"/>
                    </a:lnTo>
                    <a:lnTo>
                      <a:pt x="267" y="1"/>
                    </a:lnTo>
                    <a:lnTo>
                      <a:pt x="180" y="56"/>
                    </a:lnTo>
                    <a:lnTo>
                      <a:pt x="108" y="41"/>
                    </a:lnTo>
                    <a:lnTo>
                      <a:pt x="132" y="70"/>
                    </a:lnTo>
                    <a:lnTo>
                      <a:pt x="0" y="106"/>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08" name="Freeform 421"/>
              <p:cNvSpPr>
                <a:spLocks/>
              </p:cNvSpPr>
              <p:nvPr/>
            </p:nvSpPr>
            <p:spPr bwMode="auto">
              <a:xfrm>
                <a:off x="1637" y="2312"/>
                <a:ext cx="43" cy="59"/>
              </a:xfrm>
              <a:custGeom>
                <a:avLst/>
                <a:gdLst>
                  <a:gd name="T0" fmla="*/ 0 w 152"/>
                  <a:gd name="T1" fmla="*/ 4 h 209"/>
                  <a:gd name="T2" fmla="*/ 0 w 152"/>
                  <a:gd name="T3" fmla="*/ 4 h 209"/>
                  <a:gd name="T4" fmla="*/ 0 w 152"/>
                  <a:gd name="T5" fmla="*/ 5 h 209"/>
                  <a:gd name="T6" fmla="*/ 3 w 152"/>
                  <a:gd name="T7" fmla="*/ 4 h 209"/>
                  <a:gd name="T8" fmla="*/ 3 w 152"/>
                  <a:gd name="T9" fmla="*/ 1 h 209"/>
                  <a:gd name="T10" fmla="*/ 3 w 152"/>
                  <a:gd name="T11" fmla="*/ 1 h 209"/>
                  <a:gd name="T12" fmla="*/ 2 w 152"/>
                  <a:gd name="T13" fmla="*/ 1 h 209"/>
                  <a:gd name="T14" fmla="*/ 2 w 152"/>
                  <a:gd name="T15" fmla="*/ 1 h 209"/>
                  <a:gd name="T16" fmla="*/ 2 w 152"/>
                  <a:gd name="T17" fmla="*/ 0 h 209"/>
                  <a:gd name="T18" fmla="*/ 2 w 152"/>
                  <a:gd name="T19" fmla="*/ 0 h 209"/>
                  <a:gd name="T20" fmla="*/ 1 w 152"/>
                  <a:gd name="T21" fmla="*/ 1 h 209"/>
                  <a:gd name="T22" fmla="*/ 0 w 152"/>
                  <a:gd name="T23" fmla="*/ 1 h 209"/>
                  <a:gd name="T24" fmla="*/ 1 w 152"/>
                  <a:gd name="T25" fmla="*/ 2 h 209"/>
                  <a:gd name="T26" fmla="*/ 0 w 152"/>
                  <a:gd name="T27" fmla="*/ 3 h 209"/>
                  <a:gd name="T28" fmla="*/ 1 w 152"/>
                  <a:gd name="T29" fmla="*/ 3 h 209"/>
                  <a:gd name="T30" fmla="*/ 0 w 152"/>
                  <a:gd name="T31" fmla="*/ 4 h 209"/>
                  <a:gd name="T32" fmla="*/ 1 w 152"/>
                  <a:gd name="T33" fmla="*/ 3 h 209"/>
                  <a:gd name="T34" fmla="*/ 0 w 152"/>
                  <a:gd name="T35" fmla="*/ 4 h 20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2"/>
                  <a:gd name="T55" fmla="*/ 0 h 209"/>
                  <a:gd name="T56" fmla="*/ 152 w 152"/>
                  <a:gd name="T57" fmla="*/ 209 h 20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2" h="209">
                    <a:moveTo>
                      <a:pt x="0" y="177"/>
                    </a:moveTo>
                    <a:lnTo>
                      <a:pt x="18" y="193"/>
                    </a:lnTo>
                    <a:lnTo>
                      <a:pt x="2" y="209"/>
                    </a:lnTo>
                    <a:lnTo>
                      <a:pt x="142" y="178"/>
                    </a:lnTo>
                    <a:lnTo>
                      <a:pt x="152" y="67"/>
                    </a:lnTo>
                    <a:lnTo>
                      <a:pt x="133" y="41"/>
                    </a:lnTo>
                    <a:lnTo>
                      <a:pt x="93" y="54"/>
                    </a:lnTo>
                    <a:lnTo>
                      <a:pt x="79" y="37"/>
                    </a:lnTo>
                    <a:lnTo>
                      <a:pt x="96" y="12"/>
                    </a:lnTo>
                    <a:lnTo>
                      <a:pt x="79" y="0"/>
                    </a:lnTo>
                    <a:lnTo>
                      <a:pt x="63" y="52"/>
                    </a:lnTo>
                    <a:lnTo>
                      <a:pt x="2" y="67"/>
                    </a:lnTo>
                    <a:lnTo>
                      <a:pt x="22" y="79"/>
                    </a:lnTo>
                    <a:lnTo>
                      <a:pt x="8" y="109"/>
                    </a:lnTo>
                    <a:lnTo>
                      <a:pt x="49" y="117"/>
                    </a:lnTo>
                    <a:lnTo>
                      <a:pt x="13" y="158"/>
                    </a:lnTo>
                    <a:lnTo>
                      <a:pt x="53" y="148"/>
                    </a:lnTo>
                    <a:lnTo>
                      <a:pt x="0" y="177"/>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09" name="Freeform 422"/>
              <p:cNvSpPr>
                <a:spLocks/>
              </p:cNvSpPr>
              <p:nvPr/>
            </p:nvSpPr>
            <p:spPr bwMode="auto">
              <a:xfrm>
                <a:off x="1660" y="2308"/>
                <a:ext cx="27" cy="23"/>
              </a:xfrm>
              <a:custGeom>
                <a:avLst/>
                <a:gdLst>
                  <a:gd name="T0" fmla="*/ 0 w 97"/>
                  <a:gd name="T1" fmla="*/ 1 h 82"/>
                  <a:gd name="T2" fmla="*/ 0 w 97"/>
                  <a:gd name="T3" fmla="*/ 1 h 82"/>
                  <a:gd name="T4" fmla="*/ 1 w 97"/>
                  <a:gd name="T5" fmla="*/ 1 h 82"/>
                  <a:gd name="T6" fmla="*/ 2 w 97"/>
                  <a:gd name="T7" fmla="*/ 2 h 82"/>
                  <a:gd name="T8" fmla="*/ 2 w 97"/>
                  <a:gd name="T9" fmla="*/ 1 h 82"/>
                  <a:gd name="T10" fmla="*/ 2 w 97"/>
                  <a:gd name="T11" fmla="*/ 0 h 82"/>
                  <a:gd name="T12" fmla="*/ 1 w 97"/>
                  <a:gd name="T13" fmla="*/ 0 h 82"/>
                  <a:gd name="T14" fmla="*/ 0 w 97"/>
                  <a:gd name="T15" fmla="*/ 1 h 82"/>
                  <a:gd name="T16" fmla="*/ 0 w 97"/>
                  <a:gd name="T17" fmla="*/ 1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7"/>
                  <a:gd name="T28" fmla="*/ 0 h 82"/>
                  <a:gd name="T29" fmla="*/ 97 w 97"/>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7" h="82">
                    <a:moveTo>
                      <a:pt x="0" y="52"/>
                    </a:moveTo>
                    <a:lnTo>
                      <a:pt x="14" y="69"/>
                    </a:lnTo>
                    <a:lnTo>
                      <a:pt x="54" y="56"/>
                    </a:lnTo>
                    <a:lnTo>
                      <a:pt x="73" y="82"/>
                    </a:lnTo>
                    <a:lnTo>
                      <a:pt x="97" y="52"/>
                    </a:lnTo>
                    <a:lnTo>
                      <a:pt x="74" y="15"/>
                    </a:lnTo>
                    <a:lnTo>
                      <a:pt x="29" y="0"/>
                    </a:lnTo>
                    <a:lnTo>
                      <a:pt x="17" y="27"/>
                    </a:lnTo>
                    <a:lnTo>
                      <a:pt x="0" y="52"/>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10" name="Freeform 423"/>
              <p:cNvSpPr>
                <a:spLocks/>
              </p:cNvSpPr>
              <p:nvPr/>
            </p:nvSpPr>
            <p:spPr bwMode="auto">
              <a:xfrm>
                <a:off x="1672" y="2256"/>
                <a:ext cx="8" cy="9"/>
              </a:xfrm>
              <a:custGeom>
                <a:avLst/>
                <a:gdLst>
                  <a:gd name="T0" fmla="*/ 0 w 26"/>
                  <a:gd name="T1" fmla="*/ 1 h 35"/>
                  <a:gd name="T2" fmla="*/ 0 w 26"/>
                  <a:gd name="T3" fmla="*/ 0 h 35"/>
                  <a:gd name="T4" fmla="*/ 1 w 26"/>
                  <a:gd name="T5" fmla="*/ 0 h 35"/>
                  <a:gd name="T6" fmla="*/ 0 w 26"/>
                  <a:gd name="T7" fmla="*/ 1 h 35"/>
                  <a:gd name="T8" fmla="*/ 0 60000 65536"/>
                  <a:gd name="T9" fmla="*/ 0 60000 65536"/>
                  <a:gd name="T10" fmla="*/ 0 60000 65536"/>
                  <a:gd name="T11" fmla="*/ 0 60000 65536"/>
                  <a:gd name="T12" fmla="*/ 0 w 26"/>
                  <a:gd name="T13" fmla="*/ 0 h 35"/>
                  <a:gd name="T14" fmla="*/ 26 w 26"/>
                  <a:gd name="T15" fmla="*/ 35 h 35"/>
                </a:gdLst>
                <a:ahLst/>
                <a:cxnLst>
                  <a:cxn ang="T8">
                    <a:pos x="T0" y="T1"/>
                  </a:cxn>
                  <a:cxn ang="T9">
                    <a:pos x="T2" y="T3"/>
                  </a:cxn>
                  <a:cxn ang="T10">
                    <a:pos x="T4" y="T5"/>
                  </a:cxn>
                  <a:cxn ang="T11">
                    <a:pos x="T6" y="T7"/>
                  </a:cxn>
                </a:cxnLst>
                <a:rect l="T12" t="T13" r="T14" b="T15"/>
                <a:pathLst>
                  <a:path w="26" h="35">
                    <a:moveTo>
                      <a:pt x="0" y="35"/>
                    </a:moveTo>
                    <a:lnTo>
                      <a:pt x="0" y="8"/>
                    </a:lnTo>
                    <a:lnTo>
                      <a:pt x="26" y="0"/>
                    </a:lnTo>
                    <a:lnTo>
                      <a:pt x="0" y="3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11" name="Freeform 424"/>
              <p:cNvSpPr>
                <a:spLocks/>
              </p:cNvSpPr>
              <p:nvPr/>
            </p:nvSpPr>
            <p:spPr bwMode="auto">
              <a:xfrm>
                <a:off x="1675" y="2266"/>
                <a:ext cx="6" cy="7"/>
              </a:xfrm>
              <a:custGeom>
                <a:avLst/>
                <a:gdLst>
                  <a:gd name="T0" fmla="*/ 0 w 22"/>
                  <a:gd name="T1" fmla="*/ 0 h 24"/>
                  <a:gd name="T2" fmla="*/ 0 w 22"/>
                  <a:gd name="T3" fmla="*/ 0 h 24"/>
                  <a:gd name="T4" fmla="*/ 1 w 22"/>
                  <a:gd name="T5" fmla="*/ 1 h 24"/>
                  <a:gd name="T6" fmla="*/ 0 w 22"/>
                  <a:gd name="T7" fmla="*/ 0 h 24"/>
                  <a:gd name="T8" fmla="*/ 0 60000 65536"/>
                  <a:gd name="T9" fmla="*/ 0 60000 65536"/>
                  <a:gd name="T10" fmla="*/ 0 60000 65536"/>
                  <a:gd name="T11" fmla="*/ 0 60000 65536"/>
                  <a:gd name="T12" fmla="*/ 0 w 22"/>
                  <a:gd name="T13" fmla="*/ 0 h 24"/>
                  <a:gd name="T14" fmla="*/ 22 w 22"/>
                  <a:gd name="T15" fmla="*/ 24 h 24"/>
                </a:gdLst>
                <a:ahLst/>
                <a:cxnLst>
                  <a:cxn ang="T8">
                    <a:pos x="T0" y="T1"/>
                  </a:cxn>
                  <a:cxn ang="T9">
                    <a:pos x="T2" y="T3"/>
                  </a:cxn>
                  <a:cxn ang="T10">
                    <a:pos x="T4" y="T5"/>
                  </a:cxn>
                  <a:cxn ang="T11">
                    <a:pos x="T6" y="T7"/>
                  </a:cxn>
                </a:cxnLst>
                <a:rect l="T12" t="T13" r="T14" b="T15"/>
                <a:pathLst>
                  <a:path w="22" h="24">
                    <a:moveTo>
                      <a:pt x="0" y="18"/>
                    </a:moveTo>
                    <a:lnTo>
                      <a:pt x="14" y="0"/>
                    </a:lnTo>
                    <a:lnTo>
                      <a:pt x="22" y="24"/>
                    </a:lnTo>
                    <a:lnTo>
                      <a:pt x="0" y="18"/>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12" name="Freeform 425"/>
              <p:cNvSpPr>
                <a:spLocks/>
              </p:cNvSpPr>
              <p:nvPr/>
            </p:nvSpPr>
            <p:spPr bwMode="auto">
              <a:xfrm>
                <a:off x="1681" y="2250"/>
                <a:ext cx="85" cy="149"/>
              </a:xfrm>
              <a:custGeom>
                <a:avLst/>
                <a:gdLst>
                  <a:gd name="T0" fmla="*/ 0 w 297"/>
                  <a:gd name="T1" fmla="*/ 3 h 521"/>
                  <a:gd name="T2" fmla="*/ 0 w 297"/>
                  <a:gd name="T3" fmla="*/ 1 h 521"/>
                  <a:gd name="T4" fmla="*/ 1 w 297"/>
                  <a:gd name="T5" fmla="*/ 0 h 521"/>
                  <a:gd name="T6" fmla="*/ 3 w 297"/>
                  <a:gd name="T7" fmla="*/ 0 h 521"/>
                  <a:gd name="T8" fmla="*/ 2 w 297"/>
                  <a:gd name="T9" fmla="*/ 1 h 521"/>
                  <a:gd name="T10" fmla="*/ 4 w 297"/>
                  <a:gd name="T11" fmla="*/ 2 h 521"/>
                  <a:gd name="T12" fmla="*/ 3 w 297"/>
                  <a:gd name="T13" fmla="*/ 4 h 521"/>
                  <a:gd name="T14" fmla="*/ 4 w 297"/>
                  <a:gd name="T15" fmla="*/ 4 h 521"/>
                  <a:gd name="T16" fmla="*/ 5 w 297"/>
                  <a:gd name="T17" fmla="*/ 7 h 521"/>
                  <a:gd name="T18" fmla="*/ 5 w 297"/>
                  <a:gd name="T19" fmla="*/ 7 h 521"/>
                  <a:gd name="T20" fmla="*/ 6 w 297"/>
                  <a:gd name="T21" fmla="*/ 8 h 521"/>
                  <a:gd name="T22" fmla="*/ 5 w 297"/>
                  <a:gd name="T23" fmla="*/ 8 h 521"/>
                  <a:gd name="T24" fmla="*/ 7 w 297"/>
                  <a:gd name="T25" fmla="*/ 9 h 521"/>
                  <a:gd name="T26" fmla="*/ 6 w 297"/>
                  <a:gd name="T27" fmla="*/ 10 h 521"/>
                  <a:gd name="T28" fmla="*/ 7 w 297"/>
                  <a:gd name="T29" fmla="*/ 11 h 521"/>
                  <a:gd name="T30" fmla="*/ 0 w 297"/>
                  <a:gd name="T31" fmla="*/ 12 h 521"/>
                  <a:gd name="T32" fmla="*/ 3 w 297"/>
                  <a:gd name="T33" fmla="*/ 10 h 521"/>
                  <a:gd name="T34" fmla="*/ 2 w 297"/>
                  <a:gd name="T35" fmla="*/ 10 h 521"/>
                  <a:gd name="T36" fmla="*/ 1 w 297"/>
                  <a:gd name="T37" fmla="*/ 9 h 521"/>
                  <a:gd name="T38" fmla="*/ 2 w 297"/>
                  <a:gd name="T39" fmla="*/ 9 h 521"/>
                  <a:gd name="T40" fmla="*/ 1 w 297"/>
                  <a:gd name="T41" fmla="*/ 8 h 521"/>
                  <a:gd name="T42" fmla="*/ 3 w 297"/>
                  <a:gd name="T43" fmla="*/ 7 h 521"/>
                  <a:gd name="T44" fmla="*/ 3 w 297"/>
                  <a:gd name="T45" fmla="*/ 6 h 521"/>
                  <a:gd name="T46" fmla="*/ 2 w 297"/>
                  <a:gd name="T47" fmla="*/ 6 h 521"/>
                  <a:gd name="T48" fmla="*/ 3 w 297"/>
                  <a:gd name="T49" fmla="*/ 5 h 521"/>
                  <a:gd name="T50" fmla="*/ 1 w 297"/>
                  <a:gd name="T51" fmla="*/ 6 h 521"/>
                  <a:gd name="T52" fmla="*/ 1 w 297"/>
                  <a:gd name="T53" fmla="*/ 4 h 521"/>
                  <a:gd name="T54" fmla="*/ 0 w 297"/>
                  <a:gd name="T55" fmla="*/ 5 h 521"/>
                  <a:gd name="T56" fmla="*/ 1 w 297"/>
                  <a:gd name="T57" fmla="*/ 3 h 521"/>
                  <a:gd name="T58" fmla="*/ 0 w 297"/>
                  <a:gd name="T59" fmla="*/ 3 h 5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97"/>
                  <a:gd name="T91" fmla="*/ 0 h 521"/>
                  <a:gd name="T92" fmla="*/ 297 w 297"/>
                  <a:gd name="T93" fmla="*/ 521 h 5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97" h="521">
                    <a:moveTo>
                      <a:pt x="0" y="122"/>
                    </a:moveTo>
                    <a:lnTo>
                      <a:pt x="11" y="50"/>
                    </a:lnTo>
                    <a:lnTo>
                      <a:pt x="49" y="0"/>
                    </a:lnTo>
                    <a:lnTo>
                      <a:pt x="113" y="0"/>
                    </a:lnTo>
                    <a:lnTo>
                      <a:pt x="73" y="62"/>
                    </a:lnTo>
                    <a:lnTo>
                      <a:pt x="161" y="74"/>
                    </a:lnTo>
                    <a:lnTo>
                      <a:pt x="106" y="161"/>
                    </a:lnTo>
                    <a:lnTo>
                      <a:pt x="175" y="189"/>
                    </a:lnTo>
                    <a:lnTo>
                      <a:pt x="239" y="296"/>
                    </a:lnTo>
                    <a:lnTo>
                      <a:pt x="220" y="304"/>
                    </a:lnTo>
                    <a:lnTo>
                      <a:pt x="248" y="330"/>
                    </a:lnTo>
                    <a:lnTo>
                      <a:pt x="231" y="359"/>
                    </a:lnTo>
                    <a:lnTo>
                      <a:pt x="297" y="364"/>
                    </a:lnTo>
                    <a:lnTo>
                      <a:pt x="258" y="433"/>
                    </a:lnTo>
                    <a:lnTo>
                      <a:pt x="285" y="455"/>
                    </a:lnTo>
                    <a:lnTo>
                      <a:pt x="18" y="521"/>
                    </a:lnTo>
                    <a:lnTo>
                      <a:pt x="139" y="423"/>
                    </a:lnTo>
                    <a:lnTo>
                      <a:pt x="102" y="438"/>
                    </a:lnTo>
                    <a:lnTo>
                      <a:pt x="34" y="410"/>
                    </a:lnTo>
                    <a:lnTo>
                      <a:pt x="85" y="375"/>
                    </a:lnTo>
                    <a:lnTo>
                      <a:pt x="55" y="359"/>
                    </a:lnTo>
                    <a:lnTo>
                      <a:pt x="123" y="319"/>
                    </a:lnTo>
                    <a:lnTo>
                      <a:pt x="133" y="271"/>
                    </a:lnTo>
                    <a:lnTo>
                      <a:pt x="95" y="256"/>
                    </a:lnTo>
                    <a:lnTo>
                      <a:pt x="113" y="229"/>
                    </a:lnTo>
                    <a:lnTo>
                      <a:pt x="46" y="242"/>
                    </a:lnTo>
                    <a:lnTo>
                      <a:pt x="49" y="169"/>
                    </a:lnTo>
                    <a:lnTo>
                      <a:pt x="11" y="202"/>
                    </a:lnTo>
                    <a:lnTo>
                      <a:pt x="31" y="126"/>
                    </a:lnTo>
                    <a:lnTo>
                      <a:pt x="0" y="122"/>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13" name="Freeform 426"/>
              <p:cNvSpPr>
                <a:spLocks/>
              </p:cNvSpPr>
              <p:nvPr/>
            </p:nvSpPr>
            <p:spPr bwMode="auto">
              <a:xfrm>
                <a:off x="3793" y="2153"/>
                <a:ext cx="33" cy="12"/>
              </a:xfrm>
              <a:custGeom>
                <a:avLst/>
                <a:gdLst>
                  <a:gd name="T0" fmla="*/ 0 w 116"/>
                  <a:gd name="T1" fmla="*/ 0 h 42"/>
                  <a:gd name="T2" fmla="*/ 2 w 116"/>
                  <a:gd name="T3" fmla="*/ 0 h 42"/>
                  <a:gd name="T4" fmla="*/ 3 w 116"/>
                  <a:gd name="T5" fmla="*/ 1 h 42"/>
                  <a:gd name="T6" fmla="*/ 2 w 116"/>
                  <a:gd name="T7" fmla="*/ 1 h 42"/>
                  <a:gd name="T8" fmla="*/ 0 w 116"/>
                  <a:gd name="T9" fmla="*/ 0 h 42"/>
                  <a:gd name="T10" fmla="*/ 0 60000 65536"/>
                  <a:gd name="T11" fmla="*/ 0 60000 65536"/>
                  <a:gd name="T12" fmla="*/ 0 60000 65536"/>
                  <a:gd name="T13" fmla="*/ 0 60000 65536"/>
                  <a:gd name="T14" fmla="*/ 0 60000 65536"/>
                  <a:gd name="T15" fmla="*/ 0 w 116"/>
                  <a:gd name="T16" fmla="*/ 0 h 42"/>
                  <a:gd name="T17" fmla="*/ 116 w 116"/>
                  <a:gd name="T18" fmla="*/ 42 h 42"/>
                </a:gdLst>
                <a:ahLst/>
                <a:cxnLst>
                  <a:cxn ang="T10">
                    <a:pos x="T0" y="T1"/>
                  </a:cxn>
                  <a:cxn ang="T11">
                    <a:pos x="T2" y="T3"/>
                  </a:cxn>
                  <a:cxn ang="T12">
                    <a:pos x="T4" y="T5"/>
                  </a:cxn>
                  <a:cxn ang="T13">
                    <a:pos x="T6" y="T7"/>
                  </a:cxn>
                  <a:cxn ang="T14">
                    <a:pos x="T8" y="T9"/>
                  </a:cxn>
                </a:cxnLst>
                <a:rect l="T15" t="T16" r="T17" b="T18"/>
                <a:pathLst>
                  <a:path w="116" h="42">
                    <a:moveTo>
                      <a:pt x="0" y="14"/>
                    </a:moveTo>
                    <a:lnTo>
                      <a:pt x="71" y="0"/>
                    </a:lnTo>
                    <a:lnTo>
                      <a:pt x="116" y="21"/>
                    </a:lnTo>
                    <a:lnTo>
                      <a:pt x="92" y="42"/>
                    </a:lnTo>
                    <a:lnTo>
                      <a:pt x="0" y="14"/>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14" name="Freeform 427"/>
              <p:cNvSpPr>
                <a:spLocks/>
              </p:cNvSpPr>
              <p:nvPr/>
            </p:nvSpPr>
            <p:spPr bwMode="auto">
              <a:xfrm>
                <a:off x="2859" y="2788"/>
                <a:ext cx="77" cy="188"/>
              </a:xfrm>
              <a:custGeom>
                <a:avLst/>
                <a:gdLst>
                  <a:gd name="T0" fmla="*/ 0 w 268"/>
                  <a:gd name="T1" fmla="*/ 1 h 659"/>
                  <a:gd name="T2" fmla="*/ 1 w 268"/>
                  <a:gd name="T3" fmla="*/ 2 h 659"/>
                  <a:gd name="T4" fmla="*/ 2 w 268"/>
                  <a:gd name="T5" fmla="*/ 3 h 659"/>
                  <a:gd name="T6" fmla="*/ 1 w 268"/>
                  <a:gd name="T7" fmla="*/ 4 h 659"/>
                  <a:gd name="T8" fmla="*/ 4 w 268"/>
                  <a:gd name="T9" fmla="*/ 6 h 659"/>
                  <a:gd name="T10" fmla="*/ 5 w 268"/>
                  <a:gd name="T11" fmla="*/ 9 h 659"/>
                  <a:gd name="T12" fmla="*/ 5 w 268"/>
                  <a:gd name="T13" fmla="*/ 11 h 659"/>
                  <a:gd name="T14" fmla="*/ 2 w 268"/>
                  <a:gd name="T15" fmla="*/ 13 h 659"/>
                  <a:gd name="T16" fmla="*/ 3 w 268"/>
                  <a:gd name="T17" fmla="*/ 15 h 659"/>
                  <a:gd name="T18" fmla="*/ 3 w 268"/>
                  <a:gd name="T19" fmla="*/ 14 h 659"/>
                  <a:gd name="T20" fmla="*/ 4 w 268"/>
                  <a:gd name="T21" fmla="*/ 14 h 659"/>
                  <a:gd name="T22" fmla="*/ 4 w 268"/>
                  <a:gd name="T23" fmla="*/ 13 h 659"/>
                  <a:gd name="T24" fmla="*/ 6 w 268"/>
                  <a:gd name="T25" fmla="*/ 12 h 659"/>
                  <a:gd name="T26" fmla="*/ 6 w 268"/>
                  <a:gd name="T27" fmla="*/ 8 h 659"/>
                  <a:gd name="T28" fmla="*/ 3 w 268"/>
                  <a:gd name="T29" fmla="*/ 5 h 659"/>
                  <a:gd name="T30" fmla="*/ 3 w 268"/>
                  <a:gd name="T31" fmla="*/ 3 h 659"/>
                  <a:gd name="T32" fmla="*/ 5 w 268"/>
                  <a:gd name="T33" fmla="*/ 2 h 659"/>
                  <a:gd name="T34" fmla="*/ 3 w 268"/>
                  <a:gd name="T35" fmla="*/ 0 h 659"/>
                  <a:gd name="T36" fmla="*/ 0 w 268"/>
                  <a:gd name="T37" fmla="*/ 1 h 6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68"/>
                  <a:gd name="T58" fmla="*/ 0 h 659"/>
                  <a:gd name="T59" fmla="*/ 268 w 268"/>
                  <a:gd name="T60" fmla="*/ 659 h 6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68" h="659">
                    <a:moveTo>
                      <a:pt x="0" y="34"/>
                    </a:moveTo>
                    <a:lnTo>
                      <a:pt x="39" y="101"/>
                    </a:lnTo>
                    <a:lnTo>
                      <a:pt x="92" y="128"/>
                    </a:lnTo>
                    <a:lnTo>
                      <a:pt x="65" y="181"/>
                    </a:lnTo>
                    <a:lnTo>
                      <a:pt x="158" y="268"/>
                    </a:lnTo>
                    <a:lnTo>
                      <a:pt x="201" y="387"/>
                    </a:lnTo>
                    <a:lnTo>
                      <a:pt x="204" y="489"/>
                    </a:lnTo>
                    <a:lnTo>
                      <a:pt x="87" y="577"/>
                    </a:lnTo>
                    <a:lnTo>
                      <a:pt x="110" y="659"/>
                    </a:lnTo>
                    <a:lnTo>
                      <a:pt x="143" y="602"/>
                    </a:lnTo>
                    <a:lnTo>
                      <a:pt x="165" y="615"/>
                    </a:lnTo>
                    <a:lnTo>
                      <a:pt x="175" y="580"/>
                    </a:lnTo>
                    <a:lnTo>
                      <a:pt x="268" y="519"/>
                    </a:lnTo>
                    <a:lnTo>
                      <a:pt x="254" y="354"/>
                    </a:lnTo>
                    <a:lnTo>
                      <a:pt x="129" y="201"/>
                    </a:lnTo>
                    <a:lnTo>
                      <a:pt x="142" y="151"/>
                    </a:lnTo>
                    <a:lnTo>
                      <a:pt x="217" y="76"/>
                    </a:lnTo>
                    <a:lnTo>
                      <a:pt x="115" y="0"/>
                    </a:lnTo>
                    <a:lnTo>
                      <a:pt x="0" y="34"/>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15" name="Freeform 428"/>
              <p:cNvSpPr>
                <a:spLocks/>
              </p:cNvSpPr>
              <p:nvPr/>
            </p:nvSpPr>
            <p:spPr bwMode="auto">
              <a:xfrm>
                <a:off x="2219" y="2842"/>
                <a:ext cx="105" cy="83"/>
              </a:xfrm>
              <a:custGeom>
                <a:avLst/>
                <a:gdLst>
                  <a:gd name="T0" fmla="*/ 0 w 369"/>
                  <a:gd name="T1" fmla="*/ 7 h 289"/>
                  <a:gd name="T2" fmla="*/ 2 w 369"/>
                  <a:gd name="T3" fmla="*/ 5 h 289"/>
                  <a:gd name="T4" fmla="*/ 2 w 369"/>
                  <a:gd name="T5" fmla="*/ 5 h 289"/>
                  <a:gd name="T6" fmla="*/ 3 w 369"/>
                  <a:gd name="T7" fmla="*/ 4 h 289"/>
                  <a:gd name="T8" fmla="*/ 5 w 369"/>
                  <a:gd name="T9" fmla="*/ 1 h 289"/>
                  <a:gd name="T10" fmla="*/ 8 w 369"/>
                  <a:gd name="T11" fmla="*/ 0 h 289"/>
                  <a:gd name="T12" fmla="*/ 9 w 369"/>
                  <a:gd name="T13" fmla="*/ 3 h 289"/>
                  <a:gd name="T14" fmla="*/ 8 w 369"/>
                  <a:gd name="T15" fmla="*/ 4 h 289"/>
                  <a:gd name="T16" fmla="*/ 5 w 369"/>
                  <a:gd name="T17" fmla="*/ 5 h 289"/>
                  <a:gd name="T18" fmla="*/ 0 w 369"/>
                  <a:gd name="T19" fmla="*/ 7 h 2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9"/>
                  <a:gd name="T31" fmla="*/ 0 h 289"/>
                  <a:gd name="T32" fmla="*/ 369 w 369"/>
                  <a:gd name="T33" fmla="*/ 289 h 28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9" h="289">
                    <a:moveTo>
                      <a:pt x="0" y="289"/>
                    </a:moveTo>
                    <a:lnTo>
                      <a:pt x="96" y="225"/>
                    </a:lnTo>
                    <a:lnTo>
                      <a:pt x="79" y="194"/>
                    </a:lnTo>
                    <a:lnTo>
                      <a:pt x="108" y="157"/>
                    </a:lnTo>
                    <a:lnTo>
                      <a:pt x="207" y="33"/>
                    </a:lnTo>
                    <a:lnTo>
                      <a:pt x="329" y="0"/>
                    </a:lnTo>
                    <a:lnTo>
                      <a:pt x="369" y="113"/>
                    </a:lnTo>
                    <a:lnTo>
                      <a:pt x="336" y="157"/>
                    </a:lnTo>
                    <a:lnTo>
                      <a:pt x="197" y="232"/>
                    </a:lnTo>
                    <a:lnTo>
                      <a:pt x="0" y="289"/>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16" name="Freeform 429"/>
              <p:cNvSpPr>
                <a:spLocks/>
              </p:cNvSpPr>
              <p:nvPr/>
            </p:nvSpPr>
            <p:spPr bwMode="auto">
              <a:xfrm>
                <a:off x="2211" y="2864"/>
                <a:ext cx="39" cy="61"/>
              </a:xfrm>
              <a:custGeom>
                <a:avLst/>
                <a:gdLst>
                  <a:gd name="T0" fmla="*/ 0 w 137"/>
                  <a:gd name="T1" fmla="*/ 1 h 211"/>
                  <a:gd name="T2" fmla="*/ 1 w 137"/>
                  <a:gd name="T3" fmla="*/ 5 h 211"/>
                  <a:gd name="T4" fmla="*/ 3 w 137"/>
                  <a:gd name="T5" fmla="*/ 3 h 211"/>
                  <a:gd name="T6" fmla="*/ 3 w 137"/>
                  <a:gd name="T7" fmla="*/ 3 h 211"/>
                  <a:gd name="T8" fmla="*/ 3 w 137"/>
                  <a:gd name="T9" fmla="*/ 2 h 211"/>
                  <a:gd name="T10" fmla="*/ 3 w 137"/>
                  <a:gd name="T11" fmla="*/ 1 h 211"/>
                  <a:gd name="T12" fmla="*/ 1 w 137"/>
                  <a:gd name="T13" fmla="*/ 0 h 211"/>
                  <a:gd name="T14" fmla="*/ 0 w 137"/>
                  <a:gd name="T15" fmla="*/ 1 h 211"/>
                  <a:gd name="T16" fmla="*/ 0 60000 65536"/>
                  <a:gd name="T17" fmla="*/ 0 60000 65536"/>
                  <a:gd name="T18" fmla="*/ 0 60000 65536"/>
                  <a:gd name="T19" fmla="*/ 0 60000 65536"/>
                  <a:gd name="T20" fmla="*/ 0 60000 65536"/>
                  <a:gd name="T21" fmla="*/ 0 60000 65536"/>
                  <a:gd name="T22" fmla="*/ 0 60000 65536"/>
                  <a:gd name="T23" fmla="*/ 0 60000 65536"/>
                  <a:gd name="T24" fmla="*/ 0 w 137"/>
                  <a:gd name="T25" fmla="*/ 0 h 211"/>
                  <a:gd name="T26" fmla="*/ 137 w 137"/>
                  <a:gd name="T27" fmla="*/ 211 h 2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7" h="211">
                    <a:moveTo>
                      <a:pt x="0" y="42"/>
                    </a:moveTo>
                    <a:lnTo>
                      <a:pt x="29" y="211"/>
                    </a:lnTo>
                    <a:lnTo>
                      <a:pt x="125" y="147"/>
                    </a:lnTo>
                    <a:lnTo>
                      <a:pt x="108" y="116"/>
                    </a:lnTo>
                    <a:lnTo>
                      <a:pt x="137" y="79"/>
                    </a:lnTo>
                    <a:lnTo>
                      <a:pt x="137" y="32"/>
                    </a:lnTo>
                    <a:lnTo>
                      <a:pt x="67" y="0"/>
                    </a:lnTo>
                    <a:lnTo>
                      <a:pt x="0" y="42"/>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17" name="Freeform 430"/>
              <p:cNvSpPr>
                <a:spLocks/>
              </p:cNvSpPr>
              <p:nvPr/>
            </p:nvSpPr>
            <p:spPr bwMode="auto">
              <a:xfrm>
                <a:off x="1896" y="2448"/>
                <a:ext cx="102" cy="92"/>
              </a:xfrm>
              <a:custGeom>
                <a:avLst/>
                <a:gdLst>
                  <a:gd name="T0" fmla="*/ 0 w 356"/>
                  <a:gd name="T1" fmla="*/ 2 h 323"/>
                  <a:gd name="T2" fmla="*/ 0 w 356"/>
                  <a:gd name="T3" fmla="*/ 1 h 323"/>
                  <a:gd name="T4" fmla="*/ 2 w 356"/>
                  <a:gd name="T5" fmla="*/ 0 h 323"/>
                  <a:gd name="T6" fmla="*/ 4 w 356"/>
                  <a:gd name="T7" fmla="*/ 1 h 323"/>
                  <a:gd name="T8" fmla="*/ 6 w 356"/>
                  <a:gd name="T9" fmla="*/ 1 h 323"/>
                  <a:gd name="T10" fmla="*/ 8 w 356"/>
                  <a:gd name="T11" fmla="*/ 3 h 323"/>
                  <a:gd name="T12" fmla="*/ 8 w 356"/>
                  <a:gd name="T13" fmla="*/ 6 h 323"/>
                  <a:gd name="T14" fmla="*/ 8 w 356"/>
                  <a:gd name="T15" fmla="*/ 7 h 323"/>
                  <a:gd name="T16" fmla="*/ 7 w 356"/>
                  <a:gd name="T17" fmla="*/ 7 h 323"/>
                  <a:gd name="T18" fmla="*/ 6 w 356"/>
                  <a:gd name="T19" fmla="*/ 5 h 323"/>
                  <a:gd name="T20" fmla="*/ 5 w 356"/>
                  <a:gd name="T21" fmla="*/ 6 h 323"/>
                  <a:gd name="T22" fmla="*/ 2 w 356"/>
                  <a:gd name="T23" fmla="*/ 4 h 323"/>
                  <a:gd name="T24" fmla="*/ 1 w 356"/>
                  <a:gd name="T25" fmla="*/ 2 h 323"/>
                  <a:gd name="T26" fmla="*/ 0 w 356"/>
                  <a:gd name="T27" fmla="*/ 3 h 323"/>
                  <a:gd name="T28" fmla="*/ 0 w 356"/>
                  <a:gd name="T29" fmla="*/ 2 h 32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56"/>
                  <a:gd name="T46" fmla="*/ 0 h 323"/>
                  <a:gd name="T47" fmla="*/ 356 w 356"/>
                  <a:gd name="T48" fmla="*/ 323 h 32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56" h="323">
                    <a:moveTo>
                      <a:pt x="0" y="76"/>
                    </a:moveTo>
                    <a:lnTo>
                      <a:pt x="0" y="23"/>
                    </a:lnTo>
                    <a:lnTo>
                      <a:pt x="91" y="0"/>
                    </a:lnTo>
                    <a:lnTo>
                      <a:pt x="164" y="64"/>
                    </a:lnTo>
                    <a:lnTo>
                      <a:pt x="245" y="46"/>
                    </a:lnTo>
                    <a:lnTo>
                      <a:pt x="345" y="146"/>
                    </a:lnTo>
                    <a:lnTo>
                      <a:pt x="332" y="253"/>
                    </a:lnTo>
                    <a:lnTo>
                      <a:pt x="356" y="299"/>
                    </a:lnTo>
                    <a:lnTo>
                      <a:pt x="281" y="323"/>
                    </a:lnTo>
                    <a:lnTo>
                      <a:pt x="243" y="235"/>
                    </a:lnTo>
                    <a:lnTo>
                      <a:pt x="211" y="272"/>
                    </a:lnTo>
                    <a:lnTo>
                      <a:pt x="91" y="183"/>
                    </a:lnTo>
                    <a:lnTo>
                      <a:pt x="33" y="89"/>
                    </a:lnTo>
                    <a:lnTo>
                      <a:pt x="2" y="110"/>
                    </a:lnTo>
                    <a:lnTo>
                      <a:pt x="0" y="76"/>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18" name="Freeform 431"/>
              <p:cNvSpPr>
                <a:spLocks/>
              </p:cNvSpPr>
              <p:nvPr/>
            </p:nvSpPr>
            <p:spPr bwMode="auto">
              <a:xfrm>
                <a:off x="1872" y="3156"/>
                <a:ext cx="139" cy="157"/>
              </a:xfrm>
              <a:custGeom>
                <a:avLst/>
                <a:gdLst>
                  <a:gd name="T0" fmla="*/ 0 w 485"/>
                  <a:gd name="T1" fmla="*/ 12 h 550"/>
                  <a:gd name="T2" fmla="*/ 1 w 485"/>
                  <a:gd name="T3" fmla="*/ 12 h 550"/>
                  <a:gd name="T4" fmla="*/ 9 w 485"/>
                  <a:gd name="T5" fmla="*/ 13 h 550"/>
                  <a:gd name="T6" fmla="*/ 11 w 485"/>
                  <a:gd name="T7" fmla="*/ 12 h 550"/>
                  <a:gd name="T8" fmla="*/ 9 w 485"/>
                  <a:gd name="T9" fmla="*/ 11 h 550"/>
                  <a:gd name="T10" fmla="*/ 9 w 485"/>
                  <a:gd name="T11" fmla="*/ 7 h 550"/>
                  <a:gd name="T12" fmla="*/ 11 w 485"/>
                  <a:gd name="T13" fmla="*/ 7 h 550"/>
                  <a:gd name="T14" fmla="*/ 11 w 485"/>
                  <a:gd name="T15" fmla="*/ 5 h 550"/>
                  <a:gd name="T16" fmla="*/ 9 w 485"/>
                  <a:gd name="T17" fmla="*/ 5 h 550"/>
                  <a:gd name="T18" fmla="*/ 9 w 485"/>
                  <a:gd name="T19" fmla="*/ 2 h 550"/>
                  <a:gd name="T20" fmla="*/ 8 w 485"/>
                  <a:gd name="T21" fmla="*/ 1 h 550"/>
                  <a:gd name="T22" fmla="*/ 7 w 485"/>
                  <a:gd name="T23" fmla="*/ 1 h 550"/>
                  <a:gd name="T24" fmla="*/ 7 w 485"/>
                  <a:gd name="T25" fmla="*/ 2 h 550"/>
                  <a:gd name="T26" fmla="*/ 5 w 485"/>
                  <a:gd name="T27" fmla="*/ 2 h 550"/>
                  <a:gd name="T28" fmla="*/ 4 w 485"/>
                  <a:gd name="T29" fmla="*/ 0 h 550"/>
                  <a:gd name="T30" fmla="*/ 1 w 485"/>
                  <a:gd name="T31" fmla="*/ 1 h 550"/>
                  <a:gd name="T32" fmla="*/ 2 w 485"/>
                  <a:gd name="T33" fmla="*/ 5 h 550"/>
                  <a:gd name="T34" fmla="*/ 0 w 485"/>
                  <a:gd name="T35" fmla="*/ 12 h 55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5"/>
                  <a:gd name="T55" fmla="*/ 0 h 550"/>
                  <a:gd name="T56" fmla="*/ 485 w 485"/>
                  <a:gd name="T57" fmla="*/ 550 h 55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5" h="550">
                    <a:moveTo>
                      <a:pt x="0" y="515"/>
                    </a:moveTo>
                    <a:lnTo>
                      <a:pt x="63" y="496"/>
                    </a:lnTo>
                    <a:lnTo>
                      <a:pt x="376" y="550"/>
                    </a:lnTo>
                    <a:lnTo>
                      <a:pt x="446" y="524"/>
                    </a:lnTo>
                    <a:lnTo>
                      <a:pt x="399" y="484"/>
                    </a:lnTo>
                    <a:lnTo>
                      <a:pt x="399" y="317"/>
                    </a:lnTo>
                    <a:lnTo>
                      <a:pt x="485" y="317"/>
                    </a:lnTo>
                    <a:lnTo>
                      <a:pt x="480" y="227"/>
                    </a:lnTo>
                    <a:lnTo>
                      <a:pt x="399" y="236"/>
                    </a:lnTo>
                    <a:lnTo>
                      <a:pt x="391" y="77"/>
                    </a:lnTo>
                    <a:lnTo>
                      <a:pt x="356" y="48"/>
                    </a:lnTo>
                    <a:lnTo>
                      <a:pt x="305" y="52"/>
                    </a:lnTo>
                    <a:lnTo>
                      <a:pt x="294" y="96"/>
                    </a:lnTo>
                    <a:lnTo>
                      <a:pt x="239" y="102"/>
                    </a:lnTo>
                    <a:lnTo>
                      <a:pt x="179" y="0"/>
                    </a:lnTo>
                    <a:lnTo>
                      <a:pt x="34" y="23"/>
                    </a:lnTo>
                    <a:lnTo>
                      <a:pt x="86" y="231"/>
                    </a:lnTo>
                    <a:lnTo>
                      <a:pt x="0" y="51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19" name="Freeform 432"/>
              <p:cNvSpPr>
                <a:spLocks/>
              </p:cNvSpPr>
              <p:nvPr/>
            </p:nvSpPr>
            <p:spPr bwMode="auto">
              <a:xfrm>
                <a:off x="1876" y="3143"/>
                <a:ext cx="11" cy="13"/>
              </a:xfrm>
              <a:custGeom>
                <a:avLst/>
                <a:gdLst>
                  <a:gd name="T0" fmla="*/ 0 w 40"/>
                  <a:gd name="T1" fmla="*/ 0 h 48"/>
                  <a:gd name="T2" fmla="*/ 0 w 40"/>
                  <a:gd name="T3" fmla="*/ 1 h 48"/>
                  <a:gd name="T4" fmla="*/ 1 w 40"/>
                  <a:gd name="T5" fmla="*/ 0 h 48"/>
                  <a:gd name="T6" fmla="*/ 0 w 40"/>
                  <a:gd name="T7" fmla="*/ 0 h 48"/>
                  <a:gd name="T8" fmla="*/ 0 60000 65536"/>
                  <a:gd name="T9" fmla="*/ 0 60000 65536"/>
                  <a:gd name="T10" fmla="*/ 0 60000 65536"/>
                  <a:gd name="T11" fmla="*/ 0 60000 65536"/>
                  <a:gd name="T12" fmla="*/ 0 w 40"/>
                  <a:gd name="T13" fmla="*/ 0 h 48"/>
                  <a:gd name="T14" fmla="*/ 40 w 40"/>
                  <a:gd name="T15" fmla="*/ 48 h 48"/>
                </a:gdLst>
                <a:ahLst/>
                <a:cxnLst>
                  <a:cxn ang="T8">
                    <a:pos x="T0" y="T1"/>
                  </a:cxn>
                  <a:cxn ang="T9">
                    <a:pos x="T2" y="T3"/>
                  </a:cxn>
                  <a:cxn ang="T10">
                    <a:pos x="T4" y="T5"/>
                  </a:cxn>
                  <a:cxn ang="T11">
                    <a:pos x="T6" y="T7"/>
                  </a:cxn>
                </a:cxnLst>
                <a:rect l="T12" t="T13" r="T14" b="T15"/>
                <a:pathLst>
                  <a:path w="40" h="48">
                    <a:moveTo>
                      <a:pt x="0" y="16"/>
                    </a:moveTo>
                    <a:lnTo>
                      <a:pt x="18" y="48"/>
                    </a:lnTo>
                    <a:lnTo>
                      <a:pt x="40" y="0"/>
                    </a:lnTo>
                    <a:lnTo>
                      <a:pt x="0" y="16"/>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20" name="Freeform 433"/>
              <p:cNvSpPr>
                <a:spLocks/>
              </p:cNvSpPr>
              <p:nvPr/>
            </p:nvSpPr>
            <p:spPr bwMode="auto">
              <a:xfrm>
                <a:off x="1963" y="3309"/>
                <a:ext cx="102" cy="117"/>
              </a:xfrm>
              <a:custGeom>
                <a:avLst/>
                <a:gdLst>
                  <a:gd name="T0" fmla="*/ 0 w 358"/>
                  <a:gd name="T1" fmla="*/ 7 h 410"/>
                  <a:gd name="T2" fmla="*/ 0 w 358"/>
                  <a:gd name="T3" fmla="*/ 5 h 410"/>
                  <a:gd name="T4" fmla="*/ 1 w 358"/>
                  <a:gd name="T5" fmla="*/ 4 h 410"/>
                  <a:gd name="T6" fmla="*/ 1 w 358"/>
                  <a:gd name="T7" fmla="*/ 1 h 410"/>
                  <a:gd name="T8" fmla="*/ 3 w 358"/>
                  <a:gd name="T9" fmla="*/ 0 h 410"/>
                  <a:gd name="T10" fmla="*/ 3 w 358"/>
                  <a:gd name="T11" fmla="*/ 1 h 410"/>
                  <a:gd name="T12" fmla="*/ 5 w 358"/>
                  <a:gd name="T13" fmla="*/ 0 h 410"/>
                  <a:gd name="T14" fmla="*/ 7 w 358"/>
                  <a:gd name="T15" fmla="*/ 4 h 410"/>
                  <a:gd name="T16" fmla="*/ 8 w 358"/>
                  <a:gd name="T17" fmla="*/ 5 h 410"/>
                  <a:gd name="T18" fmla="*/ 5 w 358"/>
                  <a:gd name="T19" fmla="*/ 8 h 410"/>
                  <a:gd name="T20" fmla="*/ 3 w 358"/>
                  <a:gd name="T21" fmla="*/ 8 h 410"/>
                  <a:gd name="T22" fmla="*/ 2 w 358"/>
                  <a:gd name="T23" fmla="*/ 9 h 410"/>
                  <a:gd name="T24" fmla="*/ 1 w 358"/>
                  <a:gd name="T25" fmla="*/ 9 h 410"/>
                  <a:gd name="T26" fmla="*/ 1 w 358"/>
                  <a:gd name="T27" fmla="*/ 8 h 410"/>
                  <a:gd name="T28" fmla="*/ 0 w 358"/>
                  <a:gd name="T29" fmla="*/ 7 h 4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58"/>
                  <a:gd name="T46" fmla="*/ 0 h 410"/>
                  <a:gd name="T47" fmla="*/ 358 w 358"/>
                  <a:gd name="T48" fmla="*/ 410 h 41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58" h="410">
                    <a:moveTo>
                      <a:pt x="0" y="314"/>
                    </a:moveTo>
                    <a:lnTo>
                      <a:pt x="0" y="191"/>
                    </a:lnTo>
                    <a:lnTo>
                      <a:pt x="40" y="188"/>
                    </a:lnTo>
                    <a:lnTo>
                      <a:pt x="40" y="30"/>
                    </a:lnTo>
                    <a:lnTo>
                      <a:pt x="115" y="12"/>
                    </a:lnTo>
                    <a:lnTo>
                      <a:pt x="138" y="39"/>
                    </a:lnTo>
                    <a:lnTo>
                      <a:pt x="201" y="0"/>
                    </a:lnTo>
                    <a:lnTo>
                      <a:pt x="306" y="169"/>
                    </a:lnTo>
                    <a:lnTo>
                      <a:pt x="358" y="197"/>
                    </a:lnTo>
                    <a:lnTo>
                      <a:pt x="216" y="353"/>
                    </a:lnTo>
                    <a:lnTo>
                      <a:pt x="131" y="353"/>
                    </a:lnTo>
                    <a:lnTo>
                      <a:pt x="86" y="408"/>
                    </a:lnTo>
                    <a:lnTo>
                      <a:pt x="32" y="410"/>
                    </a:lnTo>
                    <a:lnTo>
                      <a:pt x="34" y="360"/>
                    </a:lnTo>
                    <a:lnTo>
                      <a:pt x="0" y="314"/>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21" name="Freeform 434"/>
              <p:cNvSpPr>
                <a:spLocks/>
              </p:cNvSpPr>
              <p:nvPr/>
            </p:nvSpPr>
            <p:spPr bwMode="auto">
              <a:xfrm>
                <a:off x="2063" y="3113"/>
                <a:ext cx="19" cy="24"/>
              </a:xfrm>
              <a:custGeom>
                <a:avLst/>
                <a:gdLst>
                  <a:gd name="T0" fmla="*/ 0 w 69"/>
                  <a:gd name="T1" fmla="*/ 0 h 88"/>
                  <a:gd name="T2" fmla="*/ 0 w 69"/>
                  <a:gd name="T3" fmla="*/ 1 h 88"/>
                  <a:gd name="T4" fmla="*/ 1 w 69"/>
                  <a:gd name="T5" fmla="*/ 2 h 88"/>
                  <a:gd name="T6" fmla="*/ 1 w 69"/>
                  <a:gd name="T7" fmla="*/ 1 h 88"/>
                  <a:gd name="T8" fmla="*/ 1 w 69"/>
                  <a:gd name="T9" fmla="*/ 0 h 88"/>
                  <a:gd name="T10" fmla="*/ 0 w 69"/>
                  <a:gd name="T11" fmla="*/ 0 h 88"/>
                  <a:gd name="T12" fmla="*/ 0 60000 65536"/>
                  <a:gd name="T13" fmla="*/ 0 60000 65536"/>
                  <a:gd name="T14" fmla="*/ 0 60000 65536"/>
                  <a:gd name="T15" fmla="*/ 0 60000 65536"/>
                  <a:gd name="T16" fmla="*/ 0 60000 65536"/>
                  <a:gd name="T17" fmla="*/ 0 60000 65536"/>
                  <a:gd name="T18" fmla="*/ 0 w 69"/>
                  <a:gd name="T19" fmla="*/ 0 h 88"/>
                  <a:gd name="T20" fmla="*/ 69 w 69"/>
                  <a:gd name="T21" fmla="*/ 88 h 88"/>
                </a:gdLst>
                <a:ahLst/>
                <a:cxnLst>
                  <a:cxn ang="T12">
                    <a:pos x="T0" y="T1"/>
                  </a:cxn>
                  <a:cxn ang="T13">
                    <a:pos x="T2" y="T3"/>
                  </a:cxn>
                  <a:cxn ang="T14">
                    <a:pos x="T4" y="T5"/>
                  </a:cxn>
                  <a:cxn ang="T15">
                    <a:pos x="T6" y="T7"/>
                  </a:cxn>
                  <a:cxn ang="T16">
                    <a:pos x="T8" y="T9"/>
                  </a:cxn>
                  <a:cxn ang="T17">
                    <a:pos x="T10" y="T11"/>
                  </a:cxn>
                </a:cxnLst>
                <a:rect l="T18" t="T19" r="T20" b="T21"/>
                <a:pathLst>
                  <a:path w="69" h="88">
                    <a:moveTo>
                      <a:pt x="0" y="15"/>
                    </a:moveTo>
                    <a:lnTo>
                      <a:pt x="8" y="45"/>
                    </a:lnTo>
                    <a:lnTo>
                      <a:pt x="27" y="88"/>
                    </a:lnTo>
                    <a:lnTo>
                      <a:pt x="69" y="35"/>
                    </a:lnTo>
                    <a:lnTo>
                      <a:pt x="66" y="0"/>
                    </a:lnTo>
                    <a:lnTo>
                      <a:pt x="0" y="1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22" name="Freeform 435"/>
              <p:cNvSpPr>
                <a:spLocks/>
              </p:cNvSpPr>
              <p:nvPr/>
            </p:nvSpPr>
            <p:spPr bwMode="auto">
              <a:xfrm>
                <a:off x="1839" y="2923"/>
                <a:ext cx="83" cy="142"/>
              </a:xfrm>
              <a:custGeom>
                <a:avLst/>
                <a:gdLst>
                  <a:gd name="T0" fmla="*/ 0 w 294"/>
                  <a:gd name="T1" fmla="*/ 8 h 498"/>
                  <a:gd name="T2" fmla="*/ 1 w 294"/>
                  <a:gd name="T3" fmla="*/ 6 h 498"/>
                  <a:gd name="T4" fmla="*/ 3 w 294"/>
                  <a:gd name="T5" fmla="*/ 6 h 498"/>
                  <a:gd name="T6" fmla="*/ 4 w 294"/>
                  <a:gd name="T7" fmla="*/ 2 h 498"/>
                  <a:gd name="T8" fmla="*/ 5 w 294"/>
                  <a:gd name="T9" fmla="*/ 1 h 498"/>
                  <a:gd name="T10" fmla="*/ 5 w 294"/>
                  <a:gd name="T11" fmla="*/ 0 h 498"/>
                  <a:gd name="T12" fmla="*/ 5 w 294"/>
                  <a:gd name="T13" fmla="*/ 0 h 498"/>
                  <a:gd name="T14" fmla="*/ 6 w 294"/>
                  <a:gd name="T15" fmla="*/ 3 h 498"/>
                  <a:gd name="T16" fmla="*/ 5 w 294"/>
                  <a:gd name="T17" fmla="*/ 3 h 498"/>
                  <a:gd name="T18" fmla="*/ 6 w 294"/>
                  <a:gd name="T19" fmla="*/ 5 h 498"/>
                  <a:gd name="T20" fmla="*/ 5 w 294"/>
                  <a:gd name="T21" fmla="*/ 8 h 498"/>
                  <a:gd name="T22" fmla="*/ 6 w 294"/>
                  <a:gd name="T23" fmla="*/ 10 h 498"/>
                  <a:gd name="T24" fmla="*/ 6 w 294"/>
                  <a:gd name="T25" fmla="*/ 11 h 498"/>
                  <a:gd name="T26" fmla="*/ 4 w 294"/>
                  <a:gd name="T27" fmla="*/ 11 h 498"/>
                  <a:gd name="T28" fmla="*/ 2 w 294"/>
                  <a:gd name="T29" fmla="*/ 11 h 498"/>
                  <a:gd name="T30" fmla="*/ 1 w 294"/>
                  <a:gd name="T31" fmla="*/ 11 h 498"/>
                  <a:gd name="T32" fmla="*/ 1 w 294"/>
                  <a:gd name="T33" fmla="*/ 9 h 498"/>
                  <a:gd name="T34" fmla="*/ 0 w 294"/>
                  <a:gd name="T35" fmla="*/ 8 h 4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94"/>
                  <a:gd name="T55" fmla="*/ 0 h 498"/>
                  <a:gd name="T56" fmla="*/ 294 w 294"/>
                  <a:gd name="T57" fmla="*/ 498 h 49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94" h="498">
                    <a:moveTo>
                      <a:pt x="0" y="355"/>
                    </a:moveTo>
                    <a:lnTo>
                      <a:pt x="38" y="263"/>
                    </a:lnTo>
                    <a:lnTo>
                      <a:pt x="109" y="275"/>
                    </a:lnTo>
                    <a:lnTo>
                      <a:pt x="192" y="81"/>
                    </a:lnTo>
                    <a:lnTo>
                      <a:pt x="231" y="46"/>
                    </a:lnTo>
                    <a:lnTo>
                      <a:pt x="214" y="8"/>
                    </a:lnTo>
                    <a:lnTo>
                      <a:pt x="235" y="0"/>
                    </a:lnTo>
                    <a:lnTo>
                      <a:pt x="260" y="123"/>
                    </a:lnTo>
                    <a:lnTo>
                      <a:pt x="214" y="142"/>
                    </a:lnTo>
                    <a:lnTo>
                      <a:pt x="265" y="238"/>
                    </a:lnTo>
                    <a:lnTo>
                      <a:pt x="235" y="352"/>
                    </a:lnTo>
                    <a:lnTo>
                      <a:pt x="294" y="437"/>
                    </a:lnTo>
                    <a:lnTo>
                      <a:pt x="287" y="498"/>
                    </a:lnTo>
                    <a:lnTo>
                      <a:pt x="185" y="471"/>
                    </a:lnTo>
                    <a:lnTo>
                      <a:pt x="107" y="470"/>
                    </a:lnTo>
                    <a:lnTo>
                      <a:pt x="45" y="471"/>
                    </a:lnTo>
                    <a:lnTo>
                      <a:pt x="44" y="388"/>
                    </a:lnTo>
                    <a:lnTo>
                      <a:pt x="0" y="35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23" name="Freeform 436"/>
              <p:cNvSpPr>
                <a:spLocks/>
              </p:cNvSpPr>
              <p:nvPr/>
            </p:nvSpPr>
            <p:spPr bwMode="auto">
              <a:xfrm>
                <a:off x="1905" y="2945"/>
                <a:ext cx="142" cy="102"/>
              </a:xfrm>
              <a:custGeom>
                <a:avLst/>
                <a:gdLst>
                  <a:gd name="T0" fmla="*/ 0 w 497"/>
                  <a:gd name="T1" fmla="*/ 6 h 357"/>
                  <a:gd name="T2" fmla="*/ 1 w 497"/>
                  <a:gd name="T3" fmla="*/ 4 h 357"/>
                  <a:gd name="T4" fmla="*/ 4 w 497"/>
                  <a:gd name="T5" fmla="*/ 3 h 357"/>
                  <a:gd name="T6" fmla="*/ 4 w 497"/>
                  <a:gd name="T7" fmla="*/ 2 h 357"/>
                  <a:gd name="T8" fmla="*/ 5 w 497"/>
                  <a:gd name="T9" fmla="*/ 2 h 357"/>
                  <a:gd name="T10" fmla="*/ 7 w 497"/>
                  <a:gd name="T11" fmla="*/ 0 h 357"/>
                  <a:gd name="T12" fmla="*/ 8 w 497"/>
                  <a:gd name="T13" fmla="*/ 2 h 357"/>
                  <a:gd name="T14" fmla="*/ 9 w 497"/>
                  <a:gd name="T15" fmla="*/ 3 h 357"/>
                  <a:gd name="T16" fmla="*/ 12 w 497"/>
                  <a:gd name="T17" fmla="*/ 6 h 357"/>
                  <a:gd name="T18" fmla="*/ 6 w 497"/>
                  <a:gd name="T19" fmla="*/ 7 h 357"/>
                  <a:gd name="T20" fmla="*/ 4 w 497"/>
                  <a:gd name="T21" fmla="*/ 6 h 357"/>
                  <a:gd name="T22" fmla="*/ 4 w 497"/>
                  <a:gd name="T23" fmla="*/ 7 h 357"/>
                  <a:gd name="T24" fmla="*/ 2 w 497"/>
                  <a:gd name="T25" fmla="*/ 7 h 357"/>
                  <a:gd name="T26" fmla="*/ 1 w 497"/>
                  <a:gd name="T27" fmla="*/ 8 h 357"/>
                  <a:gd name="T28" fmla="*/ 0 w 497"/>
                  <a:gd name="T29" fmla="*/ 6 h 35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97"/>
                  <a:gd name="T46" fmla="*/ 0 h 357"/>
                  <a:gd name="T47" fmla="*/ 497 w 497"/>
                  <a:gd name="T48" fmla="*/ 357 h 35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97" h="357">
                    <a:moveTo>
                      <a:pt x="0" y="272"/>
                    </a:moveTo>
                    <a:lnTo>
                      <a:pt x="30" y="158"/>
                    </a:lnTo>
                    <a:lnTo>
                      <a:pt x="157" y="130"/>
                    </a:lnTo>
                    <a:lnTo>
                      <a:pt x="169" y="93"/>
                    </a:lnTo>
                    <a:lnTo>
                      <a:pt x="226" y="80"/>
                    </a:lnTo>
                    <a:lnTo>
                      <a:pt x="311" y="0"/>
                    </a:lnTo>
                    <a:lnTo>
                      <a:pt x="340" y="95"/>
                    </a:lnTo>
                    <a:lnTo>
                      <a:pt x="405" y="130"/>
                    </a:lnTo>
                    <a:lnTo>
                      <a:pt x="497" y="258"/>
                    </a:lnTo>
                    <a:lnTo>
                      <a:pt x="266" y="295"/>
                    </a:lnTo>
                    <a:lnTo>
                      <a:pt x="188" y="258"/>
                    </a:lnTo>
                    <a:lnTo>
                      <a:pt x="157" y="322"/>
                    </a:lnTo>
                    <a:lnTo>
                      <a:pt x="91" y="322"/>
                    </a:lnTo>
                    <a:lnTo>
                      <a:pt x="59" y="357"/>
                    </a:lnTo>
                    <a:lnTo>
                      <a:pt x="0" y="272"/>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24" name="Freeform 437"/>
              <p:cNvSpPr>
                <a:spLocks/>
              </p:cNvSpPr>
              <p:nvPr/>
            </p:nvSpPr>
            <p:spPr bwMode="auto">
              <a:xfrm>
                <a:off x="1893" y="2784"/>
                <a:ext cx="116" cy="206"/>
              </a:xfrm>
              <a:custGeom>
                <a:avLst/>
                <a:gdLst>
                  <a:gd name="T0" fmla="*/ 0 w 409"/>
                  <a:gd name="T1" fmla="*/ 10 h 725"/>
                  <a:gd name="T2" fmla="*/ 1 w 409"/>
                  <a:gd name="T3" fmla="*/ 10 h 725"/>
                  <a:gd name="T4" fmla="*/ 1 w 409"/>
                  <a:gd name="T5" fmla="*/ 11 h 725"/>
                  <a:gd name="T6" fmla="*/ 2 w 409"/>
                  <a:gd name="T7" fmla="*/ 14 h 725"/>
                  <a:gd name="T8" fmla="*/ 1 w 409"/>
                  <a:gd name="T9" fmla="*/ 14 h 725"/>
                  <a:gd name="T10" fmla="*/ 2 w 409"/>
                  <a:gd name="T11" fmla="*/ 17 h 725"/>
                  <a:gd name="T12" fmla="*/ 5 w 409"/>
                  <a:gd name="T13" fmla="*/ 16 h 725"/>
                  <a:gd name="T14" fmla="*/ 5 w 409"/>
                  <a:gd name="T15" fmla="*/ 15 h 725"/>
                  <a:gd name="T16" fmla="*/ 6 w 409"/>
                  <a:gd name="T17" fmla="*/ 15 h 725"/>
                  <a:gd name="T18" fmla="*/ 8 w 409"/>
                  <a:gd name="T19" fmla="*/ 13 h 725"/>
                  <a:gd name="T20" fmla="*/ 7 w 409"/>
                  <a:gd name="T21" fmla="*/ 11 h 725"/>
                  <a:gd name="T22" fmla="*/ 8 w 409"/>
                  <a:gd name="T23" fmla="*/ 8 h 725"/>
                  <a:gd name="T24" fmla="*/ 9 w 409"/>
                  <a:gd name="T25" fmla="*/ 8 h 725"/>
                  <a:gd name="T26" fmla="*/ 9 w 409"/>
                  <a:gd name="T27" fmla="*/ 4 h 725"/>
                  <a:gd name="T28" fmla="*/ 2 w 409"/>
                  <a:gd name="T29" fmla="*/ 0 h 725"/>
                  <a:gd name="T30" fmla="*/ 1 w 409"/>
                  <a:gd name="T31" fmla="*/ 1 h 725"/>
                  <a:gd name="T32" fmla="*/ 1 w 409"/>
                  <a:gd name="T33" fmla="*/ 2 h 725"/>
                  <a:gd name="T34" fmla="*/ 2 w 409"/>
                  <a:gd name="T35" fmla="*/ 3 h 725"/>
                  <a:gd name="T36" fmla="*/ 2 w 409"/>
                  <a:gd name="T37" fmla="*/ 7 h 725"/>
                  <a:gd name="T38" fmla="*/ 0 w 409"/>
                  <a:gd name="T39" fmla="*/ 10 h 7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09"/>
                  <a:gd name="T61" fmla="*/ 0 h 725"/>
                  <a:gd name="T62" fmla="*/ 409 w 409"/>
                  <a:gd name="T63" fmla="*/ 725 h 72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09" h="725">
                    <a:moveTo>
                      <a:pt x="0" y="416"/>
                    </a:moveTo>
                    <a:lnTo>
                      <a:pt x="60" y="451"/>
                    </a:lnTo>
                    <a:lnTo>
                      <a:pt x="45" y="487"/>
                    </a:lnTo>
                    <a:lnTo>
                      <a:pt x="70" y="610"/>
                    </a:lnTo>
                    <a:lnTo>
                      <a:pt x="24" y="629"/>
                    </a:lnTo>
                    <a:lnTo>
                      <a:pt x="75" y="725"/>
                    </a:lnTo>
                    <a:lnTo>
                      <a:pt x="202" y="697"/>
                    </a:lnTo>
                    <a:lnTo>
                      <a:pt x="214" y="660"/>
                    </a:lnTo>
                    <a:lnTo>
                      <a:pt x="271" y="647"/>
                    </a:lnTo>
                    <a:lnTo>
                      <a:pt x="356" y="567"/>
                    </a:lnTo>
                    <a:lnTo>
                      <a:pt x="326" y="478"/>
                    </a:lnTo>
                    <a:lnTo>
                      <a:pt x="368" y="361"/>
                    </a:lnTo>
                    <a:lnTo>
                      <a:pt x="408" y="352"/>
                    </a:lnTo>
                    <a:lnTo>
                      <a:pt x="409" y="184"/>
                    </a:lnTo>
                    <a:lnTo>
                      <a:pt x="103" y="0"/>
                    </a:lnTo>
                    <a:lnTo>
                      <a:pt x="64" y="21"/>
                    </a:lnTo>
                    <a:lnTo>
                      <a:pt x="64" y="90"/>
                    </a:lnTo>
                    <a:lnTo>
                      <a:pt x="103" y="140"/>
                    </a:lnTo>
                    <a:lnTo>
                      <a:pt x="75" y="298"/>
                    </a:lnTo>
                    <a:lnTo>
                      <a:pt x="0" y="416"/>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25" name="Freeform 438"/>
              <p:cNvSpPr>
                <a:spLocks/>
              </p:cNvSpPr>
              <p:nvPr/>
            </p:nvSpPr>
            <p:spPr bwMode="auto">
              <a:xfrm>
                <a:off x="1868" y="3037"/>
                <a:ext cx="82" cy="110"/>
              </a:xfrm>
              <a:custGeom>
                <a:avLst/>
                <a:gdLst>
                  <a:gd name="T0" fmla="*/ 0 w 289"/>
                  <a:gd name="T1" fmla="*/ 8 h 385"/>
                  <a:gd name="T2" fmla="*/ 1 w 289"/>
                  <a:gd name="T3" fmla="*/ 9 h 385"/>
                  <a:gd name="T4" fmla="*/ 2 w 289"/>
                  <a:gd name="T5" fmla="*/ 9 h 385"/>
                  <a:gd name="T6" fmla="*/ 3 w 289"/>
                  <a:gd name="T7" fmla="*/ 9 h 385"/>
                  <a:gd name="T8" fmla="*/ 4 w 289"/>
                  <a:gd name="T9" fmla="*/ 8 h 385"/>
                  <a:gd name="T10" fmla="*/ 5 w 289"/>
                  <a:gd name="T11" fmla="*/ 6 h 385"/>
                  <a:gd name="T12" fmla="*/ 6 w 289"/>
                  <a:gd name="T13" fmla="*/ 5 h 385"/>
                  <a:gd name="T14" fmla="*/ 7 w 289"/>
                  <a:gd name="T15" fmla="*/ 0 h 385"/>
                  <a:gd name="T16" fmla="*/ 5 w 289"/>
                  <a:gd name="T17" fmla="*/ 0 h 385"/>
                  <a:gd name="T18" fmla="*/ 4 w 289"/>
                  <a:gd name="T19" fmla="*/ 1 h 385"/>
                  <a:gd name="T20" fmla="*/ 4 w 289"/>
                  <a:gd name="T21" fmla="*/ 2 h 385"/>
                  <a:gd name="T22" fmla="*/ 2 w 289"/>
                  <a:gd name="T23" fmla="*/ 2 h 385"/>
                  <a:gd name="T24" fmla="*/ 2 w 289"/>
                  <a:gd name="T25" fmla="*/ 3 h 385"/>
                  <a:gd name="T26" fmla="*/ 3 w 289"/>
                  <a:gd name="T27" fmla="*/ 3 h 385"/>
                  <a:gd name="T28" fmla="*/ 3 w 289"/>
                  <a:gd name="T29" fmla="*/ 6 h 385"/>
                  <a:gd name="T30" fmla="*/ 1 w 289"/>
                  <a:gd name="T31" fmla="*/ 6 h 385"/>
                  <a:gd name="T32" fmla="*/ 0 w 289"/>
                  <a:gd name="T33" fmla="*/ 8 h 38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9"/>
                  <a:gd name="T52" fmla="*/ 0 h 385"/>
                  <a:gd name="T53" fmla="*/ 289 w 289"/>
                  <a:gd name="T54" fmla="*/ 385 h 38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9" h="385">
                    <a:moveTo>
                      <a:pt x="0" y="335"/>
                    </a:moveTo>
                    <a:lnTo>
                      <a:pt x="30" y="385"/>
                    </a:lnTo>
                    <a:lnTo>
                      <a:pt x="70" y="369"/>
                    </a:lnTo>
                    <a:lnTo>
                      <a:pt x="130" y="372"/>
                    </a:lnTo>
                    <a:lnTo>
                      <a:pt x="183" y="333"/>
                    </a:lnTo>
                    <a:lnTo>
                      <a:pt x="199" y="257"/>
                    </a:lnTo>
                    <a:lnTo>
                      <a:pt x="251" y="192"/>
                    </a:lnTo>
                    <a:lnTo>
                      <a:pt x="289" y="0"/>
                    </a:lnTo>
                    <a:lnTo>
                      <a:pt x="223" y="0"/>
                    </a:lnTo>
                    <a:lnTo>
                      <a:pt x="191" y="35"/>
                    </a:lnTo>
                    <a:lnTo>
                      <a:pt x="184" y="96"/>
                    </a:lnTo>
                    <a:lnTo>
                      <a:pt x="82" y="69"/>
                    </a:lnTo>
                    <a:lnTo>
                      <a:pt x="78" y="110"/>
                    </a:lnTo>
                    <a:lnTo>
                      <a:pt x="121" y="111"/>
                    </a:lnTo>
                    <a:lnTo>
                      <a:pt x="107" y="264"/>
                    </a:lnTo>
                    <a:lnTo>
                      <a:pt x="59" y="246"/>
                    </a:lnTo>
                    <a:lnTo>
                      <a:pt x="0" y="33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26" name="Freeform 439"/>
              <p:cNvSpPr>
                <a:spLocks/>
              </p:cNvSpPr>
              <p:nvPr/>
            </p:nvSpPr>
            <p:spPr bwMode="auto">
              <a:xfrm>
                <a:off x="1881" y="3019"/>
                <a:ext cx="206" cy="231"/>
              </a:xfrm>
              <a:custGeom>
                <a:avLst/>
                <a:gdLst>
                  <a:gd name="T0" fmla="*/ 0 w 722"/>
                  <a:gd name="T1" fmla="*/ 11 h 811"/>
                  <a:gd name="T2" fmla="*/ 0 w 722"/>
                  <a:gd name="T3" fmla="*/ 12 h 811"/>
                  <a:gd name="T4" fmla="*/ 3 w 722"/>
                  <a:gd name="T5" fmla="*/ 11 h 811"/>
                  <a:gd name="T6" fmla="*/ 5 w 722"/>
                  <a:gd name="T7" fmla="*/ 13 h 811"/>
                  <a:gd name="T8" fmla="*/ 6 w 722"/>
                  <a:gd name="T9" fmla="*/ 13 h 811"/>
                  <a:gd name="T10" fmla="*/ 6 w 722"/>
                  <a:gd name="T11" fmla="*/ 12 h 811"/>
                  <a:gd name="T12" fmla="*/ 7 w 722"/>
                  <a:gd name="T13" fmla="*/ 12 h 811"/>
                  <a:gd name="T14" fmla="*/ 8 w 722"/>
                  <a:gd name="T15" fmla="*/ 13 h 811"/>
                  <a:gd name="T16" fmla="*/ 9 w 722"/>
                  <a:gd name="T17" fmla="*/ 17 h 811"/>
                  <a:gd name="T18" fmla="*/ 11 w 722"/>
                  <a:gd name="T19" fmla="*/ 17 h 811"/>
                  <a:gd name="T20" fmla="*/ 15 w 722"/>
                  <a:gd name="T21" fmla="*/ 19 h 811"/>
                  <a:gd name="T22" fmla="*/ 15 w 722"/>
                  <a:gd name="T23" fmla="*/ 18 h 811"/>
                  <a:gd name="T24" fmla="*/ 15 w 722"/>
                  <a:gd name="T25" fmla="*/ 17 h 811"/>
                  <a:gd name="T26" fmla="*/ 15 w 722"/>
                  <a:gd name="T27" fmla="*/ 15 h 811"/>
                  <a:gd name="T28" fmla="*/ 16 w 722"/>
                  <a:gd name="T29" fmla="*/ 14 h 811"/>
                  <a:gd name="T30" fmla="*/ 15 w 722"/>
                  <a:gd name="T31" fmla="*/ 12 h 811"/>
                  <a:gd name="T32" fmla="*/ 15 w 722"/>
                  <a:gd name="T33" fmla="*/ 9 h 811"/>
                  <a:gd name="T34" fmla="*/ 15 w 722"/>
                  <a:gd name="T35" fmla="*/ 8 h 811"/>
                  <a:gd name="T36" fmla="*/ 15 w 722"/>
                  <a:gd name="T37" fmla="*/ 7 h 811"/>
                  <a:gd name="T38" fmla="*/ 16 w 722"/>
                  <a:gd name="T39" fmla="*/ 4 h 811"/>
                  <a:gd name="T40" fmla="*/ 17 w 722"/>
                  <a:gd name="T41" fmla="*/ 3 h 811"/>
                  <a:gd name="T42" fmla="*/ 17 w 722"/>
                  <a:gd name="T43" fmla="*/ 1 h 811"/>
                  <a:gd name="T44" fmla="*/ 13 w 722"/>
                  <a:gd name="T45" fmla="*/ 0 h 811"/>
                  <a:gd name="T46" fmla="*/ 8 w 722"/>
                  <a:gd name="T47" fmla="*/ 1 h 811"/>
                  <a:gd name="T48" fmla="*/ 6 w 722"/>
                  <a:gd name="T49" fmla="*/ 0 h 811"/>
                  <a:gd name="T50" fmla="*/ 6 w 722"/>
                  <a:gd name="T51" fmla="*/ 1 h 811"/>
                  <a:gd name="T52" fmla="*/ 5 w 722"/>
                  <a:gd name="T53" fmla="*/ 6 h 811"/>
                  <a:gd name="T54" fmla="*/ 3 w 722"/>
                  <a:gd name="T55" fmla="*/ 7 h 811"/>
                  <a:gd name="T56" fmla="*/ 3 w 722"/>
                  <a:gd name="T57" fmla="*/ 9 h 811"/>
                  <a:gd name="T58" fmla="*/ 2 w 722"/>
                  <a:gd name="T59" fmla="*/ 10 h 811"/>
                  <a:gd name="T60" fmla="*/ 1 w 722"/>
                  <a:gd name="T61" fmla="*/ 10 h 811"/>
                  <a:gd name="T62" fmla="*/ 0 w 722"/>
                  <a:gd name="T63" fmla="*/ 11 h 81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22"/>
                  <a:gd name="T97" fmla="*/ 0 h 811"/>
                  <a:gd name="T98" fmla="*/ 722 w 722"/>
                  <a:gd name="T99" fmla="*/ 811 h 81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22" h="811">
                    <a:moveTo>
                      <a:pt x="0" y="481"/>
                    </a:moveTo>
                    <a:lnTo>
                      <a:pt x="1" y="504"/>
                    </a:lnTo>
                    <a:lnTo>
                      <a:pt x="146" y="481"/>
                    </a:lnTo>
                    <a:lnTo>
                      <a:pt x="206" y="583"/>
                    </a:lnTo>
                    <a:lnTo>
                      <a:pt x="261" y="577"/>
                    </a:lnTo>
                    <a:lnTo>
                      <a:pt x="272" y="533"/>
                    </a:lnTo>
                    <a:lnTo>
                      <a:pt x="323" y="529"/>
                    </a:lnTo>
                    <a:lnTo>
                      <a:pt x="358" y="558"/>
                    </a:lnTo>
                    <a:lnTo>
                      <a:pt x="366" y="717"/>
                    </a:lnTo>
                    <a:lnTo>
                      <a:pt x="447" y="708"/>
                    </a:lnTo>
                    <a:lnTo>
                      <a:pt x="666" y="811"/>
                    </a:lnTo>
                    <a:lnTo>
                      <a:pt x="664" y="763"/>
                    </a:lnTo>
                    <a:lnTo>
                      <a:pt x="620" y="742"/>
                    </a:lnTo>
                    <a:lnTo>
                      <a:pt x="626" y="628"/>
                    </a:lnTo>
                    <a:lnTo>
                      <a:pt x="695" y="586"/>
                    </a:lnTo>
                    <a:lnTo>
                      <a:pt x="655" y="509"/>
                    </a:lnTo>
                    <a:lnTo>
                      <a:pt x="645" y="374"/>
                    </a:lnTo>
                    <a:lnTo>
                      <a:pt x="637" y="344"/>
                    </a:lnTo>
                    <a:lnTo>
                      <a:pt x="666" y="284"/>
                    </a:lnTo>
                    <a:lnTo>
                      <a:pt x="695" y="174"/>
                    </a:lnTo>
                    <a:lnTo>
                      <a:pt x="722" y="132"/>
                    </a:lnTo>
                    <a:lnTo>
                      <a:pt x="709" y="67"/>
                    </a:lnTo>
                    <a:lnTo>
                      <a:pt x="581" y="0"/>
                    </a:lnTo>
                    <a:lnTo>
                      <a:pt x="350" y="37"/>
                    </a:lnTo>
                    <a:lnTo>
                      <a:pt x="272" y="0"/>
                    </a:lnTo>
                    <a:lnTo>
                      <a:pt x="241" y="64"/>
                    </a:lnTo>
                    <a:lnTo>
                      <a:pt x="203" y="256"/>
                    </a:lnTo>
                    <a:lnTo>
                      <a:pt x="151" y="321"/>
                    </a:lnTo>
                    <a:lnTo>
                      <a:pt x="135" y="397"/>
                    </a:lnTo>
                    <a:lnTo>
                      <a:pt x="82" y="436"/>
                    </a:lnTo>
                    <a:lnTo>
                      <a:pt x="22" y="433"/>
                    </a:lnTo>
                    <a:lnTo>
                      <a:pt x="0" y="481"/>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27" name="Freeform 440"/>
              <p:cNvSpPr>
                <a:spLocks/>
              </p:cNvSpPr>
              <p:nvPr/>
            </p:nvSpPr>
            <p:spPr bwMode="auto">
              <a:xfrm>
                <a:off x="2099" y="2617"/>
                <a:ext cx="25" cy="15"/>
              </a:xfrm>
              <a:custGeom>
                <a:avLst/>
                <a:gdLst>
                  <a:gd name="T0" fmla="*/ 0 w 89"/>
                  <a:gd name="T1" fmla="*/ 1 h 54"/>
                  <a:gd name="T2" fmla="*/ 1 w 89"/>
                  <a:gd name="T3" fmla="*/ 1 h 54"/>
                  <a:gd name="T4" fmla="*/ 2 w 89"/>
                  <a:gd name="T5" fmla="*/ 0 h 54"/>
                  <a:gd name="T6" fmla="*/ 0 w 89"/>
                  <a:gd name="T7" fmla="*/ 1 h 54"/>
                  <a:gd name="T8" fmla="*/ 0 60000 65536"/>
                  <a:gd name="T9" fmla="*/ 0 60000 65536"/>
                  <a:gd name="T10" fmla="*/ 0 60000 65536"/>
                  <a:gd name="T11" fmla="*/ 0 60000 65536"/>
                  <a:gd name="T12" fmla="*/ 0 w 89"/>
                  <a:gd name="T13" fmla="*/ 0 h 54"/>
                  <a:gd name="T14" fmla="*/ 89 w 89"/>
                  <a:gd name="T15" fmla="*/ 54 h 54"/>
                </a:gdLst>
                <a:ahLst/>
                <a:cxnLst>
                  <a:cxn ang="T8">
                    <a:pos x="T0" y="T1"/>
                  </a:cxn>
                  <a:cxn ang="T9">
                    <a:pos x="T2" y="T3"/>
                  </a:cxn>
                  <a:cxn ang="T10">
                    <a:pos x="T4" y="T5"/>
                  </a:cxn>
                  <a:cxn ang="T11">
                    <a:pos x="T6" y="T7"/>
                  </a:cxn>
                </a:cxnLst>
                <a:rect l="T12" t="T13" r="T14" b="T15"/>
                <a:pathLst>
                  <a:path w="89" h="54">
                    <a:moveTo>
                      <a:pt x="0" y="30"/>
                    </a:moveTo>
                    <a:lnTo>
                      <a:pt x="32" y="54"/>
                    </a:lnTo>
                    <a:lnTo>
                      <a:pt x="89" y="0"/>
                    </a:lnTo>
                    <a:lnTo>
                      <a:pt x="0" y="3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28" name="Freeform 441"/>
              <p:cNvSpPr>
                <a:spLocks/>
              </p:cNvSpPr>
              <p:nvPr/>
            </p:nvSpPr>
            <p:spPr bwMode="auto">
              <a:xfrm>
                <a:off x="1757" y="2927"/>
                <a:ext cx="29" cy="78"/>
              </a:xfrm>
              <a:custGeom>
                <a:avLst/>
                <a:gdLst>
                  <a:gd name="T0" fmla="*/ 0 w 102"/>
                  <a:gd name="T1" fmla="*/ 1 h 274"/>
                  <a:gd name="T2" fmla="*/ 1 w 102"/>
                  <a:gd name="T3" fmla="*/ 6 h 274"/>
                  <a:gd name="T4" fmla="*/ 2 w 102"/>
                  <a:gd name="T5" fmla="*/ 6 h 274"/>
                  <a:gd name="T6" fmla="*/ 2 w 102"/>
                  <a:gd name="T7" fmla="*/ 1 h 274"/>
                  <a:gd name="T8" fmla="*/ 2 w 102"/>
                  <a:gd name="T9" fmla="*/ 0 h 274"/>
                  <a:gd name="T10" fmla="*/ 1 w 102"/>
                  <a:gd name="T11" fmla="*/ 0 h 274"/>
                  <a:gd name="T12" fmla="*/ 0 w 102"/>
                  <a:gd name="T13" fmla="*/ 1 h 274"/>
                  <a:gd name="T14" fmla="*/ 0 60000 65536"/>
                  <a:gd name="T15" fmla="*/ 0 60000 65536"/>
                  <a:gd name="T16" fmla="*/ 0 60000 65536"/>
                  <a:gd name="T17" fmla="*/ 0 60000 65536"/>
                  <a:gd name="T18" fmla="*/ 0 60000 65536"/>
                  <a:gd name="T19" fmla="*/ 0 60000 65536"/>
                  <a:gd name="T20" fmla="*/ 0 60000 65536"/>
                  <a:gd name="T21" fmla="*/ 0 w 102"/>
                  <a:gd name="T22" fmla="*/ 0 h 274"/>
                  <a:gd name="T23" fmla="*/ 102 w 102"/>
                  <a:gd name="T24" fmla="*/ 274 h 27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 h="274">
                    <a:moveTo>
                      <a:pt x="0" y="65"/>
                    </a:moveTo>
                    <a:lnTo>
                      <a:pt x="41" y="274"/>
                    </a:lnTo>
                    <a:lnTo>
                      <a:pt x="73" y="270"/>
                    </a:lnTo>
                    <a:lnTo>
                      <a:pt x="102" y="30"/>
                    </a:lnTo>
                    <a:lnTo>
                      <a:pt x="73" y="0"/>
                    </a:lnTo>
                    <a:lnTo>
                      <a:pt x="52" y="19"/>
                    </a:lnTo>
                    <a:lnTo>
                      <a:pt x="0" y="6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29" name="Freeform 442"/>
              <p:cNvSpPr>
                <a:spLocks/>
              </p:cNvSpPr>
              <p:nvPr/>
            </p:nvSpPr>
            <p:spPr bwMode="auto">
              <a:xfrm>
                <a:off x="1849" y="3056"/>
                <a:ext cx="20" cy="16"/>
              </a:xfrm>
              <a:custGeom>
                <a:avLst/>
                <a:gdLst>
                  <a:gd name="T0" fmla="*/ 0 w 69"/>
                  <a:gd name="T1" fmla="*/ 2 h 52"/>
                  <a:gd name="T2" fmla="*/ 0 w 69"/>
                  <a:gd name="T3" fmla="*/ 0 h 52"/>
                  <a:gd name="T4" fmla="*/ 2 w 69"/>
                  <a:gd name="T5" fmla="*/ 0 h 52"/>
                  <a:gd name="T6" fmla="*/ 2 w 69"/>
                  <a:gd name="T7" fmla="*/ 1 h 52"/>
                  <a:gd name="T8" fmla="*/ 0 w 69"/>
                  <a:gd name="T9" fmla="*/ 2 h 52"/>
                  <a:gd name="T10" fmla="*/ 0 60000 65536"/>
                  <a:gd name="T11" fmla="*/ 0 60000 65536"/>
                  <a:gd name="T12" fmla="*/ 0 60000 65536"/>
                  <a:gd name="T13" fmla="*/ 0 60000 65536"/>
                  <a:gd name="T14" fmla="*/ 0 60000 65536"/>
                  <a:gd name="T15" fmla="*/ 0 w 69"/>
                  <a:gd name="T16" fmla="*/ 0 h 52"/>
                  <a:gd name="T17" fmla="*/ 69 w 69"/>
                  <a:gd name="T18" fmla="*/ 52 h 52"/>
                </a:gdLst>
                <a:ahLst/>
                <a:cxnLst>
                  <a:cxn ang="T10">
                    <a:pos x="T0" y="T1"/>
                  </a:cxn>
                  <a:cxn ang="T11">
                    <a:pos x="T2" y="T3"/>
                  </a:cxn>
                  <a:cxn ang="T12">
                    <a:pos x="T4" y="T5"/>
                  </a:cxn>
                  <a:cxn ang="T13">
                    <a:pos x="T6" y="T7"/>
                  </a:cxn>
                  <a:cxn ang="T14">
                    <a:pos x="T8" y="T9"/>
                  </a:cxn>
                </a:cxnLst>
                <a:rect l="T15" t="T16" r="T17" b="T18"/>
                <a:pathLst>
                  <a:path w="69" h="52">
                    <a:moveTo>
                      <a:pt x="0" y="52"/>
                    </a:moveTo>
                    <a:lnTo>
                      <a:pt x="7" y="1"/>
                    </a:lnTo>
                    <a:lnTo>
                      <a:pt x="69" y="0"/>
                    </a:lnTo>
                    <a:lnTo>
                      <a:pt x="69" y="46"/>
                    </a:lnTo>
                    <a:lnTo>
                      <a:pt x="0" y="52"/>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30" name="Freeform 443"/>
              <p:cNvSpPr>
                <a:spLocks/>
              </p:cNvSpPr>
              <p:nvPr/>
            </p:nvSpPr>
            <p:spPr bwMode="auto">
              <a:xfrm>
                <a:off x="2106" y="2854"/>
                <a:ext cx="164" cy="186"/>
              </a:xfrm>
              <a:custGeom>
                <a:avLst/>
                <a:gdLst>
                  <a:gd name="T0" fmla="*/ 0 w 576"/>
                  <a:gd name="T1" fmla="*/ 11 h 650"/>
                  <a:gd name="T2" fmla="*/ 1 w 576"/>
                  <a:gd name="T3" fmla="*/ 10 h 650"/>
                  <a:gd name="T4" fmla="*/ 1 w 576"/>
                  <a:gd name="T5" fmla="*/ 8 h 650"/>
                  <a:gd name="T6" fmla="*/ 3 w 576"/>
                  <a:gd name="T7" fmla="*/ 5 h 650"/>
                  <a:gd name="T8" fmla="*/ 3 w 576"/>
                  <a:gd name="T9" fmla="*/ 1 h 650"/>
                  <a:gd name="T10" fmla="*/ 5 w 576"/>
                  <a:gd name="T11" fmla="*/ 0 h 650"/>
                  <a:gd name="T12" fmla="*/ 6 w 576"/>
                  <a:gd name="T13" fmla="*/ 3 h 650"/>
                  <a:gd name="T14" fmla="*/ 9 w 576"/>
                  <a:gd name="T15" fmla="*/ 6 h 650"/>
                  <a:gd name="T16" fmla="*/ 8 w 576"/>
                  <a:gd name="T17" fmla="*/ 7 h 650"/>
                  <a:gd name="T18" fmla="*/ 9 w 576"/>
                  <a:gd name="T19" fmla="*/ 8 h 650"/>
                  <a:gd name="T20" fmla="*/ 10 w 576"/>
                  <a:gd name="T21" fmla="*/ 9 h 650"/>
                  <a:gd name="T22" fmla="*/ 13 w 576"/>
                  <a:gd name="T23" fmla="*/ 11 h 650"/>
                  <a:gd name="T24" fmla="*/ 11 w 576"/>
                  <a:gd name="T25" fmla="*/ 14 h 650"/>
                  <a:gd name="T26" fmla="*/ 8 w 576"/>
                  <a:gd name="T27" fmla="*/ 15 h 650"/>
                  <a:gd name="T28" fmla="*/ 5 w 576"/>
                  <a:gd name="T29" fmla="*/ 15 h 650"/>
                  <a:gd name="T30" fmla="*/ 3 w 576"/>
                  <a:gd name="T31" fmla="*/ 14 h 650"/>
                  <a:gd name="T32" fmla="*/ 1 w 576"/>
                  <a:gd name="T33" fmla="*/ 12 h 650"/>
                  <a:gd name="T34" fmla="*/ 0 w 576"/>
                  <a:gd name="T35" fmla="*/ 11 h 65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76"/>
                  <a:gd name="T55" fmla="*/ 0 h 650"/>
                  <a:gd name="T56" fmla="*/ 576 w 576"/>
                  <a:gd name="T57" fmla="*/ 650 h 65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76" h="650">
                    <a:moveTo>
                      <a:pt x="0" y="454"/>
                    </a:moveTo>
                    <a:lnTo>
                      <a:pt x="43" y="422"/>
                    </a:lnTo>
                    <a:lnTo>
                      <a:pt x="51" y="342"/>
                    </a:lnTo>
                    <a:lnTo>
                      <a:pt x="121" y="232"/>
                    </a:lnTo>
                    <a:lnTo>
                      <a:pt x="152" y="43"/>
                    </a:lnTo>
                    <a:lnTo>
                      <a:pt x="211" y="0"/>
                    </a:lnTo>
                    <a:lnTo>
                      <a:pt x="255" y="131"/>
                    </a:lnTo>
                    <a:lnTo>
                      <a:pt x="380" y="241"/>
                    </a:lnTo>
                    <a:lnTo>
                      <a:pt x="336" y="308"/>
                    </a:lnTo>
                    <a:lnTo>
                      <a:pt x="379" y="324"/>
                    </a:lnTo>
                    <a:lnTo>
                      <a:pt x="423" y="404"/>
                    </a:lnTo>
                    <a:lnTo>
                      <a:pt x="576" y="449"/>
                    </a:lnTo>
                    <a:lnTo>
                      <a:pt x="459" y="581"/>
                    </a:lnTo>
                    <a:lnTo>
                      <a:pt x="340" y="630"/>
                    </a:lnTo>
                    <a:lnTo>
                      <a:pt x="229" y="650"/>
                    </a:lnTo>
                    <a:lnTo>
                      <a:pt x="109" y="602"/>
                    </a:lnTo>
                    <a:lnTo>
                      <a:pt x="65" y="510"/>
                    </a:lnTo>
                    <a:lnTo>
                      <a:pt x="0" y="454"/>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31" name="Freeform 444"/>
              <p:cNvSpPr>
                <a:spLocks/>
              </p:cNvSpPr>
              <p:nvPr/>
            </p:nvSpPr>
            <p:spPr bwMode="auto">
              <a:xfrm>
                <a:off x="2202" y="2923"/>
                <a:ext cx="17" cy="24"/>
              </a:xfrm>
              <a:custGeom>
                <a:avLst/>
                <a:gdLst>
                  <a:gd name="T0" fmla="*/ 0 w 60"/>
                  <a:gd name="T1" fmla="*/ 1 h 83"/>
                  <a:gd name="T2" fmla="*/ 1 w 60"/>
                  <a:gd name="T3" fmla="*/ 2 h 83"/>
                  <a:gd name="T4" fmla="*/ 1 w 60"/>
                  <a:gd name="T5" fmla="*/ 1 h 83"/>
                  <a:gd name="T6" fmla="*/ 1 w 60"/>
                  <a:gd name="T7" fmla="*/ 1 h 83"/>
                  <a:gd name="T8" fmla="*/ 1 w 60"/>
                  <a:gd name="T9" fmla="*/ 1 h 83"/>
                  <a:gd name="T10" fmla="*/ 1 w 60"/>
                  <a:gd name="T11" fmla="*/ 0 h 83"/>
                  <a:gd name="T12" fmla="*/ 0 w 60"/>
                  <a:gd name="T13" fmla="*/ 1 h 83"/>
                  <a:gd name="T14" fmla="*/ 0 60000 65536"/>
                  <a:gd name="T15" fmla="*/ 0 60000 65536"/>
                  <a:gd name="T16" fmla="*/ 0 60000 65536"/>
                  <a:gd name="T17" fmla="*/ 0 60000 65536"/>
                  <a:gd name="T18" fmla="*/ 0 60000 65536"/>
                  <a:gd name="T19" fmla="*/ 0 60000 65536"/>
                  <a:gd name="T20" fmla="*/ 0 60000 65536"/>
                  <a:gd name="T21" fmla="*/ 0 w 60"/>
                  <a:gd name="T22" fmla="*/ 0 h 83"/>
                  <a:gd name="T23" fmla="*/ 60 w 60"/>
                  <a:gd name="T24" fmla="*/ 83 h 8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0" h="83">
                    <a:moveTo>
                      <a:pt x="0" y="67"/>
                    </a:moveTo>
                    <a:lnTo>
                      <a:pt x="43" y="83"/>
                    </a:lnTo>
                    <a:lnTo>
                      <a:pt x="56" y="58"/>
                    </a:lnTo>
                    <a:lnTo>
                      <a:pt x="30" y="52"/>
                    </a:lnTo>
                    <a:lnTo>
                      <a:pt x="60" y="32"/>
                    </a:lnTo>
                    <a:lnTo>
                      <a:pt x="44" y="0"/>
                    </a:lnTo>
                    <a:lnTo>
                      <a:pt x="0" y="67"/>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32" name="Freeform 445"/>
              <p:cNvSpPr>
                <a:spLocks/>
              </p:cNvSpPr>
              <p:nvPr/>
            </p:nvSpPr>
            <p:spPr bwMode="auto">
              <a:xfrm>
                <a:off x="1841" y="3056"/>
                <a:ext cx="61" cy="76"/>
              </a:xfrm>
              <a:custGeom>
                <a:avLst/>
                <a:gdLst>
                  <a:gd name="T0" fmla="*/ 0 w 214"/>
                  <a:gd name="T1" fmla="*/ 3 h 267"/>
                  <a:gd name="T2" fmla="*/ 1 w 214"/>
                  <a:gd name="T3" fmla="*/ 2 h 267"/>
                  <a:gd name="T4" fmla="*/ 1 w 214"/>
                  <a:gd name="T5" fmla="*/ 2 h 267"/>
                  <a:gd name="T6" fmla="*/ 1 w 214"/>
                  <a:gd name="T7" fmla="*/ 1 h 267"/>
                  <a:gd name="T8" fmla="*/ 2 w 214"/>
                  <a:gd name="T9" fmla="*/ 1 h 267"/>
                  <a:gd name="T10" fmla="*/ 2 w 214"/>
                  <a:gd name="T11" fmla="*/ 0 h 267"/>
                  <a:gd name="T12" fmla="*/ 4 w 214"/>
                  <a:gd name="T13" fmla="*/ 0 h 267"/>
                  <a:gd name="T14" fmla="*/ 4 w 214"/>
                  <a:gd name="T15" fmla="*/ 1 h 267"/>
                  <a:gd name="T16" fmla="*/ 5 w 214"/>
                  <a:gd name="T17" fmla="*/ 1 h 267"/>
                  <a:gd name="T18" fmla="*/ 5 w 214"/>
                  <a:gd name="T19" fmla="*/ 5 h 267"/>
                  <a:gd name="T20" fmla="*/ 3 w 214"/>
                  <a:gd name="T21" fmla="*/ 4 h 267"/>
                  <a:gd name="T22" fmla="*/ 2 w 214"/>
                  <a:gd name="T23" fmla="*/ 6 h 267"/>
                  <a:gd name="T24" fmla="*/ 0 w 214"/>
                  <a:gd name="T25" fmla="*/ 3 h 26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14"/>
                  <a:gd name="T40" fmla="*/ 0 h 267"/>
                  <a:gd name="T41" fmla="*/ 214 w 214"/>
                  <a:gd name="T42" fmla="*/ 267 h 26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14" h="267">
                    <a:moveTo>
                      <a:pt x="0" y="125"/>
                    </a:moveTo>
                    <a:lnTo>
                      <a:pt x="25" y="83"/>
                    </a:lnTo>
                    <a:lnTo>
                      <a:pt x="41" y="88"/>
                    </a:lnTo>
                    <a:lnTo>
                      <a:pt x="28" y="52"/>
                    </a:lnTo>
                    <a:lnTo>
                      <a:pt x="97" y="46"/>
                    </a:lnTo>
                    <a:lnTo>
                      <a:pt x="97" y="0"/>
                    </a:lnTo>
                    <a:lnTo>
                      <a:pt x="175" y="1"/>
                    </a:lnTo>
                    <a:lnTo>
                      <a:pt x="171" y="42"/>
                    </a:lnTo>
                    <a:lnTo>
                      <a:pt x="214" y="43"/>
                    </a:lnTo>
                    <a:lnTo>
                      <a:pt x="200" y="196"/>
                    </a:lnTo>
                    <a:lnTo>
                      <a:pt x="152" y="178"/>
                    </a:lnTo>
                    <a:lnTo>
                      <a:pt x="93" y="267"/>
                    </a:lnTo>
                    <a:lnTo>
                      <a:pt x="0" y="12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33" name="Freeform 446"/>
              <p:cNvSpPr>
                <a:spLocks/>
              </p:cNvSpPr>
              <p:nvPr/>
            </p:nvSpPr>
            <p:spPr bwMode="auto">
              <a:xfrm>
                <a:off x="1564" y="2912"/>
                <a:ext cx="33" cy="7"/>
              </a:xfrm>
              <a:custGeom>
                <a:avLst/>
                <a:gdLst>
                  <a:gd name="T0" fmla="*/ 0 w 114"/>
                  <a:gd name="T1" fmla="*/ 1 h 26"/>
                  <a:gd name="T2" fmla="*/ 0 w 114"/>
                  <a:gd name="T3" fmla="*/ 0 h 26"/>
                  <a:gd name="T4" fmla="*/ 3 w 114"/>
                  <a:gd name="T5" fmla="*/ 0 h 26"/>
                  <a:gd name="T6" fmla="*/ 0 w 114"/>
                  <a:gd name="T7" fmla="*/ 1 h 26"/>
                  <a:gd name="T8" fmla="*/ 0 60000 65536"/>
                  <a:gd name="T9" fmla="*/ 0 60000 65536"/>
                  <a:gd name="T10" fmla="*/ 0 60000 65536"/>
                  <a:gd name="T11" fmla="*/ 0 60000 65536"/>
                  <a:gd name="T12" fmla="*/ 0 w 114"/>
                  <a:gd name="T13" fmla="*/ 0 h 26"/>
                  <a:gd name="T14" fmla="*/ 114 w 114"/>
                  <a:gd name="T15" fmla="*/ 26 h 26"/>
                </a:gdLst>
                <a:ahLst/>
                <a:cxnLst>
                  <a:cxn ang="T8">
                    <a:pos x="T0" y="T1"/>
                  </a:cxn>
                  <a:cxn ang="T9">
                    <a:pos x="T2" y="T3"/>
                  </a:cxn>
                  <a:cxn ang="T10">
                    <a:pos x="T4" y="T5"/>
                  </a:cxn>
                  <a:cxn ang="T11">
                    <a:pos x="T6" y="T7"/>
                  </a:cxn>
                </a:cxnLst>
                <a:rect l="T12" t="T13" r="T14" b="T15"/>
                <a:pathLst>
                  <a:path w="114" h="26">
                    <a:moveTo>
                      <a:pt x="0" y="26"/>
                    </a:moveTo>
                    <a:lnTo>
                      <a:pt x="7" y="0"/>
                    </a:lnTo>
                    <a:lnTo>
                      <a:pt x="114" y="9"/>
                    </a:lnTo>
                    <a:lnTo>
                      <a:pt x="0" y="26"/>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34" name="Freeform 447"/>
              <p:cNvSpPr>
                <a:spLocks/>
              </p:cNvSpPr>
              <p:nvPr/>
            </p:nvSpPr>
            <p:spPr bwMode="auto">
              <a:xfrm>
                <a:off x="1714" y="2943"/>
                <a:ext cx="46" cy="81"/>
              </a:xfrm>
              <a:custGeom>
                <a:avLst/>
                <a:gdLst>
                  <a:gd name="T0" fmla="*/ 0 w 163"/>
                  <a:gd name="T1" fmla="*/ 6 h 285"/>
                  <a:gd name="T2" fmla="*/ 1 w 163"/>
                  <a:gd name="T3" fmla="*/ 2 h 285"/>
                  <a:gd name="T4" fmla="*/ 0 w 163"/>
                  <a:gd name="T5" fmla="*/ 0 h 285"/>
                  <a:gd name="T6" fmla="*/ 3 w 163"/>
                  <a:gd name="T7" fmla="*/ 0 h 285"/>
                  <a:gd name="T8" fmla="*/ 4 w 163"/>
                  <a:gd name="T9" fmla="*/ 5 h 285"/>
                  <a:gd name="T10" fmla="*/ 1 w 163"/>
                  <a:gd name="T11" fmla="*/ 7 h 285"/>
                  <a:gd name="T12" fmla="*/ 0 w 163"/>
                  <a:gd name="T13" fmla="*/ 6 h 285"/>
                  <a:gd name="T14" fmla="*/ 0 60000 65536"/>
                  <a:gd name="T15" fmla="*/ 0 60000 65536"/>
                  <a:gd name="T16" fmla="*/ 0 60000 65536"/>
                  <a:gd name="T17" fmla="*/ 0 60000 65536"/>
                  <a:gd name="T18" fmla="*/ 0 60000 65536"/>
                  <a:gd name="T19" fmla="*/ 0 60000 65536"/>
                  <a:gd name="T20" fmla="*/ 0 60000 65536"/>
                  <a:gd name="T21" fmla="*/ 0 w 163"/>
                  <a:gd name="T22" fmla="*/ 0 h 285"/>
                  <a:gd name="T23" fmla="*/ 163 w 163"/>
                  <a:gd name="T24" fmla="*/ 285 h 2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3" h="285">
                    <a:moveTo>
                      <a:pt x="0" y="269"/>
                    </a:moveTo>
                    <a:lnTo>
                      <a:pt x="20" y="71"/>
                    </a:lnTo>
                    <a:lnTo>
                      <a:pt x="10" y="10"/>
                    </a:lnTo>
                    <a:lnTo>
                      <a:pt x="110" y="0"/>
                    </a:lnTo>
                    <a:lnTo>
                      <a:pt x="163" y="227"/>
                    </a:lnTo>
                    <a:lnTo>
                      <a:pt x="40" y="285"/>
                    </a:lnTo>
                    <a:lnTo>
                      <a:pt x="0" y="269"/>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35" name="Freeform 448"/>
              <p:cNvSpPr>
                <a:spLocks/>
              </p:cNvSpPr>
              <p:nvPr/>
            </p:nvSpPr>
            <p:spPr bwMode="auto">
              <a:xfrm>
                <a:off x="1583" y="2923"/>
                <a:ext cx="80" cy="68"/>
              </a:xfrm>
              <a:custGeom>
                <a:avLst/>
                <a:gdLst>
                  <a:gd name="T0" fmla="*/ 0 w 281"/>
                  <a:gd name="T1" fmla="*/ 2 h 238"/>
                  <a:gd name="T2" fmla="*/ 1 w 281"/>
                  <a:gd name="T3" fmla="*/ 1 h 238"/>
                  <a:gd name="T4" fmla="*/ 1 w 281"/>
                  <a:gd name="T5" fmla="*/ 0 h 238"/>
                  <a:gd name="T6" fmla="*/ 3 w 281"/>
                  <a:gd name="T7" fmla="*/ 0 h 238"/>
                  <a:gd name="T8" fmla="*/ 4 w 281"/>
                  <a:gd name="T9" fmla="*/ 1 h 238"/>
                  <a:gd name="T10" fmla="*/ 5 w 281"/>
                  <a:gd name="T11" fmla="*/ 0 h 238"/>
                  <a:gd name="T12" fmla="*/ 6 w 281"/>
                  <a:gd name="T13" fmla="*/ 3 h 238"/>
                  <a:gd name="T14" fmla="*/ 7 w 281"/>
                  <a:gd name="T15" fmla="*/ 5 h 238"/>
                  <a:gd name="T16" fmla="*/ 6 w 281"/>
                  <a:gd name="T17" fmla="*/ 4 h 238"/>
                  <a:gd name="T18" fmla="*/ 6 w 281"/>
                  <a:gd name="T19" fmla="*/ 5 h 238"/>
                  <a:gd name="T20" fmla="*/ 5 w 281"/>
                  <a:gd name="T21" fmla="*/ 5 h 238"/>
                  <a:gd name="T22" fmla="*/ 5 w 281"/>
                  <a:gd name="T23" fmla="*/ 5 h 238"/>
                  <a:gd name="T24" fmla="*/ 4 w 281"/>
                  <a:gd name="T25" fmla="*/ 4 h 238"/>
                  <a:gd name="T26" fmla="*/ 3 w 281"/>
                  <a:gd name="T27" fmla="*/ 3 h 238"/>
                  <a:gd name="T28" fmla="*/ 2 w 281"/>
                  <a:gd name="T29" fmla="*/ 4 h 238"/>
                  <a:gd name="T30" fmla="*/ 0 w 281"/>
                  <a:gd name="T31" fmla="*/ 2 h 23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81"/>
                  <a:gd name="T49" fmla="*/ 0 h 238"/>
                  <a:gd name="T50" fmla="*/ 281 w 281"/>
                  <a:gd name="T51" fmla="*/ 238 h 23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81" h="238">
                    <a:moveTo>
                      <a:pt x="0" y="79"/>
                    </a:moveTo>
                    <a:lnTo>
                      <a:pt x="46" y="44"/>
                    </a:lnTo>
                    <a:lnTo>
                      <a:pt x="49" y="0"/>
                    </a:lnTo>
                    <a:lnTo>
                      <a:pt x="140" y="9"/>
                    </a:lnTo>
                    <a:lnTo>
                      <a:pt x="167" y="32"/>
                    </a:lnTo>
                    <a:lnTo>
                      <a:pt x="231" y="6"/>
                    </a:lnTo>
                    <a:lnTo>
                      <a:pt x="269" y="113"/>
                    </a:lnTo>
                    <a:lnTo>
                      <a:pt x="281" y="193"/>
                    </a:lnTo>
                    <a:lnTo>
                      <a:pt x="258" y="186"/>
                    </a:lnTo>
                    <a:lnTo>
                      <a:pt x="252" y="231"/>
                    </a:lnTo>
                    <a:lnTo>
                      <a:pt x="211" y="238"/>
                    </a:lnTo>
                    <a:lnTo>
                      <a:pt x="208" y="193"/>
                    </a:lnTo>
                    <a:lnTo>
                      <a:pt x="187" y="190"/>
                    </a:lnTo>
                    <a:lnTo>
                      <a:pt x="147" y="124"/>
                    </a:lnTo>
                    <a:lnTo>
                      <a:pt x="71" y="161"/>
                    </a:lnTo>
                    <a:lnTo>
                      <a:pt x="0" y="79"/>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36" name="Freeform 449"/>
              <p:cNvSpPr>
                <a:spLocks/>
              </p:cNvSpPr>
              <p:nvPr/>
            </p:nvSpPr>
            <p:spPr bwMode="auto">
              <a:xfrm>
                <a:off x="2235" y="2707"/>
                <a:ext cx="18" cy="6"/>
              </a:xfrm>
              <a:custGeom>
                <a:avLst/>
                <a:gdLst>
                  <a:gd name="T0" fmla="*/ 0 w 66"/>
                  <a:gd name="T1" fmla="*/ 0 h 22"/>
                  <a:gd name="T2" fmla="*/ 1 w 66"/>
                  <a:gd name="T3" fmla="*/ 1 h 22"/>
                  <a:gd name="T4" fmla="*/ 1 w 66"/>
                  <a:gd name="T5" fmla="*/ 0 h 22"/>
                  <a:gd name="T6" fmla="*/ 0 w 66"/>
                  <a:gd name="T7" fmla="*/ 0 h 22"/>
                  <a:gd name="T8" fmla="*/ 0 60000 65536"/>
                  <a:gd name="T9" fmla="*/ 0 60000 65536"/>
                  <a:gd name="T10" fmla="*/ 0 60000 65536"/>
                  <a:gd name="T11" fmla="*/ 0 60000 65536"/>
                  <a:gd name="T12" fmla="*/ 0 w 66"/>
                  <a:gd name="T13" fmla="*/ 0 h 22"/>
                  <a:gd name="T14" fmla="*/ 66 w 66"/>
                  <a:gd name="T15" fmla="*/ 22 h 22"/>
                </a:gdLst>
                <a:ahLst/>
                <a:cxnLst>
                  <a:cxn ang="T8">
                    <a:pos x="T0" y="T1"/>
                  </a:cxn>
                  <a:cxn ang="T9">
                    <a:pos x="T2" y="T3"/>
                  </a:cxn>
                  <a:cxn ang="T10">
                    <a:pos x="T4" y="T5"/>
                  </a:cxn>
                  <a:cxn ang="T11">
                    <a:pos x="T6" y="T7"/>
                  </a:cxn>
                </a:cxnLst>
                <a:rect l="T12" t="T13" r="T14" b="T15"/>
                <a:pathLst>
                  <a:path w="66" h="22">
                    <a:moveTo>
                      <a:pt x="0" y="0"/>
                    </a:moveTo>
                    <a:lnTo>
                      <a:pt x="32" y="22"/>
                    </a:lnTo>
                    <a:lnTo>
                      <a:pt x="66" y="6"/>
                    </a:lnTo>
                    <a:lnTo>
                      <a:pt x="0" y="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37" name="Freeform 450"/>
              <p:cNvSpPr>
                <a:spLocks/>
              </p:cNvSpPr>
              <p:nvPr/>
            </p:nvSpPr>
            <p:spPr bwMode="auto">
              <a:xfrm>
                <a:off x="2117" y="2651"/>
                <a:ext cx="17" cy="54"/>
              </a:xfrm>
              <a:custGeom>
                <a:avLst/>
                <a:gdLst>
                  <a:gd name="T0" fmla="*/ 0 w 61"/>
                  <a:gd name="T1" fmla="*/ 2 h 188"/>
                  <a:gd name="T2" fmla="*/ 1 w 61"/>
                  <a:gd name="T3" fmla="*/ 5 h 188"/>
                  <a:gd name="T4" fmla="*/ 1 w 61"/>
                  <a:gd name="T5" fmla="*/ 4 h 188"/>
                  <a:gd name="T6" fmla="*/ 1 w 61"/>
                  <a:gd name="T7" fmla="*/ 2 h 188"/>
                  <a:gd name="T8" fmla="*/ 1 w 61"/>
                  <a:gd name="T9" fmla="*/ 2 h 188"/>
                  <a:gd name="T10" fmla="*/ 1 w 61"/>
                  <a:gd name="T11" fmla="*/ 1 h 188"/>
                  <a:gd name="T12" fmla="*/ 1 w 61"/>
                  <a:gd name="T13" fmla="*/ 1 h 188"/>
                  <a:gd name="T14" fmla="*/ 1 w 61"/>
                  <a:gd name="T15" fmla="*/ 0 h 188"/>
                  <a:gd name="T16" fmla="*/ 1 w 61"/>
                  <a:gd name="T17" fmla="*/ 0 h 188"/>
                  <a:gd name="T18" fmla="*/ 0 w 61"/>
                  <a:gd name="T19" fmla="*/ 2 h 1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1"/>
                  <a:gd name="T31" fmla="*/ 0 h 188"/>
                  <a:gd name="T32" fmla="*/ 61 w 61"/>
                  <a:gd name="T33" fmla="*/ 188 h 1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1" h="188">
                    <a:moveTo>
                      <a:pt x="0" y="95"/>
                    </a:moveTo>
                    <a:lnTo>
                      <a:pt x="31" y="188"/>
                    </a:lnTo>
                    <a:lnTo>
                      <a:pt x="37" y="185"/>
                    </a:lnTo>
                    <a:lnTo>
                      <a:pt x="55" y="85"/>
                    </a:lnTo>
                    <a:lnTo>
                      <a:pt x="30" y="92"/>
                    </a:lnTo>
                    <a:lnTo>
                      <a:pt x="37" y="47"/>
                    </a:lnTo>
                    <a:lnTo>
                      <a:pt x="56" y="26"/>
                    </a:lnTo>
                    <a:lnTo>
                      <a:pt x="61" y="0"/>
                    </a:lnTo>
                    <a:lnTo>
                      <a:pt x="38" y="3"/>
                    </a:lnTo>
                    <a:lnTo>
                      <a:pt x="0" y="9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38" name="Freeform 451"/>
              <p:cNvSpPr>
                <a:spLocks/>
              </p:cNvSpPr>
              <p:nvPr/>
            </p:nvSpPr>
            <p:spPr bwMode="auto">
              <a:xfrm>
                <a:off x="1654" y="2949"/>
                <a:ext cx="65" cy="79"/>
              </a:xfrm>
              <a:custGeom>
                <a:avLst/>
                <a:gdLst>
                  <a:gd name="T0" fmla="*/ 0 w 229"/>
                  <a:gd name="T1" fmla="*/ 4 h 278"/>
                  <a:gd name="T2" fmla="*/ 0 w 229"/>
                  <a:gd name="T3" fmla="*/ 3 h 278"/>
                  <a:gd name="T4" fmla="*/ 0 w 229"/>
                  <a:gd name="T5" fmla="*/ 2 h 278"/>
                  <a:gd name="T6" fmla="*/ 1 w 229"/>
                  <a:gd name="T7" fmla="*/ 3 h 278"/>
                  <a:gd name="T8" fmla="*/ 1 w 229"/>
                  <a:gd name="T9" fmla="*/ 1 h 278"/>
                  <a:gd name="T10" fmla="*/ 2 w 229"/>
                  <a:gd name="T11" fmla="*/ 0 h 278"/>
                  <a:gd name="T12" fmla="*/ 3 w 229"/>
                  <a:gd name="T13" fmla="*/ 0 h 278"/>
                  <a:gd name="T14" fmla="*/ 3 w 229"/>
                  <a:gd name="T15" fmla="*/ 1 h 278"/>
                  <a:gd name="T16" fmla="*/ 5 w 229"/>
                  <a:gd name="T17" fmla="*/ 1 h 278"/>
                  <a:gd name="T18" fmla="*/ 5 w 229"/>
                  <a:gd name="T19" fmla="*/ 6 h 278"/>
                  <a:gd name="T20" fmla="*/ 1 w 229"/>
                  <a:gd name="T21" fmla="*/ 6 h 278"/>
                  <a:gd name="T22" fmla="*/ 1 w 229"/>
                  <a:gd name="T23" fmla="*/ 5 h 278"/>
                  <a:gd name="T24" fmla="*/ 0 w 229"/>
                  <a:gd name="T25" fmla="*/ 4 h 27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
                  <a:gd name="T40" fmla="*/ 0 h 278"/>
                  <a:gd name="T41" fmla="*/ 229 w 229"/>
                  <a:gd name="T42" fmla="*/ 278 h 27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 h="278">
                    <a:moveTo>
                      <a:pt x="0" y="184"/>
                    </a:moveTo>
                    <a:lnTo>
                      <a:pt x="4" y="142"/>
                    </a:lnTo>
                    <a:lnTo>
                      <a:pt x="10" y="97"/>
                    </a:lnTo>
                    <a:lnTo>
                      <a:pt x="33" y="104"/>
                    </a:lnTo>
                    <a:lnTo>
                      <a:pt x="21" y="24"/>
                    </a:lnTo>
                    <a:lnTo>
                      <a:pt x="89" y="0"/>
                    </a:lnTo>
                    <a:lnTo>
                      <a:pt x="127" y="16"/>
                    </a:lnTo>
                    <a:lnTo>
                      <a:pt x="150" y="42"/>
                    </a:lnTo>
                    <a:lnTo>
                      <a:pt x="229" y="51"/>
                    </a:lnTo>
                    <a:lnTo>
                      <a:pt x="209" y="249"/>
                    </a:lnTo>
                    <a:lnTo>
                      <a:pt x="35" y="278"/>
                    </a:lnTo>
                    <a:lnTo>
                      <a:pt x="38" y="216"/>
                    </a:lnTo>
                    <a:lnTo>
                      <a:pt x="0" y="184"/>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39" name="Freeform 452"/>
              <p:cNvSpPr>
                <a:spLocks/>
              </p:cNvSpPr>
              <p:nvPr/>
            </p:nvSpPr>
            <p:spPr bwMode="auto">
              <a:xfrm>
                <a:off x="2125" y="2649"/>
                <a:ext cx="47" cy="59"/>
              </a:xfrm>
              <a:custGeom>
                <a:avLst/>
                <a:gdLst>
                  <a:gd name="T0" fmla="*/ 0 w 166"/>
                  <a:gd name="T1" fmla="*/ 2 h 207"/>
                  <a:gd name="T2" fmla="*/ 0 w 166"/>
                  <a:gd name="T3" fmla="*/ 1 h 207"/>
                  <a:gd name="T4" fmla="*/ 1 w 166"/>
                  <a:gd name="T5" fmla="*/ 1 h 207"/>
                  <a:gd name="T6" fmla="*/ 1 w 166"/>
                  <a:gd name="T7" fmla="*/ 1 h 207"/>
                  <a:gd name="T8" fmla="*/ 3 w 166"/>
                  <a:gd name="T9" fmla="*/ 0 h 207"/>
                  <a:gd name="T10" fmla="*/ 4 w 166"/>
                  <a:gd name="T11" fmla="*/ 1 h 207"/>
                  <a:gd name="T12" fmla="*/ 2 w 166"/>
                  <a:gd name="T13" fmla="*/ 2 h 207"/>
                  <a:gd name="T14" fmla="*/ 3 w 166"/>
                  <a:gd name="T15" fmla="*/ 3 h 207"/>
                  <a:gd name="T16" fmla="*/ 2 w 166"/>
                  <a:gd name="T17" fmla="*/ 4 h 207"/>
                  <a:gd name="T18" fmla="*/ 1 w 166"/>
                  <a:gd name="T19" fmla="*/ 5 h 207"/>
                  <a:gd name="T20" fmla="*/ 0 w 166"/>
                  <a:gd name="T21" fmla="*/ 5 h 207"/>
                  <a:gd name="T22" fmla="*/ 1 w 166"/>
                  <a:gd name="T23" fmla="*/ 2 h 207"/>
                  <a:gd name="T24" fmla="*/ 0 w 166"/>
                  <a:gd name="T25" fmla="*/ 2 h 20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66"/>
                  <a:gd name="T40" fmla="*/ 0 h 207"/>
                  <a:gd name="T41" fmla="*/ 166 w 166"/>
                  <a:gd name="T42" fmla="*/ 207 h 20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66" h="207">
                    <a:moveTo>
                      <a:pt x="0" y="100"/>
                    </a:moveTo>
                    <a:lnTo>
                      <a:pt x="7" y="55"/>
                    </a:lnTo>
                    <a:lnTo>
                      <a:pt x="26" y="34"/>
                    </a:lnTo>
                    <a:lnTo>
                      <a:pt x="64" y="53"/>
                    </a:lnTo>
                    <a:lnTo>
                      <a:pt x="148" y="0"/>
                    </a:lnTo>
                    <a:lnTo>
                      <a:pt x="166" y="58"/>
                    </a:lnTo>
                    <a:lnTo>
                      <a:pt x="80" y="90"/>
                    </a:lnTo>
                    <a:lnTo>
                      <a:pt x="125" y="136"/>
                    </a:lnTo>
                    <a:lnTo>
                      <a:pt x="102" y="165"/>
                    </a:lnTo>
                    <a:lnTo>
                      <a:pt x="49" y="207"/>
                    </a:lnTo>
                    <a:lnTo>
                      <a:pt x="7" y="193"/>
                    </a:lnTo>
                    <a:lnTo>
                      <a:pt x="25" y="93"/>
                    </a:lnTo>
                    <a:lnTo>
                      <a:pt x="0" y="10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40" name="Freeform 453"/>
              <p:cNvSpPr>
                <a:spLocks/>
              </p:cNvSpPr>
              <p:nvPr/>
            </p:nvSpPr>
            <p:spPr bwMode="auto">
              <a:xfrm>
                <a:off x="2117" y="3026"/>
                <a:ext cx="86" cy="116"/>
              </a:xfrm>
              <a:custGeom>
                <a:avLst/>
                <a:gdLst>
                  <a:gd name="T0" fmla="*/ 0 w 303"/>
                  <a:gd name="T1" fmla="*/ 1 h 407"/>
                  <a:gd name="T2" fmla="*/ 1 w 303"/>
                  <a:gd name="T3" fmla="*/ 3 h 407"/>
                  <a:gd name="T4" fmla="*/ 0 w 303"/>
                  <a:gd name="T5" fmla="*/ 4 h 407"/>
                  <a:gd name="T6" fmla="*/ 1 w 303"/>
                  <a:gd name="T7" fmla="*/ 5 h 407"/>
                  <a:gd name="T8" fmla="*/ 0 w 303"/>
                  <a:gd name="T9" fmla="*/ 6 h 407"/>
                  <a:gd name="T10" fmla="*/ 5 w 303"/>
                  <a:gd name="T11" fmla="*/ 9 h 407"/>
                  <a:gd name="T12" fmla="*/ 7 w 303"/>
                  <a:gd name="T13" fmla="*/ 7 h 407"/>
                  <a:gd name="T14" fmla="*/ 6 w 303"/>
                  <a:gd name="T15" fmla="*/ 5 h 407"/>
                  <a:gd name="T16" fmla="*/ 6 w 303"/>
                  <a:gd name="T17" fmla="*/ 2 h 407"/>
                  <a:gd name="T18" fmla="*/ 7 w 303"/>
                  <a:gd name="T19" fmla="*/ 1 h 407"/>
                  <a:gd name="T20" fmla="*/ 4 w 303"/>
                  <a:gd name="T21" fmla="*/ 1 h 407"/>
                  <a:gd name="T22" fmla="*/ 2 w 303"/>
                  <a:gd name="T23" fmla="*/ 0 h 407"/>
                  <a:gd name="T24" fmla="*/ 0 w 303"/>
                  <a:gd name="T25" fmla="*/ 1 h 40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03"/>
                  <a:gd name="T40" fmla="*/ 0 h 407"/>
                  <a:gd name="T41" fmla="*/ 303 w 303"/>
                  <a:gd name="T42" fmla="*/ 407 h 40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03" h="407">
                    <a:moveTo>
                      <a:pt x="0" y="25"/>
                    </a:moveTo>
                    <a:lnTo>
                      <a:pt x="39" y="112"/>
                    </a:lnTo>
                    <a:lnTo>
                      <a:pt x="0" y="190"/>
                    </a:lnTo>
                    <a:lnTo>
                      <a:pt x="31" y="213"/>
                    </a:lnTo>
                    <a:lnTo>
                      <a:pt x="14" y="242"/>
                    </a:lnTo>
                    <a:lnTo>
                      <a:pt x="206" y="407"/>
                    </a:lnTo>
                    <a:lnTo>
                      <a:pt x="291" y="276"/>
                    </a:lnTo>
                    <a:lnTo>
                      <a:pt x="271" y="239"/>
                    </a:lnTo>
                    <a:lnTo>
                      <a:pt x="271" y="77"/>
                    </a:lnTo>
                    <a:lnTo>
                      <a:pt x="303" y="28"/>
                    </a:lnTo>
                    <a:lnTo>
                      <a:pt x="192" y="48"/>
                    </a:lnTo>
                    <a:lnTo>
                      <a:pt x="72" y="0"/>
                    </a:lnTo>
                    <a:lnTo>
                      <a:pt x="0" y="2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41" name="Freeform 454"/>
              <p:cNvSpPr>
                <a:spLocks/>
              </p:cNvSpPr>
              <p:nvPr/>
            </p:nvSpPr>
            <p:spPr bwMode="auto">
              <a:xfrm>
                <a:off x="2253" y="2696"/>
                <a:ext cx="20" cy="19"/>
              </a:xfrm>
              <a:custGeom>
                <a:avLst/>
                <a:gdLst>
                  <a:gd name="T0" fmla="*/ 0 w 70"/>
                  <a:gd name="T1" fmla="*/ 1 h 67"/>
                  <a:gd name="T2" fmla="*/ 1 w 70"/>
                  <a:gd name="T3" fmla="*/ 0 h 67"/>
                  <a:gd name="T4" fmla="*/ 2 w 70"/>
                  <a:gd name="T5" fmla="*/ 1 h 67"/>
                  <a:gd name="T6" fmla="*/ 0 w 70"/>
                  <a:gd name="T7" fmla="*/ 1 h 67"/>
                  <a:gd name="T8" fmla="*/ 0 60000 65536"/>
                  <a:gd name="T9" fmla="*/ 0 60000 65536"/>
                  <a:gd name="T10" fmla="*/ 0 60000 65536"/>
                  <a:gd name="T11" fmla="*/ 0 60000 65536"/>
                  <a:gd name="T12" fmla="*/ 0 w 70"/>
                  <a:gd name="T13" fmla="*/ 0 h 67"/>
                  <a:gd name="T14" fmla="*/ 70 w 70"/>
                  <a:gd name="T15" fmla="*/ 67 h 67"/>
                </a:gdLst>
                <a:ahLst/>
                <a:cxnLst>
                  <a:cxn ang="T8">
                    <a:pos x="T0" y="T1"/>
                  </a:cxn>
                  <a:cxn ang="T9">
                    <a:pos x="T2" y="T3"/>
                  </a:cxn>
                  <a:cxn ang="T10">
                    <a:pos x="T4" y="T5"/>
                  </a:cxn>
                  <a:cxn ang="T11">
                    <a:pos x="T6" y="T7"/>
                  </a:cxn>
                </a:cxnLst>
                <a:rect l="T12" t="T13" r="T14" b="T15"/>
                <a:pathLst>
                  <a:path w="70" h="67">
                    <a:moveTo>
                      <a:pt x="0" y="42"/>
                    </a:moveTo>
                    <a:lnTo>
                      <a:pt x="59" y="0"/>
                    </a:lnTo>
                    <a:lnTo>
                      <a:pt x="70" y="67"/>
                    </a:lnTo>
                    <a:lnTo>
                      <a:pt x="0" y="42"/>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42" name="Freeform 455"/>
              <p:cNvSpPr>
                <a:spLocks/>
              </p:cNvSpPr>
              <p:nvPr/>
            </p:nvSpPr>
            <p:spPr bwMode="auto">
              <a:xfrm>
                <a:off x="2128" y="2630"/>
                <a:ext cx="17" cy="22"/>
              </a:xfrm>
              <a:custGeom>
                <a:avLst/>
                <a:gdLst>
                  <a:gd name="T0" fmla="*/ 0 w 61"/>
                  <a:gd name="T1" fmla="*/ 2 h 76"/>
                  <a:gd name="T2" fmla="*/ 1 w 61"/>
                  <a:gd name="T3" fmla="*/ 2 h 76"/>
                  <a:gd name="T4" fmla="*/ 1 w 61"/>
                  <a:gd name="T5" fmla="*/ 1 h 76"/>
                  <a:gd name="T6" fmla="*/ 1 w 61"/>
                  <a:gd name="T7" fmla="*/ 0 h 76"/>
                  <a:gd name="T8" fmla="*/ 0 w 61"/>
                  <a:gd name="T9" fmla="*/ 2 h 76"/>
                  <a:gd name="T10" fmla="*/ 0 60000 65536"/>
                  <a:gd name="T11" fmla="*/ 0 60000 65536"/>
                  <a:gd name="T12" fmla="*/ 0 60000 65536"/>
                  <a:gd name="T13" fmla="*/ 0 60000 65536"/>
                  <a:gd name="T14" fmla="*/ 0 60000 65536"/>
                  <a:gd name="T15" fmla="*/ 0 w 61"/>
                  <a:gd name="T16" fmla="*/ 0 h 76"/>
                  <a:gd name="T17" fmla="*/ 61 w 61"/>
                  <a:gd name="T18" fmla="*/ 76 h 76"/>
                </a:gdLst>
                <a:ahLst/>
                <a:cxnLst>
                  <a:cxn ang="T10">
                    <a:pos x="T0" y="T1"/>
                  </a:cxn>
                  <a:cxn ang="T11">
                    <a:pos x="T2" y="T3"/>
                  </a:cxn>
                  <a:cxn ang="T12">
                    <a:pos x="T4" y="T5"/>
                  </a:cxn>
                  <a:cxn ang="T13">
                    <a:pos x="T6" y="T7"/>
                  </a:cxn>
                  <a:cxn ang="T14">
                    <a:pos x="T8" y="T9"/>
                  </a:cxn>
                </a:cxnLst>
                <a:rect l="T15" t="T16" r="T17" b="T18"/>
                <a:pathLst>
                  <a:path w="61" h="76">
                    <a:moveTo>
                      <a:pt x="0" y="76"/>
                    </a:moveTo>
                    <a:lnTo>
                      <a:pt x="23" y="73"/>
                    </a:lnTo>
                    <a:lnTo>
                      <a:pt x="61" y="21"/>
                    </a:lnTo>
                    <a:lnTo>
                      <a:pt x="40" y="0"/>
                    </a:lnTo>
                    <a:lnTo>
                      <a:pt x="0" y="76"/>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43" name="Freeform 456"/>
              <p:cNvSpPr>
                <a:spLocks/>
              </p:cNvSpPr>
              <p:nvPr/>
            </p:nvSpPr>
            <p:spPr bwMode="auto">
              <a:xfrm>
                <a:off x="1622" y="2978"/>
                <a:ext cx="43" cy="50"/>
              </a:xfrm>
              <a:custGeom>
                <a:avLst/>
                <a:gdLst>
                  <a:gd name="T0" fmla="*/ 0 w 148"/>
                  <a:gd name="T1" fmla="*/ 1 h 177"/>
                  <a:gd name="T2" fmla="*/ 1 w 148"/>
                  <a:gd name="T3" fmla="*/ 0 h 177"/>
                  <a:gd name="T4" fmla="*/ 2 w 148"/>
                  <a:gd name="T5" fmla="*/ 0 h 177"/>
                  <a:gd name="T6" fmla="*/ 2 w 148"/>
                  <a:gd name="T7" fmla="*/ 1 h 177"/>
                  <a:gd name="T8" fmla="*/ 3 w 148"/>
                  <a:gd name="T9" fmla="*/ 1 h 177"/>
                  <a:gd name="T10" fmla="*/ 3 w 148"/>
                  <a:gd name="T11" fmla="*/ 2 h 177"/>
                  <a:gd name="T12" fmla="*/ 3 w 148"/>
                  <a:gd name="T13" fmla="*/ 3 h 177"/>
                  <a:gd name="T14" fmla="*/ 3 w 148"/>
                  <a:gd name="T15" fmla="*/ 4 h 177"/>
                  <a:gd name="T16" fmla="*/ 0 w 148"/>
                  <a:gd name="T17" fmla="*/ 1 h 1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8"/>
                  <a:gd name="T28" fmla="*/ 0 h 177"/>
                  <a:gd name="T29" fmla="*/ 148 w 148"/>
                  <a:gd name="T30" fmla="*/ 177 h 17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8" h="177">
                    <a:moveTo>
                      <a:pt x="0" y="67"/>
                    </a:moveTo>
                    <a:lnTo>
                      <a:pt x="49" y="0"/>
                    </a:lnTo>
                    <a:lnTo>
                      <a:pt x="70" y="3"/>
                    </a:lnTo>
                    <a:lnTo>
                      <a:pt x="73" y="48"/>
                    </a:lnTo>
                    <a:lnTo>
                      <a:pt x="114" y="41"/>
                    </a:lnTo>
                    <a:lnTo>
                      <a:pt x="110" y="83"/>
                    </a:lnTo>
                    <a:lnTo>
                      <a:pt x="148" y="115"/>
                    </a:lnTo>
                    <a:lnTo>
                      <a:pt x="145" y="177"/>
                    </a:lnTo>
                    <a:lnTo>
                      <a:pt x="0" y="67"/>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44" name="Freeform 457"/>
              <p:cNvSpPr>
                <a:spLocks/>
              </p:cNvSpPr>
              <p:nvPr/>
            </p:nvSpPr>
            <p:spPr bwMode="auto">
              <a:xfrm>
                <a:off x="1848" y="2652"/>
                <a:ext cx="170" cy="185"/>
              </a:xfrm>
              <a:custGeom>
                <a:avLst/>
                <a:gdLst>
                  <a:gd name="T0" fmla="*/ 0 w 597"/>
                  <a:gd name="T1" fmla="*/ 8 h 646"/>
                  <a:gd name="T2" fmla="*/ 0 w 597"/>
                  <a:gd name="T3" fmla="*/ 3 h 646"/>
                  <a:gd name="T4" fmla="*/ 2 w 597"/>
                  <a:gd name="T5" fmla="*/ 0 h 646"/>
                  <a:gd name="T6" fmla="*/ 5 w 597"/>
                  <a:gd name="T7" fmla="*/ 1 h 646"/>
                  <a:gd name="T8" fmla="*/ 6 w 597"/>
                  <a:gd name="T9" fmla="*/ 2 h 646"/>
                  <a:gd name="T10" fmla="*/ 8 w 597"/>
                  <a:gd name="T11" fmla="*/ 3 h 646"/>
                  <a:gd name="T12" fmla="*/ 9 w 597"/>
                  <a:gd name="T13" fmla="*/ 3 h 646"/>
                  <a:gd name="T14" fmla="*/ 9 w 597"/>
                  <a:gd name="T15" fmla="*/ 1 h 646"/>
                  <a:gd name="T16" fmla="*/ 10 w 597"/>
                  <a:gd name="T17" fmla="*/ 0 h 646"/>
                  <a:gd name="T18" fmla="*/ 14 w 597"/>
                  <a:gd name="T19" fmla="*/ 2 h 646"/>
                  <a:gd name="T20" fmla="*/ 13 w 597"/>
                  <a:gd name="T21" fmla="*/ 3 h 646"/>
                  <a:gd name="T22" fmla="*/ 14 w 597"/>
                  <a:gd name="T23" fmla="*/ 12 h 646"/>
                  <a:gd name="T24" fmla="*/ 14 w 597"/>
                  <a:gd name="T25" fmla="*/ 15 h 646"/>
                  <a:gd name="T26" fmla="*/ 13 w 597"/>
                  <a:gd name="T27" fmla="*/ 15 h 646"/>
                  <a:gd name="T28" fmla="*/ 13 w 597"/>
                  <a:gd name="T29" fmla="*/ 15 h 646"/>
                  <a:gd name="T30" fmla="*/ 6 w 597"/>
                  <a:gd name="T31" fmla="*/ 11 h 646"/>
                  <a:gd name="T32" fmla="*/ 5 w 597"/>
                  <a:gd name="T33" fmla="*/ 11 h 646"/>
                  <a:gd name="T34" fmla="*/ 2 w 597"/>
                  <a:gd name="T35" fmla="*/ 11 h 646"/>
                  <a:gd name="T36" fmla="*/ 0 w 597"/>
                  <a:gd name="T37" fmla="*/ 8 h 6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97"/>
                  <a:gd name="T58" fmla="*/ 0 h 646"/>
                  <a:gd name="T59" fmla="*/ 597 w 597"/>
                  <a:gd name="T60" fmla="*/ 646 h 64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97" h="646">
                    <a:moveTo>
                      <a:pt x="0" y="336"/>
                    </a:moveTo>
                    <a:lnTo>
                      <a:pt x="1" y="139"/>
                    </a:lnTo>
                    <a:lnTo>
                      <a:pt x="74" y="0"/>
                    </a:lnTo>
                    <a:lnTo>
                      <a:pt x="219" y="42"/>
                    </a:lnTo>
                    <a:lnTo>
                      <a:pt x="246" y="89"/>
                    </a:lnTo>
                    <a:lnTo>
                      <a:pt x="363" y="139"/>
                    </a:lnTo>
                    <a:lnTo>
                      <a:pt x="398" y="123"/>
                    </a:lnTo>
                    <a:lnTo>
                      <a:pt x="402" y="52"/>
                    </a:lnTo>
                    <a:lnTo>
                      <a:pt x="440" y="19"/>
                    </a:lnTo>
                    <a:lnTo>
                      <a:pt x="597" y="75"/>
                    </a:lnTo>
                    <a:lnTo>
                      <a:pt x="580" y="150"/>
                    </a:lnTo>
                    <a:lnTo>
                      <a:pt x="597" y="529"/>
                    </a:lnTo>
                    <a:lnTo>
                      <a:pt x="597" y="618"/>
                    </a:lnTo>
                    <a:lnTo>
                      <a:pt x="564" y="619"/>
                    </a:lnTo>
                    <a:lnTo>
                      <a:pt x="564" y="646"/>
                    </a:lnTo>
                    <a:lnTo>
                      <a:pt x="258" y="462"/>
                    </a:lnTo>
                    <a:lnTo>
                      <a:pt x="219" y="483"/>
                    </a:lnTo>
                    <a:lnTo>
                      <a:pt x="89" y="460"/>
                    </a:lnTo>
                    <a:lnTo>
                      <a:pt x="0" y="336"/>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45" name="Freeform 458"/>
              <p:cNvSpPr>
                <a:spLocks/>
              </p:cNvSpPr>
              <p:nvPr/>
            </p:nvSpPr>
            <p:spPr bwMode="auto">
              <a:xfrm>
                <a:off x="2215" y="3237"/>
                <a:ext cx="77" cy="175"/>
              </a:xfrm>
              <a:custGeom>
                <a:avLst/>
                <a:gdLst>
                  <a:gd name="T0" fmla="*/ 0 w 270"/>
                  <a:gd name="T1" fmla="*/ 10 h 616"/>
                  <a:gd name="T2" fmla="*/ 1 w 270"/>
                  <a:gd name="T3" fmla="*/ 13 h 616"/>
                  <a:gd name="T4" fmla="*/ 2 w 270"/>
                  <a:gd name="T5" fmla="*/ 14 h 616"/>
                  <a:gd name="T6" fmla="*/ 4 w 270"/>
                  <a:gd name="T7" fmla="*/ 13 h 616"/>
                  <a:gd name="T8" fmla="*/ 6 w 270"/>
                  <a:gd name="T9" fmla="*/ 3 h 616"/>
                  <a:gd name="T10" fmla="*/ 6 w 270"/>
                  <a:gd name="T11" fmla="*/ 4 h 616"/>
                  <a:gd name="T12" fmla="*/ 5 w 270"/>
                  <a:gd name="T13" fmla="*/ 0 h 616"/>
                  <a:gd name="T14" fmla="*/ 4 w 270"/>
                  <a:gd name="T15" fmla="*/ 1 h 616"/>
                  <a:gd name="T16" fmla="*/ 4 w 270"/>
                  <a:gd name="T17" fmla="*/ 3 h 616"/>
                  <a:gd name="T18" fmla="*/ 3 w 270"/>
                  <a:gd name="T19" fmla="*/ 4 h 616"/>
                  <a:gd name="T20" fmla="*/ 1 w 270"/>
                  <a:gd name="T21" fmla="*/ 4 h 616"/>
                  <a:gd name="T22" fmla="*/ 1 w 270"/>
                  <a:gd name="T23" fmla="*/ 5 h 616"/>
                  <a:gd name="T24" fmla="*/ 1 w 270"/>
                  <a:gd name="T25" fmla="*/ 8 h 616"/>
                  <a:gd name="T26" fmla="*/ 0 w 270"/>
                  <a:gd name="T27" fmla="*/ 10 h 6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70"/>
                  <a:gd name="T43" fmla="*/ 0 h 616"/>
                  <a:gd name="T44" fmla="*/ 270 w 270"/>
                  <a:gd name="T45" fmla="*/ 616 h 61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70" h="616">
                    <a:moveTo>
                      <a:pt x="0" y="441"/>
                    </a:moveTo>
                    <a:lnTo>
                      <a:pt x="26" y="567"/>
                    </a:lnTo>
                    <a:lnTo>
                      <a:pt x="76" y="616"/>
                    </a:lnTo>
                    <a:lnTo>
                      <a:pt x="161" y="567"/>
                    </a:lnTo>
                    <a:lnTo>
                      <a:pt x="254" y="144"/>
                    </a:lnTo>
                    <a:lnTo>
                      <a:pt x="270" y="161"/>
                    </a:lnTo>
                    <a:lnTo>
                      <a:pt x="232" y="0"/>
                    </a:lnTo>
                    <a:lnTo>
                      <a:pt x="182" y="68"/>
                    </a:lnTo>
                    <a:lnTo>
                      <a:pt x="182" y="115"/>
                    </a:lnTo>
                    <a:lnTo>
                      <a:pt x="122" y="165"/>
                    </a:lnTo>
                    <a:lnTo>
                      <a:pt x="47" y="186"/>
                    </a:lnTo>
                    <a:lnTo>
                      <a:pt x="29" y="240"/>
                    </a:lnTo>
                    <a:lnTo>
                      <a:pt x="47" y="348"/>
                    </a:lnTo>
                    <a:lnTo>
                      <a:pt x="0" y="441"/>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46" name="Freeform 459"/>
              <p:cNvSpPr>
                <a:spLocks/>
              </p:cNvSpPr>
              <p:nvPr/>
            </p:nvSpPr>
            <p:spPr bwMode="auto">
              <a:xfrm>
                <a:off x="2103" y="3202"/>
                <a:ext cx="36" cy="99"/>
              </a:xfrm>
              <a:custGeom>
                <a:avLst/>
                <a:gdLst>
                  <a:gd name="T0" fmla="*/ 0 w 124"/>
                  <a:gd name="T1" fmla="*/ 4 h 346"/>
                  <a:gd name="T2" fmla="*/ 0 w 124"/>
                  <a:gd name="T3" fmla="*/ 5 h 346"/>
                  <a:gd name="T4" fmla="*/ 2 w 124"/>
                  <a:gd name="T5" fmla="*/ 5 h 346"/>
                  <a:gd name="T6" fmla="*/ 1 w 124"/>
                  <a:gd name="T7" fmla="*/ 7 h 346"/>
                  <a:gd name="T8" fmla="*/ 2 w 124"/>
                  <a:gd name="T9" fmla="*/ 8 h 346"/>
                  <a:gd name="T10" fmla="*/ 3 w 124"/>
                  <a:gd name="T11" fmla="*/ 6 h 346"/>
                  <a:gd name="T12" fmla="*/ 2 w 124"/>
                  <a:gd name="T13" fmla="*/ 4 h 346"/>
                  <a:gd name="T14" fmla="*/ 2 w 124"/>
                  <a:gd name="T15" fmla="*/ 5 h 346"/>
                  <a:gd name="T16" fmla="*/ 2 w 124"/>
                  <a:gd name="T17" fmla="*/ 5 h 346"/>
                  <a:gd name="T18" fmla="*/ 1 w 124"/>
                  <a:gd name="T19" fmla="*/ 3 h 346"/>
                  <a:gd name="T20" fmla="*/ 1 w 124"/>
                  <a:gd name="T21" fmla="*/ 0 h 346"/>
                  <a:gd name="T22" fmla="*/ 0 w 124"/>
                  <a:gd name="T23" fmla="*/ 0 h 346"/>
                  <a:gd name="T24" fmla="*/ 1 w 124"/>
                  <a:gd name="T25" fmla="*/ 1 h 346"/>
                  <a:gd name="T26" fmla="*/ 0 w 124"/>
                  <a:gd name="T27" fmla="*/ 4 h 3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4"/>
                  <a:gd name="T43" fmla="*/ 0 h 346"/>
                  <a:gd name="T44" fmla="*/ 124 w 124"/>
                  <a:gd name="T45" fmla="*/ 346 h 3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4" h="346">
                    <a:moveTo>
                      <a:pt x="0" y="189"/>
                    </a:moveTo>
                    <a:lnTo>
                      <a:pt x="16" y="209"/>
                    </a:lnTo>
                    <a:lnTo>
                      <a:pt x="64" y="228"/>
                    </a:lnTo>
                    <a:lnTo>
                      <a:pt x="61" y="292"/>
                    </a:lnTo>
                    <a:lnTo>
                      <a:pt x="100" y="346"/>
                    </a:lnTo>
                    <a:lnTo>
                      <a:pt x="124" y="248"/>
                    </a:lnTo>
                    <a:lnTo>
                      <a:pt x="84" y="182"/>
                    </a:lnTo>
                    <a:lnTo>
                      <a:pt x="95" y="219"/>
                    </a:lnTo>
                    <a:lnTo>
                      <a:pt x="72" y="217"/>
                    </a:lnTo>
                    <a:lnTo>
                      <a:pt x="47" y="128"/>
                    </a:lnTo>
                    <a:lnTo>
                      <a:pt x="46" y="9"/>
                    </a:lnTo>
                    <a:lnTo>
                      <a:pt x="10" y="0"/>
                    </a:lnTo>
                    <a:lnTo>
                      <a:pt x="38" y="58"/>
                    </a:lnTo>
                    <a:lnTo>
                      <a:pt x="0" y="189"/>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47" name="Freeform 460"/>
              <p:cNvSpPr>
                <a:spLocks/>
              </p:cNvSpPr>
              <p:nvPr/>
            </p:nvSpPr>
            <p:spPr bwMode="auto">
              <a:xfrm>
                <a:off x="1615" y="2764"/>
                <a:ext cx="177" cy="191"/>
              </a:xfrm>
              <a:custGeom>
                <a:avLst/>
                <a:gdLst>
                  <a:gd name="T0" fmla="*/ 0 w 618"/>
                  <a:gd name="T1" fmla="*/ 11 h 673"/>
                  <a:gd name="T2" fmla="*/ 1 w 618"/>
                  <a:gd name="T3" fmla="*/ 10 h 673"/>
                  <a:gd name="T4" fmla="*/ 1 w 618"/>
                  <a:gd name="T5" fmla="*/ 10 h 673"/>
                  <a:gd name="T6" fmla="*/ 6 w 618"/>
                  <a:gd name="T7" fmla="*/ 10 h 673"/>
                  <a:gd name="T8" fmla="*/ 5 w 618"/>
                  <a:gd name="T9" fmla="*/ 0 h 673"/>
                  <a:gd name="T10" fmla="*/ 7 w 618"/>
                  <a:gd name="T11" fmla="*/ 0 h 673"/>
                  <a:gd name="T12" fmla="*/ 14 w 618"/>
                  <a:gd name="T13" fmla="*/ 5 h 673"/>
                  <a:gd name="T14" fmla="*/ 14 w 618"/>
                  <a:gd name="T15" fmla="*/ 6 h 673"/>
                  <a:gd name="T16" fmla="*/ 15 w 618"/>
                  <a:gd name="T17" fmla="*/ 6 h 673"/>
                  <a:gd name="T18" fmla="*/ 15 w 618"/>
                  <a:gd name="T19" fmla="*/ 9 h 673"/>
                  <a:gd name="T20" fmla="*/ 14 w 618"/>
                  <a:gd name="T21" fmla="*/ 10 h 673"/>
                  <a:gd name="T22" fmla="*/ 11 w 618"/>
                  <a:gd name="T23" fmla="*/ 11 h 673"/>
                  <a:gd name="T24" fmla="*/ 7 w 618"/>
                  <a:gd name="T25" fmla="*/ 12 h 673"/>
                  <a:gd name="T26" fmla="*/ 6 w 618"/>
                  <a:gd name="T27" fmla="*/ 15 h 673"/>
                  <a:gd name="T28" fmla="*/ 5 w 618"/>
                  <a:gd name="T29" fmla="*/ 15 h 673"/>
                  <a:gd name="T30" fmla="*/ 4 w 618"/>
                  <a:gd name="T31" fmla="*/ 15 h 673"/>
                  <a:gd name="T32" fmla="*/ 3 w 618"/>
                  <a:gd name="T33" fmla="*/ 13 h 673"/>
                  <a:gd name="T34" fmla="*/ 1 w 618"/>
                  <a:gd name="T35" fmla="*/ 14 h 673"/>
                  <a:gd name="T36" fmla="*/ 1 w 618"/>
                  <a:gd name="T37" fmla="*/ 13 h 673"/>
                  <a:gd name="T38" fmla="*/ 0 w 618"/>
                  <a:gd name="T39" fmla="*/ 11 h 67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18"/>
                  <a:gd name="T61" fmla="*/ 0 h 673"/>
                  <a:gd name="T62" fmla="*/ 618 w 618"/>
                  <a:gd name="T63" fmla="*/ 673 h 67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18" h="673">
                    <a:moveTo>
                      <a:pt x="0" y="468"/>
                    </a:moveTo>
                    <a:lnTo>
                      <a:pt x="26" y="418"/>
                    </a:lnTo>
                    <a:lnTo>
                      <a:pt x="56" y="450"/>
                    </a:lnTo>
                    <a:lnTo>
                      <a:pt x="248" y="435"/>
                    </a:lnTo>
                    <a:lnTo>
                      <a:pt x="208" y="0"/>
                    </a:lnTo>
                    <a:lnTo>
                      <a:pt x="279" y="0"/>
                    </a:lnTo>
                    <a:lnTo>
                      <a:pt x="583" y="236"/>
                    </a:lnTo>
                    <a:lnTo>
                      <a:pt x="585" y="275"/>
                    </a:lnTo>
                    <a:lnTo>
                      <a:pt x="617" y="271"/>
                    </a:lnTo>
                    <a:lnTo>
                      <a:pt x="618" y="409"/>
                    </a:lnTo>
                    <a:lnTo>
                      <a:pt x="591" y="439"/>
                    </a:lnTo>
                    <a:lnTo>
                      <a:pt x="467" y="458"/>
                    </a:lnTo>
                    <a:lnTo>
                      <a:pt x="310" y="537"/>
                    </a:lnTo>
                    <a:lnTo>
                      <a:pt x="261" y="665"/>
                    </a:lnTo>
                    <a:lnTo>
                      <a:pt x="223" y="649"/>
                    </a:lnTo>
                    <a:lnTo>
                      <a:pt x="155" y="673"/>
                    </a:lnTo>
                    <a:lnTo>
                      <a:pt x="117" y="566"/>
                    </a:lnTo>
                    <a:lnTo>
                      <a:pt x="53" y="592"/>
                    </a:lnTo>
                    <a:lnTo>
                      <a:pt x="26" y="569"/>
                    </a:lnTo>
                    <a:lnTo>
                      <a:pt x="0" y="468"/>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48" name="Freeform 461"/>
              <p:cNvSpPr>
                <a:spLocks/>
              </p:cNvSpPr>
              <p:nvPr/>
            </p:nvSpPr>
            <p:spPr bwMode="auto">
              <a:xfrm>
                <a:off x="1562" y="2733"/>
                <a:ext cx="133" cy="164"/>
              </a:xfrm>
              <a:custGeom>
                <a:avLst/>
                <a:gdLst>
                  <a:gd name="T0" fmla="*/ 0 w 467"/>
                  <a:gd name="T1" fmla="*/ 7 h 575"/>
                  <a:gd name="T2" fmla="*/ 1 w 467"/>
                  <a:gd name="T3" fmla="*/ 7 h 575"/>
                  <a:gd name="T4" fmla="*/ 1 w 467"/>
                  <a:gd name="T5" fmla="*/ 9 h 575"/>
                  <a:gd name="T6" fmla="*/ 0 w 467"/>
                  <a:gd name="T7" fmla="*/ 12 h 575"/>
                  <a:gd name="T8" fmla="*/ 2 w 467"/>
                  <a:gd name="T9" fmla="*/ 11 h 575"/>
                  <a:gd name="T10" fmla="*/ 4 w 467"/>
                  <a:gd name="T11" fmla="*/ 13 h 575"/>
                  <a:gd name="T12" fmla="*/ 5 w 467"/>
                  <a:gd name="T13" fmla="*/ 12 h 575"/>
                  <a:gd name="T14" fmla="*/ 6 w 467"/>
                  <a:gd name="T15" fmla="*/ 13 h 575"/>
                  <a:gd name="T16" fmla="*/ 10 w 467"/>
                  <a:gd name="T17" fmla="*/ 13 h 575"/>
                  <a:gd name="T18" fmla="*/ 9 w 467"/>
                  <a:gd name="T19" fmla="*/ 3 h 575"/>
                  <a:gd name="T20" fmla="*/ 11 w 467"/>
                  <a:gd name="T21" fmla="*/ 3 h 575"/>
                  <a:gd name="T22" fmla="*/ 7 w 467"/>
                  <a:gd name="T23" fmla="*/ 0 h 575"/>
                  <a:gd name="T24" fmla="*/ 7 w 467"/>
                  <a:gd name="T25" fmla="*/ 1 h 575"/>
                  <a:gd name="T26" fmla="*/ 5 w 467"/>
                  <a:gd name="T27" fmla="*/ 1 h 575"/>
                  <a:gd name="T28" fmla="*/ 5 w 467"/>
                  <a:gd name="T29" fmla="*/ 4 h 575"/>
                  <a:gd name="T30" fmla="*/ 3 w 467"/>
                  <a:gd name="T31" fmla="*/ 5 h 575"/>
                  <a:gd name="T32" fmla="*/ 4 w 467"/>
                  <a:gd name="T33" fmla="*/ 6 h 575"/>
                  <a:gd name="T34" fmla="*/ 0 w 467"/>
                  <a:gd name="T35" fmla="*/ 7 h 57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67"/>
                  <a:gd name="T55" fmla="*/ 0 h 575"/>
                  <a:gd name="T56" fmla="*/ 467 w 467"/>
                  <a:gd name="T57" fmla="*/ 575 h 57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67" h="575">
                    <a:moveTo>
                      <a:pt x="0" y="288"/>
                    </a:moveTo>
                    <a:lnTo>
                      <a:pt x="30" y="320"/>
                    </a:lnTo>
                    <a:lnTo>
                      <a:pt x="36" y="408"/>
                    </a:lnTo>
                    <a:lnTo>
                      <a:pt x="13" y="515"/>
                    </a:lnTo>
                    <a:lnTo>
                      <a:pt x="101" y="492"/>
                    </a:lnTo>
                    <a:lnTo>
                      <a:pt x="188" y="575"/>
                    </a:lnTo>
                    <a:lnTo>
                      <a:pt x="214" y="525"/>
                    </a:lnTo>
                    <a:lnTo>
                      <a:pt x="244" y="557"/>
                    </a:lnTo>
                    <a:lnTo>
                      <a:pt x="436" y="542"/>
                    </a:lnTo>
                    <a:lnTo>
                      <a:pt x="396" y="107"/>
                    </a:lnTo>
                    <a:lnTo>
                      <a:pt x="467" y="107"/>
                    </a:lnTo>
                    <a:lnTo>
                      <a:pt x="322" y="0"/>
                    </a:lnTo>
                    <a:lnTo>
                      <a:pt x="317" y="58"/>
                    </a:lnTo>
                    <a:lnTo>
                      <a:pt x="197" y="54"/>
                    </a:lnTo>
                    <a:lnTo>
                      <a:pt x="196" y="176"/>
                    </a:lnTo>
                    <a:lnTo>
                      <a:pt x="152" y="199"/>
                    </a:lnTo>
                    <a:lnTo>
                      <a:pt x="156" y="270"/>
                    </a:lnTo>
                    <a:lnTo>
                      <a:pt x="0" y="288"/>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49" name="Freeform 462"/>
              <p:cNvSpPr>
                <a:spLocks/>
              </p:cNvSpPr>
              <p:nvPr/>
            </p:nvSpPr>
            <p:spPr bwMode="auto">
              <a:xfrm>
                <a:off x="1606" y="2617"/>
                <a:ext cx="127" cy="111"/>
              </a:xfrm>
              <a:custGeom>
                <a:avLst/>
                <a:gdLst>
                  <a:gd name="T0" fmla="*/ 0 w 447"/>
                  <a:gd name="T1" fmla="*/ 9 h 392"/>
                  <a:gd name="T2" fmla="*/ 3 w 447"/>
                  <a:gd name="T3" fmla="*/ 7 h 392"/>
                  <a:gd name="T4" fmla="*/ 3 w 447"/>
                  <a:gd name="T5" fmla="*/ 3 h 392"/>
                  <a:gd name="T6" fmla="*/ 6 w 447"/>
                  <a:gd name="T7" fmla="*/ 2 h 392"/>
                  <a:gd name="T8" fmla="*/ 6 w 447"/>
                  <a:gd name="T9" fmla="*/ 0 h 392"/>
                  <a:gd name="T10" fmla="*/ 9 w 447"/>
                  <a:gd name="T11" fmla="*/ 1 h 392"/>
                  <a:gd name="T12" fmla="*/ 10 w 447"/>
                  <a:gd name="T13" fmla="*/ 4 h 392"/>
                  <a:gd name="T14" fmla="*/ 9 w 447"/>
                  <a:gd name="T15" fmla="*/ 4 h 392"/>
                  <a:gd name="T16" fmla="*/ 8 w 447"/>
                  <a:gd name="T17" fmla="*/ 4 h 392"/>
                  <a:gd name="T18" fmla="*/ 8 w 447"/>
                  <a:gd name="T19" fmla="*/ 5 h 392"/>
                  <a:gd name="T20" fmla="*/ 4 w 447"/>
                  <a:gd name="T21" fmla="*/ 7 h 392"/>
                  <a:gd name="T22" fmla="*/ 4 w 447"/>
                  <a:gd name="T23" fmla="*/ 9 h 392"/>
                  <a:gd name="T24" fmla="*/ 0 w 447"/>
                  <a:gd name="T25" fmla="*/ 9 h 39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47"/>
                  <a:gd name="T40" fmla="*/ 0 h 392"/>
                  <a:gd name="T41" fmla="*/ 447 w 447"/>
                  <a:gd name="T42" fmla="*/ 392 h 39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47" h="392">
                    <a:moveTo>
                      <a:pt x="0" y="387"/>
                    </a:moveTo>
                    <a:lnTo>
                      <a:pt x="109" y="311"/>
                    </a:lnTo>
                    <a:lnTo>
                      <a:pt x="149" y="157"/>
                    </a:lnTo>
                    <a:lnTo>
                      <a:pt x="242" y="77"/>
                    </a:lnTo>
                    <a:lnTo>
                      <a:pt x="273" y="0"/>
                    </a:lnTo>
                    <a:lnTo>
                      <a:pt x="409" y="26"/>
                    </a:lnTo>
                    <a:lnTo>
                      <a:pt x="447" y="172"/>
                    </a:lnTo>
                    <a:lnTo>
                      <a:pt x="387" y="175"/>
                    </a:lnTo>
                    <a:lnTo>
                      <a:pt x="352" y="192"/>
                    </a:lnTo>
                    <a:lnTo>
                      <a:pt x="359" y="230"/>
                    </a:lnTo>
                    <a:lnTo>
                      <a:pt x="184" y="317"/>
                    </a:lnTo>
                    <a:lnTo>
                      <a:pt x="163" y="392"/>
                    </a:lnTo>
                    <a:lnTo>
                      <a:pt x="0" y="387"/>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50" name="Freeform 463"/>
              <p:cNvSpPr>
                <a:spLocks/>
              </p:cNvSpPr>
              <p:nvPr/>
            </p:nvSpPr>
            <p:spPr bwMode="auto">
              <a:xfrm>
                <a:off x="2074" y="3215"/>
                <a:ext cx="114" cy="211"/>
              </a:xfrm>
              <a:custGeom>
                <a:avLst/>
                <a:gdLst>
                  <a:gd name="T0" fmla="*/ 0 w 398"/>
                  <a:gd name="T1" fmla="*/ 5 h 739"/>
                  <a:gd name="T2" fmla="*/ 0 w 398"/>
                  <a:gd name="T3" fmla="*/ 5 h 739"/>
                  <a:gd name="T4" fmla="*/ 2 w 398"/>
                  <a:gd name="T5" fmla="*/ 6 h 739"/>
                  <a:gd name="T6" fmla="*/ 3 w 398"/>
                  <a:gd name="T7" fmla="*/ 7 h 739"/>
                  <a:gd name="T8" fmla="*/ 3 w 398"/>
                  <a:gd name="T9" fmla="*/ 10 h 739"/>
                  <a:gd name="T10" fmla="*/ 1 w 398"/>
                  <a:gd name="T11" fmla="*/ 13 h 739"/>
                  <a:gd name="T12" fmla="*/ 2 w 398"/>
                  <a:gd name="T13" fmla="*/ 16 h 739"/>
                  <a:gd name="T14" fmla="*/ 2 w 398"/>
                  <a:gd name="T15" fmla="*/ 17 h 739"/>
                  <a:gd name="T16" fmla="*/ 3 w 398"/>
                  <a:gd name="T17" fmla="*/ 17 h 739"/>
                  <a:gd name="T18" fmla="*/ 3 w 398"/>
                  <a:gd name="T19" fmla="*/ 16 h 739"/>
                  <a:gd name="T20" fmla="*/ 5 w 398"/>
                  <a:gd name="T21" fmla="*/ 15 h 739"/>
                  <a:gd name="T22" fmla="*/ 4 w 398"/>
                  <a:gd name="T23" fmla="*/ 10 h 739"/>
                  <a:gd name="T24" fmla="*/ 9 w 398"/>
                  <a:gd name="T25" fmla="*/ 5 h 739"/>
                  <a:gd name="T26" fmla="*/ 9 w 398"/>
                  <a:gd name="T27" fmla="*/ 0 h 739"/>
                  <a:gd name="T28" fmla="*/ 8 w 398"/>
                  <a:gd name="T29" fmla="*/ 1 h 739"/>
                  <a:gd name="T30" fmla="*/ 4 w 398"/>
                  <a:gd name="T31" fmla="*/ 1 h 739"/>
                  <a:gd name="T32" fmla="*/ 4 w 398"/>
                  <a:gd name="T33" fmla="*/ 3 h 739"/>
                  <a:gd name="T34" fmla="*/ 5 w 398"/>
                  <a:gd name="T35" fmla="*/ 5 h 739"/>
                  <a:gd name="T36" fmla="*/ 5 w 398"/>
                  <a:gd name="T37" fmla="*/ 7 h 739"/>
                  <a:gd name="T38" fmla="*/ 4 w 398"/>
                  <a:gd name="T39" fmla="*/ 6 h 739"/>
                  <a:gd name="T40" fmla="*/ 4 w 398"/>
                  <a:gd name="T41" fmla="*/ 4 h 739"/>
                  <a:gd name="T42" fmla="*/ 3 w 398"/>
                  <a:gd name="T43" fmla="*/ 4 h 739"/>
                  <a:gd name="T44" fmla="*/ 0 w 398"/>
                  <a:gd name="T45" fmla="*/ 5 h 73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98"/>
                  <a:gd name="T70" fmla="*/ 0 h 739"/>
                  <a:gd name="T71" fmla="*/ 398 w 398"/>
                  <a:gd name="T72" fmla="*/ 739 h 73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98" h="739">
                    <a:moveTo>
                      <a:pt x="0" y="206"/>
                    </a:moveTo>
                    <a:lnTo>
                      <a:pt x="8" y="230"/>
                    </a:lnTo>
                    <a:lnTo>
                      <a:pt x="102" y="263"/>
                    </a:lnTo>
                    <a:lnTo>
                      <a:pt x="113" y="310"/>
                    </a:lnTo>
                    <a:lnTo>
                      <a:pt x="105" y="428"/>
                    </a:lnTo>
                    <a:lnTo>
                      <a:pt x="57" y="549"/>
                    </a:lnTo>
                    <a:lnTo>
                      <a:pt x="73" y="693"/>
                    </a:lnTo>
                    <a:lnTo>
                      <a:pt x="77" y="739"/>
                    </a:lnTo>
                    <a:lnTo>
                      <a:pt x="104" y="739"/>
                    </a:lnTo>
                    <a:lnTo>
                      <a:pt x="104" y="689"/>
                    </a:lnTo>
                    <a:lnTo>
                      <a:pt x="205" y="622"/>
                    </a:lnTo>
                    <a:lnTo>
                      <a:pt x="175" y="428"/>
                    </a:lnTo>
                    <a:lnTo>
                      <a:pt x="396" y="229"/>
                    </a:lnTo>
                    <a:lnTo>
                      <a:pt x="398" y="0"/>
                    </a:lnTo>
                    <a:lnTo>
                      <a:pt x="342" y="39"/>
                    </a:lnTo>
                    <a:lnTo>
                      <a:pt x="188" y="52"/>
                    </a:lnTo>
                    <a:lnTo>
                      <a:pt x="187" y="134"/>
                    </a:lnTo>
                    <a:lnTo>
                      <a:pt x="227" y="200"/>
                    </a:lnTo>
                    <a:lnTo>
                      <a:pt x="203" y="298"/>
                    </a:lnTo>
                    <a:lnTo>
                      <a:pt x="164" y="244"/>
                    </a:lnTo>
                    <a:lnTo>
                      <a:pt x="167" y="180"/>
                    </a:lnTo>
                    <a:lnTo>
                      <a:pt x="119" y="161"/>
                    </a:lnTo>
                    <a:lnTo>
                      <a:pt x="0" y="206"/>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51" name="Freeform 464"/>
              <p:cNvSpPr>
                <a:spLocks/>
              </p:cNvSpPr>
              <p:nvPr/>
            </p:nvSpPr>
            <p:spPr bwMode="auto">
              <a:xfrm>
                <a:off x="1749" y="2784"/>
                <a:ext cx="173" cy="152"/>
              </a:xfrm>
              <a:custGeom>
                <a:avLst/>
                <a:gdLst>
                  <a:gd name="T0" fmla="*/ 0 w 607"/>
                  <a:gd name="T1" fmla="*/ 9 h 535"/>
                  <a:gd name="T2" fmla="*/ 0 w 607"/>
                  <a:gd name="T3" fmla="*/ 10 h 535"/>
                  <a:gd name="T4" fmla="*/ 2 w 607"/>
                  <a:gd name="T5" fmla="*/ 12 h 535"/>
                  <a:gd name="T6" fmla="*/ 2 w 607"/>
                  <a:gd name="T7" fmla="*/ 12 h 535"/>
                  <a:gd name="T8" fmla="*/ 3 w 607"/>
                  <a:gd name="T9" fmla="*/ 12 h 535"/>
                  <a:gd name="T10" fmla="*/ 4 w 607"/>
                  <a:gd name="T11" fmla="*/ 10 h 535"/>
                  <a:gd name="T12" fmla="*/ 8 w 607"/>
                  <a:gd name="T13" fmla="*/ 11 h 535"/>
                  <a:gd name="T14" fmla="*/ 11 w 607"/>
                  <a:gd name="T15" fmla="*/ 10 h 535"/>
                  <a:gd name="T16" fmla="*/ 12 w 607"/>
                  <a:gd name="T17" fmla="*/ 10 h 535"/>
                  <a:gd name="T18" fmla="*/ 13 w 607"/>
                  <a:gd name="T19" fmla="*/ 7 h 535"/>
                  <a:gd name="T20" fmla="*/ 14 w 607"/>
                  <a:gd name="T21" fmla="*/ 3 h 535"/>
                  <a:gd name="T22" fmla="*/ 13 w 607"/>
                  <a:gd name="T23" fmla="*/ 2 h 535"/>
                  <a:gd name="T24" fmla="*/ 13 w 607"/>
                  <a:gd name="T25" fmla="*/ 1 h 535"/>
                  <a:gd name="T26" fmla="*/ 10 w 607"/>
                  <a:gd name="T27" fmla="*/ 0 h 535"/>
                  <a:gd name="T28" fmla="*/ 5 w 607"/>
                  <a:gd name="T29" fmla="*/ 4 h 535"/>
                  <a:gd name="T30" fmla="*/ 3 w 607"/>
                  <a:gd name="T31" fmla="*/ 5 h 535"/>
                  <a:gd name="T32" fmla="*/ 3 w 607"/>
                  <a:gd name="T33" fmla="*/ 8 h 535"/>
                  <a:gd name="T34" fmla="*/ 3 w 607"/>
                  <a:gd name="T35" fmla="*/ 9 h 535"/>
                  <a:gd name="T36" fmla="*/ 0 w 607"/>
                  <a:gd name="T37" fmla="*/ 9 h 53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07"/>
                  <a:gd name="T58" fmla="*/ 0 h 535"/>
                  <a:gd name="T59" fmla="*/ 607 w 607"/>
                  <a:gd name="T60" fmla="*/ 535 h 53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07" h="535">
                    <a:moveTo>
                      <a:pt x="0" y="389"/>
                    </a:moveTo>
                    <a:lnTo>
                      <a:pt x="8" y="431"/>
                    </a:lnTo>
                    <a:lnTo>
                      <a:pt x="79" y="524"/>
                    </a:lnTo>
                    <a:lnTo>
                      <a:pt x="100" y="505"/>
                    </a:lnTo>
                    <a:lnTo>
                      <a:pt x="129" y="535"/>
                    </a:lnTo>
                    <a:lnTo>
                      <a:pt x="178" y="442"/>
                    </a:lnTo>
                    <a:lnTo>
                      <a:pt x="349" y="489"/>
                    </a:lnTo>
                    <a:lnTo>
                      <a:pt x="498" y="440"/>
                    </a:lnTo>
                    <a:lnTo>
                      <a:pt x="504" y="418"/>
                    </a:lnTo>
                    <a:lnTo>
                      <a:pt x="579" y="300"/>
                    </a:lnTo>
                    <a:lnTo>
                      <a:pt x="607" y="142"/>
                    </a:lnTo>
                    <a:lnTo>
                      <a:pt x="568" y="92"/>
                    </a:lnTo>
                    <a:lnTo>
                      <a:pt x="568" y="23"/>
                    </a:lnTo>
                    <a:lnTo>
                      <a:pt x="438" y="0"/>
                    </a:lnTo>
                    <a:lnTo>
                      <a:pt x="209" y="185"/>
                    </a:lnTo>
                    <a:lnTo>
                      <a:pt x="150" y="202"/>
                    </a:lnTo>
                    <a:lnTo>
                      <a:pt x="151" y="340"/>
                    </a:lnTo>
                    <a:lnTo>
                      <a:pt x="124" y="370"/>
                    </a:lnTo>
                    <a:lnTo>
                      <a:pt x="0" y="389"/>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52" name="Freeform 465"/>
              <p:cNvSpPr>
                <a:spLocks/>
              </p:cNvSpPr>
              <p:nvPr/>
            </p:nvSpPr>
            <p:spPr bwMode="auto">
              <a:xfrm>
                <a:off x="1777" y="2908"/>
                <a:ext cx="127" cy="123"/>
              </a:xfrm>
              <a:custGeom>
                <a:avLst/>
                <a:gdLst>
                  <a:gd name="T0" fmla="*/ 0 w 445"/>
                  <a:gd name="T1" fmla="*/ 8 h 429"/>
                  <a:gd name="T2" fmla="*/ 1 w 445"/>
                  <a:gd name="T3" fmla="*/ 2 h 429"/>
                  <a:gd name="T4" fmla="*/ 2 w 445"/>
                  <a:gd name="T5" fmla="*/ 0 h 429"/>
                  <a:gd name="T6" fmla="*/ 6 w 445"/>
                  <a:gd name="T7" fmla="*/ 1 h 429"/>
                  <a:gd name="T8" fmla="*/ 9 w 445"/>
                  <a:gd name="T9" fmla="*/ 0 h 429"/>
                  <a:gd name="T10" fmla="*/ 10 w 445"/>
                  <a:gd name="T11" fmla="*/ 1 h 429"/>
                  <a:gd name="T12" fmla="*/ 10 w 445"/>
                  <a:gd name="T13" fmla="*/ 2 h 429"/>
                  <a:gd name="T14" fmla="*/ 9 w 445"/>
                  <a:gd name="T15" fmla="*/ 3 h 429"/>
                  <a:gd name="T16" fmla="*/ 7 w 445"/>
                  <a:gd name="T17" fmla="*/ 8 h 429"/>
                  <a:gd name="T18" fmla="*/ 6 w 445"/>
                  <a:gd name="T19" fmla="*/ 7 h 429"/>
                  <a:gd name="T20" fmla="*/ 5 w 445"/>
                  <a:gd name="T21" fmla="*/ 9 h 429"/>
                  <a:gd name="T22" fmla="*/ 3 w 445"/>
                  <a:gd name="T23" fmla="*/ 10 h 429"/>
                  <a:gd name="T24" fmla="*/ 2 w 445"/>
                  <a:gd name="T25" fmla="*/ 8 h 429"/>
                  <a:gd name="T26" fmla="*/ 0 w 445"/>
                  <a:gd name="T27" fmla="*/ 8 h 4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45"/>
                  <a:gd name="T43" fmla="*/ 0 h 429"/>
                  <a:gd name="T44" fmla="*/ 445 w 445"/>
                  <a:gd name="T45" fmla="*/ 429 h 42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45" h="429">
                    <a:moveTo>
                      <a:pt x="0" y="335"/>
                    </a:moveTo>
                    <a:lnTo>
                      <a:pt x="29" y="95"/>
                    </a:lnTo>
                    <a:lnTo>
                      <a:pt x="78" y="2"/>
                    </a:lnTo>
                    <a:lnTo>
                      <a:pt x="249" y="49"/>
                    </a:lnTo>
                    <a:lnTo>
                      <a:pt x="398" y="0"/>
                    </a:lnTo>
                    <a:lnTo>
                      <a:pt x="428" y="57"/>
                    </a:lnTo>
                    <a:lnTo>
                      <a:pt x="445" y="95"/>
                    </a:lnTo>
                    <a:lnTo>
                      <a:pt x="406" y="130"/>
                    </a:lnTo>
                    <a:lnTo>
                      <a:pt x="323" y="324"/>
                    </a:lnTo>
                    <a:lnTo>
                      <a:pt x="252" y="312"/>
                    </a:lnTo>
                    <a:lnTo>
                      <a:pt x="214" y="404"/>
                    </a:lnTo>
                    <a:lnTo>
                      <a:pt x="128" y="429"/>
                    </a:lnTo>
                    <a:lnTo>
                      <a:pt x="78" y="347"/>
                    </a:lnTo>
                    <a:lnTo>
                      <a:pt x="0" y="33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53" name="Freeform 466"/>
              <p:cNvSpPr>
                <a:spLocks/>
              </p:cNvSpPr>
              <p:nvPr/>
            </p:nvSpPr>
            <p:spPr bwMode="auto">
              <a:xfrm>
                <a:off x="1564" y="2923"/>
                <a:ext cx="33" cy="23"/>
              </a:xfrm>
              <a:custGeom>
                <a:avLst/>
                <a:gdLst>
                  <a:gd name="T0" fmla="*/ 0 w 117"/>
                  <a:gd name="T1" fmla="*/ 0 h 79"/>
                  <a:gd name="T2" fmla="*/ 1 w 117"/>
                  <a:gd name="T3" fmla="*/ 1 h 79"/>
                  <a:gd name="T4" fmla="*/ 2 w 117"/>
                  <a:gd name="T5" fmla="*/ 1 h 79"/>
                  <a:gd name="T6" fmla="*/ 1 w 117"/>
                  <a:gd name="T7" fmla="*/ 1 h 79"/>
                  <a:gd name="T8" fmla="*/ 1 w 117"/>
                  <a:gd name="T9" fmla="*/ 2 h 79"/>
                  <a:gd name="T10" fmla="*/ 3 w 117"/>
                  <a:gd name="T11" fmla="*/ 1 h 79"/>
                  <a:gd name="T12" fmla="*/ 3 w 117"/>
                  <a:gd name="T13" fmla="*/ 0 h 79"/>
                  <a:gd name="T14" fmla="*/ 0 w 117"/>
                  <a:gd name="T15" fmla="*/ 0 h 79"/>
                  <a:gd name="T16" fmla="*/ 0 60000 65536"/>
                  <a:gd name="T17" fmla="*/ 0 60000 65536"/>
                  <a:gd name="T18" fmla="*/ 0 60000 65536"/>
                  <a:gd name="T19" fmla="*/ 0 60000 65536"/>
                  <a:gd name="T20" fmla="*/ 0 60000 65536"/>
                  <a:gd name="T21" fmla="*/ 0 60000 65536"/>
                  <a:gd name="T22" fmla="*/ 0 60000 65536"/>
                  <a:gd name="T23" fmla="*/ 0 60000 65536"/>
                  <a:gd name="T24" fmla="*/ 0 w 117"/>
                  <a:gd name="T25" fmla="*/ 0 h 79"/>
                  <a:gd name="T26" fmla="*/ 117 w 117"/>
                  <a:gd name="T27" fmla="*/ 79 h 7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7" h="79">
                    <a:moveTo>
                      <a:pt x="0" y="9"/>
                    </a:moveTo>
                    <a:lnTo>
                      <a:pt x="38" y="44"/>
                    </a:lnTo>
                    <a:lnTo>
                      <a:pt x="72" y="33"/>
                    </a:lnTo>
                    <a:lnTo>
                      <a:pt x="54" y="44"/>
                    </a:lnTo>
                    <a:lnTo>
                      <a:pt x="68" y="79"/>
                    </a:lnTo>
                    <a:lnTo>
                      <a:pt x="114" y="44"/>
                    </a:lnTo>
                    <a:lnTo>
                      <a:pt x="117" y="0"/>
                    </a:lnTo>
                    <a:lnTo>
                      <a:pt x="0" y="9"/>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54" name="Freeform 467"/>
              <p:cNvSpPr>
                <a:spLocks/>
              </p:cNvSpPr>
              <p:nvPr/>
            </p:nvSpPr>
            <p:spPr bwMode="auto">
              <a:xfrm>
                <a:off x="2300" y="2748"/>
                <a:ext cx="6" cy="22"/>
              </a:xfrm>
              <a:custGeom>
                <a:avLst/>
                <a:gdLst>
                  <a:gd name="T0" fmla="*/ 0 w 22"/>
                  <a:gd name="T1" fmla="*/ 1 h 74"/>
                  <a:gd name="T2" fmla="*/ 0 w 22"/>
                  <a:gd name="T3" fmla="*/ 2 h 74"/>
                  <a:gd name="T4" fmla="*/ 1 w 22"/>
                  <a:gd name="T5" fmla="*/ 2 h 74"/>
                  <a:gd name="T6" fmla="*/ 0 w 22"/>
                  <a:gd name="T7" fmla="*/ 0 h 74"/>
                  <a:gd name="T8" fmla="*/ 0 w 22"/>
                  <a:gd name="T9" fmla="*/ 1 h 74"/>
                  <a:gd name="T10" fmla="*/ 0 60000 65536"/>
                  <a:gd name="T11" fmla="*/ 0 60000 65536"/>
                  <a:gd name="T12" fmla="*/ 0 60000 65536"/>
                  <a:gd name="T13" fmla="*/ 0 60000 65536"/>
                  <a:gd name="T14" fmla="*/ 0 60000 65536"/>
                  <a:gd name="T15" fmla="*/ 0 w 22"/>
                  <a:gd name="T16" fmla="*/ 0 h 74"/>
                  <a:gd name="T17" fmla="*/ 22 w 22"/>
                  <a:gd name="T18" fmla="*/ 74 h 74"/>
                </a:gdLst>
                <a:ahLst/>
                <a:cxnLst>
                  <a:cxn ang="T10">
                    <a:pos x="T0" y="T1"/>
                  </a:cxn>
                  <a:cxn ang="T11">
                    <a:pos x="T2" y="T3"/>
                  </a:cxn>
                  <a:cxn ang="T12">
                    <a:pos x="T4" y="T5"/>
                  </a:cxn>
                  <a:cxn ang="T13">
                    <a:pos x="T6" y="T7"/>
                  </a:cxn>
                  <a:cxn ang="T14">
                    <a:pos x="T8" y="T9"/>
                  </a:cxn>
                </a:cxnLst>
                <a:rect l="T15" t="T16" r="T17" b="T18"/>
                <a:pathLst>
                  <a:path w="22" h="74">
                    <a:moveTo>
                      <a:pt x="0" y="61"/>
                    </a:moveTo>
                    <a:lnTo>
                      <a:pt x="10" y="74"/>
                    </a:lnTo>
                    <a:lnTo>
                      <a:pt x="22" y="70"/>
                    </a:lnTo>
                    <a:lnTo>
                      <a:pt x="12" y="0"/>
                    </a:lnTo>
                    <a:lnTo>
                      <a:pt x="0" y="61"/>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55" name="Freeform 468"/>
              <p:cNvSpPr>
                <a:spLocks/>
              </p:cNvSpPr>
              <p:nvPr/>
            </p:nvSpPr>
            <p:spPr bwMode="auto">
              <a:xfrm>
                <a:off x="2063" y="3096"/>
                <a:ext cx="19" cy="21"/>
              </a:xfrm>
              <a:custGeom>
                <a:avLst/>
                <a:gdLst>
                  <a:gd name="T0" fmla="*/ 0 w 66"/>
                  <a:gd name="T1" fmla="*/ 2 h 72"/>
                  <a:gd name="T2" fmla="*/ 1 w 66"/>
                  <a:gd name="T3" fmla="*/ 0 h 72"/>
                  <a:gd name="T4" fmla="*/ 1 w 66"/>
                  <a:gd name="T5" fmla="*/ 0 h 72"/>
                  <a:gd name="T6" fmla="*/ 1 w 66"/>
                  <a:gd name="T7" fmla="*/ 1 h 72"/>
                  <a:gd name="T8" fmla="*/ 0 w 66"/>
                  <a:gd name="T9" fmla="*/ 2 h 72"/>
                  <a:gd name="T10" fmla="*/ 0 60000 65536"/>
                  <a:gd name="T11" fmla="*/ 0 60000 65536"/>
                  <a:gd name="T12" fmla="*/ 0 60000 65536"/>
                  <a:gd name="T13" fmla="*/ 0 60000 65536"/>
                  <a:gd name="T14" fmla="*/ 0 60000 65536"/>
                  <a:gd name="T15" fmla="*/ 0 w 66"/>
                  <a:gd name="T16" fmla="*/ 0 h 72"/>
                  <a:gd name="T17" fmla="*/ 66 w 66"/>
                  <a:gd name="T18" fmla="*/ 72 h 72"/>
                </a:gdLst>
                <a:ahLst/>
                <a:cxnLst>
                  <a:cxn ang="T10">
                    <a:pos x="T0" y="T1"/>
                  </a:cxn>
                  <a:cxn ang="T11">
                    <a:pos x="T2" y="T3"/>
                  </a:cxn>
                  <a:cxn ang="T12">
                    <a:pos x="T4" y="T5"/>
                  </a:cxn>
                  <a:cxn ang="T13">
                    <a:pos x="T6" y="T7"/>
                  </a:cxn>
                  <a:cxn ang="T14">
                    <a:pos x="T8" y="T9"/>
                  </a:cxn>
                </a:cxnLst>
                <a:rect l="T15" t="T16" r="T17" b="T18"/>
                <a:pathLst>
                  <a:path w="66" h="72">
                    <a:moveTo>
                      <a:pt x="0" y="72"/>
                    </a:moveTo>
                    <a:lnTo>
                      <a:pt x="29" y="12"/>
                    </a:lnTo>
                    <a:lnTo>
                      <a:pt x="56" y="0"/>
                    </a:lnTo>
                    <a:lnTo>
                      <a:pt x="66" y="57"/>
                    </a:lnTo>
                    <a:lnTo>
                      <a:pt x="0" y="72"/>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56" name="Freeform 469"/>
              <p:cNvSpPr>
                <a:spLocks/>
              </p:cNvSpPr>
              <p:nvPr/>
            </p:nvSpPr>
            <p:spPr bwMode="auto">
              <a:xfrm>
                <a:off x="1556" y="2873"/>
                <a:ext cx="67" cy="52"/>
              </a:xfrm>
              <a:custGeom>
                <a:avLst/>
                <a:gdLst>
                  <a:gd name="T0" fmla="*/ 0 w 233"/>
                  <a:gd name="T1" fmla="*/ 2 h 184"/>
                  <a:gd name="T2" fmla="*/ 1 w 233"/>
                  <a:gd name="T3" fmla="*/ 3 h 184"/>
                  <a:gd name="T4" fmla="*/ 3 w 233"/>
                  <a:gd name="T5" fmla="*/ 3 h 184"/>
                  <a:gd name="T6" fmla="*/ 1 w 233"/>
                  <a:gd name="T7" fmla="*/ 4 h 184"/>
                  <a:gd name="T8" fmla="*/ 1 w 233"/>
                  <a:gd name="T9" fmla="*/ 4 h 184"/>
                  <a:gd name="T10" fmla="*/ 3 w 233"/>
                  <a:gd name="T11" fmla="*/ 4 h 184"/>
                  <a:gd name="T12" fmla="*/ 5 w 233"/>
                  <a:gd name="T13" fmla="*/ 4 h 184"/>
                  <a:gd name="T14" fmla="*/ 5 w 233"/>
                  <a:gd name="T15" fmla="*/ 2 h 184"/>
                  <a:gd name="T16" fmla="*/ 3 w 233"/>
                  <a:gd name="T17" fmla="*/ 0 h 184"/>
                  <a:gd name="T18" fmla="*/ 1 w 233"/>
                  <a:gd name="T19" fmla="*/ 1 h 184"/>
                  <a:gd name="T20" fmla="*/ 0 w 233"/>
                  <a:gd name="T21" fmla="*/ 2 h 18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3"/>
                  <a:gd name="T34" fmla="*/ 0 h 184"/>
                  <a:gd name="T35" fmla="*/ 233 w 233"/>
                  <a:gd name="T36" fmla="*/ 184 h 18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3" h="184">
                    <a:moveTo>
                      <a:pt x="0" y="83"/>
                    </a:moveTo>
                    <a:lnTo>
                      <a:pt x="32" y="134"/>
                    </a:lnTo>
                    <a:lnTo>
                      <a:pt x="139" y="143"/>
                    </a:lnTo>
                    <a:lnTo>
                      <a:pt x="25" y="160"/>
                    </a:lnTo>
                    <a:lnTo>
                      <a:pt x="25" y="184"/>
                    </a:lnTo>
                    <a:lnTo>
                      <a:pt x="142" y="175"/>
                    </a:lnTo>
                    <a:lnTo>
                      <a:pt x="233" y="184"/>
                    </a:lnTo>
                    <a:lnTo>
                      <a:pt x="207" y="83"/>
                    </a:lnTo>
                    <a:lnTo>
                      <a:pt x="120" y="0"/>
                    </a:lnTo>
                    <a:lnTo>
                      <a:pt x="32" y="23"/>
                    </a:lnTo>
                    <a:lnTo>
                      <a:pt x="0" y="83"/>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57" name="Freeform 470"/>
              <p:cNvSpPr>
                <a:spLocks/>
              </p:cNvSpPr>
              <p:nvPr/>
            </p:nvSpPr>
            <p:spPr bwMode="auto">
              <a:xfrm>
                <a:off x="1603" y="2959"/>
                <a:ext cx="34" cy="37"/>
              </a:xfrm>
              <a:custGeom>
                <a:avLst/>
                <a:gdLst>
                  <a:gd name="T0" fmla="*/ 0 w 116"/>
                  <a:gd name="T1" fmla="*/ 1 h 133"/>
                  <a:gd name="T2" fmla="*/ 0 w 116"/>
                  <a:gd name="T3" fmla="*/ 2 h 133"/>
                  <a:gd name="T4" fmla="*/ 2 w 116"/>
                  <a:gd name="T5" fmla="*/ 3 h 133"/>
                  <a:gd name="T6" fmla="*/ 3 w 116"/>
                  <a:gd name="T7" fmla="*/ 1 h 133"/>
                  <a:gd name="T8" fmla="*/ 2 w 116"/>
                  <a:gd name="T9" fmla="*/ 0 h 133"/>
                  <a:gd name="T10" fmla="*/ 0 w 116"/>
                  <a:gd name="T11" fmla="*/ 1 h 133"/>
                  <a:gd name="T12" fmla="*/ 0 60000 65536"/>
                  <a:gd name="T13" fmla="*/ 0 60000 65536"/>
                  <a:gd name="T14" fmla="*/ 0 60000 65536"/>
                  <a:gd name="T15" fmla="*/ 0 60000 65536"/>
                  <a:gd name="T16" fmla="*/ 0 60000 65536"/>
                  <a:gd name="T17" fmla="*/ 0 60000 65536"/>
                  <a:gd name="T18" fmla="*/ 0 w 116"/>
                  <a:gd name="T19" fmla="*/ 0 h 133"/>
                  <a:gd name="T20" fmla="*/ 116 w 116"/>
                  <a:gd name="T21" fmla="*/ 133 h 133"/>
                </a:gdLst>
                <a:ahLst/>
                <a:cxnLst>
                  <a:cxn ang="T12">
                    <a:pos x="T0" y="T1"/>
                  </a:cxn>
                  <a:cxn ang="T13">
                    <a:pos x="T2" y="T3"/>
                  </a:cxn>
                  <a:cxn ang="T14">
                    <a:pos x="T4" y="T5"/>
                  </a:cxn>
                  <a:cxn ang="T15">
                    <a:pos x="T6" y="T7"/>
                  </a:cxn>
                  <a:cxn ang="T16">
                    <a:pos x="T8" y="T9"/>
                  </a:cxn>
                  <a:cxn ang="T17">
                    <a:pos x="T10" y="T11"/>
                  </a:cxn>
                </a:cxnLst>
                <a:rect l="T18" t="T19" r="T20" b="T21"/>
                <a:pathLst>
                  <a:path w="116" h="133">
                    <a:moveTo>
                      <a:pt x="0" y="37"/>
                    </a:moveTo>
                    <a:lnTo>
                      <a:pt x="11" y="89"/>
                    </a:lnTo>
                    <a:lnTo>
                      <a:pt x="67" y="133"/>
                    </a:lnTo>
                    <a:lnTo>
                      <a:pt x="116" y="66"/>
                    </a:lnTo>
                    <a:lnTo>
                      <a:pt x="76" y="0"/>
                    </a:lnTo>
                    <a:lnTo>
                      <a:pt x="0" y="37"/>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58" name="Freeform 471"/>
              <p:cNvSpPr>
                <a:spLocks/>
              </p:cNvSpPr>
              <p:nvPr/>
            </p:nvSpPr>
            <p:spPr bwMode="auto">
              <a:xfrm>
                <a:off x="2194" y="2933"/>
                <a:ext cx="111" cy="172"/>
              </a:xfrm>
              <a:custGeom>
                <a:avLst/>
                <a:gdLst>
                  <a:gd name="T0" fmla="*/ 0 w 390"/>
                  <a:gd name="T1" fmla="*/ 13 h 602"/>
                  <a:gd name="T2" fmla="*/ 0 w 390"/>
                  <a:gd name="T3" fmla="*/ 9 h 602"/>
                  <a:gd name="T4" fmla="*/ 1 w 390"/>
                  <a:gd name="T5" fmla="*/ 8 h 602"/>
                  <a:gd name="T6" fmla="*/ 3 w 390"/>
                  <a:gd name="T7" fmla="*/ 7 h 602"/>
                  <a:gd name="T8" fmla="*/ 6 w 390"/>
                  <a:gd name="T9" fmla="*/ 4 h 602"/>
                  <a:gd name="T10" fmla="*/ 3 w 390"/>
                  <a:gd name="T11" fmla="*/ 3 h 602"/>
                  <a:gd name="T12" fmla="*/ 2 w 390"/>
                  <a:gd name="T13" fmla="*/ 1 h 602"/>
                  <a:gd name="T14" fmla="*/ 2 w 390"/>
                  <a:gd name="T15" fmla="*/ 1 h 602"/>
                  <a:gd name="T16" fmla="*/ 3 w 390"/>
                  <a:gd name="T17" fmla="*/ 2 h 602"/>
                  <a:gd name="T18" fmla="*/ 9 w 390"/>
                  <a:gd name="T19" fmla="*/ 0 h 602"/>
                  <a:gd name="T20" fmla="*/ 9 w 390"/>
                  <a:gd name="T21" fmla="*/ 2 h 602"/>
                  <a:gd name="T22" fmla="*/ 6 w 390"/>
                  <a:gd name="T23" fmla="*/ 8 h 602"/>
                  <a:gd name="T24" fmla="*/ 1 w 390"/>
                  <a:gd name="T25" fmla="*/ 14 h 602"/>
                  <a:gd name="T26" fmla="*/ 0 w 390"/>
                  <a:gd name="T27" fmla="*/ 13 h 60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90"/>
                  <a:gd name="T43" fmla="*/ 0 h 602"/>
                  <a:gd name="T44" fmla="*/ 390 w 390"/>
                  <a:gd name="T45" fmla="*/ 602 h 60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90" h="602">
                    <a:moveTo>
                      <a:pt x="0" y="565"/>
                    </a:moveTo>
                    <a:lnTo>
                      <a:pt x="0" y="403"/>
                    </a:lnTo>
                    <a:lnTo>
                      <a:pt x="32" y="354"/>
                    </a:lnTo>
                    <a:lnTo>
                      <a:pt x="151" y="305"/>
                    </a:lnTo>
                    <a:lnTo>
                      <a:pt x="268" y="173"/>
                    </a:lnTo>
                    <a:lnTo>
                      <a:pt x="115" y="128"/>
                    </a:lnTo>
                    <a:lnTo>
                      <a:pt x="71" y="48"/>
                    </a:lnTo>
                    <a:lnTo>
                      <a:pt x="84" y="23"/>
                    </a:lnTo>
                    <a:lnTo>
                      <a:pt x="145" y="70"/>
                    </a:lnTo>
                    <a:lnTo>
                      <a:pt x="373" y="0"/>
                    </a:lnTo>
                    <a:lnTo>
                      <a:pt x="390" y="70"/>
                    </a:lnTo>
                    <a:lnTo>
                      <a:pt x="255" y="351"/>
                    </a:lnTo>
                    <a:lnTo>
                      <a:pt x="20" y="602"/>
                    </a:lnTo>
                    <a:lnTo>
                      <a:pt x="0" y="56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59" name="Freeform 472"/>
              <p:cNvSpPr>
                <a:spLocks/>
              </p:cNvSpPr>
              <p:nvPr/>
            </p:nvSpPr>
            <p:spPr bwMode="auto">
              <a:xfrm>
                <a:off x="2020" y="3281"/>
                <a:ext cx="86" cy="91"/>
              </a:xfrm>
              <a:custGeom>
                <a:avLst/>
                <a:gdLst>
                  <a:gd name="T0" fmla="*/ 0 w 301"/>
                  <a:gd name="T1" fmla="*/ 2 h 319"/>
                  <a:gd name="T2" fmla="*/ 1 w 301"/>
                  <a:gd name="T3" fmla="*/ 2 h 319"/>
                  <a:gd name="T4" fmla="*/ 3 w 301"/>
                  <a:gd name="T5" fmla="*/ 1 h 319"/>
                  <a:gd name="T6" fmla="*/ 3 w 301"/>
                  <a:gd name="T7" fmla="*/ 0 h 319"/>
                  <a:gd name="T8" fmla="*/ 5 w 301"/>
                  <a:gd name="T9" fmla="*/ 0 h 319"/>
                  <a:gd name="T10" fmla="*/ 7 w 301"/>
                  <a:gd name="T11" fmla="*/ 1 h 319"/>
                  <a:gd name="T12" fmla="*/ 7 w 301"/>
                  <a:gd name="T13" fmla="*/ 2 h 319"/>
                  <a:gd name="T14" fmla="*/ 7 w 301"/>
                  <a:gd name="T15" fmla="*/ 5 h 319"/>
                  <a:gd name="T16" fmla="*/ 6 w 301"/>
                  <a:gd name="T17" fmla="*/ 7 h 319"/>
                  <a:gd name="T18" fmla="*/ 4 w 301"/>
                  <a:gd name="T19" fmla="*/ 7 h 319"/>
                  <a:gd name="T20" fmla="*/ 3 w 301"/>
                  <a:gd name="T21" fmla="*/ 6 h 319"/>
                  <a:gd name="T22" fmla="*/ 0 w 301"/>
                  <a:gd name="T23" fmla="*/ 2 h 31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1"/>
                  <a:gd name="T37" fmla="*/ 0 h 319"/>
                  <a:gd name="T38" fmla="*/ 301 w 301"/>
                  <a:gd name="T39" fmla="*/ 319 h 31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1" h="319">
                    <a:moveTo>
                      <a:pt x="0" y="99"/>
                    </a:moveTo>
                    <a:lnTo>
                      <a:pt x="66" y="100"/>
                    </a:lnTo>
                    <a:lnTo>
                      <a:pt x="133" y="41"/>
                    </a:lnTo>
                    <a:lnTo>
                      <a:pt x="135" y="14"/>
                    </a:lnTo>
                    <a:lnTo>
                      <a:pt x="196" y="0"/>
                    </a:lnTo>
                    <a:lnTo>
                      <a:pt x="290" y="33"/>
                    </a:lnTo>
                    <a:lnTo>
                      <a:pt x="301" y="80"/>
                    </a:lnTo>
                    <a:lnTo>
                      <a:pt x="293" y="198"/>
                    </a:lnTo>
                    <a:lnTo>
                      <a:pt x="245" y="319"/>
                    </a:lnTo>
                    <a:lnTo>
                      <a:pt x="157" y="296"/>
                    </a:lnTo>
                    <a:lnTo>
                      <a:pt x="105" y="268"/>
                    </a:lnTo>
                    <a:lnTo>
                      <a:pt x="0" y="99"/>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60" name="Freeform 473"/>
              <p:cNvSpPr>
                <a:spLocks/>
              </p:cNvSpPr>
              <p:nvPr/>
            </p:nvSpPr>
            <p:spPr bwMode="auto">
              <a:xfrm>
                <a:off x="1872" y="3297"/>
                <a:ext cx="148" cy="161"/>
              </a:xfrm>
              <a:custGeom>
                <a:avLst/>
                <a:gdLst>
                  <a:gd name="T0" fmla="*/ 0 w 520"/>
                  <a:gd name="T1" fmla="*/ 0 h 565"/>
                  <a:gd name="T2" fmla="*/ 1 w 520"/>
                  <a:gd name="T3" fmla="*/ 0 h 565"/>
                  <a:gd name="T4" fmla="*/ 9 w 520"/>
                  <a:gd name="T5" fmla="*/ 1 h 565"/>
                  <a:gd name="T6" fmla="*/ 10 w 520"/>
                  <a:gd name="T7" fmla="*/ 1 h 565"/>
                  <a:gd name="T8" fmla="*/ 12 w 520"/>
                  <a:gd name="T9" fmla="*/ 1 h 565"/>
                  <a:gd name="T10" fmla="*/ 11 w 520"/>
                  <a:gd name="T11" fmla="*/ 2 h 565"/>
                  <a:gd name="T12" fmla="*/ 10 w 520"/>
                  <a:gd name="T13" fmla="*/ 1 h 565"/>
                  <a:gd name="T14" fmla="*/ 8 w 520"/>
                  <a:gd name="T15" fmla="*/ 2 h 565"/>
                  <a:gd name="T16" fmla="*/ 8 w 520"/>
                  <a:gd name="T17" fmla="*/ 5 h 565"/>
                  <a:gd name="T18" fmla="*/ 7 w 520"/>
                  <a:gd name="T19" fmla="*/ 5 h 565"/>
                  <a:gd name="T20" fmla="*/ 7 w 520"/>
                  <a:gd name="T21" fmla="*/ 8 h 565"/>
                  <a:gd name="T22" fmla="*/ 7 w 520"/>
                  <a:gd name="T23" fmla="*/ 13 h 565"/>
                  <a:gd name="T24" fmla="*/ 7 w 520"/>
                  <a:gd name="T25" fmla="*/ 13 h 565"/>
                  <a:gd name="T26" fmla="*/ 5 w 520"/>
                  <a:gd name="T27" fmla="*/ 13 h 565"/>
                  <a:gd name="T28" fmla="*/ 5 w 520"/>
                  <a:gd name="T29" fmla="*/ 12 h 565"/>
                  <a:gd name="T30" fmla="*/ 4 w 520"/>
                  <a:gd name="T31" fmla="*/ 13 h 565"/>
                  <a:gd name="T32" fmla="*/ 3 w 520"/>
                  <a:gd name="T33" fmla="*/ 11 h 565"/>
                  <a:gd name="T34" fmla="*/ 3 w 520"/>
                  <a:gd name="T35" fmla="*/ 7 h 565"/>
                  <a:gd name="T36" fmla="*/ 3 w 520"/>
                  <a:gd name="T37" fmla="*/ 6 h 565"/>
                  <a:gd name="T38" fmla="*/ 0 w 520"/>
                  <a:gd name="T39" fmla="*/ 0 h 56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20"/>
                  <a:gd name="T61" fmla="*/ 0 h 565"/>
                  <a:gd name="T62" fmla="*/ 520 w 520"/>
                  <a:gd name="T63" fmla="*/ 565 h 56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20" h="565">
                    <a:moveTo>
                      <a:pt x="0" y="19"/>
                    </a:moveTo>
                    <a:lnTo>
                      <a:pt x="63" y="0"/>
                    </a:lnTo>
                    <a:lnTo>
                      <a:pt x="376" y="54"/>
                    </a:lnTo>
                    <a:lnTo>
                      <a:pt x="446" y="28"/>
                    </a:lnTo>
                    <a:lnTo>
                      <a:pt x="520" y="42"/>
                    </a:lnTo>
                    <a:lnTo>
                      <a:pt x="457" y="81"/>
                    </a:lnTo>
                    <a:lnTo>
                      <a:pt x="434" y="54"/>
                    </a:lnTo>
                    <a:lnTo>
                      <a:pt x="359" y="72"/>
                    </a:lnTo>
                    <a:lnTo>
                      <a:pt x="359" y="230"/>
                    </a:lnTo>
                    <a:lnTo>
                      <a:pt x="319" y="233"/>
                    </a:lnTo>
                    <a:lnTo>
                      <a:pt x="319" y="356"/>
                    </a:lnTo>
                    <a:lnTo>
                      <a:pt x="319" y="537"/>
                    </a:lnTo>
                    <a:lnTo>
                      <a:pt x="286" y="565"/>
                    </a:lnTo>
                    <a:lnTo>
                      <a:pt x="236" y="565"/>
                    </a:lnTo>
                    <a:lnTo>
                      <a:pt x="210" y="525"/>
                    </a:lnTo>
                    <a:lnTo>
                      <a:pt x="188" y="547"/>
                    </a:lnTo>
                    <a:lnTo>
                      <a:pt x="137" y="486"/>
                    </a:lnTo>
                    <a:lnTo>
                      <a:pt x="113" y="288"/>
                    </a:lnTo>
                    <a:lnTo>
                      <a:pt x="113" y="264"/>
                    </a:lnTo>
                    <a:lnTo>
                      <a:pt x="0" y="19"/>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61" name="Freeform 474"/>
              <p:cNvSpPr>
                <a:spLocks/>
              </p:cNvSpPr>
              <p:nvPr/>
            </p:nvSpPr>
            <p:spPr bwMode="auto">
              <a:xfrm>
                <a:off x="1562" y="2727"/>
                <a:ext cx="92" cy="88"/>
              </a:xfrm>
              <a:custGeom>
                <a:avLst/>
                <a:gdLst>
                  <a:gd name="T0" fmla="*/ 0 w 322"/>
                  <a:gd name="T1" fmla="*/ 7 h 310"/>
                  <a:gd name="T2" fmla="*/ 4 w 322"/>
                  <a:gd name="T3" fmla="*/ 0 h 310"/>
                  <a:gd name="T4" fmla="*/ 7 w 322"/>
                  <a:gd name="T5" fmla="*/ 0 h 310"/>
                  <a:gd name="T6" fmla="*/ 7 w 322"/>
                  <a:gd name="T7" fmla="*/ 1 h 310"/>
                  <a:gd name="T8" fmla="*/ 7 w 322"/>
                  <a:gd name="T9" fmla="*/ 2 h 310"/>
                  <a:gd name="T10" fmla="*/ 5 w 322"/>
                  <a:gd name="T11" fmla="*/ 2 h 310"/>
                  <a:gd name="T12" fmla="*/ 5 w 322"/>
                  <a:gd name="T13" fmla="*/ 5 h 310"/>
                  <a:gd name="T14" fmla="*/ 3 w 322"/>
                  <a:gd name="T15" fmla="*/ 5 h 310"/>
                  <a:gd name="T16" fmla="*/ 4 w 322"/>
                  <a:gd name="T17" fmla="*/ 7 h 310"/>
                  <a:gd name="T18" fmla="*/ 0 w 322"/>
                  <a:gd name="T19" fmla="*/ 7 h 3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2"/>
                  <a:gd name="T31" fmla="*/ 0 h 310"/>
                  <a:gd name="T32" fmla="*/ 322 w 322"/>
                  <a:gd name="T33" fmla="*/ 310 h 3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2" h="310">
                    <a:moveTo>
                      <a:pt x="0" y="310"/>
                    </a:moveTo>
                    <a:lnTo>
                      <a:pt x="154" y="0"/>
                    </a:lnTo>
                    <a:lnTo>
                      <a:pt x="317" y="5"/>
                    </a:lnTo>
                    <a:lnTo>
                      <a:pt x="322" y="22"/>
                    </a:lnTo>
                    <a:lnTo>
                      <a:pt x="317" y="80"/>
                    </a:lnTo>
                    <a:lnTo>
                      <a:pt x="197" y="76"/>
                    </a:lnTo>
                    <a:lnTo>
                      <a:pt x="196" y="198"/>
                    </a:lnTo>
                    <a:lnTo>
                      <a:pt x="152" y="221"/>
                    </a:lnTo>
                    <a:lnTo>
                      <a:pt x="156" y="292"/>
                    </a:lnTo>
                    <a:lnTo>
                      <a:pt x="0" y="31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62" name="Freeform 475"/>
              <p:cNvSpPr>
                <a:spLocks/>
              </p:cNvSpPr>
              <p:nvPr/>
            </p:nvSpPr>
            <p:spPr bwMode="auto">
              <a:xfrm>
                <a:off x="1986" y="2789"/>
                <a:ext cx="180" cy="249"/>
              </a:xfrm>
              <a:custGeom>
                <a:avLst/>
                <a:gdLst>
                  <a:gd name="T0" fmla="*/ 0 w 634"/>
                  <a:gd name="T1" fmla="*/ 11 h 874"/>
                  <a:gd name="T2" fmla="*/ 1 w 634"/>
                  <a:gd name="T3" fmla="*/ 13 h 874"/>
                  <a:gd name="T4" fmla="*/ 1 w 634"/>
                  <a:gd name="T5" fmla="*/ 15 h 874"/>
                  <a:gd name="T6" fmla="*/ 3 w 634"/>
                  <a:gd name="T7" fmla="*/ 16 h 874"/>
                  <a:gd name="T8" fmla="*/ 5 w 634"/>
                  <a:gd name="T9" fmla="*/ 19 h 874"/>
                  <a:gd name="T10" fmla="*/ 8 w 634"/>
                  <a:gd name="T11" fmla="*/ 20 h 874"/>
                  <a:gd name="T12" fmla="*/ 11 w 634"/>
                  <a:gd name="T13" fmla="*/ 20 h 874"/>
                  <a:gd name="T14" fmla="*/ 12 w 634"/>
                  <a:gd name="T15" fmla="*/ 19 h 874"/>
                  <a:gd name="T16" fmla="*/ 11 w 634"/>
                  <a:gd name="T17" fmla="*/ 17 h 874"/>
                  <a:gd name="T18" fmla="*/ 10 w 634"/>
                  <a:gd name="T19" fmla="*/ 16 h 874"/>
                  <a:gd name="T20" fmla="*/ 11 w 634"/>
                  <a:gd name="T21" fmla="*/ 15 h 874"/>
                  <a:gd name="T22" fmla="*/ 11 w 634"/>
                  <a:gd name="T23" fmla="*/ 13 h 874"/>
                  <a:gd name="T24" fmla="*/ 12 w 634"/>
                  <a:gd name="T25" fmla="*/ 11 h 874"/>
                  <a:gd name="T26" fmla="*/ 13 w 634"/>
                  <a:gd name="T27" fmla="*/ 6 h 874"/>
                  <a:gd name="T28" fmla="*/ 14 w 634"/>
                  <a:gd name="T29" fmla="*/ 5 h 874"/>
                  <a:gd name="T30" fmla="*/ 13 w 634"/>
                  <a:gd name="T31" fmla="*/ 5 h 874"/>
                  <a:gd name="T32" fmla="*/ 13 w 634"/>
                  <a:gd name="T33" fmla="*/ 1 h 874"/>
                  <a:gd name="T34" fmla="*/ 12 w 634"/>
                  <a:gd name="T35" fmla="*/ 0 h 874"/>
                  <a:gd name="T36" fmla="*/ 11 w 634"/>
                  <a:gd name="T37" fmla="*/ 1 h 874"/>
                  <a:gd name="T38" fmla="*/ 3 w 634"/>
                  <a:gd name="T39" fmla="*/ 1 h 874"/>
                  <a:gd name="T40" fmla="*/ 3 w 634"/>
                  <a:gd name="T41" fmla="*/ 3 h 874"/>
                  <a:gd name="T42" fmla="*/ 2 w 634"/>
                  <a:gd name="T43" fmla="*/ 3 h 874"/>
                  <a:gd name="T44" fmla="*/ 2 w 634"/>
                  <a:gd name="T45" fmla="*/ 4 h 874"/>
                  <a:gd name="T46" fmla="*/ 2 w 634"/>
                  <a:gd name="T47" fmla="*/ 8 h 874"/>
                  <a:gd name="T48" fmla="*/ 1 w 634"/>
                  <a:gd name="T49" fmla="*/ 8 h 874"/>
                  <a:gd name="T50" fmla="*/ 0 w 634"/>
                  <a:gd name="T51" fmla="*/ 11 h 87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634"/>
                  <a:gd name="T79" fmla="*/ 0 h 874"/>
                  <a:gd name="T80" fmla="*/ 634 w 634"/>
                  <a:gd name="T81" fmla="*/ 874 h 87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634" h="874">
                    <a:moveTo>
                      <a:pt x="0" y="460"/>
                    </a:moveTo>
                    <a:lnTo>
                      <a:pt x="30" y="549"/>
                    </a:lnTo>
                    <a:lnTo>
                      <a:pt x="59" y="644"/>
                    </a:lnTo>
                    <a:lnTo>
                      <a:pt x="124" y="679"/>
                    </a:lnTo>
                    <a:lnTo>
                      <a:pt x="216" y="807"/>
                    </a:lnTo>
                    <a:lnTo>
                      <a:pt x="344" y="874"/>
                    </a:lnTo>
                    <a:lnTo>
                      <a:pt x="460" y="857"/>
                    </a:lnTo>
                    <a:lnTo>
                      <a:pt x="532" y="832"/>
                    </a:lnTo>
                    <a:lnTo>
                      <a:pt x="488" y="740"/>
                    </a:lnTo>
                    <a:lnTo>
                      <a:pt x="423" y="684"/>
                    </a:lnTo>
                    <a:lnTo>
                      <a:pt x="466" y="652"/>
                    </a:lnTo>
                    <a:lnTo>
                      <a:pt x="474" y="572"/>
                    </a:lnTo>
                    <a:lnTo>
                      <a:pt x="544" y="462"/>
                    </a:lnTo>
                    <a:lnTo>
                      <a:pt x="575" y="273"/>
                    </a:lnTo>
                    <a:lnTo>
                      <a:pt x="634" y="230"/>
                    </a:lnTo>
                    <a:lnTo>
                      <a:pt x="587" y="192"/>
                    </a:lnTo>
                    <a:lnTo>
                      <a:pt x="570" y="50"/>
                    </a:lnTo>
                    <a:lnTo>
                      <a:pt x="521" y="0"/>
                    </a:lnTo>
                    <a:lnTo>
                      <a:pt x="460" y="59"/>
                    </a:lnTo>
                    <a:lnTo>
                      <a:pt x="116" y="49"/>
                    </a:lnTo>
                    <a:lnTo>
                      <a:pt x="116" y="138"/>
                    </a:lnTo>
                    <a:lnTo>
                      <a:pt x="83" y="139"/>
                    </a:lnTo>
                    <a:lnTo>
                      <a:pt x="83" y="166"/>
                    </a:lnTo>
                    <a:lnTo>
                      <a:pt x="82" y="334"/>
                    </a:lnTo>
                    <a:lnTo>
                      <a:pt x="42" y="343"/>
                    </a:lnTo>
                    <a:lnTo>
                      <a:pt x="0" y="46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63" name="Freeform 476"/>
              <p:cNvSpPr>
                <a:spLocks/>
              </p:cNvSpPr>
              <p:nvPr/>
            </p:nvSpPr>
            <p:spPr bwMode="auto">
              <a:xfrm>
                <a:off x="2082" y="3413"/>
                <a:ext cx="14" cy="20"/>
              </a:xfrm>
              <a:custGeom>
                <a:avLst/>
                <a:gdLst>
                  <a:gd name="T0" fmla="*/ 0 w 46"/>
                  <a:gd name="T1" fmla="*/ 1 h 72"/>
                  <a:gd name="T2" fmla="*/ 1 w 46"/>
                  <a:gd name="T3" fmla="*/ 2 h 72"/>
                  <a:gd name="T4" fmla="*/ 1 w 46"/>
                  <a:gd name="T5" fmla="*/ 1 h 72"/>
                  <a:gd name="T6" fmla="*/ 1 w 46"/>
                  <a:gd name="T7" fmla="*/ 0 h 72"/>
                  <a:gd name="T8" fmla="*/ 0 w 46"/>
                  <a:gd name="T9" fmla="*/ 1 h 72"/>
                  <a:gd name="T10" fmla="*/ 0 60000 65536"/>
                  <a:gd name="T11" fmla="*/ 0 60000 65536"/>
                  <a:gd name="T12" fmla="*/ 0 60000 65536"/>
                  <a:gd name="T13" fmla="*/ 0 60000 65536"/>
                  <a:gd name="T14" fmla="*/ 0 60000 65536"/>
                  <a:gd name="T15" fmla="*/ 0 w 46"/>
                  <a:gd name="T16" fmla="*/ 0 h 72"/>
                  <a:gd name="T17" fmla="*/ 46 w 46"/>
                  <a:gd name="T18" fmla="*/ 72 h 72"/>
                </a:gdLst>
                <a:ahLst/>
                <a:cxnLst>
                  <a:cxn ang="T10">
                    <a:pos x="T0" y="T1"/>
                  </a:cxn>
                  <a:cxn ang="T11">
                    <a:pos x="T2" y="T3"/>
                  </a:cxn>
                  <a:cxn ang="T12">
                    <a:pos x="T4" y="T5"/>
                  </a:cxn>
                  <a:cxn ang="T13">
                    <a:pos x="T6" y="T7"/>
                  </a:cxn>
                  <a:cxn ang="T14">
                    <a:pos x="T8" y="T9"/>
                  </a:cxn>
                </a:cxnLst>
                <a:rect l="T15" t="T16" r="T17" b="T18"/>
                <a:pathLst>
                  <a:path w="46" h="72">
                    <a:moveTo>
                      <a:pt x="0" y="40"/>
                    </a:moveTo>
                    <a:lnTo>
                      <a:pt x="25" y="72"/>
                    </a:lnTo>
                    <a:lnTo>
                      <a:pt x="46" y="46"/>
                    </a:lnTo>
                    <a:lnTo>
                      <a:pt x="42" y="0"/>
                    </a:lnTo>
                    <a:lnTo>
                      <a:pt x="0" y="4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64" name="Freeform 477"/>
              <p:cNvSpPr>
                <a:spLocks/>
              </p:cNvSpPr>
              <p:nvPr/>
            </p:nvSpPr>
            <p:spPr bwMode="auto">
              <a:xfrm>
                <a:off x="2070" y="3095"/>
                <a:ext cx="118" cy="136"/>
              </a:xfrm>
              <a:custGeom>
                <a:avLst/>
                <a:gdLst>
                  <a:gd name="T0" fmla="*/ 0 w 409"/>
                  <a:gd name="T1" fmla="*/ 3 h 475"/>
                  <a:gd name="T2" fmla="*/ 0 w 409"/>
                  <a:gd name="T3" fmla="*/ 6 h 475"/>
                  <a:gd name="T4" fmla="*/ 1 w 409"/>
                  <a:gd name="T5" fmla="*/ 8 h 475"/>
                  <a:gd name="T6" fmla="*/ 3 w 409"/>
                  <a:gd name="T7" fmla="*/ 9 h 475"/>
                  <a:gd name="T8" fmla="*/ 4 w 409"/>
                  <a:gd name="T9" fmla="*/ 9 h 475"/>
                  <a:gd name="T10" fmla="*/ 5 w 409"/>
                  <a:gd name="T11" fmla="*/ 11 h 475"/>
                  <a:gd name="T12" fmla="*/ 8 w 409"/>
                  <a:gd name="T13" fmla="*/ 11 h 475"/>
                  <a:gd name="T14" fmla="*/ 10 w 409"/>
                  <a:gd name="T15" fmla="*/ 10 h 475"/>
                  <a:gd name="T16" fmla="*/ 8 w 409"/>
                  <a:gd name="T17" fmla="*/ 5 h 475"/>
                  <a:gd name="T18" fmla="*/ 9 w 409"/>
                  <a:gd name="T19" fmla="*/ 4 h 475"/>
                  <a:gd name="T20" fmla="*/ 4 w 409"/>
                  <a:gd name="T21" fmla="*/ 0 h 475"/>
                  <a:gd name="T22" fmla="*/ 3 w 409"/>
                  <a:gd name="T23" fmla="*/ 2 h 475"/>
                  <a:gd name="T24" fmla="*/ 2 w 409"/>
                  <a:gd name="T25" fmla="*/ 1 h 475"/>
                  <a:gd name="T26" fmla="*/ 2 w 409"/>
                  <a:gd name="T27" fmla="*/ 2 h 475"/>
                  <a:gd name="T28" fmla="*/ 2 w 409"/>
                  <a:gd name="T29" fmla="*/ 0 h 475"/>
                  <a:gd name="T30" fmla="*/ 1 w 409"/>
                  <a:gd name="T31" fmla="*/ 0 h 475"/>
                  <a:gd name="T32" fmla="*/ 1 w 409"/>
                  <a:gd name="T33" fmla="*/ 1 h 475"/>
                  <a:gd name="T34" fmla="*/ 1 w 409"/>
                  <a:gd name="T35" fmla="*/ 2 h 475"/>
                  <a:gd name="T36" fmla="*/ 0 w 409"/>
                  <a:gd name="T37" fmla="*/ 3 h 47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09"/>
                  <a:gd name="T58" fmla="*/ 0 h 475"/>
                  <a:gd name="T59" fmla="*/ 409 w 409"/>
                  <a:gd name="T60" fmla="*/ 475 h 47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09" h="475">
                    <a:moveTo>
                      <a:pt x="0" y="150"/>
                    </a:moveTo>
                    <a:lnTo>
                      <a:pt x="3" y="242"/>
                    </a:lnTo>
                    <a:lnTo>
                      <a:pt x="52" y="334"/>
                    </a:lnTo>
                    <a:lnTo>
                      <a:pt x="124" y="375"/>
                    </a:lnTo>
                    <a:lnTo>
                      <a:pt x="160" y="384"/>
                    </a:lnTo>
                    <a:lnTo>
                      <a:pt x="199" y="475"/>
                    </a:lnTo>
                    <a:lnTo>
                      <a:pt x="353" y="462"/>
                    </a:lnTo>
                    <a:lnTo>
                      <a:pt x="409" y="423"/>
                    </a:lnTo>
                    <a:lnTo>
                      <a:pt x="351" y="237"/>
                    </a:lnTo>
                    <a:lnTo>
                      <a:pt x="367" y="165"/>
                    </a:lnTo>
                    <a:lnTo>
                      <a:pt x="175" y="0"/>
                    </a:lnTo>
                    <a:lnTo>
                      <a:pt x="118" y="84"/>
                    </a:lnTo>
                    <a:lnTo>
                      <a:pt x="98" y="61"/>
                    </a:lnTo>
                    <a:lnTo>
                      <a:pt x="84" y="80"/>
                    </a:lnTo>
                    <a:lnTo>
                      <a:pt x="82" y="0"/>
                    </a:lnTo>
                    <a:lnTo>
                      <a:pt x="29" y="5"/>
                    </a:lnTo>
                    <a:lnTo>
                      <a:pt x="39" y="62"/>
                    </a:lnTo>
                    <a:lnTo>
                      <a:pt x="42" y="97"/>
                    </a:lnTo>
                    <a:lnTo>
                      <a:pt x="0" y="15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65" name="Freeform 478"/>
              <p:cNvSpPr>
                <a:spLocks/>
              </p:cNvSpPr>
              <p:nvPr/>
            </p:nvSpPr>
            <p:spPr bwMode="auto">
              <a:xfrm>
                <a:off x="1745" y="2943"/>
                <a:ext cx="24" cy="65"/>
              </a:xfrm>
              <a:custGeom>
                <a:avLst/>
                <a:gdLst>
                  <a:gd name="T0" fmla="*/ 0 w 82"/>
                  <a:gd name="T1" fmla="*/ 0 h 227"/>
                  <a:gd name="T2" fmla="*/ 1 w 82"/>
                  <a:gd name="T3" fmla="*/ 0 h 227"/>
                  <a:gd name="T4" fmla="*/ 2 w 82"/>
                  <a:gd name="T5" fmla="*/ 5 h 227"/>
                  <a:gd name="T6" fmla="*/ 1 w 82"/>
                  <a:gd name="T7" fmla="*/ 5 h 227"/>
                  <a:gd name="T8" fmla="*/ 0 w 82"/>
                  <a:gd name="T9" fmla="*/ 0 h 227"/>
                  <a:gd name="T10" fmla="*/ 0 60000 65536"/>
                  <a:gd name="T11" fmla="*/ 0 60000 65536"/>
                  <a:gd name="T12" fmla="*/ 0 60000 65536"/>
                  <a:gd name="T13" fmla="*/ 0 60000 65536"/>
                  <a:gd name="T14" fmla="*/ 0 60000 65536"/>
                  <a:gd name="T15" fmla="*/ 0 w 82"/>
                  <a:gd name="T16" fmla="*/ 0 h 227"/>
                  <a:gd name="T17" fmla="*/ 82 w 82"/>
                  <a:gd name="T18" fmla="*/ 227 h 227"/>
                </a:gdLst>
                <a:ahLst/>
                <a:cxnLst>
                  <a:cxn ang="T10">
                    <a:pos x="T0" y="T1"/>
                  </a:cxn>
                  <a:cxn ang="T11">
                    <a:pos x="T2" y="T3"/>
                  </a:cxn>
                  <a:cxn ang="T12">
                    <a:pos x="T4" y="T5"/>
                  </a:cxn>
                  <a:cxn ang="T13">
                    <a:pos x="T6" y="T7"/>
                  </a:cxn>
                  <a:cxn ang="T14">
                    <a:pos x="T8" y="T9"/>
                  </a:cxn>
                </a:cxnLst>
                <a:rect l="T15" t="T16" r="T17" b="T18"/>
                <a:pathLst>
                  <a:path w="82" h="227">
                    <a:moveTo>
                      <a:pt x="0" y="0"/>
                    </a:moveTo>
                    <a:lnTo>
                      <a:pt x="41" y="10"/>
                    </a:lnTo>
                    <a:lnTo>
                      <a:pt x="82" y="219"/>
                    </a:lnTo>
                    <a:lnTo>
                      <a:pt x="53" y="227"/>
                    </a:lnTo>
                    <a:lnTo>
                      <a:pt x="0" y="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66" name="Freeform 479"/>
              <p:cNvSpPr>
                <a:spLocks/>
              </p:cNvSpPr>
              <p:nvPr/>
            </p:nvSpPr>
            <p:spPr bwMode="auto">
              <a:xfrm>
                <a:off x="2071" y="3033"/>
                <a:ext cx="57" cy="67"/>
              </a:xfrm>
              <a:custGeom>
                <a:avLst/>
                <a:gdLst>
                  <a:gd name="T0" fmla="*/ 0 w 198"/>
                  <a:gd name="T1" fmla="*/ 5 h 234"/>
                  <a:gd name="T2" fmla="*/ 1 w 198"/>
                  <a:gd name="T3" fmla="*/ 5 h 234"/>
                  <a:gd name="T4" fmla="*/ 2 w 198"/>
                  <a:gd name="T5" fmla="*/ 5 h 234"/>
                  <a:gd name="T6" fmla="*/ 2 w 198"/>
                  <a:gd name="T7" fmla="*/ 4 h 234"/>
                  <a:gd name="T8" fmla="*/ 4 w 198"/>
                  <a:gd name="T9" fmla="*/ 4 h 234"/>
                  <a:gd name="T10" fmla="*/ 5 w 198"/>
                  <a:gd name="T11" fmla="*/ 2 h 234"/>
                  <a:gd name="T12" fmla="*/ 4 w 198"/>
                  <a:gd name="T13" fmla="*/ 0 h 234"/>
                  <a:gd name="T14" fmla="*/ 1 w 198"/>
                  <a:gd name="T15" fmla="*/ 0 h 234"/>
                  <a:gd name="T16" fmla="*/ 1 w 198"/>
                  <a:gd name="T17" fmla="*/ 2 h 234"/>
                  <a:gd name="T18" fmla="*/ 1 w 198"/>
                  <a:gd name="T19" fmla="*/ 3 h 234"/>
                  <a:gd name="T20" fmla="*/ 0 w 198"/>
                  <a:gd name="T21" fmla="*/ 5 h 23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8"/>
                  <a:gd name="T34" fmla="*/ 0 h 234"/>
                  <a:gd name="T35" fmla="*/ 198 w 198"/>
                  <a:gd name="T36" fmla="*/ 234 h 23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8" h="234">
                    <a:moveTo>
                      <a:pt x="0" y="234"/>
                    </a:moveTo>
                    <a:lnTo>
                      <a:pt x="27" y="222"/>
                    </a:lnTo>
                    <a:lnTo>
                      <a:pt x="80" y="217"/>
                    </a:lnTo>
                    <a:lnTo>
                      <a:pt x="82" y="186"/>
                    </a:lnTo>
                    <a:lnTo>
                      <a:pt x="159" y="165"/>
                    </a:lnTo>
                    <a:lnTo>
                      <a:pt x="198" y="87"/>
                    </a:lnTo>
                    <a:lnTo>
                      <a:pt x="159" y="0"/>
                    </a:lnTo>
                    <a:lnTo>
                      <a:pt x="43" y="17"/>
                    </a:lnTo>
                    <a:lnTo>
                      <a:pt x="56" y="82"/>
                    </a:lnTo>
                    <a:lnTo>
                      <a:pt x="29" y="124"/>
                    </a:lnTo>
                    <a:lnTo>
                      <a:pt x="0" y="234"/>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67" name="Freeform 480"/>
              <p:cNvSpPr>
                <a:spLocks/>
              </p:cNvSpPr>
              <p:nvPr/>
            </p:nvSpPr>
            <p:spPr bwMode="auto">
              <a:xfrm>
                <a:off x="2014" y="2673"/>
                <a:ext cx="122" cy="133"/>
              </a:xfrm>
              <a:custGeom>
                <a:avLst/>
                <a:gdLst>
                  <a:gd name="T0" fmla="*/ 0 w 429"/>
                  <a:gd name="T1" fmla="*/ 2 h 464"/>
                  <a:gd name="T2" fmla="*/ 0 w 429"/>
                  <a:gd name="T3" fmla="*/ 11 h 464"/>
                  <a:gd name="T4" fmla="*/ 8 w 429"/>
                  <a:gd name="T5" fmla="*/ 11 h 464"/>
                  <a:gd name="T6" fmla="*/ 10 w 429"/>
                  <a:gd name="T7" fmla="*/ 9 h 464"/>
                  <a:gd name="T8" fmla="*/ 10 w 429"/>
                  <a:gd name="T9" fmla="*/ 9 h 464"/>
                  <a:gd name="T10" fmla="*/ 7 w 429"/>
                  <a:gd name="T11" fmla="*/ 2 h 464"/>
                  <a:gd name="T12" fmla="*/ 8 w 429"/>
                  <a:gd name="T13" fmla="*/ 4 h 464"/>
                  <a:gd name="T14" fmla="*/ 9 w 429"/>
                  <a:gd name="T15" fmla="*/ 3 h 464"/>
                  <a:gd name="T16" fmla="*/ 8 w 429"/>
                  <a:gd name="T17" fmla="*/ 0 h 464"/>
                  <a:gd name="T18" fmla="*/ 7 w 429"/>
                  <a:gd name="T19" fmla="*/ 1 h 464"/>
                  <a:gd name="T20" fmla="*/ 7 w 429"/>
                  <a:gd name="T21" fmla="*/ 0 h 464"/>
                  <a:gd name="T22" fmla="*/ 5 w 429"/>
                  <a:gd name="T23" fmla="*/ 0 h 464"/>
                  <a:gd name="T24" fmla="*/ 4 w 429"/>
                  <a:gd name="T25" fmla="*/ 1 h 464"/>
                  <a:gd name="T26" fmla="*/ 0 w 429"/>
                  <a:gd name="T27" fmla="*/ 0 h 464"/>
                  <a:gd name="T28" fmla="*/ 0 w 429"/>
                  <a:gd name="T29" fmla="*/ 2 h 4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29"/>
                  <a:gd name="T46" fmla="*/ 0 h 464"/>
                  <a:gd name="T47" fmla="*/ 429 w 429"/>
                  <a:gd name="T48" fmla="*/ 464 h 4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29" h="464">
                    <a:moveTo>
                      <a:pt x="0" y="75"/>
                    </a:moveTo>
                    <a:lnTo>
                      <a:pt x="17" y="454"/>
                    </a:lnTo>
                    <a:lnTo>
                      <a:pt x="361" y="464"/>
                    </a:lnTo>
                    <a:lnTo>
                      <a:pt x="422" y="405"/>
                    </a:lnTo>
                    <a:lnTo>
                      <a:pt x="429" y="364"/>
                    </a:lnTo>
                    <a:lnTo>
                      <a:pt x="298" y="98"/>
                    </a:lnTo>
                    <a:lnTo>
                      <a:pt x="361" y="183"/>
                    </a:lnTo>
                    <a:lnTo>
                      <a:pt x="392" y="110"/>
                    </a:lnTo>
                    <a:lnTo>
                      <a:pt x="361" y="17"/>
                    </a:lnTo>
                    <a:lnTo>
                      <a:pt x="284" y="30"/>
                    </a:lnTo>
                    <a:lnTo>
                      <a:pt x="282" y="4"/>
                    </a:lnTo>
                    <a:lnTo>
                      <a:pt x="239" y="4"/>
                    </a:lnTo>
                    <a:lnTo>
                      <a:pt x="166" y="40"/>
                    </a:lnTo>
                    <a:lnTo>
                      <a:pt x="17" y="0"/>
                    </a:lnTo>
                    <a:lnTo>
                      <a:pt x="0" y="7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68" name="Freeform 481"/>
              <p:cNvSpPr>
                <a:spLocks/>
              </p:cNvSpPr>
              <p:nvPr/>
            </p:nvSpPr>
            <p:spPr bwMode="auto">
              <a:xfrm>
                <a:off x="1690" y="2894"/>
                <a:ext cx="81" cy="69"/>
              </a:xfrm>
              <a:custGeom>
                <a:avLst/>
                <a:gdLst>
                  <a:gd name="T0" fmla="*/ 0 w 285"/>
                  <a:gd name="T1" fmla="*/ 5 h 242"/>
                  <a:gd name="T2" fmla="*/ 1 w 285"/>
                  <a:gd name="T3" fmla="*/ 5 h 242"/>
                  <a:gd name="T4" fmla="*/ 2 w 285"/>
                  <a:gd name="T5" fmla="*/ 6 h 242"/>
                  <a:gd name="T6" fmla="*/ 2 w 285"/>
                  <a:gd name="T7" fmla="*/ 4 h 242"/>
                  <a:gd name="T8" fmla="*/ 5 w 285"/>
                  <a:gd name="T9" fmla="*/ 4 h 242"/>
                  <a:gd name="T10" fmla="*/ 5 w 285"/>
                  <a:gd name="T11" fmla="*/ 4 h 242"/>
                  <a:gd name="T12" fmla="*/ 7 w 285"/>
                  <a:gd name="T13" fmla="*/ 3 h 242"/>
                  <a:gd name="T14" fmla="*/ 5 w 285"/>
                  <a:gd name="T15" fmla="*/ 1 h 242"/>
                  <a:gd name="T16" fmla="*/ 5 w 285"/>
                  <a:gd name="T17" fmla="*/ 0 h 242"/>
                  <a:gd name="T18" fmla="*/ 1 w 285"/>
                  <a:gd name="T19" fmla="*/ 2 h 242"/>
                  <a:gd name="T20" fmla="*/ 0 w 285"/>
                  <a:gd name="T21" fmla="*/ 5 h 2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85"/>
                  <a:gd name="T34" fmla="*/ 0 h 242"/>
                  <a:gd name="T35" fmla="*/ 285 w 285"/>
                  <a:gd name="T36" fmla="*/ 242 h 24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85" h="242">
                    <a:moveTo>
                      <a:pt x="0" y="207"/>
                    </a:moveTo>
                    <a:lnTo>
                      <a:pt x="23" y="233"/>
                    </a:lnTo>
                    <a:lnTo>
                      <a:pt x="102" y="242"/>
                    </a:lnTo>
                    <a:lnTo>
                      <a:pt x="92" y="181"/>
                    </a:lnTo>
                    <a:lnTo>
                      <a:pt x="192" y="171"/>
                    </a:lnTo>
                    <a:lnTo>
                      <a:pt x="233" y="181"/>
                    </a:lnTo>
                    <a:lnTo>
                      <a:pt x="285" y="135"/>
                    </a:lnTo>
                    <a:lnTo>
                      <a:pt x="214" y="42"/>
                    </a:lnTo>
                    <a:lnTo>
                      <a:pt x="206" y="0"/>
                    </a:lnTo>
                    <a:lnTo>
                      <a:pt x="49" y="79"/>
                    </a:lnTo>
                    <a:lnTo>
                      <a:pt x="0" y="207"/>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69" name="Freeform 482"/>
              <p:cNvSpPr>
                <a:spLocks/>
              </p:cNvSpPr>
              <p:nvPr/>
            </p:nvSpPr>
            <p:spPr bwMode="auto">
              <a:xfrm>
                <a:off x="1986" y="3186"/>
                <a:ext cx="128" cy="123"/>
              </a:xfrm>
              <a:custGeom>
                <a:avLst/>
                <a:gdLst>
                  <a:gd name="T0" fmla="*/ 0 w 450"/>
                  <a:gd name="T1" fmla="*/ 5 h 434"/>
                  <a:gd name="T2" fmla="*/ 0 w 450"/>
                  <a:gd name="T3" fmla="*/ 9 h 434"/>
                  <a:gd name="T4" fmla="*/ 1 w 450"/>
                  <a:gd name="T5" fmla="*/ 10 h 434"/>
                  <a:gd name="T6" fmla="*/ 3 w 450"/>
                  <a:gd name="T7" fmla="*/ 10 h 434"/>
                  <a:gd name="T8" fmla="*/ 4 w 450"/>
                  <a:gd name="T9" fmla="*/ 10 h 434"/>
                  <a:gd name="T10" fmla="*/ 6 w 450"/>
                  <a:gd name="T11" fmla="*/ 9 h 434"/>
                  <a:gd name="T12" fmla="*/ 6 w 450"/>
                  <a:gd name="T13" fmla="*/ 8 h 434"/>
                  <a:gd name="T14" fmla="*/ 7 w 450"/>
                  <a:gd name="T15" fmla="*/ 8 h 434"/>
                  <a:gd name="T16" fmla="*/ 7 w 450"/>
                  <a:gd name="T17" fmla="*/ 7 h 434"/>
                  <a:gd name="T18" fmla="*/ 10 w 450"/>
                  <a:gd name="T19" fmla="*/ 6 h 434"/>
                  <a:gd name="T20" fmla="*/ 9 w 450"/>
                  <a:gd name="T21" fmla="*/ 6 h 434"/>
                  <a:gd name="T22" fmla="*/ 10 w 450"/>
                  <a:gd name="T23" fmla="*/ 3 h 434"/>
                  <a:gd name="T24" fmla="*/ 10 w 450"/>
                  <a:gd name="T25" fmla="*/ 1 h 434"/>
                  <a:gd name="T26" fmla="*/ 8 w 450"/>
                  <a:gd name="T27" fmla="*/ 0 h 434"/>
                  <a:gd name="T28" fmla="*/ 8 w 450"/>
                  <a:gd name="T29" fmla="*/ 0 h 434"/>
                  <a:gd name="T30" fmla="*/ 6 w 450"/>
                  <a:gd name="T31" fmla="*/ 1 h 434"/>
                  <a:gd name="T32" fmla="*/ 6 w 450"/>
                  <a:gd name="T33" fmla="*/ 3 h 434"/>
                  <a:gd name="T34" fmla="*/ 7 w 450"/>
                  <a:gd name="T35" fmla="*/ 4 h 434"/>
                  <a:gd name="T36" fmla="*/ 7 w 450"/>
                  <a:gd name="T37" fmla="*/ 5 h 434"/>
                  <a:gd name="T38" fmla="*/ 2 w 450"/>
                  <a:gd name="T39" fmla="*/ 3 h 434"/>
                  <a:gd name="T40" fmla="*/ 2 w 450"/>
                  <a:gd name="T41" fmla="*/ 5 h 434"/>
                  <a:gd name="T42" fmla="*/ 0 w 450"/>
                  <a:gd name="T43" fmla="*/ 5 h 4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50"/>
                  <a:gd name="T67" fmla="*/ 0 h 434"/>
                  <a:gd name="T68" fmla="*/ 450 w 450"/>
                  <a:gd name="T69" fmla="*/ 434 h 43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50" h="434">
                    <a:moveTo>
                      <a:pt x="0" y="212"/>
                    </a:moveTo>
                    <a:lnTo>
                      <a:pt x="0" y="379"/>
                    </a:lnTo>
                    <a:lnTo>
                      <a:pt x="47" y="419"/>
                    </a:lnTo>
                    <a:lnTo>
                      <a:pt x="121" y="433"/>
                    </a:lnTo>
                    <a:lnTo>
                      <a:pt x="187" y="434"/>
                    </a:lnTo>
                    <a:lnTo>
                      <a:pt x="254" y="375"/>
                    </a:lnTo>
                    <a:lnTo>
                      <a:pt x="256" y="348"/>
                    </a:lnTo>
                    <a:lnTo>
                      <a:pt x="317" y="334"/>
                    </a:lnTo>
                    <a:lnTo>
                      <a:pt x="309" y="310"/>
                    </a:lnTo>
                    <a:lnTo>
                      <a:pt x="428" y="265"/>
                    </a:lnTo>
                    <a:lnTo>
                      <a:pt x="412" y="245"/>
                    </a:lnTo>
                    <a:lnTo>
                      <a:pt x="450" y="114"/>
                    </a:lnTo>
                    <a:lnTo>
                      <a:pt x="422" y="56"/>
                    </a:lnTo>
                    <a:lnTo>
                      <a:pt x="350" y="15"/>
                    </a:lnTo>
                    <a:lnTo>
                      <a:pt x="329" y="0"/>
                    </a:lnTo>
                    <a:lnTo>
                      <a:pt x="260" y="42"/>
                    </a:lnTo>
                    <a:lnTo>
                      <a:pt x="254" y="156"/>
                    </a:lnTo>
                    <a:lnTo>
                      <a:pt x="298" y="177"/>
                    </a:lnTo>
                    <a:lnTo>
                      <a:pt x="300" y="225"/>
                    </a:lnTo>
                    <a:lnTo>
                      <a:pt x="81" y="122"/>
                    </a:lnTo>
                    <a:lnTo>
                      <a:pt x="86" y="212"/>
                    </a:lnTo>
                    <a:lnTo>
                      <a:pt x="0" y="212"/>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70" name="Freeform 483"/>
              <p:cNvSpPr>
                <a:spLocks/>
              </p:cNvSpPr>
              <p:nvPr/>
            </p:nvSpPr>
            <p:spPr bwMode="auto">
              <a:xfrm>
                <a:off x="1926" y="3366"/>
                <a:ext cx="178" cy="166"/>
              </a:xfrm>
              <a:custGeom>
                <a:avLst/>
                <a:gdLst>
                  <a:gd name="T0" fmla="*/ 0 w 624"/>
                  <a:gd name="T1" fmla="*/ 7 h 583"/>
                  <a:gd name="T2" fmla="*/ 1 w 624"/>
                  <a:gd name="T3" fmla="*/ 7 h 583"/>
                  <a:gd name="T4" fmla="*/ 1 w 624"/>
                  <a:gd name="T5" fmla="*/ 7 h 583"/>
                  <a:gd name="T6" fmla="*/ 2 w 624"/>
                  <a:gd name="T7" fmla="*/ 7 h 583"/>
                  <a:gd name="T8" fmla="*/ 3 w 624"/>
                  <a:gd name="T9" fmla="*/ 7 h 583"/>
                  <a:gd name="T10" fmla="*/ 3 w 624"/>
                  <a:gd name="T11" fmla="*/ 3 h 583"/>
                  <a:gd name="T12" fmla="*/ 4 w 624"/>
                  <a:gd name="T13" fmla="*/ 4 h 583"/>
                  <a:gd name="T14" fmla="*/ 4 w 624"/>
                  <a:gd name="T15" fmla="*/ 5 h 583"/>
                  <a:gd name="T16" fmla="*/ 5 w 624"/>
                  <a:gd name="T17" fmla="*/ 5 h 583"/>
                  <a:gd name="T18" fmla="*/ 6 w 624"/>
                  <a:gd name="T19" fmla="*/ 4 h 583"/>
                  <a:gd name="T20" fmla="*/ 8 w 624"/>
                  <a:gd name="T21" fmla="*/ 4 h 583"/>
                  <a:gd name="T22" fmla="*/ 11 w 624"/>
                  <a:gd name="T23" fmla="*/ 0 h 583"/>
                  <a:gd name="T24" fmla="*/ 13 w 624"/>
                  <a:gd name="T25" fmla="*/ 1 h 583"/>
                  <a:gd name="T26" fmla="*/ 14 w 624"/>
                  <a:gd name="T27" fmla="*/ 4 h 583"/>
                  <a:gd name="T28" fmla="*/ 13 w 624"/>
                  <a:gd name="T29" fmla="*/ 5 h 583"/>
                  <a:gd name="T30" fmla="*/ 13 w 624"/>
                  <a:gd name="T31" fmla="*/ 5 h 583"/>
                  <a:gd name="T32" fmla="*/ 14 w 624"/>
                  <a:gd name="T33" fmla="*/ 5 h 583"/>
                  <a:gd name="T34" fmla="*/ 15 w 624"/>
                  <a:gd name="T35" fmla="*/ 5 h 583"/>
                  <a:gd name="T36" fmla="*/ 14 w 624"/>
                  <a:gd name="T37" fmla="*/ 7 h 583"/>
                  <a:gd name="T38" fmla="*/ 12 w 624"/>
                  <a:gd name="T39" fmla="*/ 10 h 583"/>
                  <a:gd name="T40" fmla="*/ 9 w 624"/>
                  <a:gd name="T41" fmla="*/ 13 h 583"/>
                  <a:gd name="T42" fmla="*/ 7 w 624"/>
                  <a:gd name="T43" fmla="*/ 13 h 583"/>
                  <a:gd name="T44" fmla="*/ 2 w 624"/>
                  <a:gd name="T45" fmla="*/ 13 h 583"/>
                  <a:gd name="T46" fmla="*/ 1 w 624"/>
                  <a:gd name="T47" fmla="*/ 12 h 583"/>
                  <a:gd name="T48" fmla="*/ 1 w 624"/>
                  <a:gd name="T49" fmla="*/ 11 h 583"/>
                  <a:gd name="T50" fmla="*/ 0 w 624"/>
                  <a:gd name="T51" fmla="*/ 7 h 58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624"/>
                  <a:gd name="T79" fmla="*/ 0 h 583"/>
                  <a:gd name="T80" fmla="*/ 624 w 624"/>
                  <a:gd name="T81" fmla="*/ 583 h 58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624" h="583">
                    <a:moveTo>
                      <a:pt x="0" y="308"/>
                    </a:moveTo>
                    <a:lnTo>
                      <a:pt x="22" y="286"/>
                    </a:lnTo>
                    <a:lnTo>
                      <a:pt x="48" y="326"/>
                    </a:lnTo>
                    <a:lnTo>
                      <a:pt x="98" y="326"/>
                    </a:lnTo>
                    <a:lnTo>
                      <a:pt x="131" y="298"/>
                    </a:lnTo>
                    <a:lnTo>
                      <a:pt x="131" y="117"/>
                    </a:lnTo>
                    <a:lnTo>
                      <a:pt x="165" y="163"/>
                    </a:lnTo>
                    <a:lnTo>
                      <a:pt x="163" y="213"/>
                    </a:lnTo>
                    <a:lnTo>
                      <a:pt x="217" y="211"/>
                    </a:lnTo>
                    <a:lnTo>
                      <a:pt x="262" y="156"/>
                    </a:lnTo>
                    <a:lnTo>
                      <a:pt x="347" y="156"/>
                    </a:lnTo>
                    <a:lnTo>
                      <a:pt x="489" y="0"/>
                    </a:lnTo>
                    <a:lnTo>
                      <a:pt x="577" y="23"/>
                    </a:lnTo>
                    <a:lnTo>
                      <a:pt x="593" y="167"/>
                    </a:lnTo>
                    <a:lnTo>
                      <a:pt x="551" y="207"/>
                    </a:lnTo>
                    <a:lnTo>
                      <a:pt x="576" y="239"/>
                    </a:lnTo>
                    <a:lnTo>
                      <a:pt x="597" y="213"/>
                    </a:lnTo>
                    <a:lnTo>
                      <a:pt x="624" y="213"/>
                    </a:lnTo>
                    <a:lnTo>
                      <a:pt x="608" y="298"/>
                    </a:lnTo>
                    <a:lnTo>
                      <a:pt x="521" y="429"/>
                    </a:lnTo>
                    <a:lnTo>
                      <a:pt x="404" y="543"/>
                    </a:lnTo>
                    <a:lnTo>
                      <a:pt x="319" y="581"/>
                    </a:lnTo>
                    <a:lnTo>
                      <a:pt x="75" y="583"/>
                    </a:lnTo>
                    <a:lnTo>
                      <a:pt x="53" y="517"/>
                    </a:lnTo>
                    <a:lnTo>
                      <a:pt x="65" y="468"/>
                    </a:lnTo>
                    <a:lnTo>
                      <a:pt x="0" y="308"/>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71" name="Freeform 484"/>
              <p:cNvSpPr>
                <a:spLocks/>
              </p:cNvSpPr>
              <p:nvPr/>
            </p:nvSpPr>
            <p:spPr bwMode="auto">
              <a:xfrm>
                <a:off x="2040" y="3455"/>
                <a:ext cx="25" cy="30"/>
              </a:xfrm>
              <a:custGeom>
                <a:avLst/>
                <a:gdLst>
                  <a:gd name="T0" fmla="*/ 0 w 86"/>
                  <a:gd name="T1" fmla="*/ 1 h 106"/>
                  <a:gd name="T2" fmla="*/ 1 w 86"/>
                  <a:gd name="T3" fmla="*/ 2 h 106"/>
                  <a:gd name="T4" fmla="*/ 2 w 86"/>
                  <a:gd name="T5" fmla="*/ 1 h 106"/>
                  <a:gd name="T6" fmla="*/ 1 w 86"/>
                  <a:gd name="T7" fmla="*/ 0 h 106"/>
                  <a:gd name="T8" fmla="*/ 0 w 86"/>
                  <a:gd name="T9" fmla="*/ 1 h 106"/>
                  <a:gd name="T10" fmla="*/ 0 60000 65536"/>
                  <a:gd name="T11" fmla="*/ 0 60000 65536"/>
                  <a:gd name="T12" fmla="*/ 0 60000 65536"/>
                  <a:gd name="T13" fmla="*/ 0 60000 65536"/>
                  <a:gd name="T14" fmla="*/ 0 60000 65536"/>
                  <a:gd name="T15" fmla="*/ 0 w 86"/>
                  <a:gd name="T16" fmla="*/ 0 h 106"/>
                  <a:gd name="T17" fmla="*/ 86 w 86"/>
                  <a:gd name="T18" fmla="*/ 106 h 106"/>
                </a:gdLst>
                <a:ahLst/>
                <a:cxnLst>
                  <a:cxn ang="T10">
                    <a:pos x="T0" y="T1"/>
                  </a:cxn>
                  <a:cxn ang="T11">
                    <a:pos x="T2" y="T3"/>
                  </a:cxn>
                  <a:cxn ang="T12">
                    <a:pos x="T4" y="T5"/>
                  </a:cxn>
                  <a:cxn ang="T13">
                    <a:pos x="T6" y="T7"/>
                  </a:cxn>
                  <a:cxn ang="T14">
                    <a:pos x="T8" y="T9"/>
                  </a:cxn>
                </a:cxnLst>
                <a:rect l="T15" t="T16" r="T17" b="T18"/>
                <a:pathLst>
                  <a:path w="86" h="106">
                    <a:moveTo>
                      <a:pt x="0" y="52"/>
                    </a:moveTo>
                    <a:lnTo>
                      <a:pt x="33" y="106"/>
                    </a:lnTo>
                    <a:lnTo>
                      <a:pt x="86" y="52"/>
                    </a:lnTo>
                    <a:lnTo>
                      <a:pt x="61" y="0"/>
                    </a:lnTo>
                    <a:lnTo>
                      <a:pt x="0" y="52"/>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72" name="Freeform 485"/>
              <p:cNvSpPr>
                <a:spLocks/>
              </p:cNvSpPr>
              <p:nvPr/>
            </p:nvSpPr>
            <p:spPr bwMode="auto">
              <a:xfrm>
                <a:off x="2000" y="2304"/>
                <a:ext cx="86" cy="77"/>
              </a:xfrm>
              <a:custGeom>
                <a:avLst/>
                <a:gdLst>
                  <a:gd name="T0" fmla="*/ 2 w 302"/>
                  <a:gd name="T1" fmla="*/ 0 h 272"/>
                  <a:gd name="T2" fmla="*/ 3 w 302"/>
                  <a:gd name="T3" fmla="*/ 0 h 272"/>
                  <a:gd name="T4" fmla="*/ 3 w 302"/>
                  <a:gd name="T5" fmla="*/ 1 h 272"/>
                  <a:gd name="T6" fmla="*/ 4 w 302"/>
                  <a:gd name="T7" fmla="*/ 1 h 272"/>
                  <a:gd name="T8" fmla="*/ 5 w 302"/>
                  <a:gd name="T9" fmla="*/ 1 h 272"/>
                  <a:gd name="T10" fmla="*/ 6 w 302"/>
                  <a:gd name="T11" fmla="*/ 1 h 272"/>
                  <a:gd name="T12" fmla="*/ 6 w 302"/>
                  <a:gd name="T13" fmla="*/ 3 h 272"/>
                  <a:gd name="T14" fmla="*/ 6 w 302"/>
                  <a:gd name="T15" fmla="*/ 3 h 272"/>
                  <a:gd name="T16" fmla="*/ 7 w 302"/>
                  <a:gd name="T17" fmla="*/ 3 h 272"/>
                  <a:gd name="T18" fmla="*/ 7 w 302"/>
                  <a:gd name="T19" fmla="*/ 3 h 272"/>
                  <a:gd name="T20" fmla="*/ 7 w 302"/>
                  <a:gd name="T21" fmla="*/ 4 h 272"/>
                  <a:gd name="T22" fmla="*/ 7 w 302"/>
                  <a:gd name="T23" fmla="*/ 4 h 272"/>
                  <a:gd name="T24" fmla="*/ 6 w 302"/>
                  <a:gd name="T25" fmla="*/ 4 h 272"/>
                  <a:gd name="T26" fmla="*/ 6 w 302"/>
                  <a:gd name="T27" fmla="*/ 4 h 272"/>
                  <a:gd name="T28" fmla="*/ 6 w 302"/>
                  <a:gd name="T29" fmla="*/ 5 h 272"/>
                  <a:gd name="T30" fmla="*/ 7 w 302"/>
                  <a:gd name="T31" fmla="*/ 5 h 272"/>
                  <a:gd name="T32" fmla="*/ 6 w 302"/>
                  <a:gd name="T33" fmla="*/ 5 h 272"/>
                  <a:gd name="T34" fmla="*/ 6 w 302"/>
                  <a:gd name="T35" fmla="*/ 5 h 272"/>
                  <a:gd name="T36" fmla="*/ 6 w 302"/>
                  <a:gd name="T37" fmla="*/ 5 h 272"/>
                  <a:gd name="T38" fmla="*/ 5 w 302"/>
                  <a:gd name="T39" fmla="*/ 6 h 272"/>
                  <a:gd name="T40" fmla="*/ 5 w 302"/>
                  <a:gd name="T41" fmla="*/ 6 h 272"/>
                  <a:gd name="T42" fmla="*/ 5 w 302"/>
                  <a:gd name="T43" fmla="*/ 6 h 272"/>
                  <a:gd name="T44" fmla="*/ 5 w 302"/>
                  <a:gd name="T45" fmla="*/ 6 h 272"/>
                  <a:gd name="T46" fmla="*/ 4 w 302"/>
                  <a:gd name="T47" fmla="*/ 6 h 272"/>
                  <a:gd name="T48" fmla="*/ 4 w 302"/>
                  <a:gd name="T49" fmla="*/ 6 h 272"/>
                  <a:gd name="T50" fmla="*/ 3 w 302"/>
                  <a:gd name="T51" fmla="*/ 6 h 272"/>
                  <a:gd name="T52" fmla="*/ 2 w 302"/>
                  <a:gd name="T53" fmla="*/ 5 h 272"/>
                  <a:gd name="T54" fmla="*/ 1 w 302"/>
                  <a:gd name="T55" fmla="*/ 5 h 272"/>
                  <a:gd name="T56" fmla="*/ 1 w 302"/>
                  <a:gd name="T57" fmla="*/ 5 h 272"/>
                  <a:gd name="T58" fmla="*/ 0 w 302"/>
                  <a:gd name="T59" fmla="*/ 6 h 272"/>
                  <a:gd name="T60" fmla="*/ 0 w 302"/>
                  <a:gd name="T61" fmla="*/ 5 h 272"/>
                  <a:gd name="T62" fmla="*/ 1 w 302"/>
                  <a:gd name="T63" fmla="*/ 4 h 272"/>
                  <a:gd name="T64" fmla="*/ 0 w 302"/>
                  <a:gd name="T65" fmla="*/ 3 h 272"/>
                  <a:gd name="T66" fmla="*/ 1 w 302"/>
                  <a:gd name="T67" fmla="*/ 3 h 272"/>
                  <a:gd name="T68" fmla="*/ 1 w 302"/>
                  <a:gd name="T69" fmla="*/ 2 h 272"/>
                  <a:gd name="T70" fmla="*/ 1 w 302"/>
                  <a:gd name="T71" fmla="*/ 2 h 272"/>
                  <a:gd name="T72" fmla="*/ 1 w 302"/>
                  <a:gd name="T73" fmla="*/ 2 h 272"/>
                  <a:gd name="T74" fmla="*/ 1 w 302"/>
                  <a:gd name="T75" fmla="*/ 1 h 272"/>
                  <a:gd name="T76" fmla="*/ 1 w 302"/>
                  <a:gd name="T77" fmla="*/ 1 h 272"/>
                  <a:gd name="T78" fmla="*/ 2 w 302"/>
                  <a:gd name="T79" fmla="*/ 0 h 272"/>
                  <a:gd name="T80" fmla="*/ 2 w 302"/>
                  <a:gd name="T81" fmla="*/ 0 h 27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02"/>
                  <a:gd name="T124" fmla="*/ 0 h 272"/>
                  <a:gd name="T125" fmla="*/ 302 w 302"/>
                  <a:gd name="T126" fmla="*/ 272 h 27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02" h="272">
                    <a:moveTo>
                      <a:pt x="96" y="0"/>
                    </a:moveTo>
                    <a:lnTo>
                      <a:pt x="125" y="5"/>
                    </a:lnTo>
                    <a:lnTo>
                      <a:pt x="147" y="25"/>
                    </a:lnTo>
                    <a:lnTo>
                      <a:pt x="189" y="25"/>
                    </a:lnTo>
                    <a:lnTo>
                      <a:pt x="232" y="31"/>
                    </a:lnTo>
                    <a:lnTo>
                      <a:pt x="254" y="65"/>
                    </a:lnTo>
                    <a:lnTo>
                      <a:pt x="270" y="109"/>
                    </a:lnTo>
                    <a:lnTo>
                      <a:pt x="274" y="127"/>
                    </a:lnTo>
                    <a:lnTo>
                      <a:pt x="293" y="142"/>
                    </a:lnTo>
                    <a:lnTo>
                      <a:pt x="302" y="154"/>
                    </a:lnTo>
                    <a:lnTo>
                      <a:pt x="302" y="172"/>
                    </a:lnTo>
                    <a:lnTo>
                      <a:pt x="284" y="172"/>
                    </a:lnTo>
                    <a:lnTo>
                      <a:pt x="260" y="172"/>
                    </a:lnTo>
                    <a:lnTo>
                      <a:pt x="270" y="189"/>
                    </a:lnTo>
                    <a:lnTo>
                      <a:pt x="278" y="200"/>
                    </a:lnTo>
                    <a:lnTo>
                      <a:pt x="284" y="223"/>
                    </a:lnTo>
                    <a:lnTo>
                      <a:pt x="270" y="234"/>
                    </a:lnTo>
                    <a:lnTo>
                      <a:pt x="248" y="234"/>
                    </a:lnTo>
                    <a:lnTo>
                      <a:pt x="246" y="234"/>
                    </a:lnTo>
                    <a:lnTo>
                      <a:pt x="232" y="245"/>
                    </a:lnTo>
                    <a:lnTo>
                      <a:pt x="232" y="268"/>
                    </a:lnTo>
                    <a:lnTo>
                      <a:pt x="215" y="272"/>
                    </a:lnTo>
                    <a:lnTo>
                      <a:pt x="200" y="261"/>
                    </a:lnTo>
                    <a:lnTo>
                      <a:pt x="176" y="255"/>
                    </a:lnTo>
                    <a:lnTo>
                      <a:pt x="155" y="245"/>
                    </a:lnTo>
                    <a:lnTo>
                      <a:pt x="135" y="250"/>
                    </a:lnTo>
                    <a:lnTo>
                      <a:pt x="73" y="223"/>
                    </a:lnTo>
                    <a:lnTo>
                      <a:pt x="47" y="227"/>
                    </a:lnTo>
                    <a:lnTo>
                      <a:pt x="26" y="223"/>
                    </a:lnTo>
                    <a:lnTo>
                      <a:pt x="12" y="245"/>
                    </a:lnTo>
                    <a:lnTo>
                      <a:pt x="0" y="199"/>
                    </a:lnTo>
                    <a:lnTo>
                      <a:pt x="28" y="169"/>
                    </a:lnTo>
                    <a:lnTo>
                      <a:pt x="8" y="109"/>
                    </a:lnTo>
                    <a:lnTo>
                      <a:pt x="26" y="117"/>
                    </a:lnTo>
                    <a:lnTo>
                      <a:pt x="29" y="104"/>
                    </a:lnTo>
                    <a:lnTo>
                      <a:pt x="34" y="82"/>
                    </a:lnTo>
                    <a:lnTo>
                      <a:pt x="42" y="71"/>
                    </a:lnTo>
                    <a:lnTo>
                      <a:pt x="47" y="46"/>
                    </a:lnTo>
                    <a:lnTo>
                      <a:pt x="68" y="21"/>
                    </a:lnTo>
                    <a:lnTo>
                      <a:pt x="82" y="0"/>
                    </a:lnTo>
                    <a:lnTo>
                      <a:pt x="96" y="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73" name="Freeform 486"/>
              <p:cNvSpPr>
                <a:spLocks/>
              </p:cNvSpPr>
              <p:nvPr/>
            </p:nvSpPr>
            <p:spPr bwMode="auto">
              <a:xfrm>
                <a:off x="1987" y="2359"/>
                <a:ext cx="192" cy="128"/>
              </a:xfrm>
              <a:custGeom>
                <a:avLst/>
                <a:gdLst>
                  <a:gd name="T0" fmla="*/ 8 w 671"/>
                  <a:gd name="T1" fmla="*/ 0 h 446"/>
                  <a:gd name="T2" fmla="*/ 9 w 671"/>
                  <a:gd name="T3" fmla="*/ 0 h 446"/>
                  <a:gd name="T4" fmla="*/ 10 w 671"/>
                  <a:gd name="T5" fmla="*/ 1 h 446"/>
                  <a:gd name="T6" fmla="*/ 10 w 671"/>
                  <a:gd name="T7" fmla="*/ 1 h 446"/>
                  <a:gd name="T8" fmla="*/ 11 w 671"/>
                  <a:gd name="T9" fmla="*/ 2 h 446"/>
                  <a:gd name="T10" fmla="*/ 13 w 671"/>
                  <a:gd name="T11" fmla="*/ 3 h 446"/>
                  <a:gd name="T12" fmla="*/ 14 w 671"/>
                  <a:gd name="T13" fmla="*/ 3 h 446"/>
                  <a:gd name="T14" fmla="*/ 15 w 671"/>
                  <a:gd name="T15" fmla="*/ 4 h 446"/>
                  <a:gd name="T16" fmla="*/ 15 w 671"/>
                  <a:gd name="T17" fmla="*/ 6 h 446"/>
                  <a:gd name="T18" fmla="*/ 13 w 671"/>
                  <a:gd name="T19" fmla="*/ 7 h 446"/>
                  <a:gd name="T20" fmla="*/ 11 w 671"/>
                  <a:gd name="T21" fmla="*/ 9 h 446"/>
                  <a:gd name="T22" fmla="*/ 11 w 671"/>
                  <a:gd name="T23" fmla="*/ 9 h 446"/>
                  <a:gd name="T24" fmla="*/ 11 w 671"/>
                  <a:gd name="T25" fmla="*/ 11 h 446"/>
                  <a:gd name="T26" fmla="*/ 10 w 671"/>
                  <a:gd name="T27" fmla="*/ 9 h 446"/>
                  <a:gd name="T28" fmla="*/ 9 w 671"/>
                  <a:gd name="T29" fmla="*/ 8 h 446"/>
                  <a:gd name="T30" fmla="*/ 9 w 671"/>
                  <a:gd name="T31" fmla="*/ 7 h 446"/>
                  <a:gd name="T32" fmla="*/ 7 w 671"/>
                  <a:gd name="T33" fmla="*/ 9 h 446"/>
                  <a:gd name="T34" fmla="*/ 6 w 671"/>
                  <a:gd name="T35" fmla="*/ 8 h 446"/>
                  <a:gd name="T36" fmla="*/ 7 w 671"/>
                  <a:gd name="T37" fmla="*/ 8 h 446"/>
                  <a:gd name="T38" fmla="*/ 7 w 671"/>
                  <a:gd name="T39" fmla="*/ 7 h 446"/>
                  <a:gd name="T40" fmla="*/ 6 w 671"/>
                  <a:gd name="T41" fmla="*/ 6 h 446"/>
                  <a:gd name="T42" fmla="*/ 5 w 671"/>
                  <a:gd name="T43" fmla="*/ 5 h 446"/>
                  <a:gd name="T44" fmla="*/ 2 w 671"/>
                  <a:gd name="T45" fmla="*/ 6 h 446"/>
                  <a:gd name="T46" fmla="*/ 1 w 671"/>
                  <a:gd name="T47" fmla="*/ 6 h 446"/>
                  <a:gd name="T48" fmla="*/ 0 w 671"/>
                  <a:gd name="T49" fmla="*/ 4 h 446"/>
                  <a:gd name="T50" fmla="*/ 2 w 671"/>
                  <a:gd name="T51" fmla="*/ 2 h 446"/>
                  <a:gd name="T52" fmla="*/ 1 w 671"/>
                  <a:gd name="T53" fmla="*/ 1 h 446"/>
                  <a:gd name="T54" fmla="*/ 2 w 671"/>
                  <a:gd name="T55" fmla="*/ 1 h 446"/>
                  <a:gd name="T56" fmla="*/ 3 w 671"/>
                  <a:gd name="T57" fmla="*/ 1 h 446"/>
                  <a:gd name="T58" fmla="*/ 5 w 671"/>
                  <a:gd name="T59" fmla="*/ 1 h 446"/>
                  <a:gd name="T60" fmla="*/ 6 w 671"/>
                  <a:gd name="T61" fmla="*/ 1 h 446"/>
                  <a:gd name="T62" fmla="*/ 7 w 671"/>
                  <a:gd name="T63" fmla="*/ 2 h 446"/>
                  <a:gd name="T64" fmla="*/ 7 w 671"/>
                  <a:gd name="T65" fmla="*/ 1 h 446"/>
                  <a:gd name="T66" fmla="*/ 7 w 671"/>
                  <a:gd name="T67" fmla="*/ 1 h 44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71"/>
                  <a:gd name="T103" fmla="*/ 0 h 446"/>
                  <a:gd name="T104" fmla="*/ 671 w 671"/>
                  <a:gd name="T105" fmla="*/ 446 h 44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71" h="446">
                    <a:moveTo>
                      <a:pt x="334" y="20"/>
                    </a:moveTo>
                    <a:lnTo>
                      <a:pt x="344" y="17"/>
                    </a:lnTo>
                    <a:lnTo>
                      <a:pt x="362" y="4"/>
                    </a:lnTo>
                    <a:lnTo>
                      <a:pt x="379" y="0"/>
                    </a:lnTo>
                    <a:lnTo>
                      <a:pt x="406" y="4"/>
                    </a:lnTo>
                    <a:lnTo>
                      <a:pt x="418" y="27"/>
                    </a:lnTo>
                    <a:lnTo>
                      <a:pt x="424" y="54"/>
                    </a:lnTo>
                    <a:lnTo>
                      <a:pt x="435" y="63"/>
                    </a:lnTo>
                    <a:lnTo>
                      <a:pt x="448" y="58"/>
                    </a:lnTo>
                    <a:lnTo>
                      <a:pt x="481" y="95"/>
                    </a:lnTo>
                    <a:lnTo>
                      <a:pt x="498" y="124"/>
                    </a:lnTo>
                    <a:lnTo>
                      <a:pt x="542" y="145"/>
                    </a:lnTo>
                    <a:lnTo>
                      <a:pt x="574" y="150"/>
                    </a:lnTo>
                    <a:lnTo>
                      <a:pt x="587" y="145"/>
                    </a:lnTo>
                    <a:lnTo>
                      <a:pt x="617" y="160"/>
                    </a:lnTo>
                    <a:lnTo>
                      <a:pt x="650" y="165"/>
                    </a:lnTo>
                    <a:lnTo>
                      <a:pt x="671" y="233"/>
                    </a:lnTo>
                    <a:lnTo>
                      <a:pt x="638" y="242"/>
                    </a:lnTo>
                    <a:lnTo>
                      <a:pt x="631" y="276"/>
                    </a:lnTo>
                    <a:lnTo>
                      <a:pt x="579" y="311"/>
                    </a:lnTo>
                    <a:lnTo>
                      <a:pt x="500" y="334"/>
                    </a:lnTo>
                    <a:lnTo>
                      <a:pt x="491" y="366"/>
                    </a:lnTo>
                    <a:lnTo>
                      <a:pt x="462" y="352"/>
                    </a:lnTo>
                    <a:lnTo>
                      <a:pt x="493" y="395"/>
                    </a:lnTo>
                    <a:lnTo>
                      <a:pt x="540" y="400"/>
                    </a:lnTo>
                    <a:lnTo>
                      <a:pt x="453" y="446"/>
                    </a:lnTo>
                    <a:lnTo>
                      <a:pt x="400" y="396"/>
                    </a:lnTo>
                    <a:lnTo>
                      <a:pt x="444" y="358"/>
                    </a:lnTo>
                    <a:lnTo>
                      <a:pt x="400" y="349"/>
                    </a:lnTo>
                    <a:lnTo>
                      <a:pt x="376" y="349"/>
                    </a:lnTo>
                    <a:lnTo>
                      <a:pt x="383" y="315"/>
                    </a:lnTo>
                    <a:lnTo>
                      <a:pt x="374" y="320"/>
                    </a:lnTo>
                    <a:lnTo>
                      <a:pt x="310" y="338"/>
                    </a:lnTo>
                    <a:lnTo>
                      <a:pt x="289" y="396"/>
                    </a:lnTo>
                    <a:lnTo>
                      <a:pt x="244" y="394"/>
                    </a:lnTo>
                    <a:lnTo>
                      <a:pt x="254" y="352"/>
                    </a:lnTo>
                    <a:lnTo>
                      <a:pt x="255" y="334"/>
                    </a:lnTo>
                    <a:lnTo>
                      <a:pt x="283" y="325"/>
                    </a:lnTo>
                    <a:lnTo>
                      <a:pt x="295" y="312"/>
                    </a:lnTo>
                    <a:lnTo>
                      <a:pt x="298" y="302"/>
                    </a:lnTo>
                    <a:lnTo>
                      <a:pt x="283" y="296"/>
                    </a:lnTo>
                    <a:lnTo>
                      <a:pt x="262" y="253"/>
                    </a:lnTo>
                    <a:lnTo>
                      <a:pt x="236" y="227"/>
                    </a:lnTo>
                    <a:lnTo>
                      <a:pt x="203" y="227"/>
                    </a:lnTo>
                    <a:lnTo>
                      <a:pt x="162" y="239"/>
                    </a:lnTo>
                    <a:lnTo>
                      <a:pt x="100" y="242"/>
                    </a:lnTo>
                    <a:lnTo>
                      <a:pt x="72" y="250"/>
                    </a:lnTo>
                    <a:lnTo>
                      <a:pt x="24" y="250"/>
                    </a:lnTo>
                    <a:lnTo>
                      <a:pt x="0" y="224"/>
                    </a:lnTo>
                    <a:lnTo>
                      <a:pt x="16" y="185"/>
                    </a:lnTo>
                    <a:lnTo>
                      <a:pt x="41" y="143"/>
                    </a:lnTo>
                    <a:lnTo>
                      <a:pt x="73" y="99"/>
                    </a:lnTo>
                    <a:lnTo>
                      <a:pt x="56" y="47"/>
                    </a:lnTo>
                    <a:lnTo>
                      <a:pt x="57" y="38"/>
                    </a:lnTo>
                    <a:lnTo>
                      <a:pt x="70" y="27"/>
                    </a:lnTo>
                    <a:lnTo>
                      <a:pt x="91" y="31"/>
                    </a:lnTo>
                    <a:lnTo>
                      <a:pt x="117" y="27"/>
                    </a:lnTo>
                    <a:lnTo>
                      <a:pt x="143" y="39"/>
                    </a:lnTo>
                    <a:lnTo>
                      <a:pt x="177" y="54"/>
                    </a:lnTo>
                    <a:lnTo>
                      <a:pt x="199" y="47"/>
                    </a:lnTo>
                    <a:lnTo>
                      <a:pt x="220" y="59"/>
                    </a:lnTo>
                    <a:lnTo>
                      <a:pt x="244" y="65"/>
                    </a:lnTo>
                    <a:lnTo>
                      <a:pt x="259" y="76"/>
                    </a:lnTo>
                    <a:lnTo>
                      <a:pt x="276" y="72"/>
                    </a:lnTo>
                    <a:lnTo>
                      <a:pt x="279" y="49"/>
                    </a:lnTo>
                    <a:lnTo>
                      <a:pt x="290" y="38"/>
                    </a:lnTo>
                    <a:lnTo>
                      <a:pt x="314" y="38"/>
                    </a:lnTo>
                    <a:lnTo>
                      <a:pt x="322" y="31"/>
                    </a:lnTo>
                    <a:lnTo>
                      <a:pt x="334" y="20"/>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74" name="Freeform 487"/>
              <p:cNvSpPr>
                <a:spLocks/>
              </p:cNvSpPr>
              <p:nvPr/>
            </p:nvSpPr>
            <p:spPr bwMode="auto">
              <a:xfrm>
                <a:off x="2036" y="2424"/>
                <a:ext cx="37" cy="47"/>
              </a:xfrm>
              <a:custGeom>
                <a:avLst/>
                <a:gdLst>
                  <a:gd name="T0" fmla="*/ 1 w 129"/>
                  <a:gd name="T1" fmla="*/ 1 h 165"/>
                  <a:gd name="T2" fmla="*/ 1 w 129"/>
                  <a:gd name="T3" fmla="*/ 2 h 165"/>
                  <a:gd name="T4" fmla="*/ 1 w 129"/>
                  <a:gd name="T5" fmla="*/ 2 h 165"/>
                  <a:gd name="T6" fmla="*/ 1 w 129"/>
                  <a:gd name="T7" fmla="*/ 4 h 165"/>
                  <a:gd name="T8" fmla="*/ 2 w 129"/>
                  <a:gd name="T9" fmla="*/ 4 h 165"/>
                  <a:gd name="T10" fmla="*/ 2 w 129"/>
                  <a:gd name="T11" fmla="*/ 3 h 165"/>
                  <a:gd name="T12" fmla="*/ 2 w 129"/>
                  <a:gd name="T13" fmla="*/ 3 h 165"/>
                  <a:gd name="T14" fmla="*/ 3 w 129"/>
                  <a:gd name="T15" fmla="*/ 2 h 165"/>
                  <a:gd name="T16" fmla="*/ 3 w 129"/>
                  <a:gd name="T17" fmla="*/ 2 h 165"/>
                  <a:gd name="T18" fmla="*/ 3 w 129"/>
                  <a:gd name="T19" fmla="*/ 2 h 165"/>
                  <a:gd name="T20" fmla="*/ 2 w 129"/>
                  <a:gd name="T21" fmla="*/ 1 h 165"/>
                  <a:gd name="T22" fmla="*/ 1 w 129"/>
                  <a:gd name="T23" fmla="*/ 0 h 165"/>
                  <a:gd name="T24" fmla="*/ 1 w 129"/>
                  <a:gd name="T25" fmla="*/ 0 h 165"/>
                  <a:gd name="T26" fmla="*/ 0 w 129"/>
                  <a:gd name="T27" fmla="*/ 0 h 165"/>
                  <a:gd name="T28" fmla="*/ 1 w 129"/>
                  <a:gd name="T29" fmla="*/ 1 h 16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9"/>
                  <a:gd name="T46" fmla="*/ 0 h 165"/>
                  <a:gd name="T47" fmla="*/ 129 w 129"/>
                  <a:gd name="T48" fmla="*/ 165 h 16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9" h="165">
                    <a:moveTo>
                      <a:pt x="29" y="45"/>
                    </a:moveTo>
                    <a:lnTo>
                      <a:pt x="46" y="69"/>
                    </a:lnTo>
                    <a:lnTo>
                      <a:pt x="53" y="87"/>
                    </a:lnTo>
                    <a:lnTo>
                      <a:pt x="61" y="164"/>
                    </a:lnTo>
                    <a:lnTo>
                      <a:pt x="73" y="165"/>
                    </a:lnTo>
                    <a:lnTo>
                      <a:pt x="83" y="125"/>
                    </a:lnTo>
                    <a:lnTo>
                      <a:pt x="84" y="106"/>
                    </a:lnTo>
                    <a:lnTo>
                      <a:pt x="121" y="93"/>
                    </a:lnTo>
                    <a:lnTo>
                      <a:pt x="129" y="76"/>
                    </a:lnTo>
                    <a:lnTo>
                      <a:pt x="115" y="71"/>
                    </a:lnTo>
                    <a:lnTo>
                      <a:pt x="93" y="27"/>
                    </a:lnTo>
                    <a:lnTo>
                      <a:pt x="65" y="3"/>
                    </a:lnTo>
                    <a:lnTo>
                      <a:pt x="32" y="0"/>
                    </a:lnTo>
                    <a:lnTo>
                      <a:pt x="0" y="6"/>
                    </a:lnTo>
                    <a:lnTo>
                      <a:pt x="29" y="45"/>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75" name="Freeform 488"/>
              <p:cNvSpPr>
                <a:spLocks/>
              </p:cNvSpPr>
              <p:nvPr/>
            </p:nvSpPr>
            <p:spPr bwMode="auto">
              <a:xfrm>
                <a:off x="2167" y="2487"/>
                <a:ext cx="80" cy="42"/>
              </a:xfrm>
              <a:custGeom>
                <a:avLst/>
                <a:gdLst>
                  <a:gd name="T0" fmla="*/ 0 w 282"/>
                  <a:gd name="T1" fmla="*/ 0 h 147"/>
                  <a:gd name="T2" fmla="*/ 1 w 282"/>
                  <a:gd name="T3" fmla="*/ 0 h 147"/>
                  <a:gd name="T4" fmla="*/ 3 w 282"/>
                  <a:gd name="T5" fmla="*/ 1 h 147"/>
                  <a:gd name="T6" fmla="*/ 4 w 282"/>
                  <a:gd name="T7" fmla="*/ 1 h 147"/>
                  <a:gd name="T8" fmla="*/ 4 w 282"/>
                  <a:gd name="T9" fmla="*/ 1 h 147"/>
                  <a:gd name="T10" fmla="*/ 5 w 282"/>
                  <a:gd name="T11" fmla="*/ 1 h 147"/>
                  <a:gd name="T12" fmla="*/ 5 w 282"/>
                  <a:gd name="T13" fmla="*/ 1 h 147"/>
                  <a:gd name="T14" fmla="*/ 6 w 282"/>
                  <a:gd name="T15" fmla="*/ 2 h 147"/>
                  <a:gd name="T16" fmla="*/ 6 w 282"/>
                  <a:gd name="T17" fmla="*/ 2 h 147"/>
                  <a:gd name="T18" fmla="*/ 6 w 282"/>
                  <a:gd name="T19" fmla="*/ 2 h 147"/>
                  <a:gd name="T20" fmla="*/ 7 w 282"/>
                  <a:gd name="T21" fmla="*/ 3 h 147"/>
                  <a:gd name="T22" fmla="*/ 6 w 282"/>
                  <a:gd name="T23" fmla="*/ 3 h 147"/>
                  <a:gd name="T24" fmla="*/ 6 w 282"/>
                  <a:gd name="T25" fmla="*/ 3 h 147"/>
                  <a:gd name="T26" fmla="*/ 5 w 282"/>
                  <a:gd name="T27" fmla="*/ 3 h 147"/>
                  <a:gd name="T28" fmla="*/ 5 w 282"/>
                  <a:gd name="T29" fmla="*/ 3 h 147"/>
                  <a:gd name="T30" fmla="*/ 5 w 282"/>
                  <a:gd name="T31" fmla="*/ 3 h 147"/>
                  <a:gd name="T32" fmla="*/ 4 w 282"/>
                  <a:gd name="T33" fmla="*/ 3 h 147"/>
                  <a:gd name="T34" fmla="*/ 3 w 282"/>
                  <a:gd name="T35" fmla="*/ 3 h 147"/>
                  <a:gd name="T36" fmla="*/ 3 w 282"/>
                  <a:gd name="T37" fmla="*/ 3 h 147"/>
                  <a:gd name="T38" fmla="*/ 3 w 282"/>
                  <a:gd name="T39" fmla="*/ 2 h 147"/>
                  <a:gd name="T40" fmla="*/ 1 w 282"/>
                  <a:gd name="T41" fmla="*/ 1 h 147"/>
                  <a:gd name="T42" fmla="*/ 0 w 282"/>
                  <a:gd name="T43" fmla="*/ 0 h 14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82"/>
                  <a:gd name="T67" fmla="*/ 0 h 147"/>
                  <a:gd name="T68" fmla="*/ 282 w 282"/>
                  <a:gd name="T69" fmla="*/ 147 h 14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82" h="147">
                    <a:moveTo>
                      <a:pt x="0" y="8"/>
                    </a:moveTo>
                    <a:lnTo>
                      <a:pt x="68" y="0"/>
                    </a:lnTo>
                    <a:lnTo>
                      <a:pt x="130" y="31"/>
                    </a:lnTo>
                    <a:lnTo>
                      <a:pt x="160" y="63"/>
                    </a:lnTo>
                    <a:lnTo>
                      <a:pt x="192" y="63"/>
                    </a:lnTo>
                    <a:lnTo>
                      <a:pt x="214" y="50"/>
                    </a:lnTo>
                    <a:lnTo>
                      <a:pt x="235" y="43"/>
                    </a:lnTo>
                    <a:lnTo>
                      <a:pt x="249" y="78"/>
                    </a:lnTo>
                    <a:lnTo>
                      <a:pt x="278" y="86"/>
                    </a:lnTo>
                    <a:lnTo>
                      <a:pt x="275" y="100"/>
                    </a:lnTo>
                    <a:lnTo>
                      <a:pt x="282" y="125"/>
                    </a:lnTo>
                    <a:lnTo>
                      <a:pt x="278" y="144"/>
                    </a:lnTo>
                    <a:lnTo>
                      <a:pt x="249" y="115"/>
                    </a:lnTo>
                    <a:lnTo>
                      <a:pt x="235" y="105"/>
                    </a:lnTo>
                    <a:lnTo>
                      <a:pt x="215" y="105"/>
                    </a:lnTo>
                    <a:lnTo>
                      <a:pt x="208" y="139"/>
                    </a:lnTo>
                    <a:lnTo>
                      <a:pt x="187" y="130"/>
                    </a:lnTo>
                    <a:lnTo>
                      <a:pt x="152" y="147"/>
                    </a:lnTo>
                    <a:lnTo>
                      <a:pt x="110" y="142"/>
                    </a:lnTo>
                    <a:lnTo>
                      <a:pt x="109" y="86"/>
                    </a:lnTo>
                    <a:lnTo>
                      <a:pt x="39" y="35"/>
                    </a:lnTo>
                    <a:lnTo>
                      <a:pt x="0" y="8"/>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76" name="Freeform 489"/>
              <p:cNvSpPr>
                <a:spLocks/>
              </p:cNvSpPr>
              <p:nvPr/>
            </p:nvSpPr>
            <p:spPr bwMode="auto">
              <a:xfrm>
                <a:off x="2227" y="2512"/>
                <a:ext cx="67" cy="63"/>
              </a:xfrm>
              <a:custGeom>
                <a:avLst/>
                <a:gdLst>
                  <a:gd name="T0" fmla="*/ 2 w 234"/>
                  <a:gd name="T1" fmla="*/ 0 h 221"/>
                  <a:gd name="T2" fmla="*/ 2 w 234"/>
                  <a:gd name="T3" fmla="*/ 0 h 221"/>
                  <a:gd name="T4" fmla="*/ 3 w 234"/>
                  <a:gd name="T5" fmla="*/ 0 h 221"/>
                  <a:gd name="T6" fmla="*/ 4 w 234"/>
                  <a:gd name="T7" fmla="*/ 1 h 221"/>
                  <a:gd name="T8" fmla="*/ 5 w 234"/>
                  <a:gd name="T9" fmla="*/ 2 h 221"/>
                  <a:gd name="T10" fmla="*/ 5 w 234"/>
                  <a:gd name="T11" fmla="*/ 3 h 221"/>
                  <a:gd name="T12" fmla="*/ 5 w 234"/>
                  <a:gd name="T13" fmla="*/ 3 h 221"/>
                  <a:gd name="T14" fmla="*/ 5 w 234"/>
                  <a:gd name="T15" fmla="*/ 4 h 221"/>
                  <a:gd name="T16" fmla="*/ 5 w 234"/>
                  <a:gd name="T17" fmla="*/ 4 h 221"/>
                  <a:gd name="T18" fmla="*/ 4 w 234"/>
                  <a:gd name="T19" fmla="*/ 5 h 221"/>
                  <a:gd name="T20" fmla="*/ 4 w 234"/>
                  <a:gd name="T21" fmla="*/ 5 h 221"/>
                  <a:gd name="T22" fmla="*/ 3 w 234"/>
                  <a:gd name="T23" fmla="*/ 4 h 221"/>
                  <a:gd name="T24" fmla="*/ 3 w 234"/>
                  <a:gd name="T25" fmla="*/ 4 h 221"/>
                  <a:gd name="T26" fmla="*/ 2 w 234"/>
                  <a:gd name="T27" fmla="*/ 5 h 221"/>
                  <a:gd name="T28" fmla="*/ 1 w 234"/>
                  <a:gd name="T29" fmla="*/ 5 h 221"/>
                  <a:gd name="T30" fmla="*/ 1 w 234"/>
                  <a:gd name="T31" fmla="*/ 4 h 221"/>
                  <a:gd name="T32" fmla="*/ 1 w 234"/>
                  <a:gd name="T33" fmla="*/ 4 h 221"/>
                  <a:gd name="T34" fmla="*/ 1 w 234"/>
                  <a:gd name="T35" fmla="*/ 3 h 221"/>
                  <a:gd name="T36" fmla="*/ 1 w 234"/>
                  <a:gd name="T37" fmla="*/ 4 h 221"/>
                  <a:gd name="T38" fmla="*/ 2 w 234"/>
                  <a:gd name="T39" fmla="*/ 4 h 221"/>
                  <a:gd name="T40" fmla="*/ 3 w 234"/>
                  <a:gd name="T41" fmla="*/ 4 h 221"/>
                  <a:gd name="T42" fmla="*/ 1 w 234"/>
                  <a:gd name="T43" fmla="*/ 3 h 221"/>
                  <a:gd name="T44" fmla="*/ 1 w 234"/>
                  <a:gd name="T45" fmla="*/ 2 h 221"/>
                  <a:gd name="T46" fmla="*/ 1 w 234"/>
                  <a:gd name="T47" fmla="*/ 2 h 221"/>
                  <a:gd name="T48" fmla="*/ 1 w 234"/>
                  <a:gd name="T49" fmla="*/ 1 h 221"/>
                  <a:gd name="T50" fmla="*/ 1 w 234"/>
                  <a:gd name="T51" fmla="*/ 1 h 221"/>
                  <a:gd name="T52" fmla="*/ 0 w 234"/>
                  <a:gd name="T53" fmla="*/ 1 h 221"/>
                  <a:gd name="T54" fmla="*/ 0 w 234"/>
                  <a:gd name="T55" fmla="*/ 1 h 221"/>
                  <a:gd name="T56" fmla="*/ 0 w 234"/>
                  <a:gd name="T57" fmla="*/ 0 h 221"/>
                  <a:gd name="T58" fmla="*/ 1 w 234"/>
                  <a:gd name="T59" fmla="*/ 0 h 221"/>
                  <a:gd name="T60" fmla="*/ 1 w 234"/>
                  <a:gd name="T61" fmla="*/ 1 h 221"/>
                  <a:gd name="T62" fmla="*/ 2 w 234"/>
                  <a:gd name="T63" fmla="*/ 1 h 221"/>
                  <a:gd name="T64" fmla="*/ 2 w 234"/>
                  <a:gd name="T65" fmla="*/ 1 h 221"/>
                  <a:gd name="T66" fmla="*/ 1 w 234"/>
                  <a:gd name="T67" fmla="*/ 0 h 221"/>
                  <a:gd name="T68" fmla="*/ 2 w 234"/>
                  <a:gd name="T69" fmla="*/ 0 h 221"/>
                  <a:gd name="T70" fmla="*/ 2 w 234"/>
                  <a:gd name="T71" fmla="*/ 0 h 22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34"/>
                  <a:gd name="T109" fmla="*/ 0 h 221"/>
                  <a:gd name="T110" fmla="*/ 234 w 234"/>
                  <a:gd name="T111" fmla="*/ 221 h 22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34" h="221">
                    <a:moveTo>
                      <a:pt x="89" y="8"/>
                    </a:moveTo>
                    <a:lnTo>
                      <a:pt x="103" y="8"/>
                    </a:lnTo>
                    <a:lnTo>
                      <a:pt x="137" y="19"/>
                    </a:lnTo>
                    <a:lnTo>
                      <a:pt x="171" y="49"/>
                    </a:lnTo>
                    <a:lnTo>
                      <a:pt x="193" y="83"/>
                    </a:lnTo>
                    <a:lnTo>
                      <a:pt x="234" y="125"/>
                    </a:lnTo>
                    <a:lnTo>
                      <a:pt x="211" y="134"/>
                    </a:lnTo>
                    <a:lnTo>
                      <a:pt x="199" y="160"/>
                    </a:lnTo>
                    <a:lnTo>
                      <a:pt x="196" y="172"/>
                    </a:lnTo>
                    <a:lnTo>
                      <a:pt x="185" y="221"/>
                    </a:lnTo>
                    <a:lnTo>
                      <a:pt x="153" y="207"/>
                    </a:lnTo>
                    <a:lnTo>
                      <a:pt x="143" y="165"/>
                    </a:lnTo>
                    <a:lnTo>
                      <a:pt x="114" y="181"/>
                    </a:lnTo>
                    <a:lnTo>
                      <a:pt x="79" y="206"/>
                    </a:lnTo>
                    <a:lnTo>
                      <a:pt x="59" y="200"/>
                    </a:lnTo>
                    <a:lnTo>
                      <a:pt x="42" y="180"/>
                    </a:lnTo>
                    <a:lnTo>
                      <a:pt x="34" y="160"/>
                    </a:lnTo>
                    <a:lnTo>
                      <a:pt x="46" y="141"/>
                    </a:lnTo>
                    <a:lnTo>
                      <a:pt x="56" y="156"/>
                    </a:lnTo>
                    <a:lnTo>
                      <a:pt x="98" y="179"/>
                    </a:lnTo>
                    <a:lnTo>
                      <a:pt x="108" y="158"/>
                    </a:lnTo>
                    <a:lnTo>
                      <a:pt x="68" y="123"/>
                    </a:lnTo>
                    <a:lnTo>
                      <a:pt x="53" y="94"/>
                    </a:lnTo>
                    <a:lnTo>
                      <a:pt x="41" y="83"/>
                    </a:lnTo>
                    <a:lnTo>
                      <a:pt x="41" y="65"/>
                    </a:lnTo>
                    <a:lnTo>
                      <a:pt x="27" y="58"/>
                    </a:lnTo>
                    <a:lnTo>
                      <a:pt x="0" y="54"/>
                    </a:lnTo>
                    <a:lnTo>
                      <a:pt x="6" y="33"/>
                    </a:lnTo>
                    <a:lnTo>
                      <a:pt x="8" y="19"/>
                    </a:lnTo>
                    <a:lnTo>
                      <a:pt x="30" y="19"/>
                    </a:lnTo>
                    <a:lnTo>
                      <a:pt x="41" y="29"/>
                    </a:lnTo>
                    <a:lnTo>
                      <a:pt x="70" y="58"/>
                    </a:lnTo>
                    <a:lnTo>
                      <a:pt x="74" y="39"/>
                    </a:lnTo>
                    <a:lnTo>
                      <a:pt x="67" y="16"/>
                    </a:lnTo>
                    <a:lnTo>
                      <a:pt x="70" y="0"/>
                    </a:lnTo>
                    <a:lnTo>
                      <a:pt x="89" y="8"/>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77" name="Freeform 490"/>
              <p:cNvSpPr>
                <a:spLocks/>
              </p:cNvSpPr>
              <p:nvPr/>
            </p:nvSpPr>
            <p:spPr bwMode="auto">
              <a:xfrm>
                <a:off x="2213" y="2524"/>
                <a:ext cx="45" cy="39"/>
              </a:xfrm>
              <a:custGeom>
                <a:avLst/>
                <a:gdLst>
                  <a:gd name="T0" fmla="*/ 0 w 156"/>
                  <a:gd name="T1" fmla="*/ 0 h 135"/>
                  <a:gd name="T2" fmla="*/ 0 w 156"/>
                  <a:gd name="T3" fmla="*/ 1 h 135"/>
                  <a:gd name="T4" fmla="*/ 1 w 156"/>
                  <a:gd name="T5" fmla="*/ 2 h 135"/>
                  <a:gd name="T6" fmla="*/ 2 w 156"/>
                  <a:gd name="T7" fmla="*/ 3 h 135"/>
                  <a:gd name="T8" fmla="*/ 2 w 156"/>
                  <a:gd name="T9" fmla="*/ 2 h 135"/>
                  <a:gd name="T10" fmla="*/ 2 w 156"/>
                  <a:gd name="T11" fmla="*/ 3 h 135"/>
                  <a:gd name="T12" fmla="*/ 3 w 156"/>
                  <a:gd name="T13" fmla="*/ 3 h 135"/>
                  <a:gd name="T14" fmla="*/ 3 w 156"/>
                  <a:gd name="T15" fmla="*/ 3 h 135"/>
                  <a:gd name="T16" fmla="*/ 4 w 156"/>
                  <a:gd name="T17" fmla="*/ 3 h 135"/>
                  <a:gd name="T18" fmla="*/ 3 w 156"/>
                  <a:gd name="T19" fmla="*/ 2 h 135"/>
                  <a:gd name="T20" fmla="*/ 3 w 156"/>
                  <a:gd name="T21" fmla="*/ 1 h 135"/>
                  <a:gd name="T22" fmla="*/ 2 w 156"/>
                  <a:gd name="T23" fmla="*/ 1 h 135"/>
                  <a:gd name="T24" fmla="*/ 2 w 156"/>
                  <a:gd name="T25" fmla="*/ 1 h 135"/>
                  <a:gd name="T26" fmla="*/ 2 w 156"/>
                  <a:gd name="T27" fmla="*/ 0 h 135"/>
                  <a:gd name="T28" fmla="*/ 1 w 156"/>
                  <a:gd name="T29" fmla="*/ 0 h 135"/>
                  <a:gd name="T30" fmla="*/ 1 w 156"/>
                  <a:gd name="T31" fmla="*/ 0 h 135"/>
                  <a:gd name="T32" fmla="*/ 0 w 156"/>
                  <a:gd name="T33" fmla="*/ 0 h 135"/>
                  <a:gd name="T34" fmla="*/ 0 w 156"/>
                  <a:gd name="T35" fmla="*/ 0 h 13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6"/>
                  <a:gd name="T55" fmla="*/ 0 h 135"/>
                  <a:gd name="T56" fmla="*/ 156 w 156"/>
                  <a:gd name="T57" fmla="*/ 135 h 13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6" h="135">
                    <a:moveTo>
                      <a:pt x="0" y="18"/>
                    </a:moveTo>
                    <a:lnTo>
                      <a:pt x="16" y="40"/>
                    </a:lnTo>
                    <a:lnTo>
                      <a:pt x="40" y="74"/>
                    </a:lnTo>
                    <a:lnTo>
                      <a:pt x="77" y="117"/>
                    </a:lnTo>
                    <a:lnTo>
                      <a:pt x="99" y="91"/>
                    </a:lnTo>
                    <a:lnTo>
                      <a:pt x="100" y="114"/>
                    </a:lnTo>
                    <a:lnTo>
                      <a:pt x="117" y="117"/>
                    </a:lnTo>
                    <a:lnTo>
                      <a:pt x="145" y="135"/>
                    </a:lnTo>
                    <a:lnTo>
                      <a:pt x="156" y="114"/>
                    </a:lnTo>
                    <a:lnTo>
                      <a:pt x="116" y="79"/>
                    </a:lnTo>
                    <a:lnTo>
                      <a:pt x="104" y="52"/>
                    </a:lnTo>
                    <a:lnTo>
                      <a:pt x="89" y="39"/>
                    </a:lnTo>
                    <a:lnTo>
                      <a:pt x="89" y="21"/>
                    </a:lnTo>
                    <a:lnTo>
                      <a:pt x="75" y="14"/>
                    </a:lnTo>
                    <a:lnTo>
                      <a:pt x="47" y="9"/>
                    </a:lnTo>
                    <a:lnTo>
                      <a:pt x="26" y="0"/>
                    </a:lnTo>
                    <a:lnTo>
                      <a:pt x="5" y="4"/>
                    </a:lnTo>
                    <a:lnTo>
                      <a:pt x="0" y="18"/>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78" name="Freeform 491"/>
              <p:cNvSpPr>
                <a:spLocks/>
              </p:cNvSpPr>
              <p:nvPr/>
            </p:nvSpPr>
            <p:spPr bwMode="auto">
              <a:xfrm>
                <a:off x="2238" y="2308"/>
                <a:ext cx="455" cy="227"/>
              </a:xfrm>
              <a:custGeom>
                <a:avLst/>
                <a:gdLst>
                  <a:gd name="T0" fmla="*/ 35 w 1596"/>
                  <a:gd name="T1" fmla="*/ 8 h 795"/>
                  <a:gd name="T2" fmla="*/ 31 w 1596"/>
                  <a:gd name="T3" fmla="*/ 7 h 795"/>
                  <a:gd name="T4" fmla="*/ 30 w 1596"/>
                  <a:gd name="T5" fmla="*/ 6 h 795"/>
                  <a:gd name="T6" fmla="*/ 29 w 1596"/>
                  <a:gd name="T7" fmla="*/ 6 h 795"/>
                  <a:gd name="T8" fmla="*/ 27 w 1596"/>
                  <a:gd name="T9" fmla="*/ 5 h 795"/>
                  <a:gd name="T10" fmla="*/ 24 w 1596"/>
                  <a:gd name="T11" fmla="*/ 3 h 795"/>
                  <a:gd name="T12" fmla="*/ 20 w 1596"/>
                  <a:gd name="T13" fmla="*/ 2 h 795"/>
                  <a:gd name="T14" fmla="*/ 17 w 1596"/>
                  <a:gd name="T15" fmla="*/ 1 h 795"/>
                  <a:gd name="T16" fmla="*/ 15 w 1596"/>
                  <a:gd name="T17" fmla="*/ 1 h 795"/>
                  <a:gd name="T18" fmla="*/ 12 w 1596"/>
                  <a:gd name="T19" fmla="*/ 1 h 795"/>
                  <a:gd name="T20" fmla="*/ 9 w 1596"/>
                  <a:gd name="T21" fmla="*/ 1 h 795"/>
                  <a:gd name="T22" fmla="*/ 9 w 1596"/>
                  <a:gd name="T23" fmla="*/ 4 h 795"/>
                  <a:gd name="T24" fmla="*/ 10 w 1596"/>
                  <a:gd name="T25" fmla="*/ 5 h 795"/>
                  <a:gd name="T26" fmla="*/ 10 w 1596"/>
                  <a:gd name="T27" fmla="*/ 6 h 795"/>
                  <a:gd name="T28" fmla="*/ 9 w 1596"/>
                  <a:gd name="T29" fmla="*/ 6 h 795"/>
                  <a:gd name="T30" fmla="*/ 7 w 1596"/>
                  <a:gd name="T31" fmla="*/ 5 h 795"/>
                  <a:gd name="T32" fmla="*/ 6 w 1596"/>
                  <a:gd name="T33" fmla="*/ 6 h 795"/>
                  <a:gd name="T34" fmla="*/ 5 w 1596"/>
                  <a:gd name="T35" fmla="*/ 5 h 795"/>
                  <a:gd name="T36" fmla="*/ 2 w 1596"/>
                  <a:gd name="T37" fmla="*/ 5 h 795"/>
                  <a:gd name="T38" fmla="*/ 1 w 1596"/>
                  <a:gd name="T39" fmla="*/ 6 h 795"/>
                  <a:gd name="T40" fmla="*/ 1 w 1596"/>
                  <a:gd name="T41" fmla="*/ 7 h 795"/>
                  <a:gd name="T42" fmla="*/ 0 w 1596"/>
                  <a:gd name="T43" fmla="*/ 7 h 795"/>
                  <a:gd name="T44" fmla="*/ 0 w 1596"/>
                  <a:gd name="T45" fmla="*/ 9 h 795"/>
                  <a:gd name="T46" fmla="*/ 1 w 1596"/>
                  <a:gd name="T47" fmla="*/ 10 h 795"/>
                  <a:gd name="T48" fmla="*/ 2 w 1596"/>
                  <a:gd name="T49" fmla="*/ 10 h 795"/>
                  <a:gd name="T50" fmla="*/ 3 w 1596"/>
                  <a:gd name="T51" fmla="*/ 12 h 795"/>
                  <a:gd name="T52" fmla="*/ 7 w 1596"/>
                  <a:gd name="T53" fmla="*/ 11 h 795"/>
                  <a:gd name="T54" fmla="*/ 6 w 1596"/>
                  <a:gd name="T55" fmla="*/ 13 h 795"/>
                  <a:gd name="T56" fmla="*/ 4 w 1596"/>
                  <a:gd name="T57" fmla="*/ 15 h 795"/>
                  <a:gd name="T58" fmla="*/ 7 w 1596"/>
                  <a:gd name="T59" fmla="*/ 17 h 795"/>
                  <a:gd name="T60" fmla="*/ 8 w 1596"/>
                  <a:gd name="T61" fmla="*/ 17 h 795"/>
                  <a:gd name="T62" fmla="*/ 9 w 1596"/>
                  <a:gd name="T63" fmla="*/ 17 h 795"/>
                  <a:gd name="T64" fmla="*/ 9 w 1596"/>
                  <a:gd name="T65" fmla="*/ 13 h 795"/>
                  <a:gd name="T66" fmla="*/ 11 w 1596"/>
                  <a:gd name="T67" fmla="*/ 12 h 795"/>
                  <a:gd name="T68" fmla="*/ 11 w 1596"/>
                  <a:gd name="T69" fmla="*/ 11 h 795"/>
                  <a:gd name="T70" fmla="*/ 12 w 1596"/>
                  <a:gd name="T71" fmla="*/ 11 h 795"/>
                  <a:gd name="T72" fmla="*/ 13 w 1596"/>
                  <a:gd name="T73" fmla="*/ 12 h 795"/>
                  <a:gd name="T74" fmla="*/ 13 w 1596"/>
                  <a:gd name="T75" fmla="*/ 13 h 795"/>
                  <a:gd name="T76" fmla="*/ 14 w 1596"/>
                  <a:gd name="T77" fmla="*/ 15 h 795"/>
                  <a:gd name="T78" fmla="*/ 17 w 1596"/>
                  <a:gd name="T79" fmla="*/ 15 h 795"/>
                  <a:gd name="T80" fmla="*/ 17 w 1596"/>
                  <a:gd name="T81" fmla="*/ 17 h 795"/>
                  <a:gd name="T82" fmla="*/ 18 w 1596"/>
                  <a:gd name="T83" fmla="*/ 19 h 795"/>
                  <a:gd name="T84" fmla="*/ 21 w 1596"/>
                  <a:gd name="T85" fmla="*/ 18 h 795"/>
                  <a:gd name="T86" fmla="*/ 23 w 1596"/>
                  <a:gd name="T87" fmla="*/ 18 h 795"/>
                  <a:gd name="T88" fmla="*/ 23 w 1596"/>
                  <a:gd name="T89" fmla="*/ 17 h 795"/>
                  <a:gd name="T90" fmla="*/ 23 w 1596"/>
                  <a:gd name="T91" fmla="*/ 16 h 795"/>
                  <a:gd name="T92" fmla="*/ 25 w 1596"/>
                  <a:gd name="T93" fmla="*/ 17 h 795"/>
                  <a:gd name="T94" fmla="*/ 27 w 1596"/>
                  <a:gd name="T95" fmla="*/ 16 h 795"/>
                  <a:gd name="T96" fmla="*/ 31 w 1596"/>
                  <a:gd name="T97" fmla="*/ 17 h 795"/>
                  <a:gd name="T98" fmla="*/ 31 w 1596"/>
                  <a:gd name="T99" fmla="*/ 14 h 795"/>
                  <a:gd name="T100" fmla="*/ 34 w 1596"/>
                  <a:gd name="T101" fmla="*/ 11 h 79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596"/>
                  <a:gd name="T154" fmla="*/ 0 h 795"/>
                  <a:gd name="T155" fmla="*/ 1596 w 1596"/>
                  <a:gd name="T156" fmla="*/ 795 h 795"/>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596" h="795">
                    <a:moveTo>
                      <a:pt x="1561" y="408"/>
                    </a:moveTo>
                    <a:lnTo>
                      <a:pt x="1596" y="391"/>
                    </a:lnTo>
                    <a:lnTo>
                      <a:pt x="1516" y="328"/>
                    </a:lnTo>
                    <a:lnTo>
                      <a:pt x="1467" y="354"/>
                    </a:lnTo>
                    <a:lnTo>
                      <a:pt x="1395" y="331"/>
                    </a:lnTo>
                    <a:lnTo>
                      <a:pt x="1358" y="311"/>
                    </a:lnTo>
                    <a:lnTo>
                      <a:pt x="1327" y="311"/>
                    </a:lnTo>
                    <a:lnTo>
                      <a:pt x="1310" y="272"/>
                    </a:lnTo>
                    <a:lnTo>
                      <a:pt x="1297" y="246"/>
                    </a:lnTo>
                    <a:lnTo>
                      <a:pt x="1273" y="246"/>
                    </a:lnTo>
                    <a:lnTo>
                      <a:pt x="1247" y="246"/>
                    </a:lnTo>
                    <a:lnTo>
                      <a:pt x="1226" y="257"/>
                    </a:lnTo>
                    <a:lnTo>
                      <a:pt x="1186" y="212"/>
                    </a:lnTo>
                    <a:lnTo>
                      <a:pt x="1171" y="220"/>
                    </a:lnTo>
                    <a:lnTo>
                      <a:pt x="1150" y="230"/>
                    </a:lnTo>
                    <a:lnTo>
                      <a:pt x="1133" y="239"/>
                    </a:lnTo>
                    <a:lnTo>
                      <a:pt x="1098" y="207"/>
                    </a:lnTo>
                    <a:lnTo>
                      <a:pt x="1017" y="134"/>
                    </a:lnTo>
                    <a:lnTo>
                      <a:pt x="958" y="89"/>
                    </a:lnTo>
                    <a:lnTo>
                      <a:pt x="919" y="50"/>
                    </a:lnTo>
                    <a:lnTo>
                      <a:pt x="852" y="97"/>
                    </a:lnTo>
                    <a:lnTo>
                      <a:pt x="841" y="62"/>
                    </a:lnTo>
                    <a:lnTo>
                      <a:pt x="750" y="58"/>
                    </a:lnTo>
                    <a:lnTo>
                      <a:pt x="739" y="58"/>
                    </a:lnTo>
                    <a:lnTo>
                      <a:pt x="696" y="0"/>
                    </a:lnTo>
                    <a:lnTo>
                      <a:pt x="654" y="8"/>
                    </a:lnTo>
                    <a:lnTo>
                      <a:pt x="623" y="31"/>
                    </a:lnTo>
                    <a:lnTo>
                      <a:pt x="566" y="44"/>
                    </a:lnTo>
                    <a:lnTo>
                      <a:pt x="546" y="32"/>
                    </a:lnTo>
                    <a:lnTo>
                      <a:pt x="516" y="67"/>
                    </a:lnTo>
                    <a:lnTo>
                      <a:pt x="492" y="62"/>
                    </a:lnTo>
                    <a:lnTo>
                      <a:pt x="409" y="70"/>
                    </a:lnTo>
                    <a:lnTo>
                      <a:pt x="395" y="67"/>
                    </a:lnTo>
                    <a:lnTo>
                      <a:pt x="384" y="75"/>
                    </a:lnTo>
                    <a:lnTo>
                      <a:pt x="417" y="119"/>
                    </a:lnTo>
                    <a:lnTo>
                      <a:pt x="395" y="159"/>
                    </a:lnTo>
                    <a:lnTo>
                      <a:pt x="396" y="189"/>
                    </a:lnTo>
                    <a:lnTo>
                      <a:pt x="396" y="204"/>
                    </a:lnTo>
                    <a:lnTo>
                      <a:pt x="441" y="204"/>
                    </a:lnTo>
                    <a:lnTo>
                      <a:pt x="454" y="230"/>
                    </a:lnTo>
                    <a:lnTo>
                      <a:pt x="454" y="257"/>
                    </a:lnTo>
                    <a:lnTo>
                      <a:pt x="441" y="263"/>
                    </a:lnTo>
                    <a:lnTo>
                      <a:pt x="425" y="246"/>
                    </a:lnTo>
                    <a:lnTo>
                      <a:pt x="405" y="257"/>
                    </a:lnTo>
                    <a:lnTo>
                      <a:pt x="395" y="269"/>
                    </a:lnTo>
                    <a:lnTo>
                      <a:pt x="361" y="246"/>
                    </a:lnTo>
                    <a:lnTo>
                      <a:pt x="351" y="224"/>
                    </a:lnTo>
                    <a:lnTo>
                      <a:pt x="322" y="235"/>
                    </a:lnTo>
                    <a:lnTo>
                      <a:pt x="322" y="243"/>
                    </a:lnTo>
                    <a:lnTo>
                      <a:pt x="302" y="224"/>
                    </a:lnTo>
                    <a:lnTo>
                      <a:pt x="273" y="246"/>
                    </a:lnTo>
                    <a:lnTo>
                      <a:pt x="240" y="257"/>
                    </a:lnTo>
                    <a:lnTo>
                      <a:pt x="229" y="246"/>
                    </a:lnTo>
                    <a:lnTo>
                      <a:pt x="221" y="224"/>
                    </a:lnTo>
                    <a:lnTo>
                      <a:pt x="176" y="220"/>
                    </a:lnTo>
                    <a:lnTo>
                      <a:pt x="103" y="216"/>
                    </a:lnTo>
                    <a:lnTo>
                      <a:pt x="85" y="220"/>
                    </a:lnTo>
                    <a:lnTo>
                      <a:pt x="81" y="235"/>
                    </a:lnTo>
                    <a:lnTo>
                      <a:pt x="69" y="230"/>
                    </a:lnTo>
                    <a:lnTo>
                      <a:pt x="54" y="254"/>
                    </a:lnTo>
                    <a:lnTo>
                      <a:pt x="43" y="272"/>
                    </a:lnTo>
                    <a:lnTo>
                      <a:pt x="43" y="281"/>
                    </a:lnTo>
                    <a:lnTo>
                      <a:pt x="51" y="299"/>
                    </a:lnTo>
                    <a:lnTo>
                      <a:pt x="39" y="304"/>
                    </a:lnTo>
                    <a:lnTo>
                      <a:pt x="28" y="272"/>
                    </a:lnTo>
                    <a:lnTo>
                      <a:pt x="7" y="276"/>
                    </a:lnTo>
                    <a:lnTo>
                      <a:pt x="0" y="318"/>
                    </a:lnTo>
                    <a:lnTo>
                      <a:pt x="0" y="343"/>
                    </a:lnTo>
                    <a:lnTo>
                      <a:pt x="0" y="366"/>
                    </a:lnTo>
                    <a:lnTo>
                      <a:pt x="11" y="387"/>
                    </a:lnTo>
                    <a:lnTo>
                      <a:pt x="20" y="399"/>
                    </a:lnTo>
                    <a:lnTo>
                      <a:pt x="20" y="424"/>
                    </a:lnTo>
                    <a:lnTo>
                      <a:pt x="39" y="422"/>
                    </a:lnTo>
                    <a:lnTo>
                      <a:pt x="62" y="403"/>
                    </a:lnTo>
                    <a:lnTo>
                      <a:pt x="74" y="422"/>
                    </a:lnTo>
                    <a:lnTo>
                      <a:pt x="91" y="445"/>
                    </a:lnTo>
                    <a:lnTo>
                      <a:pt x="103" y="468"/>
                    </a:lnTo>
                    <a:lnTo>
                      <a:pt x="121" y="512"/>
                    </a:lnTo>
                    <a:lnTo>
                      <a:pt x="157" y="501"/>
                    </a:lnTo>
                    <a:lnTo>
                      <a:pt x="209" y="489"/>
                    </a:lnTo>
                    <a:lnTo>
                      <a:pt x="291" y="477"/>
                    </a:lnTo>
                    <a:lnTo>
                      <a:pt x="312" y="506"/>
                    </a:lnTo>
                    <a:lnTo>
                      <a:pt x="316" y="562"/>
                    </a:lnTo>
                    <a:lnTo>
                      <a:pt x="273" y="573"/>
                    </a:lnTo>
                    <a:lnTo>
                      <a:pt x="240" y="581"/>
                    </a:lnTo>
                    <a:lnTo>
                      <a:pt x="248" y="621"/>
                    </a:lnTo>
                    <a:lnTo>
                      <a:pt x="191" y="621"/>
                    </a:lnTo>
                    <a:lnTo>
                      <a:pt x="240" y="699"/>
                    </a:lnTo>
                    <a:lnTo>
                      <a:pt x="262" y="706"/>
                    </a:lnTo>
                    <a:lnTo>
                      <a:pt x="284" y="710"/>
                    </a:lnTo>
                    <a:lnTo>
                      <a:pt x="298" y="744"/>
                    </a:lnTo>
                    <a:lnTo>
                      <a:pt x="311" y="731"/>
                    </a:lnTo>
                    <a:lnTo>
                      <a:pt x="352" y="723"/>
                    </a:lnTo>
                    <a:lnTo>
                      <a:pt x="378" y="736"/>
                    </a:lnTo>
                    <a:lnTo>
                      <a:pt x="395" y="753"/>
                    </a:lnTo>
                    <a:lnTo>
                      <a:pt x="406" y="736"/>
                    </a:lnTo>
                    <a:lnTo>
                      <a:pt x="435" y="741"/>
                    </a:lnTo>
                    <a:lnTo>
                      <a:pt x="386" y="565"/>
                    </a:lnTo>
                    <a:lnTo>
                      <a:pt x="405" y="556"/>
                    </a:lnTo>
                    <a:lnTo>
                      <a:pt x="469" y="518"/>
                    </a:lnTo>
                    <a:lnTo>
                      <a:pt x="480" y="515"/>
                    </a:lnTo>
                    <a:lnTo>
                      <a:pt x="471" y="501"/>
                    </a:lnTo>
                    <a:lnTo>
                      <a:pt x="484" y="508"/>
                    </a:lnTo>
                    <a:lnTo>
                      <a:pt x="484" y="489"/>
                    </a:lnTo>
                    <a:lnTo>
                      <a:pt x="492" y="477"/>
                    </a:lnTo>
                    <a:lnTo>
                      <a:pt x="498" y="483"/>
                    </a:lnTo>
                    <a:lnTo>
                      <a:pt x="513" y="483"/>
                    </a:lnTo>
                    <a:lnTo>
                      <a:pt x="527" y="493"/>
                    </a:lnTo>
                    <a:lnTo>
                      <a:pt x="544" y="470"/>
                    </a:lnTo>
                    <a:lnTo>
                      <a:pt x="558" y="477"/>
                    </a:lnTo>
                    <a:lnTo>
                      <a:pt x="544" y="508"/>
                    </a:lnTo>
                    <a:lnTo>
                      <a:pt x="554" y="550"/>
                    </a:lnTo>
                    <a:lnTo>
                      <a:pt x="584" y="575"/>
                    </a:lnTo>
                    <a:lnTo>
                      <a:pt x="584" y="581"/>
                    </a:lnTo>
                    <a:lnTo>
                      <a:pt x="575" y="602"/>
                    </a:lnTo>
                    <a:lnTo>
                      <a:pt x="577" y="611"/>
                    </a:lnTo>
                    <a:lnTo>
                      <a:pt x="621" y="629"/>
                    </a:lnTo>
                    <a:lnTo>
                      <a:pt x="632" y="656"/>
                    </a:lnTo>
                    <a:lnTo>
                      <a:pt x="671" y="639"/>
                    </a:lnTo>
                    <a:lnTo>
                      <a:pt x="717" y="629"/>
                    </a:lnTo>
                    <a:lnTo>
                      <a:pt x="750" y="708"/>
                    </a:lnTo>
                    <a:lnTo>
                      <a:pt x="763" y="745"/>
                    </a:lnTo>
                    <a:lnTo>
                      <a:pt x="751" y="754"/>
                    </a:lnTo>
                    <a:lnTo>
                      <a:pt x="746" y="768"/>
                    </a:lnTo>
                    <a:lnTo>
                      <a:pt x="779" y="779"/>
                    </a:lnTo>
                    <a:lnTo>
                      <a:pt x="789" y="795"/>
                    </a:lnTo>
                    <a:lnTo>
                      <a:pt x="835" y="779"/>
                    </a:lnTo>
                    <a:lnTo>
                      <a:pt x="848" y="795"/>
                    </a:lnTo>
                    <a:lnTo>
                      <a:pt x="882" y="776"/>
                    </a:lnTo>
                    <a:lnTo>
                      <a:pt x="904" y="771"/>
                    </a:lnTo>
                    <a:lnTo>
                      <a:pt x="930" y="777"/>
                    </a:lnTo>
                    <a:lnTo>
                      <a:pt x="989" y="777"/>
                    </a:lnTo>
                    <a:lnTo>
                      <a:pt x="977" y="764"/>
                    </a:lnTo>
                    <a:lnTo>
                      <a:pt x="977" y="741"/>
                    </a:lnTo>
                    <a:lnTo>
                      <a:pt x="984" y="726"/>
                    </a:lnTo>
                    <a:lnTo>
                      <a:pt x="984" y="714"/>
                    </a:lnTo>
                    <a:lnTo>
                      <a:pt x="967" y="702"/>
                    </a:lnTo>
                    <a:lnTo>
                      <a:pt x="1004" y="698"/>
                    </a:lnTo>
                    <a:lnTo>
                      <a:pt x="1039" y="702"/>
                    </a:lnTo>
                    <a:lnTo>
                      <a:pt x="1047" y="714"/>
                    </a:lnTo>
                    <a:lnTo>
                      <a:pt x="1071" y="708"/>
                    </a:lnTo>
                    <a:lnTo>
                      <a:pt x="1055" y="673"/>
                    </a:lnTo>
                    <a:lnTo>
                      <a:pt x="1073" y="669"/>
                    </a:lnTo>
                    <a:lnTo>
                      <a:pt x="1166" y="683"/>
                    </a:lnTo>
                    <a:lnTo>
                      <a:pt x="1241" y="691"/>
                    </a:lnTo>
                    <a:lnTo>
                      <a:pt x="1297" y="719"/>
                    </a:lnTo>
                    <a:lnTo>
                      <a:pt x="1327" y="719"/>
                    </a:lnTo>
                    <a:lnTo>
                      <a:pt x="1336" y="753"/>
                    </a:lnTo>
                    <a:lnTo>
                      <a:pt x="1358" y="683"/>
                    </a:lnTo>
                    <a:lnTo>
                      <a:pt x="1327" y="607"/>
                    </a:lnTo>
                    <a:lnTo>
                      <a:pt x="1422" y="581"/>
                    </a:lnTo>
                    <a:lnTo>
                      <a:pt x="1436" y="539"/>
                    </a:lnTo>
                    <a:lnTo>
                      <a:pt x="1448" y="477"/>
                    </a:lnTo>
                    <a:lnTo>
                      <a:pt x="1545" y="483"/>
                    </a:lnTo>
                    <a:lnTo>
                      <a:pt x="1561" y="408"/>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79" name="Freeform 492"/>
              <p:cNvSpPr>
                <a:spLocks/>
              </p:cNvSpPr>
              <p:nvPr/>
            </p:nvSpPr>
            <p:spPr bwMode="auto">
              <a:xfrm>
                <a:off x="2347" y="2454"/>
                <a:ext cx="200" cy="141"/>
              </a:xfrm>
              <a:custGeom>
                <a:avLst/>
                <a:gdLst>
                  <a:gd name="T0" fmla="*/ 1 w 697"/>
                  <a:gd name="T1" fmla="*/ 5 h 492"/>
                  <a:gd name="T2" fmla="*/ 2 w 697"/>
                  <a:gd name="T3" fmla="*/ 4 h 492"/>
                  <a:gd name="T4" fmla="*/ 2 w 697"/>
                  <a:gd name="T5" fmla="*/ 4 h 492"/>
                  <a:gd name="T6" fmla="*/ 3 w 697"/>
                  <a:gd name="T7" fmla="*/ 4 h 492"/>
                  <a:gd name="T8" fmla="*/ 4 w 697"/>
                  <a:gd name="T9" fmla="*/ 4 h 492"/>
                  <a:gd name="T10" fmla="*/ 4 w 697"/>
                  <a:gd name="T11" fmla="*/ 5 h 492"/>
                  <a:gd name="T12" fmla="*/ 4 w 697"/>
                  <a:gd name="T13" fmla="*/ 5 h 492"/>
                  <a:gd name="T14" fmla="*/ 5 w 697"/>
                  <a:gd name="T15" fmla="*/ 7 h 492"/>
                  <a:gd name="T16" fmla="*/ 5 w 697"/>
                  <a:gd name="T17" fmla="*/ 6 h 492"/>
                  <a:gd name="T18" fmla="*/ 6 w 697"/>
                  <a:gd name="T19" fmla="*/ 7 h 492"/>
                  <a:gd name="T20" fmla="*/ 8 w 697"/>
                  <a:gd name="T21" fmla="*/ 8 h 492"/>
                  <a:gd name="T22" fmla="*/ 9 w 697"/>
                  <a:gd name="T23" fmla="*/ 9 h 492"/>
                  <a:gd name="T24" fmla="*/ 10 w 697"/>
                  <a:gd name="T25" fmla="*/ 10 h 492"/>
                  <a:gd name="T26" fmla="*/ 11 w 697"/>
                  <a:gd name="T27" fmla="*/ 11 h 492"/>
                  <a:gd name="T28" fmla="*/ 12 w 697"/>
                  <a:gd name="T29" fmla="*/ 10 h 492"/>
                  <a:gd name="T30" fmla="*/ 12 w 697"/>
                  <a:gd name="T31" fmla="*/ 9 h 492"/>
                  <a:gd name="T32" fmla="*/ 11 w 697"/>
                  <a:gd name="T33" fmla="*/ 7 h 492"/>
                  <a:gd name="T34" fmla="*/ 12 w 697"/>
                  <a:gd name="T35" fmla="*/ 7 h 492"/>
                  <a:gd name="T36" fmla="*/ 14 w 697"/>
                  <a:gd name="T37" fmla="*/ 7 h 492"/>
                  <a:gd name="T38" fmla="*/ 16 w 697"/>
                  <a:gd name="T39" fmla="*/ 7 h 492"/>
                  <a:gd name="T40" fmla="*/ 16 w 697"/>
                  <a:gd name="T41" fmla="*/ 6 h 492"/>
                  <a:gd name="T42" fmla="*/ 13 w 697"/>
                  <a:gd name="T43" fmla="*/ 6 h 492"/>
                  <a:gd name="T44" fmla="*/ 12 w 697"/>
                  <a:gd name="T45" fmla="*/ 6 h 492"/>
                  <a:gd name="T46" fmla="*/ 11 w 697"/>
                  <a:gd name="T47" fmla="*/ 7 h 492"/>
                  <a:gd name="T48" fmla="*/ 10 w 697"/>
                  <a:gd name="T49" fmla="*/ 6 h 492"/>
                  <a:gd name="T50" fmla="*/ 9 w 697"/>
                  <a:gd name="T51" fmla="*/ 7 h 492"/>
                  <a:gd name="T52" fmla="*/ 9 w 697"/>
                  <a:gd name="T53" fmla="*/ 6 h 492"/>
                  <a:gd name="T54" fmla="*/ 9 w 697"/>
                  <a:gd name="T55" fmla="*/ 5 h 492"/>
                  <a:gd name="T56" fmla="*/ 9 w 697"/>
                  <a:gd name="T57" fmla="*/ 4 h 492"/>
                  <a:gd name="T58" fmla="*/ 6 w 697"/>
                  <a:gd name="T59" fmla="*/ 3 h 492"/>
                  <a:gd name="T60" fmla="*/ 5 w 697"/>
                  <a:gd name="T61" fmla="*/ 2 h 492"/>
                  <a:gd name="T62" fmla="*/ 3 w 697"/>
                  <a:gd name="T63" fmla="*/ 3 h 492"/>
                  <a:gd name="T64" fmla="*/ 2 w 697"/>
                  <a:gd name="T65" fmla="*/ 1 h 492"/>
                  <a:gd name="T66" fmla="*/ 2 w 697"/>
                  <a:gd name="T67" fmla="*/ 0 h 492"/>
                  <a:gd name="T68" fmla="*/ 1 w 697"/>
                  <a:gd name="T69" fmla="*/ 5 h 49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97"/>
                  <a:gd name="T106" fmla="*/ 0 h 492"/>
                  <a:gd name="T107" fmla="*/ 697 w 697"/>
                  <a:gd name="T108" fmla="*/ 492 h 49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97" h="492">
                    <a:moveTo>
                      <a:pt x="49" y="226"/>
                    </a:moveTo>
                    <a:lnTo>
                      <a:pt x="65" y="221"/>
                    </a:lnTo>
                    <a:lnTo>
                      <a:pt x="72" y="202"/>
                    </a:lnTo>
                    <a:lnTo>
                      <a:pt x="81" y="184"/>
                    </a:lnTo>
                    <a:lnTo>
                      <a:pt x="98" y="193"/>
                    </a:lnTo>
                    <a:lnTo>
                      <a:pt x="94" y="168"/>
                    </a:lnTo>
                    <a:lnTo>
                      <a:pt x="112" y="158"/>
                    </a:lnTo>
                    <a:lnTo>
                      <a:pt x="124" y="176"/>
                    </a:lnTo>
                    <a:lnTo>
                      <a:pt x="141" y="176"/>
                    </a:lnTo>
                    <a:lnTo>
                      <a:pt x="158" y="187"/>
                    </a:lnTo>
                    <a:lnTo>
                      <a:pt x="168" y="193"/>
                    </a:lnTo>
                    <a:lnTo>
                      <a:pt x="168" y="199"/>
                    </a:lnTo>
                    <a:lnTo>
                      <a:pt x="169" y="214"/>
                    </a:lnTo>
                    <a:lnTo>
                      <a:pt x="189" y="221"/>
                    </a:lnTo>
                    <a:lnTo>
                      <a:pt x="189" y="244"/>
                    </a:lnTo>
                    <a:lnTo>
                      <a:pt x="205" y="276"/>
                    </a:lnTo>
                    <a:lnTo>
                      <a:pt x="225" y="280"/>
                    </a:lnTo>
                    <a:lnTo>
                      <a:pt x="230" y="272"/>
                    </a:lnTo>
                    <a:lnTo>
                      <a:pt x="251" y="258"/>
                    </a:lnTo>
                    <a:lnTo>
                      <a:pt x="270" y="276"/>
                    </a:lnTo>
                    <a:lnTo>
                      <a:pt x="290" y="306"/>
                    </a:lnTo>
                    <a:lnTo>
                      <a:pt x="325" y="344"/>
                    </a:lnTo>
                    <a:lnTo>
                      <a:pt x="383" y="360"/>
                    </a:lnTo>
                    <a:lnTo>
                      <a:pt x="386" y="384"/>
                    </a:lnTo>
                    <a:lnTo>
                      <a:pt x="423" y="400"/>
                    </a:lnTo>
                    <a:lnTo>
                      <a:pt x="440" y="425"/>
                    </a:lnTo>
                    <a:lnTo>
                      <a:pt x="427" y="491"/>
                    </a:lnTo>
                    <a:lnTo>
                      <a:pt x="459" y="492"/>
                    </a:lnTo>
                    <a:lnTo>
                      <a:pt x="485" y="457"/>
                    </a:lnTo>
                    <a:lnTo>
                      <a:pt x="498" y="440"/>
                    </a:lnTo>
                    <a:lnTo>
                      <a:pt x="507" y="421"/>
                    </a:lnTo>
                    <a:lnTo>
                      <a:pt x="501" y="387"/>
                    </a:lnTo>
                    <a:lnTo>
                      <a:pt x="473" y="373"/>
                    </a:lnTo>
                    <a:lnTo>
                      <a:pt x="481" y="314"/>
                    </a:lnTo>
                    <a:lnTo>
                      <a:pt x="505" y="290"/>
                    </a:lnTo>
                    <a:lnTo>
                      <a:pt x="527" y="298"/>
                    </a:lnTo>
                    <a:lnTo>
                      <a:pt x="579" y="287"/>
                    </a:lnTo>
                    <a:lnTo>
                      <a:pt x="586" y="311"/>
                    </a:lnTo>
                    <a:lnTo>
                      <a:pt x="614" y="310"/>
                    </a:lnTo>
                    <a:lnTo>
                      <a:pt x="680" y="306"/>
                    </a:lnTo>
                    <a:lnTo>
                      <a:pt x="697" y="276"/>
                    </a:lnTo>
                    <a:lnTo>
                      <a:pt x="680" y="261"/>
                    </a:lnTo>
                    <a:lnTo>
                      <a:pt x="637" y="261"/>
                    </a:lnTo>
                    <a:lnTo>
                      <a:pt x="566" y="261"/>
                    </a:lnTo>
                    <a:lnTo>
                      <a:pt x="538" y="261"/>
                    </a:lnTo>
                    <a:lnTo>
                      <a:pt x="510" y="256"/>
                    </a:lnTo>
                    <a:lnTo>
                      <a:pt x="462" y="280"/>
                    </a:lnTo>
                    <a:lnTo>
                      <a:pt x="457" y="276"/>
                    </a:lnTo>
                    <a:lnTo>
                      <a:pt x="449" y="264"/>
                    </a:lnTo>
                    <a:lnTo>
                      <a:pt x="426" y="272"/>
                    </a:lnTo>
                    <a:lnTo>
                      <a:pt x="403" y="280"/>
                    </a:lnTo>
                    <a:lnTo>
                      <a:pt x="398" y="275"/>
                    </a:lnTo>
                    <a:lnTo>
                      <a:pt x="394" y="264"/>
                    </a:lnTo>
                    <a:lnTo>
                      <a:pt x="365" y="256"/>
                    </a:lnTo>
                    <a:lnTo>
                      <a:pt x="360" y="253"/>
                    </a:lnTo>
                    <a:lnTo>
                      <a:pt x="364" y="239"/>
                    </a:lnTo>
                    <a:lnTo>
                      <a:pt x="378" y="230"/>
                    </a:lnTo>
                    <a:lnTo>
                      <a:pt x="360" y="183"/>
                    </a:lnTo>
                    <a:lnTo>
                      <a:pt x="331" y="114"/>
                    </a:lnTo>
                    <a:lnTo>
                      <a:pt x="247" y="137"/>
                    </a:lnTo>
                    <a:lnTo>
                      <a:pt x="230" y="114"/>
                    </a:lnTo>
                    <a:lnTo>
                      <a:pt x="191" y="96"/>
                    </a:lnTo>
                    <a:lnTo>
                      <a:pt x="158" y="123"/>
                    </a:lnTo>
                    <a:lnTo>
                      <a:pt x="126" y="116"/>
                    </a:lnTo>
                    <a:lnTo>
                      <a:pt x="89" y="87"/>
                    </a:lnTo>
                    <a:lnTo>
                      <a:pt x="83" y="51"/>
                    </a:lnTo>
                    <a:lnTo>
                      <a:pt x="85" y="26"/>
                    </a:lnTo>
                    <a:lnTo>
                      <a:pt x="83" y="0"/>
                    </a:lnTo>
                    <a:lnTo>
                      <a:pt x="0" y="51"/>
                    </a:lnTo>
                    <a:lnTo>
                      <a:pt x="49" y="226"/>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80" name="Freeform 493"/>
              <p:cNvSpPr>
                <a:spLocks/>
              </p:cNvSpPr>
              <p:nvPr/>
            </p:nvSpPr>
            <p:spPr bwMode="auto">
              <a:xfrm>
                <a:off x="2322" y="2500"/>
                <a:ext cx="152" cy="123"/>
              </a:xfrm>
              <a:custGeom>
                <a:avLst/>
                <a:gdLst>
                  <a:gd name="T0" fmla="*/ 0 w 534"/>
                  <a:gd name="T1" fmla="*/ 1 h 433"/>
                  <a:gd name="T2" fmla="*/ 0 w 534"/>
                  <a:gd name="T3" fmla="*/ 3 h 433"/>
                  <a:gd name="T4" fmla="*/ 1 w 534"/>
                  <a:gd name="T5" fmla="*/ 2 h 433"/>
                  <a:gd name="T6" fmla="*/ 2 w 534"/>
                  <a:gd name="T7" fmla="*/ 3 h 433"/>
                  <a:gd name="T8" fmla="*/ 1 w 534"/>
                  <a:gd name="T9" fmla="*/ 3 h 433"/>
                  <a:gd name="T10" fmla="*/ 0 w 534"/>
                  <a:gd name="T11" fmla="*/ 3 h 433"/>
                  <a:gd name="T12" fmla="*/ 0 w 534"/>
                  <a:gd name="T13" fmla="*/ 4 h 433"/>
                  <a:gd name="T14" fmla="*/ 0 w 534"/>
                  <a:gd name="T15" fmla="*/ 4 h 433"/>
                  <a:gd name="T16" fmla="*/ 1 w 534"/>
                  <a:gd name="T17" fmla="*/ 5 h 433"/>
                  <a:gd name="T18" fmla="*/ 1 w 534"/>
                  <a:gd name="T19" fmla="*/ 5 h 433"/>
                  <a:gd name="T20" fmla="*/ 1 w 534"/>
                  <a:gd name="T21" fmla="*/ 5 h 433"/>
                  <a:gd name="T22" fmla="*/ 1 w 534"/>
                  <a:gd name="T23" fmla="*/ 7 h 433"/>
                  <a:gd name="T24" fmla="*/ 3 w 534"/>
                  <a:gd name="T25" fmla="*/ 7 h 433"/>
                  <a:gd name="T26" fmla="*/ 4 w 534"/>
                  <a:gd name="T27" fmla="*/ 6 h 433"/>
                  <a:gd name="T28" fmla="*/ 6 w 534"/>
                  <a:gd name="T29" fmla="*/ 7 h 433"/>
                  <a:gd name="T30" fmla="*/ 7 w 534"/>
                  <a:gd name="T31" fmla="*/ 8 h 433"/>
                  <a:gd name="T32" fmla="*/ 7 w 534"/>
                  <a:gd name="T33" fmla="*/ 9 h 433"/>
                  <a:gd name="T34" fmla="*/ 7 w 534"/>
                  <a:gd name="T35" fmla="*/ 9 h 433"/>
                  <a:gd name="T36" fmla="*/ 9 w 534"/>
                  <a:gd name="T37" fmla="*/ 10 h 433"/>
                  <a:gd name="T38" fmla="*/ 11 w 534"/>
                  <a:gd name="T39" fmla="*/ 7 h 433"/>
                  <a:gd name="T40" fmla="*/ 12 w 534"/>
                  <a:gd name="T41" fmla="*/ 7 h 433"/>
                  <a:gd name="T42" fmla="*/ 12 w 534"/>
                  <a:gd name="T43" fmla="*/ 7 h 433"/>
                  <a:gd name="T44" fmla="*/ 12 w 534"/>
                  <a:gd name="T45" fmla="*/ 6 h 433"/>
                  <a:gd name="T46" fmla="*/ 12 w 534"/>
                  <a:gd name="T47" fmla="*/ 5 h 433"/>
                  <a:gd name="T48" fmla="*/ 11 w 534"/>
                  <a:gd name="T49" fmla="*/ 5 h 433"/>
                  <a:gd name="T50" fmla="*/ 11 w 534"/>
                  <a:gd name="T51" fmla="*/ 5 h 433"/>
                  <a:gd name="T52" fmla="*/ 10 w 534"/>
                  <a:gd name="T53" fmla="*/ 4 h 433"/>
                  <a:gd name="T54" fmla="*/ 9 w 534"/>
                  <a:gd name="T55" fmla="*/ 3 h 433"/>
                  <a:gd name="T56" fmla="*/ 9 w 534"/>
                  <a:gd name="T57" fmla="*/ 3 h 433"/>
                  <a:gd name="T58" fmla="*/ 8 w 534"/>
                  <a:gd name="T59" fmla="*/ 2 h 433"/>
                  <a:gd name="T60" fmla="*/ 7 w 534"/>
                  <a:gd name="T61" fmla="*/ 3 h 433"/>
                  <a:gd name="T62" fmla="*/ 7 w 534"/>
                  <a:gd name="T63" fmla="*/ 3 h 433"/>
                  <a:gd name="T64" fmla="*/ 7 w 534"/>
                  <a:gd name="T65" fmla="*/ 3 h 433"/>
                  <a:gd name="T66" fmla="*/ 7 w 534"/>
                  <a:gd name="T67" fmla="*/ 2 h 433"/>
                  <a:gd name="T68" fmla="*/ 7 w 534"/>
                  <a:gd name="T69" fmla="*/ 1 h 433"/>
                  <a:gd name="T70" fmla="*/ 6 w 534"/>
                  <a:gd name="T71" fmla="*/ 1 h 433"/>
                  <a:gd name="T72" fmla="*/ 6 w 534"/>
                  <a:gd name="T73" fmla="*/ 1 h 433"/>
                  <a:gd name="T74" fmla="*/ 5 w 534"/>
                  <a:gd name="T75" fmla="*/ 0 h 433"/>
                  <a:gd name="T76" fmla="*/ 5 w 534"/>
                  <a:gd name="T77" fmla="*/ 0 h 433"/>
                  <a:gd name="T78" fmla="*/ 5 w 534"/>
                  <a:gd name="T79" fmla="*/ 0 h 433"/>
                  <a:gd name="T80" fmla="*/ 4 w 534"/>
                  <a:gd name="T81" fmla="*/ 0 h 433"/>
                  <a:gd name="T82" fmla="*/ 5 w 534"/>
                  <a:gd name="T83" fmla="*/ 1 h 433"/>
                  <a:gd name="T84" fmla="*/ 4 w 534"/>
                  <a:gd name="T85" fmla="*/ 1 h 433"/>
                  <a:gd name="T86" fmla="*/ 4 w 534"/>
                  <a:gd name="T87" fmla="*/ 1 h 433"/>
                  <a:gd name="T88" fmla="*/ 4 w 534"/>
                  <a:gd name="T89" fmla="*/ 1 h 433"/>
                  <a:gd name="T90" fmla="*/ 3 w 534"/>
                  <a:gd name="T91" fmla="*/ 1 h 433"/>
                  <a:gd name="T92" fmla="*/ 3 w 534"/>
                  <a:gd name="T93" fmla="*/ 1 h 433"/>
                  <a:gd name="T94" fmla="*/ 2 w 534"/>
                  <a:gd name="T95" fmla="*/ 2 h 433"/>
                  <a:gd name="T96" fmla="*/ 2 w 534"/>
                  <a:gd name="T97" fmla="*/ 1 h 433"/>
                  <a:gd name="T98" fmla="*/ 1 w 534"/>
                  <a:gd name="T99" fmla="*/ 1 h 433"/>
                  <a:gd name="T100" fmla="*/ 0 w 534"/>
                  <a:gd name="T101" fmla="*/ 1 h 43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34"/>
                  <a:gd name="T154" fmla="*/ 0 h 433"/>
                  <a:gd name="T155" fmla="*/ 534 w 534"/>
                  <a:gd name="T156" fmla="*/ 433 h 433"/>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34" h="433">
                    <a:moveTo>
                      <a:pt x="0" y="63"/>
                    </a:moveTo>
                    <a:lnTo>
                      <a:pt x="4" y="118"/>
                    </a:lnTo>
                    <a:lnTo>
                      <a:pt x="32" y="86"/>
                    </a:lnTo>
                    <a:lnTo>
                      <a:pt x="72" y="129"/>
                    </a:lnTo>
                    <a:lnTo>
                      <a:pt x="53" y="156"/>
                    </a:lnTo>
                    <a:lnTo>
                      <a:pt x="7" y="130"/>
                    </a:lnTo>
                    <a:lnTo>
                      <a:pt x="1" y="168"/>
                    </a:lnTo>
                    <a:lnTo>
                      <a:pt x="7" y="191"/>
                    </a:lnTo>
                    <a:lnTo>
                      <a:pt x="32" y="196"/>
                    </a:lnTo>
                    <a:lnTo>
                      <a:pt x="22" y="221"/>
                    </a:lnTo>
                    <a:lnTo>
                      <a:pt x="41" y="238"/>
                    </a:lnTo>
                    <a:lnTo>
                      <a:pt x="41" y="314"/>
                    </a:lnTo>
                    <a:lnTo>
                      <a:pt x="115" y="292"/>
                    </a:lnTo>
                    <a:lnTo>
                      <a:pt x="157" y="269"/>
                    </a:lnTo>
                    <a:lnTo>
                      <a:pt x="250" y="320"/>
                    </a:lnTo>
                    <a:lnTo>
                      <a:pt x="311" y="352"/>
                    </a:lnTo>
                    <a:lnTo>
                      <a:pt x="322" y="366"/>
                    </a:lnTo>
                    <a:lnTo>
                      <a:pt x="328" y="405"/>
                    </a:lnTo>
                    <a:lnTo>
                      <a:pt x="382" y="433"/>
                    </a:lnTo>
                    <a:lnTo>
                      <a:pt x="466" y="329"/>
                    </a:lnTo>
                    <a:lnTo>
                      <a:pt x="519" y="329"/>
                    </a:lnTo>
                    <a:lnTo>
                      <a:pt x="528" y="286"/>
                    </a:lnTo>
                    <a:lnTo>
                      <a:pt x="534" y="268"/>
                    </a:lnTo>
                    <a:lnTo>
                      <a:pt x="517" y="240"/>
                    </a:lnTo>
                    <a:lnTo>
                      <a:pt x="478" y="223"/>
                    </a:lnTo>
                    <a:lnTo>
                      <a:pt x="472" y="202"/>
                    </a:lnTo>
                    <a:lnTo>
                      <a:pt x="417" y="186"/>
                    </a:lnTo>
                    <a:lnTo>
                      <a:pt x="382" y="148"/>
                    </a:lnTo>
                    <a:lnTo>
                      <a:pt x="371" y="122"/>
                    </a:lnTo>
                    <a:lnTo>
                      <a:pt x="343" y="98"/>
                    </a:lnTo>
                    <a:lnTo>
                      <a:pt x="327" y="113"/>
                    </a:lnTo>
                    <a:lnTo>
                      <a:pt x="317" y="122"/>
                    </a:lnTo>
                    <a:lnTo>
                      <a:pt x="297" y="118"/>
                    </a:lnTo>
                    <a:lnTo>
                      <a:pt x="281" y="86"/>
                    </a:lnTo>
                    <a:lnTo>
                      <a:pt x="281" y="63"/>
                    </a:lnTo>
                    <a:lnTo>
                      <a:pt x="261" y="56"/>
                    </a:lnTo>
                    <a:lnTo>
                      <a:pt x="256" y="35"/>
                    </a:lnTo>
                    <a:lnTo>
                      <a:pt x="233" y="18"/>
                    </a:lnTo>
                    <a:lnTo>
                      <a:pt x="216" y="18"/>
                    </a:lnTo>
                    <a:lnTo>
                      <a:pt x="204" y="0"/>
                    </a:lnTo>
                    <a:lnTo>
                      <a:pt x="186" y="10"/>
                    </a:lnTo>
                    <a:lnTo>
                      <a:pt x="192" y="35"/>
                    </a:lnTo>
                    <a:lnTo>
                      <a:pt x="182" y="31"/>
                    </a:lnTo>
                    <a:lnTo>
                      <a:pt x="173" y="26"/>
                    </a:lnTo>
                    <a:lnTo>
                      <a:pt x="157" y="63"/>
                    </a:lnTo>
                    <a:lnTo>
                      <a:pt x="136" y="68"/>
                    </a:lnTo>
                    <a:lnTo>
                      <a:pt x="115" y="61"/>
                    </a:lnTo>
                    <a:lnTo>
                      <a:pt x="101" y="80"/>
                    </a:lnTo>
                    <a:lnTo>
                      <a:pt x="84" y="63"/>
                    </a:lnTo>
                    <a:lnTo>
                      <a:pt x="57" y="46"/>
                    </a:lnTo>
                    <a:lnTo>
                      <a:pt x="0" y="63"/>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81" name="Freeform 494"/>
              <p:cNvSpPr>
                <a:spLocks/>
              </p:cNvSpPr>
              <p:nvPr/>
            </p:nvSpPr>
            <p:spPr bwMode="auto">
              <a:xfrm>
                <a:off x="2492" y="2499"/>
                <a:ext cx="127" cy="62"/>
              </a:xfrm>
              <a:custGeom>
                <a:avLst/>
                <a:gdLst>
                  <a:gd name="T0" fmla="*/ 3 w 444"/>
                  <a:gd name="T1" fmla="*/ 3 h 219"/>
                  <a:gd name="T2" fmla="*/ 2 w 444"/>
                  <a:gd name="T3" fmla="*/ 3 h 219"/>
                  <a:gd name="T4" fmla="*/ 0 w 444"/>
                  <a:gd name="T5" fmla="*/ 4 h 219"/>
                  <a:gd name="T6" fmla="*/ 0 w 444"/>
                  <a:gd name="T7" fmla="*/ 4 h 219"/>
                  <a:gd name="T8" fmla="*/ 0 w 444"/>
                  <a:gd name="T9" fmla="*/ 5 h 219"/>
                  <a:gd name="T10" fmla="*/ 1 w 444"/>
                  <a:gd name="T11" fmla="*/ 5 h 219"/>
                  <a:gd name="T12" fmla="*/ 3 w 444"/>
                  <a:gd name="T13" fmla="*/ 5 h 219"/>
                  <a:gd name="T14" fmla="*/ 4 w 444"/>
                  <a:gd name="T15" fmla="*/ 5 h 219"/>
                  <a:gd name="T16" fmla="*/ 5 w 444"/>
                  <a:gd name="T17" fmla="*/ 5 h 219"/>
                  <a:gd name="T18" fmla="*/ 5 w 444"/>
                  <a:gd name="T19" fmla="*/ 4 h 219"/>
                  <a:gd name="T20" fmla="*/ 6 w 444"/>
                  <a:gd name="T21" fmla="*/ 4 h 219"/>
                  <a:gd name="T22" fmla="*/ 7 w 444"/>
                  <a:gd name="T23" fmla="*/ 4 h 219"/>
                  <a:gd name="T24" fmla="*/ 7 w 444"/>
                  <a:gd name="T25" fmla="*/ 4 h 219"/>
                  <a:gd name="T26" fmla="*/ 9 w 444"/>
                  <a:gd name="T27" fmla="*/ 3 h 219"/>
                  <a:gd name="T28" fmla="*/ 10 w 444"/>
                  <a:gd name="T29" fmla="*/ 2 h 219"/>
                  <a:gd name="T30" fmla="*/ 10 w 444"/>
                  <a:gd name="T31" fmla="*/ 2 h 219"/>
                  <a:gd name="T32" fmla="*/ 10 w 444"/>
                  <a:gd name="T33" fmla="*/ 1 h 219"/>
                  <a:gd name="T34" fmla="*/ 9 w 444"/>
                  <a:gd name="T35" fmla="*/ 1 h 219"/>
                  <a:gd name="T36" fmla="*/ 9 w 444"/>
                  <a:gd name="T37" fmla="*/ 1 h 219"/>
                  <a:gd name="T38" fmla="*/ 8 w 444"/>
                  <a:gd name="T39" fmla="*/ 1 h 219"/>
                  <a:gd name="T40" fmla="*/ 7 w 444"/>
                  <a:gd name="T41" fmla="*/ 0 h 219"/>
                  <a:gd name="T42" fmla="*/ 4 w 444"/>
                  <a:gd name="T43" fmla="*/ 0 h 219"/>
                  <a:gd name="T44" fmla="*/ 4 w 444"/>
                  <a:gd name="T45" fmla="*/ 0 h 219"/>
                  <a:gd name="T46" fmla="*/ 4 w 444"/>
                  <a:gd name="T47" fmla="*/ 1 h 219"/>
                  <a:gd name="T48" fmla="*/ 4 w 444"/>
                  <a:gd name="T49" fmla="*/ 1 h 219"/>
                  <a:gd name="T50" fmla="*/ 4 w 444"/>
                  <a:gd name="T51" fmla="*/ 1 h 219"/>
                  <a:gd name="T52" fmla="*/ 3 w 444"/>
                  <a:gd name="T53" fmla="*/ 1 h 219"/>
                  <a:gd name="T54" fmla="*/ 3 w 444"/>
                  <a:gd name="T55" fmla="*/ 1 h 219"/>
                  <a:gd name="T56" fmla="*/ 2 w 444"/>
                  <a:gd name="T57" fmla="*/ 1 h 219"/>
                  <a:gd name="T58" fmla="*/ 2 w 444"/>
                  <a:gd name="T59" fmla="*/ 1 h 219"/>
                  <a:gd name="T60" fmla="*/ 2 w 444"/>
                  <a:gd name="T61" fmla="*/ 1 h 219"/>
                  <a:gd name="T62" fmla="*/ 2 w 444"/>
                  <a:gd name="T63" fmla="*/ 2 h 219"/>
                  <a:gd name="T64" fmla="*/ 2 w 444"/>
                  <a:gd name="T65" fmla="*/ 2 h 219"/>
                  <a:gd name="T66" fmla="*/ 2 w 444"/>
                  <a:gd name="T67" fmla="*/ 3 h 219"/>
                  <a:gd name="T68" fmla="*/ 4 w 444"/>
                  <a:gd name="T69" fmla="*/ 3 h 219"/>
                  <a:gd name="T70" fmla="*/ 4 w 444"/>
                  <a:gd name="T71" fmla="*/ 2 h 219"/>
                  <a:gd name="T72" fmla="*/ 5 w 444"/>
                  <a:gd name="T73" fmla="*/ 3 h 219"/>
                  <a:gd name="T74" fmla="*/ 4 w 444"/>
                  <a:gd name="T75" fmla="*/ 3 h 219"/>
                  <a:gd name="T76" fmla="*/ 4 w 444"/>
                  <a:gd name="T77" fmla="*/ 3 h 219"/>
                  <a:gd name="T78" fmla="*/ 3 w 444"/>
                  <a:gd name="T79" fmla="*/ 3 h 219"/>
                  <a:gd name="T80" fmla="*/ 3 w 444"/>
                  <a:gd name="T81" fmla="*/ 3 h 219"/>
                  <a:gd name="T82" fmla="*/ 3 w 444"/>
                  <a:gd name="T83" fmla="*/ 3 h 21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44"/>
                  <a:gd name="T127" fmla="*/ 0 h 219"/>
                  <a:gd name="T128" fmla="*/ 444 w 444"/>
                  <a:gd name="T129" fmla="*/ 219 h 219"/>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44" h="219">
                    <a:moveTo>
                      <a:pt x="113" y="156"/>
                    </a:moveTo>
                    <a:lnTo>
                      <a:pt x="81" y="156"/>
                    </a:lnTo>
                    <a:lnTo>
                      <a:pt x="16" y="165"/>
                    </a:lnTo>
                    <a:lnTo>
                      <a:pt x="0" y="190"/>
                    </a:lnTo>
                    <a:lnTo>
                      <a:pt x="16" y="200"/>
                    </a:lnTo>
                    <a:lnTo>
                      <a:pt x="29" y="207"/>
                    </a:lnTo>
                    <a:lnTo>
                      <a:pt x="118" y="206"/>
                    </a:lnTo>
                    <a:lnTo>
                      <a:pt x="179" y="206"/>
                    </a:lnTo>
                    <a:lnTo>
                      <a:pt x="207" y="219"/>
                    </a:lnTo>
                    <a:lnTo>
                      <a:pt x="216" y="192"/>
                    </a:lnTo>
                    <a:lnTo>
                      <a:pt x="242" y="190"/>
                    </a:lnTo>
                    <a:lnTo>
                      <a:pt x="278" y="180"/>
                    </a:lnTo>
                    <a:lnTo>
                      <a:pt x="309" y="172"/>
                    </a:lnTo>
                    <a:lnTo>
                      <a:pt x="363" y="136"/>
                    </a:lnTo>
                    <a:lnTo>
                      <a:pt x="423" y="102"/>
                    </a:lnTo>
                    <a:lnTo>
                      <a:pt x="444" y="84"/>
                    </a:lnTo>
                    <a:lnTo>
                      <a:pt x="436" y="50"/>
                    </a:lnTo>
                    <a:lnTo>
                      <a:pt x="406" y="50"/>
                    </a:lnTo>
                    <a:lnTo>
                      <a:pt x="382" y="35"/>
                    </a:lnTo>
                    <a:lnTo>
                      <a:pt x="349" y="22"/>
                    </a:lnTo>
                    <a:lnTo>
                      <a:pt x="275" y="14"/>
                    </a:lnTo>
                    <a:lnTo>
                      <a:pt x="182" y="0"/>
                    </a:lnTo>
                    <a:lnTo>
                      <a:pt x="165" y="4"/>
                    </a:lnTo>
                    <a:lnTo>
                      <a:pt x="171" y="22"/>
                    </a:lnTo>
                    <a:lnTo>
                      <a:pt x="180" y="39"/>
                    </a:lnTo>
                    <a:lnTo>
                      <a:pt x="156" y="45"/>
                    </a:lnTo>
                    <a:lnTo>
                      <a:pt x="148" y="33"/>
                    </a:lnTo>
                    <a:lnTo>
                      <a:pt x="117" y="29"/>
                    </a:lnTo>
                    <a:lnTo>
                      <a:pt x="76" y="33"/>
                    </a:lnTo>
                    <a:lnTo>
                      <a:pt x="93" y="45"/>
                    </a:lnTo>
                    <a:lnTo>
                      <a:pt x="93" y="57"/>
                    </a:lnTo>
                    <a:lnTo>
                      <a:pt x="86" y="72"/>
                    </a:lnTo>
                    <a:lnTo>
                      <a:pt x="86" y="95"/>
                    </a:lnTo>
                    <a:lnTo>
                      <a:pt x="98" y="108"/>
                    </a:lnTo>
                    <a:lnTo>
                      <a:pt x="156" y="108"/>
                    </a:lnTo>
                    <a:lnTo>
                      <a:pt x="174" y="107"/>
                    </a:lnTo>
                    <a:lnTo>
                      <a:pt x="192" y="126"/>
                    </a:lnTo>
                    <a:lnTo>
                      <a:pt x="173" y="153"/>
                    </a:lnTo>
                    <a:lnTo>
                      <a:pt x="154" y="153"/>
                    </a:lnTo>
                    <a:lnTo>
                      <a:pt x="132" y="152"/>
                    </a:lnTo>
                    <a:lnTo>
                      <a:pt x="123" y="153"/>
                    </a:lnTo>
                    <a:lnTo>
                      <a:pt x="113" y="156"/>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82" name="Freeform 495"/>
              <p:cNvSpPr>
                <a:spLocks/>
              </p:cNvSpPr>
              <p:nvPr/>
            </p:nvSpPr>
            <p:spPr bwMode="auto">
              <a:xfrm>
                <a:off x="2479" y="2536"/>
                <a:ext cx="81" cy="65"/>
              </a:xfrm>
              <a:custGeom>
                <a:avLst/>
                <a:gdLst>
                  <a:gd name="T0" fmla="*/ 0 w 285"/>
                  <a:gd name="T1" fmla="*/ 5 h 227"/>
                  <a:gd name="T2" fmla="*/ 0 w 285"/>
                  <a:gd name="T3" fmla="*/ 5 h 227"/>
                  <a:gd name="T4" fmla="*/ 1 w 285"/>
                  <a:gd name="T5" fmla="*/ 5 h 227"/>
                  <a:gd name="T6" fmla="*/ 2 w 285"/>
                  <a:gd name="T7" fmla="*/ 5 h 227"/>
                  <a:gd name="T8" fmla="*/ 3 w 285"/>
                  <a:gd name="T9" fmla="*/ 3 h 227"/>
                  <a:gd name="T10" fmla="*/ 3 w 285"/>
                  <a:gd name="T11" fmla="*/ 4 h 227"/>
                  <a:gd name="T12" fmla="*/ 4 w 285"/>
                  <a:gd name="T13" fmla="*/ 5 h 227"/>
                  <a:gd name="T14" fmla="*/ 5 w 285"/>
                  <a:gd name="T15" fmla="*/ 5 h 227"/>
                  <a:gd name="T16" fmla="*/ 6 w 285"/>
                  <a:gd name="T17" fmla="*/ 5 h 227"/>
                  <a:gd name="T18" fmla="*/ 7 w 285"/>
                  <a:gd name="T19" fmla="*/ 5 h 227"/>
                  <a:gd name="T20" fmla="*/ 7 w 285"/>
                  <a:gd name="T21" fmla="*/ 3 h 227"/>
                  <a:gd name="T22" fmla="*/ 6 w 285"/>
                  <a:gd name="T23" fmla="*/ 3 h 227"/>
                  <a:gd name="T24" fmla="*/ 6 w 285"/>
                  <a:gd name="T25" fmla="*/ 3 h 227"/>
                  <a:gd name="T26" fmla="*/ 6 w 285"/>
                  <a:gd name="T27" fmla="*/ 2 h 227"/>
                  <a:gd name="T28" fmla="*/ 5 w 285"/>
                  <a:gd name="T29" fmla="*/ 2 h 227"/>
                  <a:gd name="T30" fmla="*/ 5 w 285"/>
                  <a:gd name="T31" fmla="*/ 2 h 227"/>
                  <a:gd name="T32" fmla="*/ 3 w 285"/>
                  <a:gd name="T33" fmla="*/ 2 h 227"/>
                  <a:gd name="T34" fmla="*/ 3 w 285"/>
                  <a:gd name="T35" fmla="*/ 2 h 227"/>
                  <a:gd name="T36" fmla="*/ 2 w 285"/>
                  <a:gd name="T37" fmla="*/ 2 h 227"/>
                  <a:gd name="T38" fmla="*/ 1 w 285"/>
                  <a:gd name="T39" fmla="*/ 1 h 227"/>
                  <a:gd name="T40" fmla="*/ 1 w 285"/>
                  <a:gd name="T41" fmla="*/ 1 h 227"/>
                  <a:gd name="T42" fmla="*/ 1 w 285"/>
                  <a:gd name="T43" fmla="*/ 1 h 227"/>
                  <a:gd name="T44" fmla="*/ 1 w 285"/>
                  <a:gd name="T45" fmla="*/ 1 h 227"/>
                  <a:gd name="T46" fmla="*/ 3 w 285"/>
                  <a:gd name="T47" fmla="*/ 1 h 227"/>
                  <a:gd name="T48" fmla="*/ 3 w 285"/>
                  <a:gd name="T49" fmla="*/ 0 h 227"/>
                  <a:gd name="T50" fmla="*/ 2 w 285"/>
                  <a:gd name="T51" fmla="*/ 0 h 227"/>
                  <a:gd name="T52" fmla="*/ 1 w 285"/>
                  <a:gd name="T53" fmla="*/ 0 h 227"/>
                  <a:gd name="T54" fmla="*/ 0 w 285"/>
                  <a:gd name="T55" fmla="*/ 1 h 227"/>
                  <a:gd name="T56" fmla="*/ 0 w 285"/>
                  <a:gd name="T57" fmla="*/ 2 h 227"/>
                  <a:gd name="T58" fmla="*/ 0 w 285"/>
                  <a:gd name="T59" fmla="*/ 2 h 227"/>
                  <a:gd name="T60" fmla="*/ 0 w 285"/>
                  <a:gd name="T61" fmla="*/ 2 h 227"/>
                  <a:gd name="T62" fmla="*/ 1 w 285"/>
                  <a:gd name="T63" fmla="*/ 2 h 227"/>
                  <a:gd name="T64" fmla="*/ 1 w 285"/>
                  <a:gd name="T65" fmla="*/ 3 h 227"/>
                  <a:gd name="T66" fmla="*/ 1 w 285"/>
                  <a:gd name="T67" fmla="*/ 4 h 227"/>
                  <a:gd name="T68" fmla="*/ 1 w 285"/>
                  <a:gd name="T69" fmla="*/ 4 h 227"/>
                  <a:gd name="T70" fmla="*/ 1 w 285"/>
                  <a:gd name="T71" fmla="*/ 4 h 227"/>
                  <a:gd name="T72" fmla="*/ 0 w 285"/>
                  <a:gd name="T73" fmla="*/ 5 h 22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85"/>
                  <a:gd name="T112" fmla="*/ 0 h 227"/>
                  <a:gd name="T113" fmla="*/ 285 w 285"/>
                  <a:gd name="T114" fmla="*/ 227 h 22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85" h="227">
                    <a:moveTo>
                      <a:pt x="0" y="192"/>
                    </a:moveTo>
                    <a:lnTo>
                      <a:pt x="4" y="201"/>
                    </a:lnTo>
                    <a:lnTo>
                      <a:pt x="27" y="205"/>
                    </a:lnTo>
                    <a:lnTo>
                      <a:pt x="76" y="207"/>
                    </a:lnTo>
                    <a:lnTo>
                      <a:pt x="135" y="138"/>
                    </a:lnTo>
                    <a:lnTo>
                      <a:pt x="150" y="181"/>
                    </a:lnTo>
                    <a:lnTo>
                      <a:pt x="166" y="227"/>
                    </a:lnTo>
                    <a:lnTo>
                      <a:pt x="206" y="209"/>
                    </a:lnTo>
                    <a:lnTo>
                      <a:pt x="243" y="191"/>
                    </a:lnTo>
                    <a:lnTo>
                      <a:pt x="285" y="205"/>
                    </a:lnTo>
                    <a:lnTo>
                      <a:pt x="285" y="139"/>
                    </a:lnTo>
                    <a:lnTo>
                      <a:pt x="258" y="127"/>
                    </a:lnTo>
                    <a:lnTo>
                      <a:pt x="242" y="128"/>
                    </a:lnTo>
                    <a:lnTo>
                      <a:pt x="253" y="85"/>
                    </a:lnTo>
                    <a:lnTo>
                      <a:pt x="218" y="76"/>
                    </a:lnTo>
                    <a:lnTo>
                      <a:pt x="192" y="73"/>
                    </a:lnTo>
                    <a:lnTo>
                      <a:pt x="151" y="73"/>
                    </a:lnTo>
                    <a:lnTo>
                      <a:pt x="121" y="73"/>
                    </a:lnTo>
                    <a:lnTo>
                      <a:pt x="81" y="73"/>
                    </a:lnTo>
                    <a:lnTo>
                      <a:pt x="49" y="66"/>
                    </a:lnTo>
                    <a:lnTo>
                      <a:pt x="45" y="59"/>
                    </a:lnTo>
                    <a:lnTo>
                      <a:pt x="50" y="44"/>
                    </a:lnTo>
                    <a:lnTo>
                      <a:pt x="65" y="32"/>
                    </a:lnTo>
                    <a:lnTo>
                      <a:pt x="119" y="21"/>
                    </a:lnTo>
                    <a:lnTo>
                      <a:pt x="117" y="0"/>
                    </a:lnTo>
                    <a:lnTo>
                      <a:pt x="73" y="7"/>
                    </a:lnTo>
                    <a:lnTo>
                      <a:pt x="40" y="4"/>
                    </a:lnTo>
                    <a:lnTo>
                      <a:pt x="19" y="27"/>
                    </a:lnTo>
                    <a:lnTo>
                      <a:pt x="9" y="73"/>
                    </a:lnTo>
                    <a:lnTo>
                      <a:pt x="11" y="84"/>
                    </a:lnTo>
                    <a:lnTo>
                      <a:pt x="8" y="86"/>
                    </a:lnTo>
                    <a:lnTo>
                      <a:pt x="34" y="97"/>
                    </a:lnTo>
                    <a:lnTo>
                      <a:pt x="47" y="122"/>
                    </a:lnTo>
                    <a:lnTo>
                      <a:pt x="39" y="153"/>
                    </a:lnTo>
                    <a:lnTo>
                      <a:pt x="32" y="155"/>
                    </a:lnTo>
                    <a:lnTo>
                      <a:pt x="25" y="166"/>
                    </a:lnTo>
                    <a:lnTo>
                      <a:pt x="0" y="192"/>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sp>
            <p:nvSpPr>
              <p:cNvPr id="183" name="Freeform 496"/>
              <p:cNvSpPr>
                <a:spLocks/>
              </p:cNvSpPr>
              <p:nvPr/>
            </p:nvSpPr>
            <p:spPr bwMode="auto">
              <a:xfrm>
                <a:off x="2998" y="2793"/>
                <a:ext cx="6" cy="10"/>
              </a:xfrm>
              <a:custGeom>
                <a:avLst/>
                <a:gdLst>
                  <a:gd name="T0" fmla="*/ 0 w 19"/>
                  <a:gd name="T1" fmla="*/ 1 h 33"/>
                  <a:gd name="T2" fmla="*/ 0 w 19"/>
                  <a:gd name="T3" fmla="*/ 0 h 33"/>
                  <a:gd name="T4" fmla="*/ 1 w 19"/>
                  <a:gd name="T5" fmla="*/ 1 h 33"/>
                  <a:gd name="T6" fmla="*/ 0 w 19"/>
                  <a:gd name="T7" fmla="*/ 1 h 33"/>
                  <a:gd name="T8" fmla="*/ 0 60000 65536"/>
                  <a:gd name="T9" fmla="*/ 0 60000 65536"/>
                  <a:gd name="T10" fmla="*/ 0 60000 65536"/>
                  <a:gd name="T11" fmla="*/ 0 60000 65536"/>
                  <a:gd name="T12" fmla="*/ 0 w 19"/>
                  <a:gd name="T13" fmla="*/ 0 h 33"/>
                  <a:gd name="T14" fmla="*/ 19 w 19"/>
                  <a:gd name="T15" fmla="*/ 33 h 33"/>
                </a:gdLst>
                <a:ahLst/>
                <a:cxnLst>
                  <a:cxn ang="T8">
                    <a:pos x="T0" y="T1"/>
                  </a:cxn>
                  <a:cxn ang="T9">
                    <a:pos x="T2" y="T3"/>
                  </a:cxn>
                  <a:cxn ang="T10">
                    <a:pos x="T4" y="T5"/>
                  </a:cxn>
                  <a:cxn ang="T11">
                    <a:pos x="T6" y="T7"/>
                  </a:cxn>
                </a:cxnLst>
                <a:rect l="T12" t="T13" r="T14" b="T15"/>
                <a:pathLst>
                  <a:path w="19" h="33">
                    <a:moveTo>
                      <a:pt x="0" y="33"/>
                    </a:moveTo>
                    <a:lnTo>
                      <a:pt x="11" y="0"/>
                    </a:lnTo>
                    <a:lnTo>
                      <a:pt x="19" y="18"/>
                    </a:lnTo>
                    <a:lnTo>
                      <a:pt x="0" y="33"/>
                    </a:lnTo>
                    <a:close/>
                  </a:path>
                </a:pathLst>
              </a:custGeom>
              <a:grpFill/>
              <a:ln w="635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Narrow" pitchFamily="34" charset="0"/>
                  <a:cs typeface="Arial" pitchFamily="34" charset="0"/>
                </a:endParaRPr>
              </a:p>
            </p:txBody>
          </p:sp>
        </p:grpSp>
      </p:grpSp>
      <p:grpSp>
        <p:nvGrpSpPr>
          <p:cNvPr id="257" name="组合 256"/>
          <p:cNvGrpSpPr/>
          <p:nvPr/>
        </p:nvGrpSpPr>
        <p:grpSpPr>
          <a:xfrm rot="20127429">
            <a:off x="1425250" y="2526823"/>
            <a:ext cx="1348193" cy="1757920"/>
            <a:chOff x="1534073" y="2033904"/>
            <a:chExt cx="1348193" cy="1757920"/>
          </a:xfrm>
        </p:grpSpPr>
        <p:grpSp>
          <p:nvGrpSpPr>
            <p:cNvPr id="255" name="组合 254"/>
            <p:cNvGrpSpPr/>
            <p:nvPr/>
          </p:nvGrpSpPr>
          <p:grpSpPr>
            <a:xfrm>
              <a:off x="1534073" y="2033904"/>
              <a:ext cx="1348193" cy="1757920"/>
              <a:chOff x="4983862" y="2204864"/>
              <a:chExt cx="1348193" cy="1757920"/>
            </a:xfrm>
            <a:solidFill>
              <a:schemeClr val="bg1"/>
            </a:solidFill>
          </p:grpSpPr>
          <p:sp>
            <p:nvSpPr>
              <p:cNvPr id="253" name="椭圆 252"/>
              <p:cNvSpPr/>
              <p:nvPr/>
            </p:nvSpPr>
            <p:spPr>
              <a:xfrm>
                <a:off x="4983862" y="2204864"/>
                <a:ext cx="1348193" cy="13481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4" name="等腰三角形 253"/>
              <p:cNvSpPr/>
              <p:nvPr/>
            </p:nvSpPr>
            <p:spPr>
              <a:xfrm flipV="1">
                <a:off x="5455547" y="3285095"/>
                <a:ext cx="426609" cy="67768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6" name="TextBox 255"/>
            <p:cNvSpPr txBox="1"/>
            <p:nvPr/>
          </p:nvSpPr>
          <p:spPr>
            <a:xfrm rot="1472571">
              <a:off x="1578528" y="2203315"/>
              <a:ext cx="1261885" cy="892552"/>
            </a:xfrm>
            <a:prstGeom prst="rect">
              <a:avLst/>
            </a:prstGeom>
            <a:noFill/>
          </p:spPr>
          <p:txBody>
            <a:bodyPr wrap="none" rtlCol="0">
              <a:spAutoFit/>
            </a:bodyPr>
            <a:lstStyle/>
            <a:p>
              <a:pPr algn="ctr"/>
              <a:r>
                <a:rPr lang="zh-CN" altLang="en-US" sz="2400" dirty="0" smtClean="0">
                  <a:solidFill>
                    <a:srgbClr val="0156B3"/>
                  </a:solidFill>
                </a:rPr>
                <a:t>欧洲</a:t>
              </a:r>
              <a:endParaRPr lang="en-US" altLang="zh-CN" sz="2400" dirty="0" smtClean="0">
                <a:solidFill>
                  <a:srgbClr val="0156B3"/>
                </a:solidFill>
              </a:endParaRPr>
            </a:p>
            <a:p>
              <a:pPr algn="ctr"/>
              <a:r>
                <a:rPr lang="zh-CN" altLang="en-US" sz="2800" b="1" dirty="0" smtClean="0">
                  <a:solidFill>
                    <a:srgbClr val="01428A"/>
                  </a:solidFill>
                </a:rPr>
                <a:t>伽俐略</a:t>
              </a:r>
              <a:endParaRPr lang="zh-CN" altLang="en-US" sz="2800" b="1" dirty="0">
                <a:solidFill>
                  <a:srgbClr val="01428A"/>
                </a:solidFill>
              </a:endParaRPr>
            </a:p>
          </p:txBody>
        </p:sp>
      </p:grpSp>
      <p:grpSp>
        <p:nvGrpSpPr>
          <p:cNvPr id="258" name="组合 257"/>
          <p:cNvGrpSpPr/>
          <p:nvPr/>
        </p:nvGrpSpPr>
        <p:grpSpPr>
          <a:xfrm>
            <a:off x="5744087" y="2652019"/>
            <a:ext cx="1348193" cy="1757920"/>
            <a:chOff x="1534073" y="2033904"/>
            <a:chExt cx="1348193" cy="1757920"/>
          </a:xfrm>
        </p:grpSpPr>
        <p:grpSp>
          <p:nvGrpSpPr>
            <p:cNvPr id="259" name="组合 258"/>
            <p:cNvGrpSpPr/>
            <p:nvPr/>
          </p:nvGrpSpPr>
          <p:grpSpPr>
            <a:xfrm>
              <a:off x="1534073" y="2033904"/>
              <a:ext cx="1348193" cy="1757920"/>
              <a:chOff x="4983862" y="2204864"/>
              <a:chExt cx="1348193" cy="1757920"/>
            </a:xfrm>
            <a:solidFill>
              <a:schemeClr val="bg1"/>
            </a:solidFill>
          </p:grpSpPr>
          <p:sp>
            <p:nvSpPr>
              <p:cNvPr id="261" name="椭圆 260"/>
              <p:cNvSpPr/>
              <p:nvPr/>
            </p:nvSpPr>
            <p:spPr>
              <a:xfrm>
                <a:off x="4983862" y="2204864"/>
                <a:ext cx="1348193" cy="13481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2" name="等腰三角形 261"/>
              <p:cNvSpPr/>
              <p:nvPr/>
            </p:nvSpPr>
            <p:spPr>
              <a:xfrm flipV="1">
                <a:off x="5455547" y="3285095"/>
                <a:ext cx="426609" cy="67768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0" name="TextBox 259"/>
            <p:cNvSpPr txBox="1"/>
            <p:nvPr/>
          </p:nvSpPr>
          <p:spPr>
            <a:xfrm>
              <a:off x="1654060" y="2204864"/>
              <a:ext cx="1117614" cy="1015663"/>
            </a:xfrm>
            <a:prstGeom prst="rect">
              <a:avLst/>
            </a:prstGeom>
            <a:noFill/>
          </p:spPr>
          <p:txBody>
            <a:bodyPr wrap="none" rtlCol="0">
              <a:spAutoFit/>
            </a:bodyPr>
            <a:lstStyle/>
            <a:p>
              <a:pPr algn="ctr"/>
              <a:r>
                <a:rPr lang="zh-CN" altLang="en-US" sz="2400" dirty="0">
                  <a:solidFill>
                    <a:srgbClr val="0156B3"/>
                  </a:solidFill>
                  <a:latin typeface="+mj-ea"/>
                  <a:ea typeface="+mj-ea"/>
                </a:rPr>
                <a:t>美国</a:t>
              </a:r>
              <a:endParaRPr lang="en-US" altLang="zh-CN" sz="2400" dirty="0" smtClean="0">
                <a:solidFill>
                  <a:srgbClr val="0156B3"/>
                </a:solidFill>
                <a:latin typeface="+mj-ea"/>
                <a:ea typeface="+mj-ea"/>
              </a:endParaRPr>
            </a:p>
            <a:p>
              <a:pPr algn="ctr"/>
              <a:r>
                <a:rPr lang="en-US" altLang="zh-CN" sz="3600" b="1" dirty="0" smtClean="0">
                  <a:solidFill>
                    <a:srgbClr val="01428A"/>
                  </a:solidFill>
                  <a:latin typeface="+mj-ea"/>
                  <a:ea typeface="+mj-ea"/>
                </a:rPr>
                <a:t>GPS</a:t>
              </a:r>
              <a:endParaRPr lang="zh-CN" altLang="en-US" sz="3600" b="1" dirty="0">
                <a:solidFill>
                  <a:srgbClr val="01428A"/>
                </a:solidFill>
                <a:latin typeface="+mj-ea"/>
                <a:ea typeface="+mj-ea"/>
              </a:endParaRPr>
            </a:p>
          </p:txBody>
        </p:sp>
      </p:grpSp>
      <p:grpSp>
        <p:nvGrpSpPr>
          <p:cNvPr id="263" name="组合 262"/>
          <p:cNvGrpSpPr/>
          <p:nvPr/>
        </p:nvGrpSpPr>
        <p:grpSpPr>
          <a:xfrm>
            <a:off x="2693658" y="2178524"/>
            <a:ext cx="1442318" cy="1757920"/>
            <a:chOff x="1491706" y="2033904"/>
            <a:chExt cx="1442318" cy="1757920"/>
          </a:xfrm>
        </p:grpSpPr>
        <p:grpSp>
          <p:nvGrpSpPr>
            <p:cNvPr id="264" name="组合 263"/>
            <p:cNvGrpSpPr/>
            <p:nvPr/>
          </p:nvGrpSpPr>
          <p:grpSpPr>
            <a:xfrm>
              <a:off x="1534073" y="2033904"/>
              <a:ext cx="1348193" cy="1757920"/>
              <a:chOff x="4983862" y="2204864"/>
              <a:chExt cx="1348193" cy="1757920"/>
            </a:xfrm>
            <a:solidFill>
              <a:schemeClr val="bg1"/>
            </a:solidFill>
          </p:grpSpPr>
          <p:sp>
            <p:nvSpPr>
              <p:cNvPr id="266" name="椭圆 265"/>
              <p:cNvSpPr/>
              <p:nvPr/>
            </p:nvSpPr>
            <p:spPr>
              <a:xfrm>
                <a:off x="4983862" y="2204864"/>
                <a:ext cx="1348193" cy="13481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7" name="等腰三角形 266"/>
              <p:cNvSpPr/>
              <p:nvPr/>
            </p:nvSpPr>
            <p:spPr>
              <a:xfrm flipV="1">
                <a:off x="5455547" y="3285095"/>
                <a:ext cx="426609" cy="67768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5" name="TextBox 264"/>
            <p:cNvSpPr txBox="1"/>
            <p:nvPr/>
          </p:nvSpPr>
          <p:spPr>
            <a:xfrm>
              <a:off x="1491706" y="2251164"/>
              <a:ext cx="1442318" cy="769441"/>
            </a:xfrm>
            <a:prstGeom prst="rect">
              <a:avLst/>
            </a:prstGeom>
            <a:noFill/>
          </p:spPr>
          <p:txBody>
            <a:bodyPr wrap="none" rtlCol="0">
              <a:spAutoFit/>
            </a:bodyPr>
            <a:lstStyle/>
            <a:p>
              <a:pPr algn="ctr"/>
              <a:r>
                <a:rPr lang="zh-CN" altLang="en-US" sz="2400" dirty="0">
                  <a:solidFill>
                    <a:srgbClr val="0156B3"/>
                  </a:solidFill>
                </a:rPr>
                <a:t>俄罗斯</a:t>
              </a:r>
              <a:endParaRPr lang="en-US" altLang="zh-CN" sz="2400" dirty="0" smtClean="0">
                <a:solidFill>
                  <a:srgbClr val="0156B3"/>
                </a:solidFill>
              </a:endParaRPr>
            </a:p>
            <a:p>
              <a:pPr algn="ctr"/>
              <a:r>
                <a:rPr lang="en-US" altLang="zh-CN" sz="2000" b="1" dirty="0" smtClean="0">
                  <a:solidFill>
                    <a:srgbClr val="01428A"/>
                  </a:solidFill>
                  <a:latin typeface="+mj-ea"/>
                  <a:ea typeface="+mj-ea"/>
                </a:rPr>
                <a:t>GLONASS</a:t>
              </a:r>
              <a:endParaRPr lang="zh-CN" altLang="en-US" sz="2000" b="1" dirty="0">
                <a:solidFill>
                  <a:srgbClr val="01428A"/>
                </a:solidFill>
                <a:latin typeface="+mj-ea"/>
                <a:ea typeface="+mj-ea"/>
              </a:endParaRPr>
            </a:p>
          </p:txBody>
        </p:sp>
      </p:grpSp>
      <p:grpSp>
        <p:nvGrpSpPr>
          <p:cNvPr id="268" name="组合 267"/>
          <p:cNvGrpSpPr/>
          <p:nvPr/>
        </p:nvGrpSpPr>
        <p:grpSpPr>
          <a:xfrm rot="2181786">
            <a:off x="3842046" y="2847997"/>
            <a:ext cx="1348193" cy="1757920"/>
            <a:chOff x="1534073" y="2033904"/>
            <a:chExt cx="1348193" cy="1757920"/>
          </a:xfrm>
        </p:grpSpPr>
        <p:grpSp>
          <p:nvGrpSpPr>
            <p:cNvPr id="269" name="组合 268"/>
            <p:cNvGrpSpPr/>
            <p:nvPr/>
          </p:nvGrpSpPr>
          <p:grpSpPr>
            <a:xfrm>
              <a:off x="1534073" y="2033904"/>
              <a:ext cx="1348193" cy="1757920"/>
              <a:chOff x="4983862" y="2204864"/>
              <a:chExt cx="1348193" cy="1757920"/>
            </a:xfrm>
            <a:solidFill>
              <a:schemeClr val="bg1"/>
            </a:solidFill>
          </p:grpSpPr>
          <p:sp>
            <p:nvSpPr>
              <p:cNvPr id="271" name="椭圆 270"/>
              <p:cNvSpPr/>
              <p:nvPr/>
            </p:nvSpPr>
            <p:spPr>
              <a:xfrm>
                <a:off x="4983862" y="2204864"/>
                <a:ext cx="1348193" cy="13481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2" name="等腰三角形 271"/>
              <p:cNvSpPr/>
              <p:nvPr/>
            </p:nvSpPr>
            <p:spPr>
              <a:xfrm flipV="1">
                <a:off x="5455547" y="3285095"/>
                <a:ext cx="426609" cy="67768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0" name="TextBox 269"/>
            <p:cNvSpPr txBox="1"/>
            <p:nvPr/>
          </p:nvSpPr>
          <p:spPr>
            <a:xfrm rot="19418214">
              <a:off x="1644591" y="2148395"/>
              <a:ext cx="1107997" cy="1015663"/>
            </a:xfrm>
            <a:prstGeom prst="rect">
              <a:avLst/>
            </a:prstGeom>
            <a:noFill/>
          </p:spPr>
          <p:txBody>
            <a:bodyPr wrap="none" rtlCol="0">
              <a:spAutoFit/>
            </a:bodyPr>
            <a:lstStyle/>
            <a:p>
              <a:pPr algn="ctr"/>
              <a:r>
                <a:rPr lang="zh-CN" altLang="en-US" sz="2400" dirty="0" smtClean="0">
                  <a:solidFill>
                    <a:srgbClr val="0156B3"/>
                  </a:solidFill>
                </a:rPr>
                <a:t>中国</a:t>
              </a:r>
              <a:endParaRPr lang="en-US" altLang="zh-CN" sz="2400" dirty="0" smtClean="0">
                <a:solidFill>
                  <a:srgbClr val="0156B3"/>
                </a:solidFill>
              </a:endParaRPr>
            </a:p>
            <a:p>
              <a:pPr algn="ctr"/>
              <a:r>
                <a:rPr lang="zh-CN" altLang="en-US" sz="3600" b="1" dirty="0" smtClean="0">
                  <a:solidFill>
                    <a:srgbClr val="01428A"/>
                  </a:solidFill>
                  <a:latin typeface="+mj-ea"/>
                  <a:ea typeface="+mj-ea"/>
                </a:rPr>
                <a:t>北斗</a:t>
              </a:r>
              <a:endParaRPr lang="zh-CN" altLang="en-US" sz="3600" b="1" dirty="0">
                <a:solidFill>
                  <a:srgbClr val="01428A"/>
                </a:solidFill>
                <a:latin typeface="+mj-ea"/>
                <a:ea typeface="+mj-ea"/>
              </a:endParaRPr>
            </a:p>
          </p:txBody>
        </p:sp>
      </p:grpSp>
    </p:spTree>
    <p:extLst>
      <p:ext uri="{BB962C8B-B14F-4D97-AF65-F5344CB8AC3E}">
        <p14:creationId xmlns:p14="http://schemas.microsoft.com/office/powerpoint/2010/main" val="4078189881"/>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58"/>
                                        </p:tgtEl>
                                        <p:attrNameLst>
                                          <p:attrName>style.visibility</p:attrName>
                                        </p:attrNameLst>
                                      </p:cBhvr>
                                      <p:to>
                                        <p:strVal val="visible"/>
                                      </p:to>
                                    </p:set>
                                    <p:anim calcmode="lin" valueType="num">
                                      <p:cBhvr>
                                        <p:cTn id="7" dur="500" fill="hold"/>
                                        <p:tgtEl>
                                          <p:spTgt spid="258"/>
                                        </p:tgtEl>
                                        <p:attrNameLst>
                                          <p:attrName>ppt_w</p:attrName>
                                        </p:attrNameLst>
                                      </p:cBhvr>
                                      <p:tavLst>
                                        <p:tav tm="0">
                                          <p:val>
                                            <p:fltVal val="0"/>
                                          </p:val>
                                        </p:tav>
                                        <p:tav tm="100000">
                                          <p:val>
                                            <p:strVal val="#ppt_w"/>
                                          </p:val>
                                        </p:tav>
                                      </p:tavLst>
                                    </p:anim>
                                    <p:anim calcmode="lin" valueType="num">
                                      <p:cBhvr>
                                        <p:cTn id="8" dur="500" fill="hold"/>
                                        <p:tgtEl>
                                          <p:spTgt spid="258"/>
                                        </p:tgtEl>
                                        <p:attrNameLst>
                                          <p:attrName>ppt_h</p:attrName>
                                        </p:attrNameLst>
                                      </p:cBhvr>
                                      <p:tavLst>
                                        <p:tav tm="0">
                                          <p:val>
                                            <p:fltVal val="0"/>
                                          </p:val>
                                        </p:tav>
                                        <p:tav tm="100000">
                                          <p:val>
                                            <p:strVal val="#ppt_h"/>
                                          </p:val>
                                        </p:tav>
                                      </p:tavLst>
                                    </p:anim>
                                    <p:animEffect transition="in" filter="fade">
                                      <p:cBhvr>
                                        <p:cTn id="9" dur="500"/>
                                        <p:tgtEl>
                                          <p:spTgt spid="258"/>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257"/>
                                        </p:tgtEl>
                                        <p:attrNameLst>
                                          <p:attrName>style.visibility</p:attrName>
                                        </p:attrNameLst>
                                      </p:cBhvr>
                                      <p:to>
                                        <p:strVal val="visible"/>
                                      </p:to>
                                    </p:set>
                                    <p:anim calcmode="lin" valueType="num">
                                      <p:cBhvr>
                                        <p:cTn id="14" dur="500" fill="hold"/>
                                        <p:tgtEl>
                                          <p:spTgt spid="257"/>
                                        </p:tgtEl>
                                        <p:attrNameLst>
                                          <p:attrName>ppt_w</p:attrName>
                                        </p:attrNameLst>
                                      </p:cBhvr>
                                      <p:tavLst>
                                        <p:tav tm="0">
                                          <p:val>
                                            <p:fltVal val="0"/>
                                          </p:val>
                                        </p:tav>
                                        <p:tav tm="100000">
                                          <p:val>
                                            <p:strVal val="#ppt_w"/>
                                          </p:val>
                                        </p:tav>
                                      </p:tavLst>
                                    </p:anim>
                                    <p:anim calcmode="lin" valueType="num">
                                      <p:cBhvr>
                                        <p:cTn id="15" dur="500" fill="hold"/>
                                        <p:tgtEl>
                                          <p:spTgt spid="257"/>
                                        </p:tgtEl>
                                        <p:attrNameLst>
                                          <p:attrName>ppt_h</p:attrName>
                                        </p:attrNameLst>
                                      </p:cBhvr>
                                      <p:tavLst>
                                        <p:tav tm="0">
                                          <p:val>
                                            <p:fltVal val="0"/>
                                          </p:val>
                                        </p:tav>
                                        <p:tav tm="100000">
                                          <p:val>
                                            <p:strVal val="#ppt_h"/>
                                          </p:val>
                                        </p:tav>
                                      </p:tavLst>
                                    </p:anim>
                                    <p:animEffect transition="in" filter="fade">
                                      <p:cBhvr>
                                        <p:cTn id="16" dur="500"/>
                                        <p:tgtEl>
                                          <p:spTgt spid="257"/>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263"/>
                                        </p:tgtEl>
                                        <p:attrNameLst>
                                          <p:attrName>style.visibility</p:attrName>
                                        </p:attrNameLst>
                                      </p:cBhvr>
                                      <p:to>
                                        <p:strVal val="visible"/>
                                      </p:to>
                                    </p:set>
                                    <p:anim calcmode="lin" valueType="num">
                                      <p:cBhvr>
                                        <p:cTn id="21" dur="500" fill="hold"/>
                                        <p:tgtEl>
                                          <p:spTgt spid="263"/>
                                        </p:tgtEl>
                                        <p:attrNameLst>
                                          <p:attrName>ppt_w</p:attrName>
                                        </p:attrNameLst>
                                      </p:cBhvr>
                                      <p:tavLst>
                                        <p:tav tm="0">
                                          <p:val>
                                            <p:fltVal val="0"/>
                                          </p:val>
                                        </p:tav>
                                        <p:tav tm="100000">
                                          <p:val>
                                            <p:strVal val="#ppt_w"/>
                                          </p:val>
                                        </p:tav>
                                      </p:tavLst>
                                    </p:anim>
                                    <p:anim calcmode="lin" valueType="num">
                                      <p:cBhvr>
                                        <p:cTn id="22" dur="500" fill="hold"/>
                                        <p:tgtEl>
                                          <p:spTgt spid="263"/>
                                        </p:tgtEl>
                                        <p:attrNameLst>
                                          <p:attrName>ppt_h</p:attrName>
                                        </p:attrNameLst>
                                      </p:cBhvr>
                                      <p:tavLst>
                                        <p:tav tm="0">
                                          <p:val>
                                            <p:fltVal val="0"/>
                                          </p:val>
                                        </p:tav>
                                        <p:tav tm="100000">
                                          <p:val>
                                            <p:strVal val="#ppt_h"/>
                                          </p:val>
                                        </p:tav>
                                      </p:tavLst>
                                    </p:anim>
                                    <p:animEffect transition="in" filter="fade">
                                      <p:cBhvr>
                                        <p:cTn id="23" dur="500"/>
                                        <p:tgtEl>
                                          <p:spTgt spid="263"/>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268"/>
                                        </p:tgtEl>
                                        <p:attrNameLst>
                                          <p:attrName>style.visibility</p:attrName>
                                        </p:attrNameLst>
                                      </p:cBhvr>
                                      <p:to>
                                        <p:strVal val="visible"/>
                                      </p:to>
                                    </p:set>
                                    <p:anim calcmode="lin" valueType="num">
                                      <p:cBhvr>
                                        <p:cTn id="28" dur="500" fill="hold"/>
                                        <p:tgtEl>
                                          <p:spTgt spid="268"/>
                                        </p:tgtEl>
                                        <p:attrNameLst>
                                          <p:attrName>ppt_w</p:attrName>
                                        </p:attrNameLst>
                                      </p:cBhvr>
                                      <p:tavLst>
                                        <p:tav tm="0">
                                          <p:val>
                                            <p:fltVal val="0"/>
                                          </p:val>
                                        </p:tav>
                                        <p:tav tm="100000">
                                          <p:val>
                                            <p:strVal val="#ppt_w"/>
                                          </p:val>
                                        </p:tav>
                                      </p:tavLst>
                                    </p:anim>
                                    <p:anim calcmode="lin" valueType="num">
                                      <p:cBhvr>
                                        <p:cTn id="29" dur="500" fill="hold"/>
                                        <p:tgtEl>
                                          <p:spTgt spid="268"/>
                                        </p:tgtEl>
                                        <p:attrNameLst>
                                          <p:attrName>ppt_h</p:attrName>
                                        </p:attrNameLst>
                                      </p:cBhvr>
                                      <p:tavLst>
                                        <p:tav tm="0">
                                          <p:val>
                                            <p:fltVal val="0"/>
                                          </p:val>
                                        </p:tav>
                                        <p:tav tm="100000">
                                          <p:val>
                                            <p:strVal val="#ppt_h"/>
                                          </p:val>
                                        </p:tav>
                                      </p:tavLst>
                                    </p:anim>
                                    <p:animEffect transition="in" filter="fade">
                                      <p:cBhvr>
                                        <p:cTn id="30" dur="500"/>
                                        <p:tgtEl>
                                          <p:spTgt spid="2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15617" y="1916832"/>
            <a:ext cx="6912767" cy="2628412"/>
          </a:xfrm>
          <a:prstGeom prst="rect">
            <a:avLst/>
          </a:prstGeom>
          <a:noFill/>
        </p:spPr>
        <p:txBody>
          <a:bodyPr wrap="square" rtlCol="0">
            <a:spAutoFit/>
          </a:bodyPr>
          <a:lstStyle/>
          <a:p>
            <a:pPr indent="625475">
              <a:lnSpc>
                <a:spcPct val="130000"/>
              </a:lnSpc>
              <a:spcBef>
                <a:spcPts val="2400"/>
              </a:spcBef>
            </a:pPr>
            <a:r>
              <a:rPr lang="zh-CN" altLang="en-US" sz="2400" dirty="0" smtClean="0">
                <a:solidFill>
                  <a:schemeClr val="bg1"/>
                </a:solidFill>
              </a:rPr>
              <a:t>在沙漠中，想要随时知道自己所处的位置，最便捷办法是：</a:t>
            </a:r>
            <a:endParaRPr lang="en-US" altLang="zh-CN" sz="2400" dirty="0" smtClean="0">
              <a:solidFill>
                <a:schemeClr val="bg1"/>
              </a:solidFill>
            </a:endParaRPr>
          </a:p>
          <a:p>
            <a:pPr indent="625475">
              <a:lnSpc>
                <a:spcPct val="130000"/>
              </a:lnSpc>
              <a:spcBef>
                <a:spcPts val="2400"/>
              </a:spcBef>
            </a:pPr>
            <a:r>
              <a:rPr lang="en-US" altLang="zh-CN" sz="2400" dirty="0" smtClean="0">
                <a:solidFill>
                  <a:schemeClr val="bg1"/>
                </a:solidFill>
              </a:rPr>
              <a:t>A.</a:t>
            </a:r>
            <a:r>
              <a:rPr lang="zh-CN" altLang="en-US" sz="2400" dirty="0" smtClean="0">
                <a:solidFill>
                  <a:schemeClr val="bg1"/>
                </a:solidFill>
              </a:rPr>
              <a:t>使用</a:t>
            </a:r>
            <a:r>
              <a:rPr lang="en-US" altLang="zh-CN" sz="2400" dirty="0" smtClean="0">
                <a:solidFill>
                  <a:schemeClr val="bg1"/>
                </a:solidFill>
              </a:rPr>
              <a:t>RS		B.</a:t>
            </a:r>
            <a:r>
              <a:rPr lang="zh-CN" altLang="en-US" sz="2400" dirty="0" smtClean="0">
                <a:solidFill>
                  <a:schemeClr val="bg1"/>
                </a:solidFill>
              </a:rPr>
              <a:t>使用</a:t>
            </a:r>
            <a:r>
              <a:rPr lang="en-US" altLang="zh-CN" sz="2400" dirty="0" smtClean="0">
                <a:solidFill>
                  <a:schemeClr val="bg1"/>
                </a:solidFill>
              </a:rPr>
              <a:t>GPS</a:t>
            </a:r>
          </a:p>
          <a:p>
            <a:pPr indent="625475">
              <a:lnSpc>
                <a:spcPct val="130000"/>
              </a:lnSpc>
              <a:spcBef>
                <a:spcPts val="2400"/>
              </a:spcBef>
            </a:pPr>
            <a:r>
              <a:rPr lang="en-US" altLang="zh-CN" sz="2400" dirty="0" smtClean="0">
                <a:solidFill>
                  <a:schemeClr val="bg1"/>
                </a:solidFill>
              </a:rPr>
              <a:t>C.</a:t>
            </a:r>
            <a:r>
              <a:rPr lang="zh-CN" altLang="en-US" sz="2400" dirty="0" smtClean="0">
                <a:solidFill>
                  <a:schemeClr val="bg1"/>
                </a:solidFill>
              </a:rPr>
              <a:t>使用指南针</a:t>
            </a:r>
            <a:r>
              <a:rPr lang="en-US" altLang="zh-CN" sz="2400" dirty="0" smtClean="0">
                <a:solidFill>
                  <a:schemeClr val="bg1"/>
                </a:solidFill>
              </a:rPr>
              <a:t>		D.</a:t>
            </a:r>
            <a:r>
              <a:rPr lang="zh-CN" altLang="en-US" sz="2400" dirty="0" smtClean="0">
                <a:solidFill>
                  <a:schemeClr val="bg1"/>
                </a:solidFill>
              </a:rPr>
              <a:t>观察北极星位置</a:t>
            </a:r>
            <a:endParaRPr lang="zh-CN" altLang="en-US" sz="2400" dirty="0">
              <a:solidFill>
                <a:schemeClr val="bg1"/>
              </a:solidFill>
            </a:endParaRPr>
          </a:p>
        </p:txBody>
      </p:sp>
    </p:spTree>
    <p:extLst>
      <p:ext uri="{BB962C8B-B14F-4D97-AF65-F5344CB8AC3E}">
        <p14:creationId xmlns:p14="http://schemas.microsoft.com/office/powerpoint/2010/main" val="80826604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43470" y="764704"/>
            <a:ext cx="3887603" cy="1015663"/>
          </a:xfrm>
          <a:prstGeom prst="rect">
            <a:avLst/>
          </a:prstGeom>
          <a:noFill/>
        </p:spPr>
        <p:txBody>
          <a:bodyPr wrap="none" rtlCol="0">
            <a:spAutoFit/>
          </a:bodyPr>
          <a:lstStyle/>
          <a:p>
            <a:r>
              <a:rPr lang="en-US" altLang="zh-CN" sz="6000" dirty="0" smtClean="0">
                <a:solidFill>
                  <a:schemeClr val="bg1">
                    <a:alpha val="70000"/>
                  </a:schemeClr>
                </a:solidFill>
              </a:rPr>
              <a:t>GPS</a:t>
            </a:r>
            <a:r>
              <a:rPr lang="zh-CN" altLang="en-US" sz="3600" dirty="0" smtClean="0">
                <a:solidFill>
                  <a:schemeClr val="bg1">
                    <a:alpha val="70000"/>
                  </a:schemeClr>
                </a:solidFill>
              </a:rPr>
              <a:t>导航体验：</a:t>
            </a:r>
            <a:endParaRPr lang="zh-CN" altLang="en-US" sz="3600" dirty="0">
              <a:solidFill>
                <a:schemeClr val="bg1">
                  <a:alpha val="70000"/>
                </a:schemeClr>
              </a:solidFill>
            </a:endParaRPr>
          </a:p>
        </p:txBody>
      </p:sp>
      <p:grpSp>
        <p:nvGrpSpPr>
          <p:cNvPr id="3" name="Group 2"/>
          <p:cNvGrpSpPr>
            <a:grpSpLocks/>
          </p:cNvGrpSpPr>
          <p:nvPr/>
        </p:nvGrpSpPr>
        <p:grpSpPr bwMode="auto">
          <a:xfrm>
            <a:off x="-229386" y="2930434"/>
            <a:ext cx="9468544" cy="919039"/>
            <a:chOff x="0" y="0"/>
            <a:chExt cx="3502" cy="895"/>
          </a:xfrm>
        </p:grpSpPr>
        <p:pic>
          <p:nvPicPr>
            <p:cNvPr id="4" name="椭圆 10"/>
            <p:cNvPicPr>
              <a:picLocks noChangeArrowheads="1"/>
            </p:cNvPicPr>
            <p:nvPr/>
          </p:nvPicPr>
          <p:blipFill>
            <a:blip r:embed="rId2">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0" y="0"/>
              <a:ext cx="3502" cy="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4"/>
            <p:cNvSpPr txBox="1">
              <a:spLocks noChangeArrowheads="1"/>
            </p:cNvSpPr>
            <p:nvPr/>
          </p:nvSpPr>
          <p:spPr bwMode="auto">
            <a:xfrm>
              <a:off x="562" y="180"/>
              <a:ext cx="2327" cy="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endParaRPr lang="zh-CN" altLang="en-US">
                <a:latin typeface="Arial" pitchFamily="34" charset="0"/>
              </a:endParaRPr>
            </a:p>
          </p:txBody>
        </p:sp>
      </p:grpSp>
      <p:sp>
        <p:nvSpPr>
          <p:cNvPr id="6" name="圆角矩形 5"/>
          <p:cNvSpPr/>
          <p:nvPr/>
        </p:nvSpPr>
        <p:spPr>
          <a:xfrm>
            <a:off x="2016807" y="2477077"/>
            <a:ext cx="5071294" cy="919854"/>
          </a:xfrm>
          <a:prstGeom prst="roundRect">
            <a:avLst>
              <a:gd name="adj" fmla="val 50000"/>
            </a:avLst>
          </a:prstGeom>
          <a:gradFill flip="none" rotWithShape="1">
            <a:gsLst>
              <a:gs pos="0">
                <a:srgbClr val="99FF33"/>
              </a:gs>
              <a:gs pos="100000">
                <a:srgbClr val="33CC33"/>
              </a:gs>
            </a:gsLst>
            <a:lin ang="5400000" scaled="1"/>
            <a:tileRect/>
          </a:gradFill>
          <a:ln w="12700">
            <a:gradFill flip="none" rotWithShape="1">
              <a:gsLst>
                <a:gs pos="0">
                  <a:srgbClr val="33CC33"/>
                </a:gs>
                <a:gs pos="100000">
                  <a:srgbClr val="FFFFFF"/>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Group 2"/>
          <p:cNvGrpSpPr>
            <a:grpSpLocks/>
          </p:cNvGrpSpPr>
          <p:nvPr/>
        </p:nvGrpSpPr>
        <p:grpSpPr bwMode="auto">
          <a:xfrm>
            <a:off x="-756592" y="4713569"/>
            <a:ext cx="10225135" cy="720080"/>
            <a:chOff x="0" y="0"/>
            <a:chExt cx="3502" cy="895"/>
          </a:xfrm>
        </p:grpSpPr>
        <p:pic>
          <p:nvPicPr>
            <p:cNvPr id="9" name="椭圆 10"/>
            <p:cNvPicPr>
              <a:picLocks noChangeArrowheads="1"/>
            </p:cNvPicPr>
            <p:nvPr/>
          </p:nvPicPr>
          <p:blipFill>
            <a:blip r:embed="rId2">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0" y="0"/>
              <a:ext cx="3502" cy="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Box 4"/>
            <p:cNvSpPr txBox="1">
              <a:spLocks noChangeArrowheads="1"/>
            </p:cNvSpPr>
            <p:nvPr/>
          </p:nvSpPr>
          <p:spPr bwMode="auto">
            <a:xfrm>
              <a:off x="562" y="180"/>
              <a:ext cx="2327" cy="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endParaRPr lang="zh-CN" altLang="en-US">
                <a:latin typeface="Arial" pitchFamily="34" charset="0"/>
              </a:endParaRPr>
            </a:p>
          </p:txBody>
        </p:sp>
      </p:grpSp>
      <p:sp>
        <p:nvSpPr>
          <p:cNvPr id="11" name="圆角矩形 10"/>
          <p:cNvSpPr/>
          <p:nvPr/>
        </p:nvSpPr>
        <p:spPr>
          <a:xfrm>
            <a:off x="2016807" y="4133261"/>
            <a:ext cx="5071294" cy="919854"/>
          </a:xfrm>
          <a:prstGeom prst="roundRect">
            <a:avLst>
              <a:gd name="adj" fmla="val 50000"/>
            </a:avLst>
          </a:prstGeom>
          <a:gradFill flip="none" rotWithShape="1">
            <a:gsLst>
              <a:gs pos="0">
                <a:srgbClr val="99FF33"/>
              </a:gs>
              <a:gs pos="100000">
                <a:srgbClr val="33CC33"/>
              </a:gs>
            </a:gsLst>
            <a:lin ang="5400000" scaled="1"/>
            <a:tileRect/>
          </a:gradFill>
          <a:ln w="12700">
            <a:gradFill flip="none" rotWithShape="1">
              <a:gsLst>
                <a:gs pos="0">
                  <a:srgbClr val="33CC33"/>
                </a:gs>
                <a:gs pos="100000">
                  <a:srgbClr val="FFFFFF"/>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4698931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11574" y="-11575"/>
            <a:ext cx="6076708" cy="6886937"/>
          </a:xfrm>
          <a:custGeom>
            <a:avLst/>
            <a:gdLst>
              <a:gd name="connsiteX0" fmla="*/ 0 w 4352081"/>
              <a:gd name="connsiteY0" fmla="*/ 0 h 6886937"/>
              <a:gd name="connsiteX1" fmla="*/ 11575 w 4352081"/>
              <a:gd name="connsiteY1" fmla="*/ 6863788 h 6886937"/>
              <a:gd name="connsiteX2" fmla="*/ 4352081 w 4352081"/>
              <a:gd name="connsiteY2" fmla="*/ 6886937 h 6886937"/>
              <a:gd name="connsiteX3" fmla="*/ 4340507 w 4352081"/>
              <a:gd name="connsiteY3" fmla="*/ 5359079 h 6886937"/>
              <a:gd name="connsiteX4" fmla="*/ 3252486 w 4352081"/>
              <a:gd name="connsiteY4" fmla="*/ 1018572 h 6886937"/>
              <a:gd name="connsiteX5" fmla="*/ 3159889 w 4352081"/>
              <a:gd name="connsiteY5" fmla="*/ 462988 h 6886937"/>
              <a:gd name="connsiteX6" fmla="*/ 2986269 w 4352081"/>
              <a:gd name="connsiteY6" fmla="*/ 150471 h 6886937"/>
              <a:gd name="connsiteX7" fmla="*/ 2766350 w 4352081"/>
              <a:gd name="connsiteY7" fmla="*/ 23150 h 6886937"/>
              <a:gd name="connsiteX8" fmla="*/ 0 w 4352081"/>
              <a:gd name="connsiteY8" fmla="*/ 0 h 6886937"/>
              <a:gd name="connsiteX0" fmla="*/ 0 w 4352081"/>
              <a:gd name="connsiteY0" fmla="*/ 0 h 6886937"/>
              <a:gd name="connsiteX1" fmla="*/ 11575 w 4352081"/>
              <a:gd name="connsiteY1" fmla="*/ 6863788 h 6886937"/>
              <a:gd name="connsiteX2" fmla="*/ 4352081 w 4352081"/>
              <a:gd name="connsiteY2" fmla="*/ 6886937 h 6886937"/>
              <a:gd name="connsiteX3" fmla="*/ 4340507 w 4352081"/>
              <a:gd name="connsiteY3" fmla="*/ 5359079 h 6886937"/>
              <a:gd name="connsiteX4" fmla="*/ 3252486 w 4352081"/>
              <a:gd name="connsiteY4" fmla="*/ 1018572 h 6886937"/>
              <a:gd name="connsiteX5" fmla="*/ 3159889 w 4352081"/>
              <a:gd name="connsiteY5" fmla="*/ 462988 h 6886937"/>
              <a:gd name="connsiteX6" fmla="*/ 2986269 w 4352081"/>
              <a:gd name="connsiteY6" fmla="*/ 150471 h 6886937"/>
              <a:gd name="connsiteX7" fmla="*/ 2708477 w 4352081"/>
              <a:gd name="connsiteY7" fmla="*/ 11575 h 6886937"/>
              <a:gd name="connsiteX8" fmla="*/ 0 w 4352081"/>
              <a:gd name="connsiteY8" fmla="*/ 0 h 6886937"/>
              <a:gd name="connsiteX0" fmla="*/ 0 w 4352081"/>
              <a:gd name="connsiteY0" fmla="*/ 0 h 6886937"/>
              <a:gd name="connsiteX1" fmla="*/ 11575 w 4352081"/>
              <a:gd name="connsiteY1" fmla="*/ 6886937 h 6886937"/>
              <a:gd name="connsiteX2" fmla="*/ 4352081 w 4352081"/>
              <a:gd name="connsiteY2" fmla="*/ 6886937 h 6886937"/>
              <a:gd name="connsiteX3" fmla="*/ 4340507 w 4352081"/>
              <a:gd name="connsiteY3" fmla="*/ 5359079 h 6886937"/>
              <a:gd name="connsiteX4" fmla="*/ 3252486 w 4352081"/>
              <a:gd name="connsiteY4" fmla="*/ 1018572 h 6886937"/>
              <a:gd name="connsiteX5" fmla="*/ 3159889 w 4352081"/>
              <a:gd name="connsiteY5" fmla="*/ 462988 h 6886937"/>
              <a:gd name="connsiteX6" fmla="*/ 2986269 w 4352081"/>
              <a:gd name="connsiteY6" fmla="*/ 150471 h 6886937"/>
              <a:gd name="connsiteX7" fmla="*/ 2708477 w 4352081"/>
              <a:gd name="connsiteY7" fmla="*/ 11575 h 6886937"/>
              <a:gd name="connsiteX8" fmla="*/ 0 w 4352081"/>
              <a:gd name="connsiteY8" fmla="*/ 0 h 6886937"/>
              <a:gd name="connsiteX0" fmla="*/ 0 w 6041984"/>
              <a:gd name="connsiteY0" fmla="*/ 0 h 6886937"/>
              <a:gd name="connsiteX1" fmla="*/ 11575 w 6041984"/>
              <a:gd name="connsiteY1" fmla="*/ 6886937 h 6886937"/>
              <a:gd name="connsiteX2" fmla="*/ 6041984 w 6041984"/>
              <a:gd name="connsiteY2" fmla="*/ 6840639 h 6886937"/>
              <a:gd name="connsiteX3" fmla="*/ 4340507 w 6041984"/>
              <a:gd name="connsiteY3" fmla="*/ 5359079 h 6886937"/>
              <a:gd name="connsiteX4" fmla="*/ 3252486 w 6041984"/>
              <a:gd name="connsiteY4" fmla="*/ 1018572 h 6886937"/>
              <a:gd name="connsiteX5" fmla="*/ 3159889 w 6041984"/>
              <a:gd name="connsiteY5" fmla="*/ 462988 h 6886937"/>
              <a:gd name="connsiteX6" fmla="*/ 2986269 w 6041984"/>
              <a:gd name="connsiteY6" fmla="*/ 150471 h 6886937"/>
              <a:gd name="connsiteX7" fmla="*/ 2708477 w 6041984"/>
              <a:gd name="connsiteY7" fmla="*/ 11575 h 6886937"/>
              <a:gd name="connsiteX8" fmla="*/ 0 w 6041984"/>
              <a:gd name="connsiteY8" fmla="*/ 0 h 6886937"/>
              <a:gd name="connsiteX0" fmla="*/ 0 w 6076708"/>
              <a:gd name="connsiteY0" fmla="*/ 0 h 6886937"/>
              <a:gd name="connsiteX1" fmla="*/ 11575 w 6076708"/>
              <a:gd name="connsiteY1" fmla="*/ 6886937 h 6886937"/>
              <a:gd name="connsiteX2" fmla="*/ 6076708 w 6076708"/>
              <a:gd name="connsiteY2" fmla="*/ 6875363 h 6886937"/>
              <a:gd name="connsiteX3" fmla="*/ 4340507 w 6076708"/>
              <a:gd name="connsiteY3" fmla="*/ 5359079 h 6886937"/>
              <a:gd name="connsiteX4" fmla="*/ 3252486 w 6076708"/>
              <a:gd name="connsiteY4" fmla="*/ 1018572 h 6886937"/>
              <a:gd name="connsiteX5" fmla="*/ 3159889 w 6076708"/>
              <a:gd name="connsiteY5" fmla="*/ 462988 h 6886937"/>
              <a:gd name="connsiteX6" fmla="*/ 2986269 w 6076708"/>
              <a:gd name="connsiteY6" fmla="*/ 150471 h 6886937"/>
              <a:gd name="connsiteX7" fmla="*/ 2708477 w 6076708"/>
              <a:gd name="connsiteY7" fmla="*/ 11575 h 6886937"/>
              <a:gd name="connsiteX8" fmla="*/ 0 w 6076708"/>
              <a:gd name="connsiteY8" fmla="*/ 0 h 6886937"/>
              <a:gd name="connsiteX0" fmla="*/ 0 w 6076708"/>
              <a:gd name="connsiteY0" fmla="*/ 0 h 6886937"/>
              <a:gd name="connsiteX1" fmla="*/ 11575 w 6076708"/>
              <a:gd name="connsiteY1" fmla="*/ 6886937 h 6886937"/>
              <a:gd name="connsiteX2" fmla="*/ 6076708 w 6076708"/>
              <a:gd name="connsiteY2" fmla="*/ 6875363 h 6886937"/>
              <a:gd name="connsiteX3" fmla="*/ 5636871 w 6076708"/>
              <a:gd name="connsiteY3" fmla="*/ 4977114 h 6886937"/>
              <a:gd name="connsiteX4" fmla="*/ 3252486 w 6076708"/>
              <a:gd name="connsiteY4" fmla="*/ 1018572 h 6886937"/>
              <a:gd name="connsiteX5" fmla="*/ 3159889 w 6076708"/>
              <a:gd name="connsiteY5" fmla="*/ 462988 h 6886937"/>
              <a:gd name="connsiteX6" fmla="*/ 2986269 w 6076708"/>
              <a:gd name="connsiteY6" fmla="*/ 150471 h 6886937"/>
              <a:gd name="connsiteX7" fmla="*/ 2708477 w 6076708"/>
              <a:gd name="connsiteY7" fmla="*/ 11575 h 6886937"/>
              <a:gd name="connsiteX8" fmla="*/ 0 w 6076708"/>
              <a:gd name="connsiteY8" fmla="*/ 0 h 6886937"/>
              <a:gd name="connsiteX0" fmla="*/ 0 w 6076708"/>
              <a:gd name="connsiteY0" fmla="*/ 0 h 6886937"/>
              <a:gd name="connsiteX1" fmla="*/ 11575 w 6076708"/>
              <a:gd name="connsiteY1" fmla="*/ 6886937 h 6886937"/>
              <a:gd name="connsiteX2" fmla="*/ 6076708 w 6076708"/>
              <a:gd name="connsiteY2" fmla="*/ 6875363 h 6886937"/>
              <a:gd name="connsiteX3" fmla="*/ 5636871 w 6076708"/>
              <a:gd name="connsiteY3" fmla="*/ 4977114 h 6886937"/>
              <a:gd name="connsiteX4" fmla="*/ 4479402 w 6076708"/>
              <a:gd name="connsiteY4" fmla="*/ 682907 h 6886937"/>
              <a:gd name="connsiteX5" fmla="*/ 3159889 w 6076708"/>
              <a:gd name="connsiteY5" fmla="*/ 462988 h 6886937"/>
              <a:gd name="connsiteX6" fmla="*/ 2986269 w 6076708"/>
              <a:gd name="connsiteY6" fmla="*/ 150471 h 6886937"/>
              <a:gd name="connsiteX7" fmla="*/ 2708477 w 6076708"/>
              <a:gd name="connsiteY7" fmla="*/ 11575 h 6886937"/>
              <a:gd name="connsiteX8" fmla="*/ 0 w 6076708"/>
              <a:gd name="connsiteY8" fmla="*/ 0 h 6886937"/>
              <a:gd name="connsiteX0" fmla="*/ 0 w 6076708"/>
              <a:gd name="connsiteY0" fmla="*/ 0 h 6886937"/>
              <a:gd name="connsiteX1" fmla="*/ 11575 w 6076708"/>
              <a:gd name="connsiteY1" fmla="*/ 6886937 h 6886937"/>
              <a:gd name="connsiteX2" fmla="*/ 6076708 w 6076708"/>
              <a:gd name="connsiteY2" fmla="*/ 6875363 h 6886937"/>
              <a:gd name="connsiteX3" fmla="*/ 5636871 w 6076708"/>
              <a:gd name="connsiteY3" fmla="*/ 4977114 h 6886937"/>
              <a:gd name="connsiteX4" fmla="*/ 4479402 w 6076708"/>
              <a:gd name="connsiteY4" fmla="*/ 682907 h 6886937"/>
              <a:gd name="connsiteX5" fmla="*/ 4363656 w 6076708"/>
              <a:gd name="connsiteY5" fmla="*/ 289368 h 6886937"/>
              <a:gd name="connsiteX6" fmla="*/ 2986269 w 6076708"/>
              <a:gd name="connsiteY6" fmla="*/ 150471 h 6886937"/>
              <a:gd name="connsiteX7" fmla="*/ 2708477 w 6076708"/>
              <a:gd name="connsiteY7" fmla="*/ 11575 h 6886937"/>
              <a:gd name="connsiteX8" fmla="*/ 0 w 6076708"/>
              <a:gd name="connsiteY8" fmla="*/ 0 h 6886937"/>
              <a:gd name="connsiteX0" fmla="*/ 0 w 6076708"/>
              <a:gd name="connsiteY0" fmla="*/ 0 h 6886937"/>
              <a:gd name="connsiteX1" fmla="*/ 11575 w 6076708"/>
              <a:gd name="connsiteY1" fmla="*/ 6886937 h 6886937"/>
              <a:gd name="connsiteX2" fmla="*/ 6076708 w 6076708"/>
              <a:gd name="connsiteY2" fmla="*/ 6875363 h 6886937"/>
              <a:gd name="connsiteX3" fmla="*/ 5636871 w 6076708"/>
              <a:gd name="connsiteY3" fmla="*/ 4977114 h 6886937"/>
              <a:gd name="connsiteX4" fmla="*/ 4479402 w 6076708"/>
              <a:gd name="connsiteY4" fmla="*/ 682907 h 6886937"/>
              <a:gd name="connsiteX5" fmla="*/ 4363656 w 6076708"/>
              <a:gd name="connsiteY5" fmla="*/ 289368 h 6886937"/>
              <a:gd name="connsiteX6" fmla="*/ 2986269 w 6076708"/>
              <a:gd name="connsiteY6" fmla="*/ 150471 h 6886937"/>
              <a:gd name="connsiteX7" fmla="*/ 2708477 w 6076708"/>
              <a:gd name="connsiteY7" fmla="*/ 11575 h 6886937"/>
              <a:gd name="connsiteX8" fmla="*/ 0 w 6076708"/>
              <a:gd name="connsiteY8" fmla="*/ 0 h 6886937"/>
              <a:gd name="connsiteX0" fmla="*/ 0 w 6076708"/>
              <a:gd name="connsiteY0" fmla="*/ 0 h 6886937"/>
              <a:gd name="connsiteX1" fmla="*/ 11575 w 6076708"/>
              <a:gd name="connsiteY1" fmla="*/ 6886937 h 6886937"/>
              <a:gd name="connsiteX2" fmla="*/ 6076708 w 6076708"/>
              <a:gd name="connsiteY2" fmla="*/ 6875363 h 6886937"/>
              <a:gd name="connsiteX3" fmla="*/ 5636871 w 6076708"/>
              <a:gd name="connsiteY3" fmla="*/ 4977114 h 6886937"/>
              <a:gd name="connsiteX4" fmla="*/ 4479402 w 6076708"/>
              <a:gd name="connsiteY4" fmla="*/ 682907 h 6886937"/>
              <a:gd name="connsiteX5" fmla="*/ 4363656 w 6076708"/>
              <a:gd name="connsiteY5" fmla="*/ 289368 h 6886937"/>
              <a:gd name="connsiteX6" fmla="*/ 2708477 w 6076708"/>
              <a:gd name="connsiteY6" fmla="*/ 11575 h 6886937"/>
              <a:gd name="connsiteX7" fmla="*/ 0 w 6076708"/>
              <a:gd name="connsiteY7" fmla="*/ 0 h 6886937"/>
              <a:gd name="connsiteX0" fmla="*/ 0 w 6076708"/>
              <a:gd name="connsiteY0" fmla="*/ 0 h 6886937"/>
              <a:gd name="connsiteX1" fmla="*/ 11575 w 6076708"/>
              <a:gd name="connsiteY1" fmla="*/ 6886937 h 6886937"/>
              <a:gd name="connsiteX2" fmla="*/ 6076708 w 6076708"/>
              <a:gd name="connsiteY2" fmla="*/ 6875363 h 6886937"/>
              <a:gd name="connsiteX3" fmla="*/ 5636871 w 6076708"/>
              <a:gd name="connsiteY3" fmla="*/ 4977114 h 6886937"/>
              <a:gd name="connsiteX4" fmla="*/ 4479402 w 6076708"/>
              <a:gd name="connsiteY4" fmla="*/ 682907 h 6886937"/>
              <a:gd name="connsiteX5" fmla="*/ 4363656 w 6076708"/>
              <a:gd name="connsiteY5" fmla="*/ 289368 h 6886937"/>
              <a:gd name="connsiteX6" fmla="*/ 4039566 w 6076708"/>
              <a:gd name="connsiteY6" fmla="*/ 1 h 6886937"/>
              <a:gd name="connsiteX7" fmla="*/ 0 w 6076708"/>
              <a:gd name="connsiteY7" fmla="*/ 0 h 6886937"/>
              <a:gd name="connsiteX0" fmla="*/ 0 w 6076708"/>
              <a:gd name="connsiteY0" fmla="*/ 0 h 6886937"/>
              <a:gd name="connsiteX1" fmla="*/ 11575 w 6076708"/>
              <a:gd name="connsiteY1" fmla="*/ 6886937 h 6886937"/>
              <a:gd name="connsiteX2" fmla="*/ 6076708 w 6076708"/>
              <a:gd name="connsiteY2" fmla="*/ 6875363 h 6886937"/>
              <a:gd name="connsiteX3" fmla="*/ 5636871 w 6076708"/>
              <a:gd name="connsiteY3" fmla="*/ 4977114 h 6886937"/>
              <a:gd name="connsiteX4" fmla="*/ 4479402 w 6076708"/>
              <a:gd name="connsiteY4" fmla="*/ 682907 h 6886937"/>
              <a:gd name="connsiteX5" fmla="*/ 4363656 w 6076708"/>
              <a:gd name="connsiteY5" fmla="*/ 289368 h 6886937"/>
              <a:gd name="connsiteX6" fmla="*/ 4039566 w 6076708"/>
              <a:gd name="connsiteY6" fmla="*/ 1 h 6886937"/>
              <a:gd name="connsiteX7" fmla="*/ 0 w 6076708"/>
              <a:gd name="connsiteY7" fmla="*/ 0 h 6886937"/>
              <a:gd name="connsiteX0" fmla="*/ 0 w 6076708"/>
              <a:gd name="connsiteY0" fmla="*/ 0 h 6886937"/>
              <a:gd name="connsiteX1" fmla="*/ 11575 w 6076708"/>
              <a:gd name="connsiteY1" fmla="*/ 6886937 h 6886937"/>
              <a:gd name="connsiteX2" fmla="*/ 6076708 w 6076708"/>
              <a:gd name="connsiteY2" fmla="*/ 6875363 h 6886937"/>
              <a:gd name="connsiteX3" fmla="*/ 5636871 w 6076708"/>
              <a:gd name="connsiteY3" fmla="*/ 4977114 h 6886937"/>
              <a:gd name="connsiteX4" fmla="*/ 4479402 w 6076708"/>
              <a:gd name="connsiteY4" fmla="*/ 682907 h 6886937"/>
              <a:gd name="connsiteX5" fmla="*/ 4363656 w 6076708"/>
              <a:gd name="connsiteY5" fmla="*/ 289368 h 6886937"/>
              <a:gd name="connsiteX6" fmla="*/ 4039566 w 6076708"/>
              <a:gd name="connsiteY6" fmla="*/ 1 h 6886937"/>
              <a:gd name="connsiteX7" fmla="*/ 0 w 6076708"/>
              <a:gd name="connsiteY7" fmla="*/ 0 h 6886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76708" h="6886937">
                <a:moveTo>
                  <a:pt x="0" y="0"/>
                </a:moveTo>
                <a:cubicBezTo>
                  <a:pt x="3858" y="2287929"/>
                  <a:pt x="7717" y="4599008"/>
                  <a:pt x="11575" y="6886937"/>
                </a:cubicBezTo>
                <a:lnTo>
                  <a:pt x="6076708" y="6875363"/>
                </a:lnTo>
                <a:lnTo>
                  <a:pt x="5636871" y="4977114"/>
                </a:lnTo>
                <a:lnTo>
                  <a:pt x="4479402" y="682907"/>
                </a:lnTo>
                <a:lnTo>
                  <a:pt x="4363656" y="289368"/>
                </a:lnTo>
                <a:cubicBezTo>
                  <a:pt x="4369444" y="165905"/>
                  <a:pt x="4141809" y="106103"/>
                  <a:pt x="4039566" y="1"/>
                </a:cubicBezTo>
                <a:lnTo>
                  <a:pt x="0" y="0"/>
                </a:lnTo>
                <a:close/>
              </a:path>
            </a:pathLst>
          </a:custGeom>
          <a:blipFill dpi="0" rotWithShape="1">
            <a:blip r:embed="rId3"/>
            <a:srcRect/>
            <a:stretch>
              <a:fillRect l="-20000" r="-15000"/>
            </a:stretch>
          </a:blipFill>
          <a:ln>
            <a:noFill/>
          </a:ln>
          <a:effectLst>
            <a:innerShdw blurRad="444500" dist="5842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4804983" y="1628800"/>
            <a:ext cx="2565126" cy="1862048"/>
          </a:xfrm>
          <a:prstGeom prst="rect">
            <a:avLst/>
          </a:prstGeom>
          <a:noFill/>
        </p:spPr>
        <p:txBody>
          <a:bodyPr wrap="none" rtlCol="0">
            <a:spAutoFit/>
          </a:bodyPr>
          <a:lstStyle/>
          <a:p>
            <a:r>
              <a:rPr lang="en-US" altLang="zh-CN" sz="11500" dirty="0" smtClean="0">
                <a:gradFill flip="none" rotWithShape="1">
                  <a:gsLst>
                    <a:gs pos="0">
                      <a:schemeClr val="tx1">
                        <a:lumMod val="50000"/>
                        <a:lumOff val="50000"/>
                      </a:schemeClr>
                    </a:gs>
                    <a:gs pos="45000">
                      <a:schemeClr val="bg1"/>
                    </a:gs>
                  </a:gsLst>
                  <a:lin ang="18900000" scaled="1"/>
                  <a:tileRect/>
                </a:gradFill>
                <a:latin typeface="+mj-ea"/>
                <a:ea typeface="+mj-ea"/>
              </a:rPr>
              <a:t>GIS</a:t>
            </a:r>
            <a:endParaRPr lang="zh-CN" altLang="en-US" sz="11500" dirty="0">
              <a:gradFill flip="none" rotWithShape="1">
                <a:gsLst>
                  <a:gs pos="0">
                    <a:schemeClr val="tx1">
                      <a:lumMod val="50000"/>
                      <a:lumOff val="50000"/>
                    </a:schemeClr>
                  </a:gs>
                  <a:gs pos="45000">
                    <a:schemeClr val="bg1"/>
                  </a:gs>
                </a:gsLst>
                <a:lin ang="18900000" scaled="1"/>
                <a:tileRect/>
              </a:gradFill>
              <a:latin typeface="+mj-ea"/>
              <a:ea typeface="+mj-ea"/>
            </a:endParaRPr>
          </a:p>
        </p:txBody>
      </p:sp>
      <p:grpSp>
        <p:nvGrpSpPr>
          <p:cNvPr id="4" name="组合 3"/>
          <p:cNvGrpSpPr/>
          <p:nvPr/>
        </p:nvGrpSpPr>
        <p:grpSpPr>
          <a:xfrm>
            <a:off x="3641992" y="-5644"/>
            <a:ext cx="2582914" cy="7272362"/>
            <a:chOff x="4174446" y="607162"/>
            <a:chExt cx="1022421" cy="2878694"/>
          </a:xfrm>
          <a:effectLst>
            <a:outerShdw blurRad="190500" dist="190500" algn="l" rotWithShape="0">
              <a:prstClr val="black">
                <a:alpha val="40000"/>
              </a:prstClr>
            </a:outerShdw>
          </a:effectLst>
        </p:grpSpPr>
        <p:sp>
          <p:nvSpPr>
            <p:cNvPr id="5" name="任意多边形 4"/>
            <p:cNvSpPr/>
            <p:nvPr/>
          </p:nvSpPr>
          <p:spPr>
            <a:xfrm>
              <a:off x="4268445" y="762372"/>
              <a:ext cx="207687" cy="256502"/>
            </a:xfrm>
            <a:custGeom>
              <a:avLst/>
              <a:gdLst>
                <a:gd name="connsiteX0" fmla="*/ 20270 w 209448"/>
                <a:gd name="connsiteY0" fmla="*/ 113073 h 240740"/>
                <a:gd name="connsiteX1" fmla="*/ 83730 w 209448"/>
                <a:gd name="connsiteY1" fmla="*/ 185187 h 240740"/>
                <a:gd name="connsiteX2" fmla="*/ 115460 w 209448"/>
                <a:gd name="connsiteY2" fmla="*/ 239993 h 240740"/>
                <a:gd name="connsiteX3" fmla="*/ 207765 w 209448"/>
                <a:gd name="connsiteY3" fmla="*/ 144803 h 240740"/>
                <a:gd name="connsiteX4" fmla="*/ 161613 w 209448"/>
                <a:gd name="connsiteY4" fmla="*/ 40959 h 240740"/>
                <a:gd name="connsiteX5" fmla="*/ 78 w 209448"/>
                <a:gd name="connsiteY5" fmla="*/ 576 h 240740"/>
                <a:gd name="connsiteX6" fmla="*/ 138536 w 209448"/>
                <a:gd name="connsiteY6" fmla="*/ 66920 h 240740"/>
                <a:gd name="connsiteX7" fmla="*/ 20270 w 209448"/>
                <a:gd name="connsiteY7" fmla="*/ 113073 h 240740"/>
                <a:gd name="connsiteX0" fmla="*/ 20270 w 209448"/>
                <a:gd name="connsiteY0" fmla="*/ 113073 h 240740"/>
                <a:gd name="connsiteX1" fmla="*/ 83730 w 209448"/>
                <a:gd name="connsiteY1" fmla="*/ 185187 h 240740"/>
                <a:gd name="connsiteX2" fmla="*/ 115460 w 209448"/>
                <a:gd name="connsiteY2" fmla="*/ 239993 h 240740"/>
                <a:gd name="connsiteX3" fmla="*/ 207765 w 209448"/>
                <a:gd name="connsiteY3" fmla="*/ 144803 h 240740"/>
                <a:gd name="connsiteX4" fmla="*/ 161613 w 209448"/>
                <a:gd name="connsiteY4" fmla="*/ 40959 h 240740"/>
                <a:gd name="connsiteX5" fmla="*/ 78 w 209448"/>
                <a:gd name="connsiteY5" fmla="*/ 576 h 240740"/>
                <a:gd name="connsiteX6" fmla="*/ 138536 w 209448"/>
                <a:gd name="connsiteY6" fmla="*/ 66920 h 240740"/>
                <a:gd name="connsiteX7" fmla="*/ 20270 w 209448"/>
                <a:gd name="connsiteY7" fmla="*/ 113073 h 240740"/>
                <a:gd name="connsiteX0" fmla="*/ 20270 w 209448"/>
                <a:gd name="connsiteY0" fmla="*/ 113073 h 240740"/>
                <a:gd name="connsiteX1" fmla="*/ 83730 w 209448"/>
                <a:gd name="connsiteY1" fmla="*/ 185187 h 240740"/>
                <a:gd name="connsiteX2" fmla="*/ 115460 w 209448"/>
                <a:gd name="connsiteY2" fmla="*/ 239993 h 240740"/>
                <a:gd name="connsiteX3" fmla="*/ 207765 w 209448"/>
                <a:gd name="connsiteY3" fmla="*/ 144803 h 240740"/>
                <a:gd name="connsiteX4" fmla="*/ 161613 w 209448"/>
                <a:gd name="connsiteY4" fmla="*/ 40959 h 240740"/>
                <a:gd name="connsiteX5" fmla="*/ 78 w 209448"/>
                <a:gd name="connsiteY5" fmla="*/ 576 h 240740"/>
                <a:gd name="connsiteX6" fmla="*/ 138536 w 209448"/>
                <a:gd name="connsiteY6" fmla="*/ 66920 h 240740"/>
                <a:gd name="connsiteX7" fmla="*/ 20270 w 209448"/>
                <a:gd name="connsiteY7" fmla="*/ 113073 h 240740"/>
                <a:gd name="connsiteX0" fmla="*/ 20270 w 209448"/>
                <a:gd name="connsiteY0" fmla="*/ 113073 h 240740"/>
                <a:gd name="connsiteX1" fmla="*/ 83730 w 209448"/>
                <a:gd name="connsiteY1" fmla="*/ 185187 h 240740"/>
                <a:gd name="connsiteX2" fmla="*/ 115460 w 209448"/>
                <a:gd name="connsiteY2" fmla="*/ 239993 h 240740"/>
                <a:gd name="connsiteX3" fmla="*/ 207765 w 209448"/>
                <a:gd name="connsiteY3" fmla="*/ 144803 h 240740"/>
                <a:gd name="connsiteX4" fmla="*/ 161613 w 209448"/>
                <a:gd name="connsiteY4" fmla="*/ 40959 h 240740"/>
                <a:gd name="connsiteX5" fmla="*/ 78 w 209448"/>
                <a:gd name="connsiteY5" fmla="*/ 576 h 240740"/>
                <a:gd name="connsiteX6" fmla="*/ 138536 w 209448"/>
                <a:gd name="connsiteY6" fmla="*/ 66920 h 240740"/>
                <a:gd name="connsiteX7" fmla="*/ 20270 w 209448"/>
                <a:gd name="connsiteY7" fmla="*/ 113073 h 240740"/>
                <a:gd name="connsiteX0" fmla="*/ 20270 w 209448"/>
                <a:gd name="connsiteY0" fmla="*/ 113073 h 240610"/>
                <a:gd name="connsiteX1" fmla="*/ 95268 w 209448"/>
                <a:gd name="connsiteY1" fmla="*/ 182302 h 240610"/>
                <a:gd name="connsiteX2" fmla="*/ 115460 w 209448"/>
                <a:gd name="connsiteY2" fmla="*/ 239993 h 240610"/>
                <a:gd name="connsiteX3" fmla="*/ 207765 w 209448"/>
                <a:gd name="connsiteY3" fmla="*/ 144803 h 240610"/>
                <a:gd name="connsiteX4" fmla="*/ 161613 w 209448"/>
                <a:gd name="connsiteY4" fmla="*/ 40959 h 240610"/>
                <a:gd name="connsiteX5" fmla="*/ 78 w 209448"/>
                <a:gd name="connsiteY5" fmla="*/ 576 h 240610"/>
                <a:gd name="connsiteX6" fmla="*/ 138536 w 209448"/>
                <a:gd name="connsiteY6" fmla="*/ 66920 h 240610"/>
                <a:gd name="connsiteX7" fmla="*/ 20270 w 209448"/>
                <a:gd name="connsiteY7" fmla="*/ 113073 h 240610"/>
                <a:gd name="connsiteX0" fmla="*/ 20270 w 209448"/>
                <a:gd name="connsiteY0" fmla="*/ 113073 h 240610"/>
                <a:gd name="connsiteX1" fmla="*/ 95268 w 209448"/>
                <a:gd name="connsiteY1" fmla="*/ 182302 h 240610"/>
                <a:gd name="connsiteX2" fmla="*/ 115460 w 209448"/>
                <a:gd name="connsiteY2" fmla="*/ 239993 h 240610"/>
                <a:gd name="connsiteX3" fmla="*/ 207765 w 209448"/>
                <a:gd name="connsiteY3" fmla="*/ 144803 h 240610"/>
                <a:gd name="connsiteX4" fmla="*/ 161613 w 209448"/>
                <a:gd name="connsiteY4" fmla="*/ 40959 h 240610"/>
                <a:gd name="connsiteX5" fmla="*/ 78 w 209448"/>
                <a:gd name="connsiteY5" fmla="*/ 576 h 240610"/>
                <a:gd name="connsiteX6" fmla="*/ 138536 w 209448"/>
                <a:gd name="connsiteY6" fmla="*/ 66920 h 240610"/>
                <a:gd name="connsiteX7" fmla="*/ 20270 w 209448"/>
                <a:gd name="connsiteY7" fmla="*/ 113073 h 240610"/>
                <a:gd name="connsiteX0" fmla="*/ 20270 w 207765"/>
                <a:gd name="connsiteY0" fmla="*/ 113073 h 240610"/>
                <a:gd name="connsiteX1" fmla="*/ 95268 w 207765"/>
                <a:gd name="connsiteY1" fmla="*/ 182302 h 240610"/>
                <a:gd name="connsiteX2" fmla="*/ 115460 w 207765"/>
                <a:gd name="connsiteY2" fmla="*/ 239993 h 240610"/>
                <a:gd name="connsiteX3" fmla="*/ 207765 w 207765"/>
                <a:gd name="connsiteY3" fmla="*/ 144803 h 240610"/>
                <a:gd name="connsiteX4" fmla="*/ 161613 w 207765"/>
                <a:gd name="connsiteY4" fmla="*/ 40959 h 240610"/>
                <a:gd name="connsiteX5" fmla="*/ 78 w 207765"/>
                <a:gd name="connsiteY5" fmla="*/ 576 h 240610"/>
                <a:gd name="connsiteX6" fmla="*/ 138536 w 207765"/>
                <a:gd name="connsiteY6" fmla="*/ 66920 h 240610"/>
                <a:gd name="connsiteX7" fmla="*/ 20270 w 207765"/>
                <a:gd name="connsiteY7" fmla="*/ 113073 h 240610"/>
                <a:gd name="connsiteX0" fmla="*/ 20270 w 207765"/>
                <a:gd name="connsiteY0" fmla="*/ 114246 h 241783"/>
                <a:gd name="connsiteX1" fmla="*/ 95268 w 207765"/>
                <a:gd name="connsiteY1" fmla="*/ 183475 h 241783"/>
                <a:gd name="connsiteX2" fmla="*/ 115460 w 207765"/>
                <a:gd name="connsiteY2" fmla="*/ 241166 h 241783"/>
                <a:gd name="connsiteX3" fmla="*/ 207765 w 207765"/>
                <a:gd name="connsiteY3" fmla="*/ 145976 h 241783"/>
                <a:gd name="connsiteX4" fmla="*/ 161613 w 207765"/>
                <a:gd name="connsiteY4" fmla="*/ 42132 h 241783"/>
                <a:gd name="connsiteX5" fmla="*/ 78 w 207765"/>
                <a:gd name="connsiteY5" fmla="*/ 1749 h 241783"/>
                <a:gd name="connsiteX6" fmla="*/ 138536 w 207765"/>
                <a:gd name="connsiteY6" fmla="*/ 68093 h 241783"/>
                <a:gd name="connsiteX7" fmla="*/ 20270 w 207765"/>
                <a:gd name="connsiteY7" fmla="*/ 114246 h 241783"/>
                <a:gd name="connsiteX0" fmla="*/ 20270 w 207765"/>
                <a:gd name="connsiteY0" fmla="*/ 128965 h 256502"/>
                <a:gd name="connsiteX1" fmla="*/ 95268 w 207765"/>
                <a:gd name="connsiteY1" fmla="*/ 198194 h 256502"/>
                <a:gd name="connsiteX2" fmla="*/ 115460 w 207765"/>
                <a:gd name="connsiteY2" fmla="*/ 255885 h 256502"/>
                <a:gd name="connsiteX3" fmla="*/ 207765 w 207765"/>
                <a:gd name="connsiteY3" fmla="*/ 160695 h 256502"/>
                <a:gd name="connsiteX4" fmla="*/ 161613 w 207765"/>
                <a:gd name="connsiteY4" fmla="*/ 56851 h 256502"/>
                <a:gd name="connsiteX5" fmla="*/ 78 w 207765"/>
                <a:gd name="connsiteY5" fmla="*/ 16468 h 256502"/>
                <a:gd name="connsiteX6" fmla="*/ 138536 w 207765"/>
                <a:gd name="connsiteY6" fmla="*/ 82812 h 256502"/>
                <a:gd name="connsiteX7" fmla="*/ 20270 w 207765"/>
                <a:gd name="connsiteY7" fmla="*/ 128965 h 256502"/>
                <a:gd name="connsiteX0" fmla="*/ 20270 w 207765"/>
                <a:gd name="connsiteY0" fmla="*/ 128965 h 256502"/>
                <a:gd name="connsiteX1" fmla="*/ 95268 w 207765"/>
                <a:gd name="connsiteY1" fmla="*/ 198194 h 256502"/>
                <a:gd name="connsiteX2" fmla="*/ 115460 w 207765"/>
                <a:gd name="connsiteY2" fmla="*/ 255885 h 256502"/>
                <a:gd name="connsiteX3" fmla="*/ 207765 w 207765"/>
                <a:gd name="connsiteY3" fmla="*/ 160695 h 256502"/>
                <a:gd name="connsiteX4" fmla="*/ 161613 w 207765"/>
                <a:gd name="connsiteY4" fmla="*/ 56851 h 256502"/>
                <a:gd name="connsiteX5" fmla="*/ 78 w 207765"/>
                <a:gd name="connsiteY5" fmla="*/ 16468 h 256502"/>
                <a:gd name="connsiteX6" fmla="*/ 138536 w 207765"/>
                <a:gd name="connsiteY6" fmla="*/ 82812 h 256502"/>
                <a:gd name="connsiteX7" fmla="*/ 20270 w 207765"/>
                <a:gd name="connsiteY7" fmla="*/ 128965 h 256502"/>
                <a:gd name="connsiteX0" fmla="*/ 20256 w 207751"/>
                <a:gd name="connsiteY0" fmla="*/ 128965 h 256502"/>
                <a:gd name="connsiteX1" fmla="*/ 95254 w 207751"/>
                <a:gd name="connsiteY1" fmla="*/ 198194 h 256502"/>
                <a:gd name="connsiteX2" fmla="*/ 115446 w 207751"/>
                <a:gd name="connsiteY2" fmla="*/ 255885 h 256502"/>
                <a:gd name="connsiteX3" fmla="*/ 207751 w 207751"/>
                <a:gd name="connsiteY3" fmla="*/ 160695 h 256502"/>
                <a:gd name="connsiteX4" fmla="*/ 161599 w 207751"/>
                <a:gd name="connsiteY4" fmla="*/ 56851 h 256502"/>
                <a:gd name="connsiteX5" fmla="*/ 64 w 207751"/>
                <a:gd name="connsiteY5" fmla="*/ 16468 h 256502"/>
                <a:gd name="connsiteX6" fmla="*/ 138522 w 207751"/>
                <a:gd name="connsiteY6" fmla="*/ 82812 h 256502"/>
                <a:gd name="connsiteX7" fmla="*/ 20256 w 207751"/>
                <a:gd name="connsiteY7" fmla="*/ 128965 h 256502"/>
                <a:gd name="connsiteX0" fmla="*/ 20192 w 207687"/>
                <a:gd name="connsiteY0" fmla="*/ 128965 h 256502"/>
                <a:gd name="connsiteX1" fmla="*/ 95190 w 207687"/>
                <a:gd name="connsiteY1" fmla="*/ 198194 h 256502"/>
                <a:gd name="connsiteX2" fmla="*/ 115382 w 207687"/>
                <a:gd name="connsiteY2" fmla="*/ 255885 h 256502"/>
                <a:gd name="connsiteX3" fmla="*/ 207687 w 207687"/>
                <a:gd name="connsiteY3" fmla="*/ 160695 h 256502"/>
                <a:gd name="connsiteX4" fmla="*/ 161535 w 207687"/>
                <a:gd name="connsiteY4" fmla="*/ 56851 h 256502"/>
                <a:gd name="connsiteX5" fmla="*/ 0 w 207687"/>
                <a:gd name="connsiteY5" fmla="*/ 16468 h 256502"/>
                <a:gd name="connsiteX6" fmla="*/ 138458 w 207687"/>
                <a:gd name="connsiteY6" fmla="*/ 82812 h 256502"/>
                <a:gd name="connsiteX7" fmla="*/ 20192 w 207687"/>
                <a:gd name="connsiteY7" fmla="*/ 128965 h 256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7687" h="256502">
                  <a:moveTo>
                    <a:pt x="20192" y="128965"/>
                  </a:moveTo>
                  <a:cubicBezTo>
                    <a:pt x="65864" y="174638"/>
                    <a:pt x="79325" y="177041"/>
                    <a:pt x="95190" y="198194"/>
                  </a:cubicBezTo>
                  <a:cubicBezTo>
                    <a:pt x="111055" y="219347"/>
                    <a:pt x="96633" y="262135"/>
                    <a:pt x="115382" y="255885"/>
                  </a:cubicBezTo>
                  <a:cubicBezTo>
                    <a:pt x="134132" y="249635"/>
                    <a:pt x="199995" y="193867"/>
                    <a:pt x="207687" y="160695"/>
                  </a:cubicBezTo>
                  <a:cubicBezTo>
                    <a:pt x="177880" y="136177"/>
                    <a:pt x="207687" y="150118"/>
                    <a:pt x="161535" y="56851"/>
                  </a:cubicBezTo>
                  <a:cubicBezTo>
                    <a:pt x="115383" y="-36416"/>
                    <a:pt x="3846" y="12141"/>
                    <a:pt x="0" y="16468"/>
                  </a:cubicBezTo>
                  <a:cubicBezTo>
                    <a:pt x="42307" y="9257"/>
                    <a:pt x="169707" y="-32570"/>
                    <a:pt x="138458" y="82812"/>
                  </a:cubicBezTo>
                  <a:cubicBezTo>
                    <a:pt x="141823" y="103004"/>
                    <a:pt x="84132" y="132330"/>
                    <a:pt x="20192" y="12896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4268445" y="757790"/>
              <a:ext cx="207687" cy="256502"/>
            </a:xfrm>
            <a:custGeom>
              <a:avLst/>
              <a:gdLst>
                <a:gd name="connsiteX0" fmla="*/ 20270 w 209448"/>
                <a:gd name="connsiteY0" fmla="*/ 113073 h 240740"/>
                <a:gd name="connsiteX1" fmla="*/ 83730 w 209448"/>
                <a:gd name="connsiteY1" fmla="*/ 185187 h 240740"/>
                <a:gd name="connsiteX2" fmla="*/ 115460 w 209448"/>
                <a:gd name="connsiteY2" fmla="*/ 239993 h 240740"/>
                <a:gd name="connsiteX3" fmla="*/ 207765 w 209448"/>
                <a:gd name="connsiteY3" fmla="*/ 144803 h 240740"/>
                <a:gd name="connsiteX4" fmla="*/ 161613 w 209448"/>
                <a:gd name="connsiteY4" fmla="*/ 40959 h 240740"/>
                <a:gd name="connsiteX5" fmla="*/ 78 w 209448"/>
                <a:gd name="connsiteY5" fmla="*/ 576 h 240740"/>
                <a:gd name="connsiteX6" fmla="*/ 138536 w 209448"/>
                <a:gd name="connsiteY6" fmla="*/ 66920 h 240740"/>
                <a:gd name="connsiteX7" fmla="*/ 20270 w 209448"/>
                <a:gd name="connsiteY7" fmla="*/ 113073 h 240740"/>
                <a:gd name="connsiteX0" fmla="*/ 20270 w 209448"/>
                <a:gd name="connsiteY0" fmla="*/ 113073 h 240740"/>
                <a:gd name="connsiteX1" fmla="*/ 83730 w 209448"/>
                <a:gd name="connsiteY1" fmla="*/ 185187 h 240740"/>
                <a:gd name="connsiteX2" fmla="*/ 115460 w 209448"/>
                <a:gd name="connsiteY2" fmla="*/ 239993 h 240740"/>
                <a:gd name="connsiteX3" fmla="*/ 207765 w 209448"/>
                <a:gd name="connsiteY3" fmla="*/ 144803 h 240740"/>
                <a:gd name="connsiteX4" fmla="*/ 161613 w 209448"/>
                <a:gd name="connsiteY4" fmla="*/ 40959 h 240740"/>
                <a:gd name="connsiteX5" fmla="*/ 78 w 209448"/>
                <a:gd name="connsiteY5" fmla="*/ 576 h 240740"/>
                <a:gd name="connsiteX6" fmla="*/ 138536 w 209448"/>
                <a:gd name="connsiteY6" fmla="*/ 66920 h 240740"/>
                <a:gd name="connsiteX7" fmla="*/ 20270 w 209448"/>
                <a:gd name="connsiteY7" fmla="*/ 113073 h 240740"/>
                <a:gd name="connsiteX0" fmla="*/ 20270 w 209448"/>
                <a:gd name="connsiteY0" fmla="*/ 113073 h 240740"/>
                <a:gd name="connsiteX1" fmla="*/ 83730 w 209448"/>
                <a:gd name="connsiteY1" fmla="*/ 185187 h 240740"/>
                <a:gd name="connsiteX2" fmla="*/ 115460 w 209448"/>
                <a:gd name="connsiteY2" fmla="*/ 239993 h 240740"/>
                <a:gd name="connsiteX3" fmla="*/ 207765 w 209448"/>
                <a:gd name="connsiteY3" fmla="*/ 144803 h 240740"/>
                <a:gd name="connsiteX4" fmla="*/ 161613 w 209448"/>
                <a:gd name="connsiteY4" fmla="*/ 40959 h 240740"/>
                <a:gd name="connsiteX5" fmla="*/ 78 w 209448"/>
                <a:gd name="connsiteY5" fmla="*/ 576 h 240740"/>
                <a:gd name="connsiteX6" fmla="*/ 138536 w 209448"/>
                <a:gd name="connsiteY6" fmla="*/ 66920 h 240740"/>
                <a:gd name="connsiteX7" fmla="*/ 20270 w 209448"/>
                <a:gd name="connsiteY7" fmla="*/ 113073 h 240740"/>
                <a:gd name="connsiteX0" fmla="*/ 20270 w 209448"/>
                <a:gd name="connsiteY0" fmla="*/ 113073 h 240740"/>
                <a:gd name="connsiteX1" fmla="*/ 83730 w 209448"/>
                <a:gd name="connsiteY1" fmla="*/ 185187 h 240740"/>
                <a:gd name="connsiteX2" fmla="*/ 115460 w 209448"/>
                <a:gd name="connsiteY2" fmla="*/ 239993 h 240740"/>
                <a:gd name="connsiteX3" fmla="*/ 207765 w 209448"/>
                <a:gd name="connsiteY3" fmla="*/ 144803 h 240740"/>
                <a:gd name="connsiteX4" fmla="*/ 161613 w 209448"/>
                <a:gd name="connsiteY4" fmla="*/ 40959 h 240740"/>
                <a:gd name="connsiteX5" fmla="*/ 78 w 209448"/>
                <a:gd name="connsiteY5" fmla="*/ 576 h 240740"/>
                <a:gd name="connsiteX6" fmla="*/ 138536 w 209448"/>
                <a:gd name="connsiteY6" fmla="*/ 66920 h 240740"/>
                <a:gd name="connsiteX7" fmla="*/ 20270 w 209448"/>
                <a:gd name="connsiteY7" fmla="*/ 113073 h 240740"/>
                <a:gd name="connsiteX0" fmla="*/ 20270 w 209448"/>
                <a:gd name="connsiteY0" fmla="*/ 113073 h 240610"/>
                <a:gd name="connsiteX1" fmla="*/ 95268 w 209448"/>
                <a:gd name="connsiteY1" fmla="*/ 182302 h 240610"/>
                <a:gd name="connsiteX2" fmla="*/ 115460 w 209448"/>
                <a:gd name="connsiteY2" fmla="*/ 239993 h 240610"/>
                <a:gd name="connsiteX3" fmla="*/ 207765 w 209448"/>
                <a:gd name="connsiteY3" fmla="*/ 144803 h 240610"/>
                <a:gd name="connsiteX4" fmla="*/ 161613 w 209448"/>
                <a:gd name="connsiteY4" fmla="*/ 40959 h 240610"/>
                <a:gd name="connsiteX5" fmla="*/ 78 w 209448"/>
                <a:gd name="connsiteY5" fmla="*/ 576 h 240610"/>
                <a:gd name="connsiteX6" fmla="*/ 138536 w 209448"/>
                <a:gd name="connsiteY6" fmla="*/ 66920 h 240610"/>
                <a:gd name="connsiteX7" fmla="*/ 20270 w 209448"/>
                <a:gd name="connsiteY7" fmla="*/ 113073 h 240610"/>
                <a:gd name="connsiteX0" fmla="*/ 20270 w 209448"/>
                <a:gd name="connsiteY0" fmla="*/ 113073 h 240610"/>
                <a:gd name="connsiteX1" fmla="*/ 95268 w 209448"/>
                <a:gd name="connsiteY1" fmla="*/ 182302 h 240610"/>
                <a:gd name="connsiteX2" fmla="*/ 115460 w 209448"/>
                <a:gd name="connsiteY2" fmla="*/ 239993 h 240610"/>
                <a:gd name="connsiteX3" fmla="*/ 207765 w 209448"/>
                <a:gd name="connsiteY3" fmla="*/ 144803 h 240610"/>
                <a:gd name="connsiteX4" fmla="*/ 161613 w 209448"/>
                <a:gd name="connsiteY4" fmla="*/ 40959 h 240610"/>
                <a:gd name="connsiteX5" fmla="*/ 78 w 209448"/>
                <a:gd name="connsiteY5" fmla="*/ 576 h 240610"/>
                <a:gd name="connsiteX6" fmla="*/ 138536 w 209448"/>
                <a:gd name="connsiteY6" fmla="*/ 66920 h 240610"/>
                <a:gd name="connsiteX7" fmla="*/ 20270 w 209448"/>
                <a:gd name="connsiteY7" fmla="*/ 113073 h 240610"/>
                <a:gd name="connsiteX0" fmla="*/ 20270 w 207765"/>
                <a:gd name="connsiteY0" fmla="*/ 113073 h 240610"/>
                <a:gd name="connsiteX1" fmla="*/ 95268 w 207765"/>
                <a:gd name="connsiteY1" fmla="*/ 182302 h 240610"/>
                <a:gd name="connsiteX2" fmla="*/ 115460 w 207765"/>
                <a:gd name="connsiteY2" fmla="*/ 239993 h 240610"/>
                <a:gd name="connsiteX3" fmla="*/ 207765 w 207765"/>
                <a:gd name="connsiteY3" fmla="*/ 144803 h 240610"/>
                <a:gd name="connsiteX4" fmla="*/ 161613 w 207765"/>
                <a:gd name="connsiteY4" fmla="*/ 40959 h 240610"/>
                <a:gd name="connsiteX5" fmla="*/ 78 w 207765"/>
                <a:gd name="connsiteY5" fmla="*/ 576 h 240610"/>
                <a:gd name="connsiteX6" fmla="*/ 138536 w 207765"/>
                <a:gd name="connsiteY6" fmla="*/ 66920 h 240610"/>
                <a:gd name="connsiteX7" fmla="*/ 20270 w 207765"/>
                <a:gd name="connsiteY7" fmla="*/ 113073 h 240610"/>
                <a:gd name="connsiteX0" fmla="*/ 20270 w 207765"/>
                <a:gd name="connsiteY0" fmla="*/ 114246 h 241783"/>
                <a:gd name="connsiteX1" fmla="*/ 95268 w 207765"/>
                <a:gd name="connsiteY1" fmla="*/ 183475 h 241783"/>
                <a:gd name="connsiteX2" fmla="*/ 115460 w 207765"/>
                <a:gd name="connsiteY2" fmla="*/ 241166 h 241783"/>
                <a:gd name="connsiteX3" fmla="*/ 207765 w 207765"/>
                <a:gd name="connsiteY3" fmla="*/ 145976 h 241783"/>
                <a:gd name="connsiteX4" fmla="*/ 161613 w 207765"/>
                <a:gd name="connsiteY4" fmla="*/ 42132 h 241783"/>
                <a:gd name="connsiteX5" fmla="*/ 78 w 207765"/>
                <a:gd name="connsiteY5" fmla="*/ 1749 h 241783"/>
                <a:gd name="connsiteX6" fmla="*/ 138536 w 207765"/>
                <a:gd name="connsiteY6" fmla="*/ 68093 h 241783"/>
                <a:gd name="connsiteX7" fmla="*/ 20270 w 207765"/>
                <a:gd name="connsiteY7" fmla="*/ 114246 h 241783"/>
                <a:gd name="connsiteX0" fmla="*/ 20270 w 207765"/>
                <a:gd name="connsiteY0" fmla="*/ 128965 h 256502"/>
                <a:gd name="connsiteX1" fmla="*/ 95268 w 207765"/>
                <a:gd name="connsiteY1" fmla="*/ 198194 h 256502"/>
                <a:gd name="connsiteX2" fmla="*/ 115460 w 207765"/>
                <a:gd name="connsiteY2" fmla="*/ 255885 h 256502"/>
                <a:gd name="connsiteX3" fmla="*/ 207765 w 207765"/>
                <a:gd name="connsiteY3" fmla="*/ 160695 h 256502"/>
                <a:gd name="connsiteX4" fmla="*/ 161613 w 207765"/>
                <a:gd name="connsiteY4" fmla="*/ 56851 h 256502"/>
                <a:gd name="connsiteX5" fmla="*/ 78 w 207765"/>
                <a:gd name="connsiteY5" fmla="*/ 16468 h 256502"/>
                <a:gd name="connsiteX6" fmla="*/ 138536 w 207765"/>
                <a:gd name="connsiteY6" fmla="*/ 82812 h 256502"/>
                <a:gd name="connsiteX7" fmla="*/ 20270 w 207765"/>
                <a:gd name="connsiteY7" fmla="*/ 128965 h 256502"/>
                <a:gd name="connsiteX0" fmla="*/ 20270 w 207765"/>
                <a:gd name="connsiteY0" fmla="*/ 128965 h 256502"/>
                <a:gd name="connsiteX1" fmla="*/ 95268 w 207765"/>
                <a:gd name="connsiteY1" fmla="*/ 198194 h 256502"/>
                <a:gd name="connsiteX2" fmla="*/ 115460 w 207765"/>
                <a:gd name="connsiteY2" fmla="*/ 255885 h 256502"/>
                <a:gd name="connsiteX3" fmla="*/ 207765 w 207765"/>
                <a:gd name="connsiteY3" fmla="*/ 160695 h 256502"/>
                <a:gd name="connsiteX4" fmla="*/ 161613 w 207765"/>
                <a:gd name="connsiteY4" fmla="*/ 56851 h 256502"/>
                <a:gd name="connsiteX5" fmla="*/ 78 w 207765"/>
                <a:gd name="connsiteY5" fmla="*/ 16468 h 256502"/>
                <a:gd name="connsiteX6" fmla="*/ 138536 w 207765"/>
                <a:gd name="connsiteY6" fmla="*/ 82812 h 256502"/>
                <a:gd name="connsiteX7" fmla="*/ 20270 w 207765"/>
                <a:gd name="connsiteY7" fmla="*/ 128965 h 256502"/>
                <a:gd name="connsiteX0" fmla="*/ 20256 w 207751"/>
                <a:gd name="connsiteY0" fmla="*/ 128965 h 256502"/>
                <a:gd name="connsiteX1" fmla="*/ 95254 w 207751"/>
                <a:gd name="connsiteY1" fmla="*/ 198194 h 256502"/>
                <a:gd name="connsiteX2" fmla="*/ 115446 w 207751"/>
                <a:gd name="connsiteY2" fmla="*/ 255885 h 256502"/>
                <a:gd name="connsiteX3" fmla="*/ 207751 w 207751"/>
                <a:gd name="connsiteY3" fmla="*/ 160695 h 256502"/>
                <a:gd name="connsiteX4" fmla="*/ 161599 w 207751"/>
                <a:gd name="connsiteY4" fmla="*/ 56851 h 256502"/>
                <a:gd name="connsiteX5" fmla="*/ 64 w 207751"/>
                <a:gd name="connsiteY5" fmla="*/ 16468 h 256502"/>
                <a:gd name="connsiteX6" fmla="*/ 138522 w 207751"/>
                <a:gd name="connsiteY6" fmla="*/ 82812 h 256502"/>
                <a:gd name="connsiteX7" fmla="*/ 20256 w 207751"/>
                <a:gd name="connsiteY7" fmla="*/ 128965 h 256502"/>
                <a:gd name="connsiteX0" fmla="*/ 20192 w 207687"/>
                <a:gd name="connsiteY0" fmla="*/ 128965 h 256502"/>
                <a:gd name="connsiteX1" fmla="*/ 95190 w 207687"/>
                <a:gd name="connsiteY1" fmla="*/ 198194 h 256502"/>
                <a:gd name="connsiteX2" fmla="*/ 115382 w 207687"/>
                <a:gd name="connsiteY2" fmla="*/ 255885 h 256502"/>
                <a:gd name="connsiteX3" fmla="*/ 207687 w 207687"/>
                <a:gd name="connsiteY3" fmla="*/ 160695 h 256502"/>
                <a:gd name="connsiteX4" fmla="*/ 161535 w 207687"/>
                <a:gd name="connsiteY4" fmla="*/ 56851 h 256502"/>
                <a:gd name="connsiteX5" fmla="*/ 0 w 207687"/>
                <a:gd name="connsiteY5" fmla="*/ 16468 h 256502"/>
                <a:gd name="connsiteX6" fmla="*/ 138458 w 207687"/>
                <a:gd name="connsiteY6" fmla="*/ 82812 h 256502"/>
                <a:gd name="connsiteX7" fmla="*/ 20192 w 207687"/>
                <a:gd name="connsiteY7" fmla="*/ 128965 h 256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7687" h="256502">
                  <a:moveTo>
                    <a:pt x="20192" y="128965"/>
                  </a:moveTo>
                  <a:cubicBezTo>
                    <a:pt x="65864" y="174638"/>
                    <a:pt x="79325" y="177041"/>
                    <a:pt x="95190" y="198194"/>
                  </a:cubicBezTo>
                  <a:cubicBezTo>
                    <a:pt x="111055" y="219347"/>
                    <a:pt x="96633" y="262135"/>
                    <a:pt x="115382" y="255885"/>
                  </a:cubicBezTo>
                  <a:cubicBezTo>
                    <a:pt x="134132" y="249635"/>
                    <a:pt x="199995" y="193867"/>
                    <a:pt x="207687" y="160695"/>
                  </a:cubicBezTo>
                  <a:cubicBezTo>
                    <a:pt x="177880" y="136177"/>
                    <a:pt x="207687" y="150118"/>
                    <a:pt x="161535" y="56851"/>
                  </a:cubicBezTo>
                  <a:cubicBezTo>
                    <a:pt x="115383" y="-36416"/>
                    <a:pt x="3846" y="12141"/>
                    <a:pt x="0" y="16468"/>
                  </a:cubicBezTo>
                  <a:cubicBezTo>
                    <a:pt x="42307" y="9257"/>
                    <a:pt x="169707" y="-32570"/>
                    <a:pt x="138458" y="82812"/>
                  </a:cubicBezTo>
                  <a:cubicBezTo>
                    <a:pt x="141823" y="103004"/>
                    <a:pt x="84132" y="132330"/>
                    <a:pt x="20192" y="128965"/>
                  </a:cubicBezTo>
                  <a:close/>
                </a:path>
              </a:pathLst>
            </a:custGeom>
            <a:gradFill flip="none" rotWithShape="1">
              <a:gsLst>
                <a:gs pos="16000">
                  <a:schemeClr val="bg1">
                    <a:alpha val="0"/>
                  </a:schemeClr>
                </a:gs>
                <a:gs pos="32000">
                  <a:schemeClr val="bg1">
                    <a:lumMod val="65000"/>
                  </a:schemeClr>
                </a:gs>
                <a:gs pos="100000">
                  <a:schemeClr val="bg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4183610" y="607162"/>
              <a:ext cx="995195" cy="2877152"/>
            </a:xfrm>
            <a:custGeom>
              <a:avLst/>
              <a:gdLst>
                <a:gd name="connsiteX0" fmla="*/ 203421 w 1087898"/>
                <a:gd name="connsiteY0" fmla="*/ 142672 h 3019132"/>
                <a:gd name="connsiteX1" fmla="*/ 349725 w 1087898"/>
                <a:gd name="connsiteY1" fmla="*/ 369443 h 3019132"/>
                <a:gd name="connsiteX2" fmla="*/ 261942 w 1087898"/>
                <a:gd name="connsiteY2" fmla="*/ 537692 h 3019132"/>
                <a:gd name="connsiteX3" fmla="*/ 64432 w 1087898"/>
                <a:gd name="connsiteY3" fmla="*/ 449910 h 3019132"/>
                <a:gd name="connsiteX4" fmla="*/ 101008 w 1087898"/>
                <a:gd name="connsiteY4" fmla="*/ 310921 h 3019132"/>
                <a:gd name="connsiteX5" fmla="*/ 27856 w 1087898"/>
                <a:gd name="connsiteY5" fmla="*/ 398704 h 3019132"/>
                <a:gd name="connsiteX6" fmla="*/ 642333 w 1087898"/>
                <a:gd name="connsiteY6" fmla="*/ 1832483 h 3019132"/>
                <a:gd name="connsiteX7" fmla="*/ 781321 w 1087898"/>
                <a:gd name="connsiteY7" fmla="*/ 2893187 h 3019132"/>
                <a:gd name="connsiteX8" fmla="*/ 752061 w 1087898"/>
                <a:gd name="connsiteY8" fmla="*/ 2959024 h 3019132"/>
                <a:gd name="connsiteX9" fmla="*/ 869104 w 1087898"/>
                <a:gd name="connsiteY9" fmla="*/ 3017545 h 3019132"/>
                <a:gd name="connsiteX10" fmla="*/ 1022723 w 1087898"/>
                <a:gd name="connsiteY10" fmla="*/ 2893187 h 3019132"/>
                <a:gd name="connsiteX11" fmla="*/ 1022723 w 1087898"/>
                <a:gd name="connsiteY11" fmla="*/ 2768828 h 3019132"/>
                <a:gd name="connsiteX12" fmla="*/ 203421 w 1087898"/>
                <a:gd name="connsiteY12" fmla="*/ 142672 h 3019132"/>
                <a:gd name="connsiteX0" fmla="*/ 203421 w 1087898"/>
                <a:gd name="connsiteY0" fmla="*/ 142672 h 3019132"/>
                <a:gd name="connsiteX1" fmla="*/ 349725 w 1087898"/>
                <a:gd name="connsiteY1" fmla="*/ 369443 h 3019132"/>
                <a:gd name="connsiteX2" fmla="*/ 261942 w 1087898"/>
                <a:gd name="connsiteY2" fmla="*/ 537692 h 3019132"/>
                <a:gd name="connsiteX3" fmla="*/ 64432 w 1087898"/>
                <a:gd name="connsiteY3" fmla="*/ 449910 h 3019132"/>
                <a:gd name="connsiteX4" fmla="*/ 101008 w 1087898"/>
                <a:gd name="connsiteY4" fmla="*/ 310921 h 3019132"/>
                <a:gd name="connsiteX5" fmla="*/ 27856 w 1087898"/>
                <a:gd name="connsiteY5" fmla="*/ 398704 h 3019132"/>
                <a:gd name="connsiteX6" fmla="*/ 642333 w 1087898"/>
                <a:gd name="connsiteY6" fmla="*/ 1832483 h 3019132"/>
                <a:gd name="connsiteX7" fmla="*/ 781321 w 1087898"/>
                <a:gd name="connsiteY7" fmla="*/ 2893187 h 3019132"/>
                <a:gd name="connsiteX8" fmla="*/ 752061 w 1087898"/>
                <a:gd name="connsiteY8" fmla="*/ 2959024 h 3019132"/>
                <a:gd name="connsiteX9" fmla="*/ 869104 w 1087898"/>
                <a:gd name="connsiteY9" fmla="*/ 3017545 h 3019132"/>
                <a:gd name="connsiteX10" fmla="*/ 1022723 w 1087898"/>
                <a:gd name="connsiteY10" fmla="*/ 2893187 h 3019132"/>
                <a:gd name="connsiteX11" fmla="*/ 1022723 w 1087898"/>
                <a:gd name="connsiteY11" fmla="*/ 2768828 h 3019132"/>
                <a:gd name="connsiteX12" fmla="*/ 203421 w 1087898"/>
                <a:gd name="connsiteY12" fmla="*/ 142672 h 3019132"/>
                <a:gd name="connsiteX0" fmla="*/ 203421 w 1087898"/>
                <a:gd name="connsiteY0" fmla="*/ 0 h 2876460"/>
                <a:gd name="connsiteX1" fmla="*/ 349725 w 1087898"/>
                <a:gd name="connsiteY1" fmla="*/ 226771 h 2876460"/>
                <a:gd name="connsiteX2" fmla="*/ 261942 w 1087898"/>
                <a:gd name="connsiteY2" fmla="*/ 395020 h 2876460"/>
                <a:gd name="connsiteX3" fmla="*/ 64432 w 1087898"/>
                <a:gd name="connsiteY3" fmla="*/ 307238 h 2876460"/>
                <a:gd name="connsiteX4" fmla="*/ 101008 w 1087898"/>
                <a:gd name="connsiteY4" fmla="*/ 168249 h 2876460"/>
                <a:gd name="connsiteX5" fmla="*/ 27856 w 1087898"/>
                <a:gd name="connsiteY5" fmla="*/ 256032 h 2876460"/>
                <a:gd name="connsiteX6" fmla="*/ 642333 w 1087898"/>
                <a:gd name="connsiteY6" fmla="*/ 1689811 h 2876460"/>
                <a:gd name="connsiteX7" fmla="*/ 781321 w 1087898"/>
                <a:gd name="connsiteY7" fmla="*/ 2750515 h 2876460"/>
                <a:gd name="connsiteX8" fmla="*/ 752061 w 1087898"/>
                <a:gd name="connsiteY8" fmla="*/ 2816352 h 2876460"/>
                <a:gd name="connsiteX9" fmla="*/ 869104 w 1087898"/>
                <a:gd name="connsiteY9" fmla="*/ 2874873 h 2876460"/>
                <a:gd name="connsiteX10" fmla="*/ 1022723 w 1087898"/>
                <a:gd name="connsiteY10" fmla="*/ 2750515 h 2876460"/>
                <a:gd name="connsiteX11" fmla="*/ 1022723 w 1087898"/>
                <a:gd name="connsiteY11" fmla="*/ 2626156 h 2876460"/>
                <a:gd name="connsiteX12" fmla="*/ 203421 w 1087898"/>
                <a:gd name="connsiteY12" fmla="*/ 0 h 2876460"/>
                <a:gd name="connsiteX0" fmla="*/ 203421 w 1087898"/>
                <a:gd name="connsiteY0" fmla="*/ 0 h 2876460"/>
                <a:gd name="connsiteX1" fmla="*/ 349725 w 1087898"/>
                <a:gd name="connsiteY1" fmla="*/ 226771 h 2876460"/>
                <a:gd name="connsiteX2" fmla="*/ 261942 w 1087898"/>
                <a:gd name="connsiteY2" fmla="*/ 395020 h 2876460"/>
                <a:gd name="connsiteX3" fmla="*/ 64432 w 1087898"/>
                <a:gd name="connsiteY3" fmla="*/ 307238 h 2876460"/>
                <a:gd name="connsiteX4" fmla="*/ 101008 w 1087898"/>
                <a:gd name="connsiteY4" fmla="*/ 168249 h 2876460"/>
                <a:gd name="connsiteX5" fmla="*/ 27856 w 1087898"/>
                <a:gd name="connsiteY5" fmla="*/ 256032 h 2876460"/>
                <a:gd name="connsiteX6" fmla="*/ 642333 w 1087898"/>
                <a:gd name="connsiteY6" fmla="*/ 1689811 h 2876460"/>
                <a:gd name="connsiteX7" fmla="*/ 781321 w 1087898"/>
                <a:gd name="connsiteY7" fmla="*/ 2750515 h 2876460"/>
                <a:gd name="connsiteX8" fmla="*/ 752061 w 1087898"/>
                <a:gd name="connsiteY8" fmla="*/ 2816352 h 2876460"/>
                <a:gd name="connsiteX9" fmla="*/ 869104 w 1087898"/>
                <a:gd name="connsiteY9" fmla="*/ 2874873 h 2876460"/>
                <a:gd name="connsiteX10" fmla="*/ 1022723 w 1087898"/>
                <a:gd name="connsiteY10" fmla="*/ 2750515 h 2876460"/>
                <a:gd name="connsiteX11" fmla="*/ 1022723 w 1087898"/>
                <a:gd name="connsiteY11" fmla="*/ 2626156 h 2876460"/>
                <a:gd name="connsiteX12" fmla="*/ 203421 w 1087898"/>
                <a:gd name="connsiteY12" fmla="*/ 0 h 2876460"/>
                <a:gd name="connsiteX0" fmla="*/ 203421 w 1087898"/>
                <a:gd name="connsiteY0" fmla="*/ 0 h 2876460"/>
                <a:gd name="connsiteX1" fmla="*/ 349725 w 1087898"/>
                <a:gd name="connsiteY1" fmla="*/ 226771 h 2876460"/>
                <a:gd name="connsiteX2" fmla="*/ 261942 w 1087898"/>
                <a:gd name="connsiteY2" fmla="*/ 395020 h 2876460"/>
                <a:gd name="connsiteX3" fmla="*/ 64432 w 1087898"/>
                <a:gd name="connsiteY3" fmla="*/ 307238 h 2876460"/>
                <a:gd name="connsiteX4" fmla="*/ 101008 w 1087898"/>
                <a:gd name="connsiteY4" fmla="*/ 168249 h 2876460"/>
                <a:gd name="connsiteX5" fmla="*/ 27856 w 1087898"/>
                <a:gd name="connsiteY5" fmla="*/ 256032 h 2876460"/>
                <a:gd name="connsiteX6" fmla="*/ 642333 w 1087898"/>
                <a:gd name="connsiteY6" fmla="*/ 1689811 h 2876460"/>
                <a:gd name="connsiteX7" fmla="*/ 781321 w 1087898"/>
                <a:gd name="connsiteY7" fmla="*/ 2750515 h 2876460"/>
                <a:gd name="connsiteX8" fmla="*/ 752061 w 1087898"/>
                <a:gd name="connsiteY8" fmla="*/ 2816352 h 2876460"/>
                <a:gd name="connsiteX9" fmla="*/ 869104 w 1087898"/>
                <a:gd name="connsiteY9" fmla="*/ 2874873 h 2876460"/>
                <a:gd name="connsiteX10" fmla="*/ 1022723 w 1087898"/>
                <a:gd name="connsiteY10" fmla="*/ 2750515 h 2876460"/>
                <a:gd name="connsiteX11" fmla="*/ 1022723 w 1087898"/>
                <a:gd name="connsiteY11" fmla="*/ 2626156 h 2876460"/>
                <a:gd name="connsiteX12" fmla="*/ 203421 w 1087898"/>
                <a:gd name="connsiteY12" fmla="*/ 0 h 2876460"/>
                <a:gd name="connsiteX0" fmla="*/ 203421 w 1036245"/>
                <a:gd name="connsiteY0" fmla="*/ 0 h 2876460"/>
                <a:gd name="connsiteX1" fmla="*/ 349725 w 1036245"/>
                <a:gd name="connsiteY1" fmla="*/ 226771 h 2876460"/>
                <a:gd name="connsiteX2" fmla="*/ 261942 w 1036245"/>
                <a:gd name="connsiteY2" fmla="*/ 395020 h 2876460"/>
                <a:gd name="connsiteX3" fmla="*/ 64432 w 1036245"/>
                <a:gd name="connsiteY3" fmla="*/ 307238 h 2876460"/>
                <a:gd name="connsiteX4" fmla="*/ 101008 w 1036245"/>
                <a:gd name="connsiteY4" fmla="*/ 168249 h 2876460"/>
                <a:gd name="connsiteX5" fmla="*/ 27856 w 1036245"/>
                <a:gd name="connsiteY5" fmla="*/ 256032 h 2876460"/>
                <a:gd name="connsiteX6" fmla="*/ 642333 w 1036245"/>
                <a:gd name="connsiteY6" fmla="*/ 1689811 h 2876460"/>
                <a:gd name="connsiteX7" fmla="*/ 781321 w 1036245"/>
                <a:gd name="connsiteY7" fmla="*/ 2750515 h 2876460"/>
                <a:gd name="connsiteX8" fmla="*/ 752061 w 1036245"/>
                <a:gd name="connsiteY8" fmla="*/ 2816352 h 2876460"/>
                <a:gd name="connsiteX9" fmla="*/ 869104 w 1036245"/>
                <a:gd name="connsiteY9" fmla="*/ 2874873 h 2876460"/>
                <a:gd name="connsiteX10" fmla="*/ 1022723 w 1036245"/>
                <a:gd name="connsiteY10" fmla="*/ 2750515 h 2876460"/>
                <a:gd name="connsiteX11" fmla="*/ 1022723 w 1036245"/>
                <a:gd name="connsiteY11" fmla="*/ 2626156 h 2876460"/>
                <a:gd name="connsiteX12" fmla="*/ 203421 w 1036245"/>
                <a:gd name="connsiteY12" fmla="*/ 0 h 2876460"/>
                <a:gd name="connsiteX0" fmla="*/ 203421 w 1036245"/>
                <a:gd name="connsiteY0" fmla="*/ 0 h 2876460"/>
                <a:gd name="connsiteX1" fmla="*/ 349725 w 1036245"/>
                <a:gd name="connsiteY1" fmla="*/ 226771 h 2876460"/>
                <a:gd name="connsiteX2" fmla="*/ 261942 w 1036245"/>
                <a:gd name="connsiteY2" fmla="*/ 395020 h 2876460"/>
                <a:gd name="connsiteX3" fmla="*/ 64432 w 1036245"/>
                <a:gd name="connsiteY3" fmla="*/ 307238 h 2876460"/>
                <a:gd name="connsiteX4" fmla="*/ 101008 w 1036245"/>
                <a:gd name="connsiteY4" fmla="*/ 168249 h 2876460"/>
                <a:gd name="connsiteX5" fmla="*/ 27856 w 1036245"/>
                <a:gd name="connsiteY5" fmla="*/ 256032 h 2876460"/>
                <a:gd name="connsiteX6" fmla="*/ 642333 w 1036245"/>
                <a:gd name="connsiteY6" fmla="*/ 1689811 h 2876460"/>
                <a:gd name="connsiteX7" fmla="*/ 781321 w 1036245"/>
                <a:gd name="connsiteY7" fmla="*/ 2750515 h 2876460"/>
                <a:gd name="connsiteX8" fmla="*/ 752061 w 1036245"/>
                <a:gd name="connsiteY8" fmla="*/ 2816352 h 2876460"/>
                <a:gd name="connsiteX9" fmla="*/ 869104 w 1036245"/>
                <a:gd name="connsiteY9" fmla="*/ 2874873 h 2876460"/>
                <a:gd name="connsiteX10" fmla="*/ 1022723 w 1036245"/>
                <a:gd name="connsiteY10" fmla="*/ 2750515 h 2876460"/>
                <a:gd name="connsiteX11" fmla="*/ 1022723 w 1036245"/>
                <a:gd name="connsiteY11" fmla="*/ 2626156 h 2876460"/>
                <a:gd name="connsiteX12" fmla="*/ 203421 w 1036245"/>
                <a:gd name="connsiteY12" fmla="*/ 0 h 2876460"/>
                <a:gd name="connsiteX0" fmla="*/ 203421 w 1036245"/>
                <a:gd name="connsiteY0" fmla="*/ 0 h 2876460"/>
                <a:gd name="connsiteX1" fmla="*/ 349725 w 1036245"/>
                <a:gd name="connsiteY1" fmla="*/ 226771 h 2876460"/>
                <a:gd name="connsiteX2" fmla="*/ 261942 w 1036245"/>
                <a:gd name="connsiteY2" fmla="*/ 395020 h 2876460"/>
                <a:gd name="connsiteX3" fmla="*/ 64432 w 1036245"/>
                <a:gd name="connsiteY3" fmla="*/ 307238 h 2876460"/>
                <a:gd name="connsiteX4" fmla="*/ 101008 w 1036245"/>
                <a:gd name="connsiteY4" fmla="*/ 168249 h 2876460"/>
                <a:gd name="connsiteX5" fmla="*/ 27856 w 1036245"/>
                <a:gd name="connsiteY5" fmla="*/ 256032 h 2876460"/>
                <a:gd name="connsiteX6" fmla="*/ 642333 w 1036245"/>
                <a:gd name="connsiteY6" fmla="*/ 1689811 h 2876460"/>
                <a:gd name="connsiteX7" fmla="*/ 781321 w 1036245"/>
                <a:gd name="connsiteY7" fmla="*/ 2750515 h 2876460"/>
                <a:gd name="connsiteX8" fmla="*/ 752061 w 1036245"/>
                <a:gd name="connsiteY8" fmla="*/ 2816352 h 2876460"/>
                <a:gd name="connsiteX9" fmla="*/ 869104 w 1036245"/>
                <a:gd name="connsiteY9" fmla="*/ 2874873 h 2876460"/>
                <a:gd name="connsiteX10" fmla="*/ 1022723 w 1036245"/>
                <a:gd name="connsiteY10" fmla="*/ 2750515 h 2876460"/>
                <a:gd name="connsiteX11" fmla="*/ 1022723 w 1036245"/>
                <a:gd name="connsiteY11" fmla="*/ 2626156 h 2876460"/>
                <a:gd name="connsiteX12" fmla="*/ 203421 w 1036245"/>
                <a:gd name="connsiteY12" fmla="*/ 0 h 2876460"/>
                <a:gd name="connsiteX0" fmla="*/ 203421 w 1036245"/>
                <a:gd name="connsiteY0" fmla="*/ 0 h 2876460"/>
                <a:gd name="connsiteX1" fmla="*/ 349725 w 1036245"/>
                <a:gd name="connsiteY1" fmla="*/ 226771 h 2876460"/>
                <a:gd name="connsiteX2" fmla="*/ 261942 w 1036245"/>
                <a:gd name="connsiteY2" fmla="*/ 395020 h 2876460"/>
                <a:gd name="connsiteX3" fmla="*/ 64432 w 1036245"/>
                <a:gd name="connsiteY3" fmla="*/ 307238 h 2876460"/>
                <a:gd name="connsiteX4" fmla="*/ 101008 w 1036245"/>
                <a:gd name="connsiteY4" fmla="*/ 168249 h 2876460"/>
                <a:gd name="connsiteX5" fmla="*/ 27856 w 1036245"/>
                <a:gd name="connsiteY5" fmla="*/ 256032 h 2876460"/>
                <a:gd name="connsiteX6" fmla="*/ 642333 w 1036245"/>
                <a:gd name="connsiteY6" fmla="*/ 1689811 h 2876460"/>
                <a:gd name="connsiteX7" fmla="*/ 781321 w 1036245"/>
                <a:gd name="connsiteY7" fmla="*/ 2750515 h 2876460"/>
                <a:gd name="connsiteX8" fmla="*/ 752061 w 1036245"/>
                <a:gd name="connsiteY8" fmla="*/ 2816352 h 2876460"/>
                <a:gd name="connsiteX9" fmla="*/ 869104 w 1036245"/>
                <a:gd name="connsiteY9" fmla="*/ 2874873 h 2876460"/>
                <a:gd name="connsiteX10" fmla="*/ 1022723 w 1036245"/>
                <a:gd name="connsiteY10" fmla="*/ 2750515 h 2876460"/>
                <a:gd name="connsiteX11" fmla="*/ 1022723 w 1036245"/>
                <a:gd name="connsiteY11" fmla="*/ 2626156 h 2876460"/>
                <a:gd name="connsiteX12" fmla="*/ 203421 w 1036245"/>
                <a:gd name="connsiteY12" fmla="*/ 0 h 2876460"/>
                <a:gd name="connsiteX0" fmla="*/ 203421 w 1036245"/>
                <a:gd name="connsiteY0" fmla="*/ 32 h 2876492"/>
                <a:gd name="connsiteX1" fmla="*/ 349725 w 1036245"/>
                <a:gd name="connsiteY1" fmla="*/ 226803 h 2876492"/>
                <a:gd name="connsiteX2" fmla="*/ 261942 w 1036245"/>
                <a:gd name="connsiteY2" fmla="*/ 395052 h 2876492"/>
                <a:gd name="connsiteX3" fmla="*/ 64432 w 1036245"/>
                <a:gd name="connsiteY3" fmla="*/ 307270 h 2876492"/>
                <a:gd name="connsiteX4" fmla="*/ 101008 w 1036245"/>
                <a:gd name="connsiteY4" fmla="*/ 168281 h 2876492"/>
                <a:gd name="connsiteX5" fmla="*/ 27856 w 1036245"/>
                <a:gd name="connsiteY5" fmla="*/ 256064 h 2876492"/>
                <a:gd name="connsiteX6" fmla="*/ 642333 w 1036245"/>
                <a:gd name="connsiteY6" fmla="*/ 1689843 h 2876492"/>
                <a:gd name="connsiteX7" fmla="*/ 781321 w 1036245"/>
                <a:gd name="connsiteY7" fmla="*/ 2750547 h 2876492"/>
                <a:gd name="connsiteX8" fmla="*/ 752061 w 1036245"/>
                <a:gd name="connsiteY8" fmla="*/ 2816384 h 2876492"/>
                <a:gd name="connsiteX9" fmla="*/ 869104 w 1036245"/>
                <a:gd name="connsiteY9" fmla="*/ 2874905 h 2876492"/>
                <a:gd name="connsiteX10" fmla="*/ 1022723 w 1036245"/>
                <a:gd name="connsiteY10" fmla="*/ 2750547 h 2876492"/>
                <a:gd name="connsiteX11" fmla="*/ 1022723 w 1036245"/>
                <a:gd name="connsiteY11" fmla="*/ 2626188 h 2876492"/>
                <a:gd name="connsiteX12" fmla="*/ 203421 w 1036245"/>
                <a:gd name="connsiteY12" fmla="*/ 32 h 2876492"/>
                <a:gd name="connsiteX0" fmla="*/ 203421 w 1036245"/>
                <a:gd name="connsiteY0" fmla="*/ 32 h 2876492"/>
                <a:gd name="connsiteX1" fmla="*/ 349725 w 1036245"/>
                <a:gd name="connsiteY1" fmla="*/ 226803 h 2876492"/>
                <a:gd name="connsiteX2" fmla="*/ 261942 w 1036245"/>
                <a:gd name="connsiteY2" fmla="*/ 395052 h 2876492"/>
                <a:gd name="connsiteX3" fmla="*/ 64432 w 1036245"/>
                <a:gd name="connsiteY3" fmla="*/ 307270 h 2876492"/>
                <a:gd name="connsiteX4" fmla="*/ 101008 w 1036245"/>
                <a:gd name="connsiteY4" fmla="*/ 168281 h 2876492"/>
                <a:gd name="connsiteX5" fmla="*/ 27856 w 1036245"/>
                <a:gd name="connsiteY5" fmla="*/ 256064 h 2876492"/>
                <a:gd name="connsiteX6" fmla="*/ 642333 w 1036245"/>
                <a:gd name="connsiteY6" fmla="*/ 1689843 h 2876492"/>
                <a:gd name="connsiteX7" fmla="*/ 781321 w 1036245"/>
                <a:gd name="connsiteY7" fmla="*/ 2750547 h 2876492"/>
                <a:gd name="connsiteX8" fmla="*/ 752061 w 1036245"/>
                <a:gd name="connsiteY8" fmla="*/ 2816384 h 2876492"/>
                <a:gd name="connsiteX9" fmla="*/ 869104 w 1036245"/>
                <a:gd name="connsiteY9" fmla="*/ 2874905 h 2876492"/>
                <a:gd name="connsiteX10" fmla="*/ 1022723 w 1036245"/>
                <a:gd name="connsiteY10" fmla="*/ 2750547 h 2876492"/>
                <a:gd name="connsiteX11" fmla="*/ 1022723 w 1036245"/>
                <a:gd name="connsiteY11" fmla="*/ 2626188 h 2876492"/>
                <a:gd name="connsiteX12" fmla="*/ 203421 w 1036245"/>
                <a:gd name="connsiteY12" fmla="*/ 32 h 2876492"/>
                <a:gd name="connsiteX0" fmla="*/ 203421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97751 w 1075248"/>
                <a:gd name="connsiteY12" fmla="*/ 366873 h 2876460"/>
                <a:gd name="connsiteX13" fmla="*/ 203421 w 1075248"/>
                <a:gd name="connsiteY13" fmla="*/ 0 h 2876460"/>
                <a:gd name="connsiteX0" fmla="*/ 203421 w 1075248"/>
                <a:gd name="connsiteY0" fmla="*/ 7947 h 2884407"/>
                <a:gd name="connsiteX1" fmla="*/ 349725 w 1075248"/>
                <a:gd name="connsiteY1" fmla="*/ 234718 h 2884407"/>
                <a:gd name="connsiteX2" fmla="*/ 261942 w 1075248"/>
                <a:gd name="connsiteY2" fmla="*/ 402967 h 2884407"/>
                <a:gd name="connsiteX3" fmla="*/ 64432 w 1075248"/>
                <a:gd name="connsiteY3" fmla="*/ 315185 h 2884407"/>
                <a:gd name="connsiteX4" fmla="*/ 101008 w 1075248"/>
                <a:gd name="connsiteY4" fmla="*/ 176196 h 2884407"/>
                <a:gd name="connsiteX5" fmla="*/ 27856 w 1075248"/>
                <a:gd name="connsiteY5" fmla="*/ 263979 h 2884407"/>
                <a:gd name="connsiteX6" fmla="*/ 642333 w 1075248"/>
                <a:gd name="connsiteY6" fmla="*/ 1697758 h 2884407"/>
                <a:gd name="connsiteX7" fmla="*/ 781321 w 1075248"/>
                <a:gd name="connsiteY7" fmla="*/ 2758462 h 2884407"/>
                <a:gd name="connsiteX8" fmla="*/ 752061 w 1075248"/>
                <a:gd name="connsiteY8" fmla="*/ 2824299 h 2884407"/>
                <a:gd name="connsiteX9" fmla="*/ 869104 w 1075248"/>
                <a:gd name="connsiteY9" fmla="*/ 2882820 h 2884407"/>
                <a:gd name="connsiteX10" fmla="*/ 1022723 w 1075248"/>
                <a:gd name="connsiteY10" fmla="*/ 2758462 h 2884407"/>
                <a:gd name="connsiteX11" fmla="*/ 1022723 w 1075248"/>
                <a:gd name="connsiteY11" fmla="*/ 2634103 h 2884407"/>
                <a:gd name="connsiteX12" fmla="*/ 385824 w 1075248"/>
                <a:gd name="connsiteY12" fmla="*/ 315185 h 2884407"/>
                <a:gd name="connsiteX13" fmla="*/ 203421 w 1075248"/>
                <a:gd name="connsiteY13" fmla="*/ 7947 h 2884407"/>
                <a:gd name="connsiteX0" fmla="*/ 203421 w 1075248"/>
                <a:gd name="connsiteY0" fmla="*/ 7947 h 2884407"/>
                <a:gd name="connsiteX1" fmla="*/ 349725 w 1075248"/>
                <a:gd name="connsiteY1" fmla="*/ 234718 h 2884407"/>
                <a:gd name="connsiteX2" fmla="*/ 261942 w 1075248"/>
                <a:gd name="connsiteY2" fmla="*/ 402967 h 2884407"/>
                <a:gd name="connsiteX3" fmla="*/ 64432 w 1075248"/>
                <a:gd name="connsiteY3" fmla="*/ 315185 h 2884407"/>
                <a:gd name="connsiteX4" fmla="*/ 101008 w 1075248"/>
                <a:gd name="connsiteY4" fmla="*/ 176196 h 2884407"/>
                <a:gd name="connsiteX5" fmla="*/ 27856 w 1075248"/>
                <a:gd name="connsiteY5" fmla="*/ 263979 h 2884407"/>
                <a:gd name="connsiteX6" fmla="*/ 642333 w 1075248"/>
                <a:gd name="connsiteY6" fmla="*/ 1697758 h 2884407"/>
                <a:gd name="connsiteX7" fmla="*/ 781321 w 1075248"/>
                <a:gd name="connsiteY7" fmla="*/ 2758462 h 2884407"/>
                <a:gd name="connsiteX8" fmla="*/ 752061 w 1075248"/>
                <a:gd name="connsiteY8" fmla="*/ 2824299 h 2884407"/>
                <a:gd name="connsiteX9" fmla="*/ 869104 w 1075248"/>
                <a:gd name="connsiteY9" fmla="*/ 2882820 h 2884407"/>
                <a:gd name="connsiteX10" fmla="*/ 1022723 w 1075248"/>
                <a:gd name="connsiteY10" fmla="*/ 2758462 h 2884407"/>
                <a:gd name="connsiteX11" fmla="*/ 1022723 w 1075248"/>
                <a:gd name="connsiteY11" fmla="*/ 2634103 h 2884407"/>
                <a:gd name="connsiteX12" fmla="*/ 385824 w 1075248"/>
                <a:gd name="connsiteY12" fmla="*/ 315185 h 2884407"/>
                <a:gd name="connsiteX13" fmla="*/ 203421 w 1075248"/>
                <a:gd name="connsiteY13" fmla="*/ 7947 h 2884407"/>
                <a:gd name="connsiteX0" fmla="*/ 203421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203421 w 1075248"/>
                <a:gd name="connsiteY13" fmla="*/ 0 h 2876460"/>
                <a:gd name="connsiteX0" fmla="*/ 203421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203421 w 1075248"/>
                <a:gd name="connsiteY13" fmla="*/ 0 h 2876460"/>
                <a:gd name="connsiteX0" fmla="*/ 203421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203421 w 1075248"/>
                <a:gd name="connsiteY13" fmla="*/ 0 h 2876460"/>
                <a:gd name="connsiteX0" fmla="*/ 203421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203421 w 1075248"/>
                <a:gd name="connsiteY13" fmla="*/ 0 h 2876460"/>
                <a:gd name="connsiteX0" fmla="*/ 203421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203421 w 1075248"/>
                <a:gd name="connsiteY13" fmla="*/ 0 h 2876460"/>
                <a:gd name="connsiteX0" fmla="*/ 183542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183542 w 1075248"/>
                <a:gd name="connsiteY13" fmla="*/ 0 h 2876460"/>
                <a:gd name="connsiteX0" fmla="*/ 183542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183542 w 1075248"/>
                <a:gd name="connsiteY13" fmla="*/ 0 h 2876460"/>
                <a:gd name="connsiteX0" fmla="*/ 183542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183542 w 1075248"/>
                <a:gd name="connsiteY13" fmla="*/ 0 h 2876460"/>
                <a:gd name="connsiteX0" fmla="*/ 183542 w 1075248"/>
                <a:gd name="connsiteY0" fmla="*/ 0 h 2876460"/>
                <a:gd name="connsiteX1" fmla="*/ 349725 w 1075248"/>
                <a:gd name="connsiteY1" fmla="*/ 226771 h 2876460"/>
                <a:gd name="connsiteX2" fmla="*/ 246039 w 1075248"/>
                <a:gd name="connsiteY2" fmla="*/ 398995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183542 w 1075248"/>
                <a:gd name="connsiteY13" fmla="*/ 0 h 2876460"/>
                <a:gd name="connsiteX0" fmla="*/ 183542 w 1075248"/>
                <a:gd name="connsiteY0" fmla="*/ 0 h 2876460"/>
                <a:gd name="connsiteX1" fmla="*/ 349725 w 1075248"/>
                <a:gd name="connsiteY1" fmla="*/ 226771 h 2876460"/>
                <a:gd name="connsiteX2" fmla="*/ 246039 w 1075248"/>
                <a:gd name="connsiteY2" fmla="*/ 398995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183542 w 1075248"/>
                <a:gd name="connsiteY13" fmla="*/ 0 h 2876460"/>
                <a:gd name="connsiteX0" fmla="*/ 183542 w 1075248"/>
                <a:gd name="connsiteY0" fmla="*/ 0 h 2876460"/>
                <a:gd name="connsiteX1" fmla="*/ 349725 w 1075248"/>
                <a:gd name="connsiteY1" fmla="*/ 226771 h 2876460"/>
                <a:gd name="connsiteX2" fmla="*/ 246039 w 1075248"/>
                <a:gd name="connsiteY2" fmla="*/ 398995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183542 w 1075248"/>
                <a:gd name="connsiteY13" fmla="*/ 0 h 2876460"/>
                <a:gd name="connsiteX0" fmla="*/ 215520 w 1107226"/>
                <a:gd name="connsiteY0" fmla="*/ 0 h 2876460"/>
                <a:gd name="connsiteX1" fmla="*/ 381703 w 1107226"/>
                <a:gd name="connsiteY1" fmla="*/ 226771 h 2876460"/>
                <a:gd name="connsiteX2" fmla="*/ 278017 w 1107226"/>
                <a:gd name="connsiteY2" fmla="*/ 398995 h 2876460"/>
                <a:gd name="connsiteX3" fmla="*/ 96410 w 1107226"/>
                <a:gd name="connsiteY3" fmla="*/ 307238 h 2876460"/>
                <a:gd name="connsiteX4" fmla="*/ 132986 w 1107226"/>
                <a:gd name="connsiteY4" fmla="*/ 168249 h 2876460"/>
                <a:gd name="connsiteX5" fmla="*/ 59834 w 1107226"/>
                <a:gd name="connsiteY5" fmla="*/ 256032 h 2876460"/>
                <a:gd name="connsiteX6" fmla="*/ 674311 w 1107226"/>
                <a:gd name="connsiteY6" fmla="*/ 1689811 h 2876460"/>
                <a:gd name="connsiteX7" fmla="*/ 813299 w 1107226"/>
                <a:gd name="connsiteY7" fmla="*/ 2750515 h 2876460"/>
                <a:gd name="connsiteX8" fmla="*/ 784039 w 1107226"/>
                <a:gd name="connsiteY8" fmla="*/ 2816352 h 2876460"/>
                <a:gd name="connsiteX9" fmla="*/ 901082 w 1107226"/>
                <a:gd name="connsiteY9" fmla="*/ 2874873 h 2876460"/>
                <a:gd name="connsiteX10" fmla="*/ 1054701 w 1107226"/>
                <a:gd name="connsiteY10" fmla="*/ 2750515 h 2876460"/>
                <a:gd name="connsiteX11" fmla="*/ 1054701 w 1107226"/>
                <a:gd name="connsiteY11" fmla="*/ 2626156 h 2876460"/>
                <a:gd name="connsiteX12" fmla="*/ 417802 w 1107226"/>
                <a:gd name="connsiteY12" fmla="*/ 307238 h 2876460"/>
                <a:gd name="connsiteX13" fmla="*/ 215520 w 1107226"/>
                <a:gd name="connsiteY13" fmla="*/ 0 h 2876460"/>
                <a:gd name="connsiteX0" fmla="*/ 215520 w 1107226"/>
                <a:gd name="connsiteY0" fmla="*/ 0 h 2876460"/>
                <a:gd name="connsiteX1" fmla="*/ 381703 w 1107226"/>
                <a:gd name="connsiteY1" fmla="*/ 226771 h 2876460"/>
                <a:gd name="connsiteX2" fmla="*/ 278017 w 1107226"/>
                <a:gd name="connsiteY2" fmla="*/ 398995 h 2876460"/>
                <a:gd name="connsiteX3" fmla="*/ 96410 w 1107226"/>
                <a:gd name="connsiteY3" fmla="*/ 307238 h 2876460"/>
                <a:gd name="connsiteX4" fmla="*/ 132986 w 1107226"/>
                <a:gd name="connsiteY4" fmla="*/ 168249 h 2876460"/>
                <a:gd name="connsiteX5" fmla="*/ 59834 w 1107226"/>
                <a:gd name="connsiteY5" fmla="*/ 256032 h 2876460"/>
                <a:gd name="connsiteX6" fmla="*/ 674311 w 1107226"/>
                <a:gd name="connsiteY6" fmla="*/ 1689811 h 2876460"/>
                <a:gd name="connsiteX7" fmla="*/ 813299 w 1107226"/>
                <a:gd name="connsiteY7" fmla="*/ 2750515 h 2876460"/>
                <a:gd name="connsiteX8" fmla="*/ 784039 w 1107226"/>
                <a:gd name="connsiteY8" fmla="*/ 2816352 h 2876460"/>
                <a:gd name="connsiteX9" fmla="*/ 901082 w 1107226"/>
                <a:gd name="connsiteY9" fmla="*/ 2874873 h 2876460"/>
                <a:gd name="connsiteX10" fmla="*/ 1054701 w 1107226"/>
                <a:gd name="connsiteY10" fmla="*/ 2750515 h 2876460"/>
                <a:gd name="connsiteX11" fmla="*/ 1054701 w 1107226"/>
                <a:gd name="connsiteY11" fmla="*/ 2626156 h 2876460"/>
                <a:gd name="connsiteX12" fmla="*/ 417802 w 1107226"/>
                <a:gd name="connsiteY12" fmla="*/ 307238 h 2876460"/>
                <a:gd name="connsiteX13" fmla="*/ 215520 w 1107226"/>
                <a:gd name="connsiteY13" fmla="*/ 0 h 2876460"/>
                <a:gd name="connsiteX0" fmla="*/ 215520 w 1107226"/>
                <a:gd name="connsiteY0" fmla="*/ 0 h 2876460"/>
                <a:gd name="connsiteX1" fmla="*/ 381703 w 1107226"/>
                <a:gd name="connsiteY1" fmla="*/ 226771 h 2876460"/>
                <a:gd name="connsiteX2" fmla="*/ 278017 w 1107226"/>
                <a:gd name="connsiteY2" fmla="*/ 398995 h 2876460"/>
                <a:gd name="connsiteX3" fmla="*/ 96410 w 1107226"/>
                <a:gd name="connsiteY3" fmla="*/ 307238 h 2876460"/>
                <a:gd name="connsiteX4" fmla="*/ 132986 w 1107226"/>
                <a:gd name="connsiteY4" fmla="*/ 168249 h 2876460"/>
                <a:gd name="connsiteX5" fmla="*/ 59834 w 1107226"/>
                <a:gd name="connsiteY5" fmla="*/ 256032 h 2876460"/>
                <a:gd name="connsiteX6" fmla="*/ 674311 w 1107226"/>
                <a:gd name="connsiteY6" fmla="*/ 1689811 h 2876460"/>
                <a:gd name="connsiteX7" fmla="*/ 813299 w 1107226"/>
                <a:gd name="connsiteY7" fmla="*/ 2750515 h 2876460"/>
                <a:gd name="connsiteX8" fmla="*/ 784039 w 1107226"/>
                <a:gd name="connsiteY8" fmla="*/ 2816352 h 2876460"/>
                <a:gd name="connsiteX9" fmla="*/ 901082 w 1107226"/>
                <a:gd name="connsiteY9" fmla="*/ 2874873 h 2876460"/>
                <a:gd name="connsiteX10" fmla="*/ 1054701 w 1107226"/>
                <a:gd name="connsiteY10" fmla="*/ 2750515 h 2876460"/>
                <a:gd name="connsiteX11" fmla="*/ 1054701 w 1107226"/>
                <a:gd name="connsiteY11" fmla="*/ 2626156 h 2876460"/>
                <a:gd name="connsiteX12" fmla="*/ 417802 w 1107226"/>
                <a:gd name="connsiteY12" fmla="*/ 307238 h 2876460"/>
                <a:gd name="connsiteX13" fmla="*/ 215520 w 1107226"/>
                <a:gd name="connsiteY13" fmla="*/ 0 h 2876460"/>
                <a:gd name="connsiteX0" fmla="*/ 167355 w 1059061"/>
                <a:gd name="connsiteY0" fmla="*/ 0 h 2876460"/>
                <a:gd name="connsiteX1" fmla="*/ 333538 w 1059061"/>
                <a:gd name="connsiteY1" fmla="*/ 226771 h 2876460"/>
                <a:gd name="connsiteX2" fmla="*/ 229852 w 1059061"/>
                <a:gd name="connsiteY2" fmla="*/ 398995 h 2876460"/>
                <a:gd name="connsiteX3" fmla="*/ 48245 w 1059061"/>
                <a:gd name="connsiteY3" fmla="*/ 307238 h 2876460"/>
                <a:gd name="connsiteX4" fmla="*/ 84821 w 1059061"/>
                <a:gd name="connsiteY4" fmla="*/ 168249 h 2876460"/>
                <a:gd name="connsiteX5" fmla="*/ 11669 w 1059061"/>
                <a:gd name="connsiteY5" fmla="*/ 256032 h 2876460"/>
                <a:gd name="connsiteX6" fmla="*/ 626146 w 1059061"/>
                <a:gd name="connsiteY6" fmla="*/ 1689811 h 2876460"/>
                <a:gd name="connsiteX7" fmla="*/ 765134 w 1059061"/>
                <a:gd name="connsiteY7" fmla="*/ 2750515 h 2876460"/>
                <a:gd name="connsiteX8" fmla="*/ 735874 w 1059061"/>
                <a:gd name="connsiteY8" fmla="*/ 2816352 h 2876460"/>
                <a:gd name="connsiteX9" fmla="*/ 852917 w 1059061"/>
                <a:gd name="connsiteY9" fmla="*/ 2874873 h 2876460"/>
                <a:gd name="connsiteX10" fmla="*/ 1006536 w 1059061"/>
                <a:gd name="connsiteY10" fmla="*/ 2750515 h 2876460"/>
                <a:gd name="connsiteX11" fmla="*/ 1006536 w 1059061"/>
                <a:gd name="connsiteY11" fmla="*/ 2626156 h 2876460"/>
                <a:gd name="connsiteX12" fmla="*/ 369637 w 1059061"/>
                <a:gd name="connsiteY12" fmla="*/ 307238 h 2876460"/>
                <a:gd name="connsiteX13" fmla="*/ 167355 w 1059061"/>
                <a:gd name="connsiteY13" fmla="*/ 0 h 2876460"/>
                <a:gd name="connsiteX0" fmla="*/ 155686 w 1047392"/>
                <a:gd name="connsiteY0" fmla="*/ 0 h 2876460"/>
                <a:gd name="connsiteX1" fmla="*/ 321869 w 1047392"/>
                <a:gd name="connsiteY1" fmla="*/ 226771 h 2876460"/>
                <a:gd name="connsiteX2" fmla="*/ 218183 w 1047392"/>
                <a:gd name="connsiteY2" fmla="*/ 398995 h 2876460"/>
                <a:gd name="connsiteX3" fmla="*/ 36576 w 1047392"/>
                <a:gd name="connsiteY3" fmla="*/ 307238 h 2876460"/>
                <a:gd name="connsiteX4" fmla="*/ 73152 w 1047392"/>
                <a:gd name="connsiteY4" fmla="*/ 168249 h 2876460"/>
                <a:gd name="connsiteX5" fmla="*/ 0 w 1047392"/>
                <a:gd name="connsiteY5" fmla="*/ 256032 h 2876460"/>
                <a:gd name="connsiteX6" fmla="*/ 614477 w 1047392"/>
                <a:gd name="connsiteY6" fmla="*/ 1689811 h 2876460"/>
                <a:gd name="connsiteX7" fmla="*/ 753465 w 1047392"/>
                <a:gd name="connsiteY7" fmla="*/ 2750515 h 2876460"/>
                <a:gd name="connsiteX8" fmla="*/ 724205 w 1047392"/>
                <a:gd name="connsiteY8" fmla="*/ 2816352 h 2876460"/>
                <a:gd name="connsiteX9" fmla="*/ 841248 w 1047392"/>
                <a:gd name="connsiteY9" fmla="*/ 2874873 h 2876460"/>
                <a:gd name="connsiteX10" fmla="*/ 994867 w 1047392"/>
                <a:gd name="connsiteY10" fmla="*/ 2750515 h 2876460"/>
                <a:gd name="connsiteX11" fmla="*/ 994867 w 1047392"/>
                <a:gd name="connsiteY11" fmla="*/ 2626156 h 2876460"/>
                <a:gd name="connsiteX12" fmla="*/ 357968 w 1047392"/>
                <a:gd name="connsiteY12" fmla="*/ 307238 h 2876460"/>
                <a:gd name="connsiteX13" fmla="*/ 155686 w 1047392"/>
                <a:gd name="connsiteY13" fmla="*/ 0 h 2876460"/>
                <a:gd name="connsiteX0" fmla="*/ 151711 w 1043417"/>
                <a:gd name="connsiteY0" fmla="*/ 0 h 2876460"/>
                <a:gd name="connsiteX1" fmla="*/ 317894 w 1043417"/>
                <a:gd name="connsiteY1" fmla="*/ 226771 h 2876460"/>
                <a:gd name="connsiteX2" fmla="*/ 214208 w 1043417"/>
                <a:gd name="connsiteY2" fmla="*/ 398995 h 2876460"/>
                <a:gd name="connsiteX3" fmla="*/ 32601 w 1043417"/>
                <a:gd name="connsiteY3" fmla="*/ 307238 h 2876460"/>
                <a:gd name="connsiteX4" fmla="*/ 69177 w 1043417"/>
                <a:gd name="connsiteY4" fmla="*/ 168249 h 2876460"/>
                <a:gd name="connsiteX5" fmla="*/ 0 w 1043417"/>
                <a:gd name="connsiteY5" fmla="*/ 275910 h 2876460"/>
                <a:gd name="connsiteX6" fmla="*/ 610502 w 1043417"/>
                <a:gd name="connsiteY6" fmla="*/ 1689811 h 2876460"/>
                <a:gd name="connsiteX7" fmla="*/ 749490 w 1043417"/>
                <a:gd name="connsiteY7" fmla="*/ 2750515 h 2876460"/>
                <a:gd name="connsiteX8" fmla="*/ 720230 w 1043417"/>
                <a:gd name="connsiteY8" fmla="*/ 2816352 h 2876460"/>
                <a:gd name="connsiteX9" fmla="*/ 837273 w 1043417"/>
                <a:gd name="connsiteY9" fmla="*/ 2874873 h 2876460"/>
                <a:gd name="connsiteX10" fmla="*/ 990892 w 1043417"/>
                <a:gd name="connsiteY10" fmla="*/ 2750515 h 2876460"/>
                <a:gd name="connsiteX11" fmla="*/ 990892 w 1043417"/>
                <a:gd name="connsiteY11" fmla="*/ 2626156 h 2876460"/>
                <a:gd name="connsiteX12" fmla="*/ 353993 w 1043417"/>
                <a:gd name="connsiteY12" fmla="*/ 307238 h 2876460"/>
                <a:gd name="connsiteX13" fmla="*/ 151711 w 1043417"/>
                <a:gd name="connsiteY13" fmla="*/ 0 h 2876460"/>
                <a:gd name="connsiteX0" fmla="*/ 151711 w 1043417"/>
                <a:gd name="connsiteY0" fmla="*/ 0 h 2876460"/>
                <a:gd name="connsiteX1" fmla="*/ 317894 w 1043417"/>
                <a:gd name="connsiteY1" fmla="*/ 226771 h 2876460"/>
                <a:gd name="connsiteX2" fmla="*/ 214208 w 1043417"/>
                <a:gd name="connsiteY2" fmla="*/ 398995 h 2876460"/>
                <a:gd name="connsiteX3" fmla="*/ 32601 w 1043417"/>
                <a:gd name="connsiteY3" fmla="*/ 307238 h 2876460"/>
                <a:gd name="connsiteX4" fmla="*/ 69177 w 1043417"/>
                <a:gd name="connsiteY4" fmla="*/ 168249 h 2876460"/>
                <a:gd name="connsiteX5" fmla="*/ 0 w 1043417"/>
                <a:gd name="connsiteY5" fmla="*/ 275910 h 2876460"/>
                <a:gd name="connsiteX6" fmla="*/ 610502 w 1043417"/>
                <a:gd name="connsiteY6" fmla="*/ 1689811 h 2876460"/>
                <a:gd name="connsiteX7" fmla="*/ 749490 w 1043417"/>
                <a:gd name="connsiteY7" fmla="*/ 2750515 h 2876460"/>
                <a:gd name="connsiteX8" fmla="*/ 720230 w 1043417"/>
                <a:gd name="connsiteY8" fmla="*/ 2816352 h 2876460"/>
                <a:gd name="connsiteX9" fmla="*/ 837273 w 1043417"/>
                <a:gd name="connsiteY9" fmla="*/ 2874873 h 2876460"/>
                <a:gd name="connsiteX10" fmla="*/ 990892 w 1043417"/>
                <a:gd name="connsiteY10" fmla="*/ 2750515 h 2876460"/>
                <a:gd name="connsiteX11" fmla="*/ 990892 w 1043417"/>
                <a:gd name="connsiteY11" fmla="*/ 2626156 h 2876460"/>
                <a:gd name="connsiteX12" fmla="*/ 353993 w 1043417"/>
                <a:gd name="connsiteY12" fmla="*/ 307238 h 2876460"/>
                <a:gd name="connsiteX13" fmla="*/ 151711 w 1043417"/>
                <a:gd name="connsiteY13" fmla="*/ 0 h 2876460"/>
                <a:gd name="connsiteX0" fmla="*/ 128360 w 1020066"/>
                <a:gd name="connsiteY0" fmla="*/ 0 h 2876460"/>
                <a:gd name="connsiteX1" fmla="*/ 294543 w 1020066"/>
                <a:gd name="connsiteY1" fmla="*/ 226771 h 2876460"/>
                <a:gd name="connsiteX2" fmla="*/ 190857 w 1020066"/>
                <a:gd name="connsiteY2" fmla="*/ 398995 h 2876460"/>
                <a:gd name="connsiteX3" fmla="*/ 9250 w 1020066"/>
                <a:gd name="connsiteY3" fmla="*/ 307238 h 2876460"/>
                <a:gd name="connsiteX4" fmla="*/ 45826 w 1020066"/>
                <a:gd name="connsiteY4" fmla="*/ 168249 h 2876460"/>
                <a:gd name="connsiteX5" fmla="*/ 503 w 1020066"/>
                <a:gd name="connsiteY5" fmla="*/ 299764 h 2876460"/>
                <a:gd name="connsiteX6" fmla="*/ 587151 w 1020066"/>
                <a:gd name="connsiteY6" fmla="*/ 1689811 h 2876460"/>
                <a:gd name="connsiteX7" fmla="*/ 726139 w 1020066"/>
                <a:gd name="connsiteY7" fmla="*/ 2750515 h 2876460"/>
                <a:gd name="connsiteX8" fmla="*/ 696879 w 1020066"/>
                <a:gd name="connsiteY8" fmla="*/ 2816352 h 2876460"/>
                <a:gd name="connsiteX9" fmla="*/ 813922 w 1020066"/>
                <a:gd name="connsiteY9" fmla="*/ 2874873 h 2876460"/>
                <a:gd name="connsiteX10" fmla="*/ 967541 w 1020066"/>
                <a:gd name="connsiteY10" fmla="*/ 2750515 h 2876460"/>
                <a:gd name="connsiteX11" fmla="*/ 967541 w 1020066"/>
                <a:gd name="connsiteY11" fmla="*/ 2626156 h 2876460"/>
                <a:gd name="connsiteX12" fmla="*/ 330642 w 1020066"/>
                <a:gd name="connsiteY12" fmla="*/ 307238 h 2876460"/>
                <a:gd name="connsiteX13" fmla="*/ 128360 w 1020066"/>
                <a:gd name="connsiteY13" fmla="*/ 0 h 2876460"/>
                <a:gd name="connsiteX0" fmla="*/ 128360 w 1020066"/>
                <a:gd name="connsiteY0" fmla="*/ 0 h 2876460"/>
                <a:gd name="connsiteX1" fmla="*/ 294543 w 1020066"/>
                <a:gd name="connsiteY1" fmla="*/ 226771 h 2876460"/>
                <a:gd name="connsiteX2" fmla="*/ 190857 w 1020066"/>
                <a:gd name="connsiteY2" fmla="*/ 398995 h 2876460"/>
                <a:gd name="connsiteX3" fmla="*/ 9250 w 1020066"/>
                <a:gd name="connsiteY3" fmla="*/ 307238 h 2876460"/>
                <a:gd name="connsiteX4" fmla="*/ 45826 w 1020066"/>
                <a:gd name="connsiteY4" fmla="*/ 168249 h 2876460"/>
                <a:gd name="connsiteX5" fmla="*/ 503 w 1020066"/>
                <a:gd name="connsiteY5" fmla="*/ 299764 h 2876460"/>
                <a:gd name="connsiteX6" fmla="*/ 587151 w 1020066"/>
                <a:gd name="connsiteY6" fmla="*/ 1689811 h 2876460"/>
                <a:gd name="connsiteX7" fmla="*/ 726139 w 1020066"/>
                <a:gd name="connsiteY7" fmla="*/ 2750515 h 2876460"/>
                <a:gd name="connsiteX8" fmla="*/ 696879 w 1020066"/>
                <a:gd name="connsiteY8" fmla="*/ 2816352 h 2876460"/>
                <a:gd name="connsiteX9" fmla="*/ 813922 w 1020066"/>
                <a:gd name="connsiteY9" fmla="*/ 2874873 h 2876460"/>
                <a:gd name="connsiteX10" fmla="*/ 967541 w 1020066"/>
                <a:gd name="connsiteY10" fmla="*/ 2750515 h 2876460"/>
                <a:gd name="connsiteX11" fmla="*/ 967541 w 1020066"/>
                <a:gd name="connsiteY11" fmla="*/ 2626156 h 2876460"/>
                <a:gd name="connsiteX12" fmla="*/ 330642 w 1020066"/>
                <a:gd name="connsiteY12" fmla="*/ 307238 h 2876460"/>
                <a:gd name="connsiteX13" fmla="*/ 128360 w 1020066"/>
                <a:gd name="connsiteY13" fmla="*/ 0 h 2876460"/>
                <a:gd name="connsiteX0" fmla="*/ 128360 w 1020066"/>
                <a:gd name="connsiteY0" fmla="*/ 0 h 2876460"/>
                <a:gd name="connsiteX1" fmla="*/ 294543 w 1020066"/>
                <a:gd name="connsiteY1" fmla="*/ 226771 h 2876460"/>
                <a:gd name="connsiteX2" fmla="*/ 190857 w 1020066"/>
                <a:gd name="connsiteY2" fmla="*/ 398995 h 2876460"/>
                <a:gd name="connsiteX3" fmla="*/ 9250 w 1020066"/>
                <a:gd name="connsiteY3" fmla="*/ 307238 h 2876460"/>
                <a:gd name="connsiteX4" fmla="*/ 45826 w 1020066"/>
                <a:gd name="connsiteY4" fmla="*/ 168249 h 2876460"/>
                <a:gd name="connsiteX5" fmla="*/ 503 w 1020066"/>
                <a:gd name="connsiteY5" fmla="*/ 299764 h 2876460"/>
                <a:gd name="connsiteX6" fmla="*/ 587151 w 1020066"/>
                <a:gd name="connsiteY6" fmla="*/ 1689811 h 2876460"/>
                <a:gd name="connsiteX7" fmla="*/ 726139 w 1020066"/>
                <a:gd name="connsiteY7" fmla="*/ 2750515 h 2876460"/>
                <a:gd name="connsiteX8" fmla="*/ 696879 w 1020066"/>
                <a:gd name="connsiteY8" fmla="*/ 2816352 h 2876460"/>
                <a:gd name="connsiteX9" fmla="*/ 813922 w 1020066"/>
                <a:gd name="connsiteY9" fmla="*/ 2874873 h 2876460"/>
                <a:gd name="connsiteX10" fmla="*/ 967541 w 1020066"/>
                <a:gd name="connsiteY10" fmla="*/ 2750515 h 2876460"/>
                <a:gd name="connsiteX11" fmla="*/ 967541 w 1020066"/>
                <a:gd name="connsiteY11" fmla="*/ 2626156 h 2876460"/>
                <a:gd name="connsiteX12" fmla="*/ 330642 w 1020066"/>
                <a:gd name="connsiteY12" fmla="*/ 307238 h 2876460"/>
                <a:gd name="connsiteX13" fmla="*/ 128360 w 1020066"/>
                <a:gd name="connsiteY13" fmla="*/ 0 h 2876460"/>
                <a:gd name="connsiteX0" fmla="*/ 128360 w 1020066"/>
                <a:gd name="connsiteY0" fmla="*/ 0 h 2876460"/>
                <a:gd name="connsiteX1" fmla="*/ 294543 w 1020066"/>
                <a:gd name="connsiteY1" fmla="*/ 226771 h 2876460"/>
                <a:gd name="connsiteX2" fmla="*/ 190857 w 1020066"/>
                <a:gd name="connsiteY2" fmla="*/ 398995 h 2876460"/>
                <a:gd name="connsiteX3" fmla="*/ 9250 w 1020066"/>
                <a:gd name="connsiteY3" fmla="*/ 307238 h 2876460"/>
                <a:gd name="connsiteX4" fmla="*/ 45826 w 1020066"/>
                <a:gd name="connsiteY4" fmla="*/ 168249 h 2876460"/>
                <a:gd name="connsiteX5" fmla="*/ 503 w 1020066"/>
                <a:gd name="connsiteY5" fmla="*/ 299764 h 2876460"/>
                <a:gd name="connsiteX6" fmla="*/ 599078 w 1020066"/>
                <a:gd name="connsiteY6" fmla="*/ 1685836 h 2876460"/>
                <a:gd name="connsiteX7" fmla="*/ 726139 w 1020066"/>
                <a:gd name="connsiteY7" fmla="*/ 2750515 h 2876460"/>
                <a:gd name="connsiteX8" fmla="*/ 696879 w 1020066"/>
                <a:gd name="connsiteY8" fmla="*/ 2816352 h 2876460"/>
                <a:gd name="connsiteX9" fmla="*/ 813922 w 1020066"/>
                <a:gd name="connsiteY9" fmla="*/ 2874873 h 2876460"/>
                <a:gd name="connsiteX10" fmla="*/ 967541 w 1020066"/>
                <a:gd name="connsiteY10" fmla="*/ 2750515 h 2876460"/>
                <a:gd name="connsiteX11" fmla="*/ 967541 w 1020066"/>
                <a:gd name="connsiteY11" fmla="*/ 2626156 h 2876460"/>
                <a:gd name="connsiteX12" fmla="*/ 330642 w 1020066"/>
                <a:gd name="connsiteY12" fmla="*/ 307238 h 2876460"/>
                <a:gd name="connsiteX13" fmla="*/ 128360 w 1020066"/>
                <a:gd name="connsiteY13" fmla="*/ 0 h 2876460"/>
                <a:gd name="connsiteX0" fmla="*/ 128360 w 1020066"/>
                <a:gd name="connsiteY0" fmla="*/ 0 h 2876460"/>
                <a:gd name="connsiteX1" fmla="*/ 294543 w 1020066"/>
                <a:gd name="connsiteY1" fmla="*/ 226771 h 2876460"/>
                <a:gd name="connsiteX2" fmla="*/ 190857 w 1020066"/>
                <a:gd name="connsiteY2" fmla="*/ 398995 h 2876460"/>
                <a:gd name="connsiteX3" fmla="*/ 9250 w 1020066"/>
                <a:gd name="connsiteY3" fmla="*/ 307238 h 2876460"/>
                <a:gd name="connsiteX4" fmla="*/ 45826 w 1020066"/>
                <a:gd name="connsiteY4" fmla="*/ 168249 h 2876460"/>
                <a:gd name="connsiteX5" fmla="*/ 503 w 1020066"/>
                <a:gd name="connsiteY5" fmla="*/ 299764 h 2876460"/>
                <a:gd name="connsiteX6" fmla="*/ 599078 w 1020066"/>
                <a:gd name="connsiteY6" fmla="*/ 1685836 h 2876460"/>
                <a:gd name="connsiteX7" fmla="*/ 726139 w 1020066"/>
                <a:gd name="connsiteY7" fmla="*/ 2750515 h 2876460"/>
                <a:gd name="connsiteX8" fmla="*/ 696879 w 1020066"/>
                <a:gd name="connsiteY8" fmla="*/ 2816352 h 2876460"/>
                <a:gd name="connsiteX9" fmla="*/ 813922 w 1020066"/>
                <a:gd name="connsiteY9" fmla="*/ 2874873 h 2876460"/>
                <a:gd name="connsiteX10" fmla="*/ 967541 w 1020066"/>
                <a:gd name="connsiteY10" fmla="*/ 2750515 h 2876460"/>
                <a:gd name="connsiteX11" fmla="*/ 967541 w 1020066"/>
                <a:gd name="connsiteY11" fmla="*/ 2626156 h 2876460"/>
                <a:gd name="connsiteX12" fmla="*/ 330642 w 1020066"/>
                <a:gd name="connsiteY12" fmla="*/ 307238 h 2876460"/>
                <a:gd name="connsiteX13" fmla="*/ 128360 w 1020066"/>
                <a:gd name="connsiteY13" fmla="*/ 0 h 2876460"/>
                <a:gd name="connsiteX0" fmla="*/ 138476 w 1030182"/>
                <a:gd name="connsiteY0" fmla="*/ 0 h 2876460"/>
                <a:gd name="connsiteX1" fmla="*/ 304659 w 1030182"/>
                <a:gd name="connsiteY1" fmla="*/ 226771 h 2876460"/>
                <a:gd name="connsiteX2" fmla="*/ 200973 w 1030182"/>
                <a:gd name="connsiteY2" fmla="*/ 398995 h 2876460"/>
                <a:gd name="connsiteX3" fmla="*/ 19366 w 1030182"/>
                <a:gd name="connsiteY3" fmla="*/ 307238 h 2876460"/>
                <a:gd name="connsiteX4" fmla="*/ 55942 w 1030182"/>
                <a:gd name="connsiteY4" fmla="*/ 168249 h 2876460"/>
                <a:gd name="connsiteX5" fmla="*/ 10619 w 1030182"/>
                <a:gd name="connsiteY5" fmla="*/ 299764 h 2876460"/>
                <a:gd name="connsiteX6" fmla="*/ 609194 w 1030182"/>
                <a:gd name="connsiteY6" fmla="*/ 1685836 h 2876460"/>
                <a:gd name="connsiteX7" fmla="*/ 736255 w 1030182"/>
                <a:gd name="connsiteY7" fmla="*/ 2750515 h 2876460"/>
                <a:gd name="connsiteX8" fmla="*/ 706995 w 1030182"/>
                <a:gd name="connsiteY8" fmla="*/ 2816352 h 2876460"/>
                <a:gd name="connsiteX9" fmla="*/ 824038 w 1030182"/>
                <a:gd name="connsiteY9" fmla="*/ 2874873 h 2876460"/>
                <a:gd name="connsiteX10" fmla="*/ 977657 w 1030182"/>
                <a:gd name="connsiteY10" fmla="*/ 2750515 h 2876460"/>
                <a:gd name="connsiteX11" fmla="*/ 977657 w 1030182"/>
                <a:gd name="connsiteY11" fmla="*/ 2626156 h 2876460"/>
                <a:gd name="connsiteX12" fmla="*/ 340758 w 1030182"/>
                <a:gd name="connsiteY12" fmla="*/ 307238 h 2876460"/>
                <a:gd name="connsiteX13" fmla="*/ 138476 w 1030182"/>
                <a:gd name="connsiteY13" fmla="*/ 0 h 2876460"/>
                <a:gd name="connsiteX0" fmla="*/ 134426 w 1026132"/>
                <a:gd name="connsiteY0" fmla="*/ 0 h 2876460"/>
                <a:gd name="connsiteX1" fmla="*/ 300609 w 1026132"/>
                <a:gd name="connsiteY1" fmla="*/ 226771 h 2876460"/>
                <a:gd name="connsiteX2" fmla="*/ 196923 w 1026132"/>
                <a:gd name="connsiteY2" fmla="*/ 398995 h 2876460"/>
                <a:gd name="connsiteX3" fmla="*/ 15316 w 1026132"/>
                <a:gd name="connsiteY3" fmla="*/ 307238 h 2876460"/>
                <a:gd name="connsiteX4" fmla="*/ 51892 w 1026132"/>
                <a:gd name="connsiteY4" fmla="*/ 168249 h 2876460"/>
                <a:gd name="connsiteX5" fmla="*/ 6569 w 1026132"/>
                <a:gd name="connsiteY5" fmla="*/ 299764 h 2876460"/>
                <a:gd name="connsiteX6" fmla="*/ 605144 w 1026132"/>
                <a:gd name="connsiteY6" fmla="*/ 1685836 h 2876460"/>
                <a:gd name="connsiteX7" fmla="*/ 732205 w 1026132"/>
                <a:gd name="connsiteY7" fmla="*/ 2750515 h 2876460"/>
                <a:gd name="connsiteX8" fmla="*/ 702945 w 1026132"/>
                <a:gd name="connsiteY8" fmla="*/ 2816352 h 2876460"/>
                <a:gd name="connsiteX9" fmla="*/ 819988 w 1026132"/>
                <a:gd name="connsiteY9" fmla="*/ 2874873 h 2876460"/>
                <a:gd name="connsiteX10" fmla="*/ 973607 w 1026132"/>
                <a:gd name="connsiteY10" fmla="*/ 2750515 h 2876460"/>
                <a:gd name="connsiteX11" fmla="*/ 973607 w 1026132"/>
                <a:gd name="connsiteY11" fmla="*/ 2626156 h 2876460"/>
                <a:gd name="connsiteX12" fmla="*/ 336708 w 1026132"/>
                <a:gd name="connsiteY12" fmla="*/ 307238 h 2876460"/>
                <a:gd name="connsiteX13" fmla="*/ 134426 w 1026132"/>
                <a:gd name="connsiteY13" fmla="*/ 0 h 2876460"/>
                <a:gd name="connsiteX0" fmla="*/ 134426 w 1026132"/>
                <a:gd name="connsiteY0" fmla="*/ 0 h 2876460"/>
                <a:gd name="connsiteX1" fmla="*/ 300609 w 1026132"/>
                <a:gd name="connsiteY1" fmla="*/ 226771 h 2876460"/>
                <a:gd name="connsiteX2" fmla="*/ 196923 w 1026132"/>
                <a:gd name="connsiteY2" fmla="*/ 398995 h 2876460"/>
                <a:gd name="connsiteX3" fmla="*/ 15316 w 1026132"/>
                <a:gd name="connsiteY3" fmla="*/ 307238 h 2876460"/>
                <a:gd name="connsiteX4" fmla="*/ 51892 w 1026132"/>
                <a:gd name="connsiteY4" fmla="*/ 168249 h 2876460"/>
                <a:gd name="connsiteX5" fmla="*/ 6569 w 1026132"/>
                <a:gd name="connsiteY5" fmla="*/ 299764 h 2876460"/>
                <a:gd name="connsiteX6" fmla="*/ 605144 w 1026132"/>
                <a:gd name="connsiteY6" fmla="*/ 1685836 h 2876460"/>
                <a:gd name="connsiteX7" fmla="*/ 732205 w 1026132"/>
                <a:gd name="connsiteY7" fmla="*/ 2750515 h 2876460"/>
                <a:gd name="connsiteX8" fmla="*/ 702945 w 1026132"/>
                <a:gd name="connsiteY8" fmla="*/ 2816352 h 2876460"/>
                <a:gd name="connsiteX9" fmla="*/ 819988 w 1026132"/>
                <a:gd name="connsiteY9" fmla="*/ 2874873 h 2876460"/>
                <a:gd name="connsiteX10" fmla="*/ 973607 w 1026132"/>
                <a:gd name="connsiteY10" fmla="*/ 2750515 h 2876460"/>
                <a:gd name="connsiteX11" fmla="*/ 973607 w 1026132"/>
                <a:gd name="connsiteY11" fmla="*/ 2626156 h 2876460"/>
                <a:gd name="connsiteX12" fmla="*/ 336708 w 1026132"/>
                <a:gd name="connsiteY12" fmla="*/ 307238 h 2876460"/>
                <a:gd name="connsiteX13" fmla="*/ 134426 w 1026132"/>
                <a:gd name="connsiteY13" fmla="*/ 0 h 2876460"/>
                <a:gd name="connsiteX0" fmla="*/ 134426 w 1026132"/>
                <a:gd name="connsiteY0" fmla="*/ 0 h 2876460"/>
                <a:gd name="connsiteX1" fmla="*/ 300609 w 1026132"/>
                <a:gd name="connsiteY1" fmla="*/ 226771 h 2876460"/>
                <a:gd name="connsiteX2" fmla="*/ 196923 w 1026132"/>
                <a:gd name="connsiteY2" fmla="*/ 398995 h 2876460"/>
                <a:gd name="connsiteX3" fmla="*/ 15316 w 1026132"/>
                <a:gd name="connsiteY3" fmla="*/ 307238 h 2876460"/>
                <a:gd name="connsiteX4" fmla="*/ 51892 w 1026132"/>
                <a:gd name="connsiteY4" fmla="*/ 168249 h 2876460"/>
                <a:gd name="connsiteX5" fmla="*/ 6569 w 1026132"/>
                <a:gd name="connsiteY5" fmla="*/ 299764 h 2876460"/>
                <a:gd name="connsiteX6" fmla="*/ 605144 w 1026132"/>
                <a:gd name="connsiteY6" fmla="*/ 1685836 h 2876460"/>
                <a:gd name="connsiteX7" fmla="*/ 732205 w 1026132"/>
                <a:gd name="connsiteY7" fmla="*/ 2750515 h 2876460"/>
                <a:gd name="connsiteX8" fmla="*/ 702945 w 1026132"/>
                <a:gd name="connsiteY8" fmla="*/ 2816352 h 2876460"/>
                <a:gd name="connsiteX9" fmla="*/ 819988 w 1026132"/>
                <a:gd name="connsiteY9" fmla="*/ 2874873 h 2876460"/>
                <a:gd name="connsiteX10" fmla="*/ 973607 w 1026132"/>
                <a:gd name="connsiteY10" fmla="*/ 2750515 h 2876460"/>
                <a:gd name="connsiteX11" fmla="*/ 973607 w 1026132"/>
                <a:gd name="connsiteY11" fmla="*/ 2626156 h 2876460"/>
                <a:gd name="connsiteX12" fmla="*/ 336708 w 1026132"/>
                <a:gd name="connsiteY12" fmla="*/ 307238 h 2876460"/>
                <a:gd name="connsiteX13" fmla="*/ 134426 w 1026132"/>
                <a:gd name="connsiteY13" fmla="*/ 0 h 2876460"/>
                <a:gd name="connsiteX0" fmla="*/ 134426 w 1026132"/>
                <a:gd name="connsiteY0" fmla="*/ 0 h 2876854"/>
                <a:gd name="connsiteX1" fmla="*/ 300609 w 1026132"/>
                <a:gd name="connsiteY1" fmla="*/ 226771 h 2876854"/>
                <a:gd name="connsiteX2" fmla="*/ 196923 w 1026132"/>
                <a:gd name="connsiteY2" fmla="*/ 398995 h 2876854"/>
                <a:gd name="connsiteX3" fmla="*/ 15316 w 1026132"/>
                <a:gd name="connsiteY3" fmla="*/ 307238 h 2876854"/>
                <a:gd name="connsiteX4" fmla="*/ 51892 w 1026132"/>
                <a:gd name="connsiteY4" fmla="*/ 168249 h 2876854"/>
                <a:gd name="connsiteX5" fmla="*/ 6569 w 1026132"/>
                <a:gd name="connsiteY5" fmla="*/ 299764 h 2876854"/>
                <a:gd name="connsiteX6" fmla="*/ 605144 w 1026132"/>
                <a:gd name="connsiteY6" fmla="*/ 1685836 h 2876854"/>
                <a:gd name="connsiteX7" fmla="*/ 728916 w 1026132"/>
                <a:gd name="connsiteY7" fmla="*/ 2678152 h 2876854"/>
                <a:gd name="connsiteX8" fmla="*/ 702945 w 1026132"/>
                <a:gd name="connsiteY8" fmla="*/ 2816352 h 2876854"/>
                <a:gd name="connsiteX9" fmla="*/ 819988 w 1026132"/>
                <a:gd name="connsiteY9" fmla="*/ 2874873 h 2876854"/>
                <a:gd name="connsiteX10" fmla="*/ 973607 w 1026132"/>
                <a:gd name="connsiteY10" fmla="*/ 2750515 h 2876854"/>
                <a:gd name="connsiteX11" fmla="*/ 973607 w 1026132"/>
                <a:gd name="connsiteY11" fmla="*/ 2626156 h 2876854"/>
                <a:gd name="connsiteX12" fmla="*/ 336708 w 1026132"/>
                <a:gd name="connsiteY12" fmla="*/ 307238 h 2876854"/>
                <a:gd name="connsiteX13" fmla="*/ 134426 w 1026132"/>
                <a:gd name="connsiteY13" fmla="*/ 0 h 2876854"/>
                <a:gd name="connsiteX0" fmla="*/ 134426 w 1026132"/>
                <a:gd name="connsiteY0" fmla="*/ 0 h 2876854"/>
                <a:gd name="connsiteX1" fmla="*/ 300609 w 1026132"/>
                <a:gd name="connsiteY1" fmla="*/ 226771 h 2876854"/>
                <a:gd name="connsiteX2" fmla="*/ 196923 w 1026132"/>
                <a:gd name="connsiteY2" fmla="*/ 398995 h 2876854"/>
                <a:gd name="connsiteX3" fmla="*/ 15316 w 1026132"/>
                <a:gd name="connsiteY3" fmla="*/ 307238 h 2876854"/>
                <a:gd name="connsiteX4" fmla="*/ 51892 w 1026132"/>
                <a:gd name="connsiteY4" fmla="*/ 168249 h 2876854"/>
                <a:gd name="connsiteX5" fmla="*/ 6569 w 1026132"/>
                <a:gd name="connsiteY5" fmla="*/ 299764 h 2876854"/>
                <a:gd name="connsiteX6" fmla="*/ 605144 w 1026132"/>
                <a:gd name="connsiteY6" fmla="*/ 1685836 h 2876854"/>
                <a:gd name="connsiteX7" fmla="*/ 728916 w 1026132"/>
                <a:gd name="connsiteY7" fmla="*/ 2678152 h 2876854"/>
                <a:gd name="connsiteX8" fmla="*/ 702945 w 1026132"/>
                <a:gd name="connsiteY8" fmla="*/ 2816352 h 2876854"/>
                <a:gd name="connsiteX9" fmla="*/ 819988 w 1026132"/>
                <a:gd name="connsiteY9" fmla="*/ 2874873 h 2876854"/>
                <a:gd name="connsiteX10" fmla="*/ 973607 w 1026132"/>
                <a:gd name="connsiteY10" fmla="*/ 2750515 h 2876854"/>
                <a:gd name="connsiteX11" fmla="*/ 973607 w 1026132"/>
                <a:gd name="connsiteY11" fmla="*/ 2626156 h 2876854"/>
                <a:gd name="connsiteX12" fmla="*/ 336708 w 1026132"/>
                <a:gd name="connsiteY12" fmla="*/ 307238 h 2876854"/>
                <a:gd name="connsiteX13" fmla="*/ 134426 w 1026132"/>
                <a:gd name="connsiteY13" fmla="*/ 0 h 2876854"/>
                <a:gd name="connsiteX0" fmla="*/ 134426 w 1026132"/>
                <a:gd name="connsiteY0" fmla="*/ 0 h 2877152"/>
                <a:gd name="connsiteX1" fmla="*/ 300609 w 1026132"/>
                <a:gd name="connsiteY1" fmla="*/ 226771 h 2877152"/>
                <a:gd name="connsiteX2" fmla="*/ 196923 w 1026132"/>
                <a:gd name="connsiteY2" fmla="*/ 398995 h 2877152"/>
                <a:gd name="connsiteX3" fmla="*/ 15316 w 1026132"/>
                <a:gd name="connsiteY3" fmla="*/ 307238 h 2877152"/>
                <a:gd name="connsiteX4" fmla="*/ 51892 w 1026132"/>
                <a:gd name="connsiteY4" fmla="*/ 168249 h 2877152"/>
                <a:gd name="connsiteX5" fmla="*/ 6569 w 1026132"/>
                <a:gd name="connsiteY5" fmla="*/ 299764 h 2877152"/>
                <a:gd name="connsiteX6" fmla="*/ 605144 w 1026132"/>
                <a:gd name="connsiteY6" fmla="*/ 1685836 h 2877152"/>
                <a:gd name="connsiteX7" fmla="*/ 719048 w 1026132"/>
                <a:gd name="connsiteY7" fmla="*/ 2638681 h 2877152"/>
                <a:gd name="connsiteX8" fmla="*/ 702945 w 1026132"/>
                <a:gd name="connsiteY8" fmla="*/ 2816352 h 2877152"/>
                <a:gd name="connsiteX9" fmla="*/ 819988 w 1026132"/>
                <a:gd name="connsiteY9" fmla="*/ 2874873 h 2877152"/>
                <a:gd name="connsiteX10" fmla="*/ 973607 w 1026132"/>
                <a:gd name="connsiteY10" fmla="*/ 2750515 h 2877152"/>
                <a:gd name="connsiteX11" fmla="*/ 973607 w 1026132"/>
                <a:gd name="connsiteY11" fmla="*/ 2626156 h 2877152"/>
                <a:gd name="connsiteX12" fmla="*/ 336708 w 1026132"/>
                <a:gd name="connsiteY12" fmla="*/ 307238 h 2877152"/>
                <a:gd name="connsiteX13" fmla="*/ 134426 w 1026132"/>
                <a:gd name="connsiteY13" fmla="*/ 0 h 2877152"/>
                <a:gd name="connsiteX0" fmla="*/ 134426 w 1026132"/>
                <a:gd name="connsiteY0" fmla="*/ 0 h 2877152"/>
                <a:gd name="connsiteX1" fmla="*/ 300609 w 1026132"/>
                <a:gd name="connsiteY1" fmla="*/ 226771 h 2877152"/>
                <a:gd name="connsiteX2" fmla="*/ 196923 w 1026132"/>
                <a:gd name="connsiteY2" fmla="*/ 398995 h 2877152"/>
                <a:gd name="connsiteX3" fmla="*/ 15316 w 1026132"/>
                <a:gd name="connsiteY3" fmla="*/ 307238 h 2877152"/>
                <a:gd name="connsiteX4" fmla="*/ 51892 w 1026132"/>
                <a:gd name="connsiteY4" fmla="*/ 168249 h 2877152"/>
                <a:gd name="connsiteX5" fmla="*/ 6569 w 1026132"/>
                <a:gd name="connsiteY5" fmla="*/ 299764 h 2877152"/>
                <a:gd name="connsiteX6" fmla="*/ 605144 w 1026132"/>
                <a:gd name="connsiteY6" fmla="*/ 1685836 h 2877152"/>
                <a:gd name="connsiteX7" fmla="*/ 719048 w 1026132"/>
                <a:gd name="connsiteY7" fmla="*/ 2638681 h 2877152"/>
                <a:gd name="connsiteX8" fmla="*/ 702945 w 1026132"/>
                <a:gd name="connsiteY8" fmla="*/ 2816352 h 2877152"/>
                <a:gd name="connsiteX9" fmla="*/ 819988 w 1026132"/>
                <a:gd name="connsiteY9" fmla="*/ 2874873 h 2877152"/>
                <a:gd name="connsiteX10" fmla="*/ 973607 w 1026132"/>
                <a:gd name="connsiteY10" fmla="*/ 2750515 h 2877152"/>
                <a:gd name="connsiteX11" fmla="*/ 973607 w 1026132"/>
                <a:gd name="connsiteY11" fmla="*/ 2626156 h 2877152"/>
                <a:gd name="connsiteX12" fmla="*/ 336708 w 1026132"/>
                <a:gd name="connsiteY12" fmla="*/ 307238 h 2877152"/>
                <a:gd name="connsiteX13" fmla="*/ 134426 w 1026132"/>
                <a:gd name="connsiteY13" fmla="*/ 0 h 2877152"/>
                <a:gd name="connsiteX0" fmla="*/ 134426 w 1026132"/>
                <a:gd name="connsiteY0" fmla="*/ 0 h 2877152"/>
                <a:gd name="connsiteX1" fmla="*/ 300609 w 1026132"/>
                <a:gd name="connsiteY1" fmla="*/ 226771 h 2877152"/>
                <a:gd name="connsiteX2" fmla="*/ 196923 w 1026132"/>
                <a:gd name="connsiteY2" fmla="*/ 398995 h 2877152"/>
                <a:gd name="connsiteX3" fmla="*/ 15316 w 1026132"/>
                <a:gd name="connsiteY3" fmla="*/ 307238 h 2877152"/>
                <a:gd name="connsiteX4" fmla="*/ 51892 w 1026132"/>
                <a:gd name="connsiteY4" fmla="*/ 168249 h 2877152"/>
                <a:gd name="connsiteX5" fmla="*/ 6569 w 1026132"/>
                <a:gd name="connsiteY5" fmla="*/ 299764 h 2877152"/>
                <a:gd name="connsiteX6" fmla="*/ 605144 w 1026132"/>
                <a:gd name="connsiteY6" fmla="*/ 1685836 h 2877152"/>
                <a:gd name="connsiteX7" fmla="*/ 719048 w 1026132"/>
                <a:gd name="connsiteY7" fmla="*/ 2638681 h 2877152"/>
                <a:gd name="connsiteX8" fmla="*/ 702945 w 1026132"/>
                <a:gd name="connsiteY8" fmla="*/ 2816352 h 2877152"/>
                <a:gd name="connsiteX9" fmla="*/ 819988 w 1026132"/>
                <a:gd name="connsiteY9" fmla="*/ 2874873 h 2877152"/>
                <a:gd name="connsiteX10" fmla="*/ 973607 w 1026132"/>
                <a:gd name="connsiteY10" fmla="*/ 2750515 h 2877152"/>
                <a:gd name="connsiteX11" fmla="*/ 973607 w 1026132"/>
                <a:gd name="connsiteY11" fmla="*/ 2626156 h 2877152"/>
                <a:gd name="connsiteX12" fmla="*/ 336708 w 1026132"/>
                <a:gd name="connsiteY12" fmla="*/ 307238 h 2877152"/>
                <a:gd name="connsiteX13" fmla="*/ 134426 w 1026132"/>
                <a:gd name="connsiteY13" fmla="*/ 0 h 2877152"/>
                <a:gd name="connsiteX0" fmla="*/ 134426 w 995195"/>
                <a:gd name="connsiteY0" fmla="*/ 0 h 2877152"/>
                <a:gd name="connsiteX1" fmla="*/ 300609 w 995195"/>
                <a:gd name="connsiteY1" fmla="*/ 226771 h 2877152"/>
                <a:gd name="connsiteX2" fmla="*/ 196923 w 995195"/>
                <a:gd name="connsiteY2" fmla="*/ 398995 h 2877152"/>
                <a:gd name="connsiteX3" fmla="*/ 15316 w 995195"/>
                <a:gd name="connsiteY3" fmla="*/ 307238 h 2877152"/>
                <a:gd name="connsiteX4" fmla="*/ 51892 w 995195"/>
                <a:gd name="connsiteY4" fmla="*/ 168249 h 2877152"/>
                <a:gd name="connsiteX5" fmla="*/ 6569 w 995195"/>
                <a:gd name="connsiteY5" fmla="*/ 299764 h 2877152"/>
                <a:gd name="connsiteX6" fmla="*/ 605144 w 995195"/>
                <a:gd name="connsiteY6" fmla="*/ 1685836 h 2877152"/>
                <a:gd name="connsiteX7" fmla="*/ 719048 w 995195"/>
                <a:gd name="connsiteY7" fmla="*/ 2638681 h 2877152"/>
                <a:gd name="connsiteX8" fmla="*/ 702945 w 995195"/>
                <a:gd name="connsiteY8" fmla="*/ 2816352 h 2877152"/>
                <a:gd name="connsiteX9" fmla="*/ 819988 w 995195"/>
                <a:gd name="connsiteY9" fmla="*/ 2874873 h 2877152"/>
                <a:gd name="connsiteX10" fmla="*/ 973607 w 995195"/>
                <a:gd name="connsiteY10" fmla="*/ 2750515 h 2877152"/>
                <a:gd name="connsiteX11" fmla="*/ 973607 w 995195"/>
                <a:gd name="connsiteY11" fmla="*/ 2626156 h 2877152"/>
                <a:gd name="connsiteX12" fmla="*/ 336708 w 995195"/>
                <a:gd name="connsiteY12" fmla="*/ 307238 h 2877152"/>
                <a:gd name="connsiteX13" fmla="*/ 134426 w 995195"/>
                <a:gd name="connsiteY13" fmla="*/ 0 h 2877152"/>
                <a:gd name="connsiteX0" fmla="*/ 134426 w 995195"/>
                <a:gd name="connsiteY0" fmla="*/ 0 h 2877152"/>
                <a:gd name="connsiteX1" fmla="*/ 300609 w 995195"/>
                <a:gd name="connsiteY1" fmla="*/ 226771 h 2877152"/>
                <a:gd name="connsiteX2" fmla="*/ 183178 w 995195"/>
                <a:gd name="connsiteY2" fmla="*/ 380669 h 2877152"/>
                <a:gd name="connsiteX3" fmla="*/ 15316 w 995195"/>
                <a:gd name="connsiteY3" fmla="*/ 307238 h 2877152"/>
                <a:gd name="connsiteX4" fmla="*/ 51892 w 995195"/>
                <a:gd name="connsiteY4" fmla="*/ 168249 h 2877152"/>
                <a:gd name="connsiteX5" fmla="*/ 6569 w 995195"/>
                <a:gd name="connsiteY5" fmla="*/ 299764 h 2877152"/>
                <a:gd name="connsiteX6" fmla="*/ 605144 w 995195"/>
                <a:gd name="connsiteY6" fmla="*/ 1685836 h 2877152"/>
                <a:gd name="connsiteX7" fmla="*/ 719048 w 995195"/>
                <a:gd name="connsiteY7" fmla="*/ 2638681 h 2877152"/>
                <a:gd name="connsiteX8" fmla="*/ 702945 w 995195"/>
                <a:gd name="connsiteY8" fmla="*/ 2816352 h 2877152"/>
                <a:gd name="connsiteX9" fmla="*/ 819988 w 995195"/>
                <a:gd name="connsiteY9" fmla="*/ 2874873 h 2877152"/>
                <a:gd name="connsiteX10" fmla="*/ 973607 w 995195"/>
                <a:gd name="connsiteY10" fmla="*/ 2750515 h 2877152"/>
                <a:gd name="connsiteX11" fmla="*/ 973607 w 995195"/>
                <a:gd name="connsiteY11" fmla="*/ 2626156 h 2877152"/>
                <a:gd name="connsiteX12" fmla="*/ 336708 w 995195"/>
                <a:gd name="connsiteY12" fmla="*/ 307238 h 2877152"/>
                <a:gd name="connsiteX13" fmla="*/ 134426 w 995195"/>
                <a:gd name="connsiteY13" fmla="*/ 0 h 2877152"/>
                <a:gd name="connsiteX0" fmla="*/ 134426 w 995195"/>
                <a:gd name="connsiteY0" fmla="*/ 0 h 2877152"/>
                <a:gd name="connsiteX1" fmla="*/ 300609 w 995195"/>
                <a:gd name="connsiteY1" fmla="*/ 226771 h 2877152"/>
                <a:gd name="connsiteX2" fmla="*/ 183178 w 995195"/>
                <a:gd name="connsiteY2" fmla="*/ 380669 h 2877152"/>
                <a:gd name="connsiteX3" fmla="*/ 15316 w 995195"/>
                <a:gd name="connsiteY3" fmla="*/ 307238 h 2877152"/>
                <a:gd name="connsiteX4" fmla="*/ 51892 w 995195"/>
                <a:gd name="connsiteY4" fmla="*/ 168249 h 2877152"/>
                <a:gd name="connsiteX5" fmla="*/ 6569 w 995195"/>
                <a:gd name="connsiteY5" fmla="*/ 299764 h 2877152"/>
                <a:gd name="connsiteX6" fmla="*/ 605144 w 995195"/>
                <a:gd name="connsiteY6" fmla="*/ 1685836 h 2877152"/>
                <a:gd name="connsiteX7" fmla="*/ 719048 w 995195"/>
                <a:gd name="connsiteY7" fmla="*/ 2638681 h 2877152"/>
                <a:gd name="connsiteX8" fmla="*/ 702945 w 995195"/>
                <a:gd name="connsiteY8" fmla="*/ 2816352 h 2877152"/>
                <a:gd name="connsiteX9" fmla="*/ 819988 w 995195"/>
                <a:gd name="connsiteY9" fmla="*/ 2874873 h 2877152"/>
                <a:gd name="connsiteX10" fmla="*/ 973607 w 995195"/>
                <a:gd name="connsiteY10" fmla="*/ 2750515 h 2877152"/>
                <a:gd name="connsiteX11" fmla="*/ 973607 w 995195"/>
                <a:gd name="connsiteY11" fmla="*/ 2626156 h 2877152"/>
                <a:gd name="connsiteX12" fmla="*/ 336708 w 995195"/>
                <a:gd name="connsiteY12" fmla="*/ 307238 h 2877152"/>
                <a:gd name="connsiteX13" fmla="*/ 134426 w 995195"/>
                <a:gd name="connsiteY13" fmla="*/ 0 h 2877152"/>
                <a:gd name="connsiteX0" fmla="*/ 134426 w 995195"/>
                <a:gd name="connsiteY0" fmla="*/ 0 h 2877152"/>
                <a:gd name="connsiteX1" fmla="*/ 300609 w 995195"/>
                <a:gd name="connsiteY1" fmla="*/ 226771 h 2877152"/>
                <a:gd name="connsiteX2" fmla="*/ 169433 w 995195"/>
                <a:gd name="connsiteY2" fmla="*/ 376087 h 2877152"/>
                <a:gd name="connsiteX3" fmla="*/ 15316 w 995195"/>
                <a:gd name="connsiteY3" fmla="*/ 307238 h 2877152"/>
                <a:gd name="connsiteX4" fmla="*/ 51892 w 995195"/>
                <a:gd name="connsiteY4" fmla="*/ 168249 h 2877152"/>
                <a:gd name="connsiteX5" fmla="*/ 6569 w 995195"/>
                <a:gd name="connsiteY5" fmla="*/ 299764 h 2877152"/>
                <a:gd name="connsiteX6" fmla="*/ 605144 w 995195"/>
                <a:gd name="connsiteY6" fmla="*/ 1685836 h 2877152"/>
                <a:gd name="connsiteX7" fmla="*/ 719048 w 995195"/>
                <a:gd name="connsiteY7" fmla="*/ 2638681 h 2877152"/>
                <a:gd name="connsiteX8" fmla="*/ 702945 w 995195"/>
                <a:gd name="connsiteY8" fmla="*/ 2816352 h 2877152"/>
                <a:gd name="connsiteX9" fmla="*/ 819988 w 995195"/>
                <a:gd name="connsiteY9" fmla="*/ 2874873 h 2877152"/>
                <a:gd name="connsiteX10" fmla="*/ 973607 w 995195"/>
                <a:gd name="connsiteY10" fmla="*/ 2750515 h 2877152"/>
                <a:gd name="connsiteX11" fmla="*/ 973607 w 995195"/>
                <a:gd name="connsiteY11" fmla="*/ 2626156 h 2877152"/>
                <a:gd name="connsiteX12" fmla="*/ 336708 w 995195"/>
                <a:gd name="connsiteY12" fmla="*/ 307238 h 2877152"/>
                <a:gd name="connsiteX13" fmla="*/ 134426 w 995195"/>
                <a:gd name="connsiteY13" fmla="*/ 0 h 2877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95195" h="2877152">
                  <a:moveTo>
                    <a:pt x="134426" y="0"/>
                  </a:moveTo>
                  <a:cubicBezTo>
                    <a:pt x="257778" y="54438"/>
                    <a:pt x="294775" y="164090"/>
                    <a:pt x="300609" y="226771"/>
                  </a:cubicBezTo>
                  <a:cubicBezTo>
                    <a:pt x="306443" y="289452"/>
                    <a:pt x="249273" y="366432"/>
                    <a:pt x="169433" y="376087"/>
                  </a:cubicBezTo>
                  <a:cubicBezTo>
                    <a:pt x="89593" y="385742"/>
                    <a:pt x="34906" y="341877"/>
                    <a:pt x="15316" y="307238"/>
                  </a:cubicBezTo>
                  <a:cubicBezTo>
                    <a:pt x="-4274" y="272599"/>
                    <a:pt x="18231" y="204613"/>
                    <a:pt x="51892" y="168249"/>
                  </a:cubicBezTo>
                  <a:cubicBezTo>
                    <a:pt x="-11343" y="223326"/>
                    <a:pt x="-2973" y="269121"/>
                    <a:pt x="6569" y="299764"/>
                  </a:cubicBezTo>
                  <a:cubicBezTo>
                    <a:pt x="164377" y="517577"/>
                    <a:pt x="486398" y="1296017"/>
                    <a:pt x="605144" y="1685836"/>
                  </a:cubicBezTo>
                  <a:cubicBezTo>
                    <a:pt x="723891" y="2075656"/>
                    <a:pt x="719194" y="2565385"/>
                    <a:pt x="719048" y="2638681"/>
                  </a:cubicBezTo>
                  <a:cubicBezTo>
                    <a:pt x="718902" y="2711977"/>
                    <a:pt x="686122" y="2776987"/>
                    <a:pt x="702945" y="2816352"/>
                  </a:cubicBezTo>
                  <a:cubicBezTo>
                    <a:pt x="719768" y="2855717"/>
                    <a:pt x="774878" y="2885846"/>
                    <a:pt x="819988" y="2874873"/>
                  </a:cubicBezTo>
                  <a:cubicBezTo>
                    <a:pt x="865098" y="2863900"/>
                    <a:pt x="948004" y="2791968"/>
                    <a:pt x="973607" y="2750515"/>
                  </a:cubicBezTo>
                  <a:cubicBezTo>
                    <a:pt x="999210" y="2709062"/>
                    <a:pt x="1005406" y="2724112"/>
                    <a:pt x="973607" y="2626156"/>
                  </a:cubicBezTo>
                  <a:cubicBezTo>
                    <a:pt x="869445" y="2228882"/>
                    <a:pt x="473258" y="744931"/>
                    <a:pt x="336708" y="307238"/>
                  </a:cubicBezTo>
                  <a:cubicBezTo>
                    <a:pt x="271719" y="60376"/>
                    <a:pt x="229895" y="31302"/>
                    <a:pt x="134426" y="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4174446" y="609396"/>
              <a:ext cx="1022421" cy="2876460"/>
            </a:xfrm>
            <a:custGeom>
              <a:avLst/>
              <a:gdLst>
                <a:gd name="connsiteX0" fmla="*/ 203421 w 1087898"/>
                <a:gd name="connsiteY0" fmla="*/ 142672 h 3019132"/>
                <a:gd name="connsiteX1" fmla="*/ 349725 w 1087898"/>
                <a:gd name="connsiteY1" fmla="*/ 369443 h 3019132"/>
                <a:gd name="connsiteX2" fmla="*/ 261942 w 1087898"/>
                <a:gd name="connsiteY2" fmla="*/ 537692 h 3019132"/>
                <a:gd name="connsiteX3" fmla="*/ 64432 w 1087898"/>
                <a:gd name="connsiteY3" fmla="*/ 449910 h 3019132"/>
                <a:gd name="connsiteX4" fmla="*/ 101008 w 1087898"/>
                <a:gd name="connsiteY4" fmla="*/ 310921 h 3019132"/>
                <a:gd name="connsiteX5" fmla="*/ 27856 w 1087898"/>
                <a:gd name="connsiteY5" fmla="*/ 398704 h 3019132"/>
                <a:gd name="connsiteX6" fmla="*/ 642333 w 1087898"/>
                <a:gd name="connsiteY6" fmla="*/ 1832483 h 3019132"/>
                <a:gd name="connsiteX7" fmla="*/ 781321 w 1087898"/>
                <a:gd name="connsiteY7" fmla="*/ 2893187 h 3019132"/>
                <a:gd name="connsiteX8" fmla="*/ 752061 w 1087898"/>
                <a:gd name="connsiteY8" fmla="*/ 2959024 h 3019132"/>
                <a:gd name="connsiteX9" fmla="*/ 869104 w 1087898"/>
                <a:gd name="connsiteY9" fmla="*/ 3017545 h 3019132"/>
                <a:gd name="connsiteX10" fmla="*/ 1022723 w 1087898"/>
                <a:gd name="connsiteY10" fmla="*/ 2893187 h 3019132"/>
                <a:gd name="connsiteX11" fmla="*/ 1022723 w 1087898"/>
                <a:gd name="connsiteY11" fmla="*/ 2768828 h 3019132"/>
                <a:gd name="connsiteX12" fmla="*/ 203421 w 1087898"/>
                <a:gd name="connsiteY12" fmla="*/ 142672 h 3019132"/>
                <a:gd name="connsiteX0" fmla="*/ 203421 w 1087898"/>
                <a:gd name="connsiteY0" fmla="*/ 142672 h 3019132"/>
                <a:gd name="connsiteX1" fmla="*/ 349725 w 1087898"/>
                <a:gd name="connsiteY1" fmla="*/ 369443 h 3019132"/>
                <a:gd name="connsiteX2" fmla="*/ 261942 w 1087898"/>
                <a:gd name="connsiteY2" fmla="*/ 537692 h 3019132"/>
                <a:gd name="connsiteX3" fmla="*/ 64432 w 1087898"/>
                <a:gd name="connsiteY3" fmla="*/ 449910 h 3019132"/>
                <a:gd name="connsiteX4" fmla="*/ 101008 w 1087898"/>
                <a:gd name="connsiteY4" fmla="*/ 310921 h 3019132"/>
                <a:gd name="connsiteX5" fmla="*/ 27856 w 1087898"/>
                <a:gd name="connsiteY5" fmla="*/ 398704 h 3019132"/>
                <a:gd name="connsiteX6" fmla="*/ 642333 w 1087898"/>
                <a:gd name="connsiteY6" fmla="*/ 1832483 h 3019132"/>
                <a:gd name="connsiteX7" fmla="*/ 781321 w 1087898"/>
                <a:gd name="connsiteY7" fmla="*/ 2893187 h 3019132"/>
                <a:gd name="connsiteX8" fmla="*/ 752061 w 1087898"/>
                <a:gd name="connsiteY8" fmla="*/ 2959024 h 3019132"/>
                <a:gd name="connsiteX9" fmla="*/ 869104 w 1087898"/>
                <a:gd name="connsiteY9" fmla="*/ 3017545 h 3019132"/>
                <a:gd name="connsiteX10" fmla="*/ 1022723 w 1087898"/>
                <a:gd name="connsiteY10" fmla="*/ 2893187 h 3019132"/>
                <a:gd name="connsiteX11" fmla="*/ 1022723 w 1087898"/>
                <a:gd name="connsiteY11" fmla="*/ 2768828 h 3019132"/>
                <a:gd name="connsiteX12" fmla="*/ 203421 w 1087898"/>
                <a:gd name="connsiteY12" fmla="*/ 142672 h 3019132"/>
                <a:gd name="connsiteX0" fmla="*/ 203421 w 1087898"/>
                <a:gd name="connsiteY0" fmla="*/ 0 h 2876460"/>
                <a:gd name="connsiteX1" fmla="*/ 349725 w 1087898"/>
                <a:gd name="connsiteY1" fmla="*/ 226771 h 2876460"/>
                <a:gd name="connsiteX2" fmla="*/ 261942 w 1087898"/>
                <a:gd name="connsiteY2" fmla="*/ 395020 h 2876460"/>
                <a:gd name="connsiteX3" fmla="*/ 64432 w 1087898"/>
                <a:gd name="connsiteY3" fmla="*/ 307238 h 2876460"/>
                <a:gd name="connsiteX4" fmla="*/ 101008 w 1087898"/>
                <a:gd name="connsiteY4" fmla="*/ 168249 h 2876460"/>
                <a:gd name="connsiteX5" fmla="*/ 27856 w 1087898"/>
                <a:gd name="connsiteY5" fmla="*/ 256032 h 2876460"/>
                <a:gd name="connsiteX6" fmla="*/ 642333 w 1087898"/>
                <a:gd name="connsiteY6" fmla="*/ 1689811 h 2876460"/>
                <a:gd name="connsiteX7" fmla="*/ 781321 w 1087898"/>
                <a:gd name="connsiteY7" fmla="*/ 2750515 h 2876460"/>
                <a:gd name="connsiteX8" fmla="*/ 752061 w 1087898"/>
                <a:gd name="connsiteY8" fmla="*/ 2816352 h 2876460"/>
                <a:gd name="connsiteX9" fmla="*/ 869104 w 1087898"/>
                <a:gd name="connsiteY9" fmla="*/ 2874873 h 2876460"/>
                <a:gd name="connsiteX10" fmla="*/ 1022723 w 1087898"/>
                <a:gd name="connsiteY10" fmla="*/ 2750515 h 2876460"/>
                <a:gd name="connsiteX11" fmla="*/ 1022723 w 1087898"/>
                <a:gd name="connsiteY11" fmla="*/ 2626156 h 2876460"/>
                <a:gd name="connsiteX12" fmla="*/ 203421 w 1087898"/>
                <a:gd name="connsiteY12" fmla="*/ 0 h 2876460"/>
                <a:gd name="connsiteX0" fmla="*/ 203421 w 1087898"/>
                <a:gd name="connsiteY0" fmla="*/ 0 h 2876460"/>
                <a:gd name="connsiteX1" fmla="*/ 349725 w 1087898"/>
                <a:gd name="connsiteY1" fmla="*/ 226771 h 2876460"/>
                <a:gd name="connsiteX2" fmla="*/ 261942 w 1087898"/>
                <a:gd name="connsiteY2" fmla="*/ 395020 h 2876460"/>
                <a:gd name="connsiteX3" fmla="*/ 64432 w 1087898"/>
                <a:gd name="connsiteY3" fmla="*/ 307238 h 2876460"/>
                <a:gd name="connsiteX4" fmla="*/ 101008 w 1087898"/>
                <a:gd name="connsiteY4" fmla="*/ 168249 h 2876460"/>
                <a:gd name="connsiteX5" fmla="*/ 27856 w 1087898"/>
                <a:gd name="connsiteY5" fmla="*/ 256032 h 2876460"/>
                <a:gd name="connsiteX6" fmla="*/ 642333 w 1087898"/>
                <a:gd name="connsiteY6" fmla="*/ 1689811 h 2876460"/>
                <a:gd name="connsiteX7" fmla="*/ 781321 w 1087898"/>
                <a:gd name="connsiteY7" fmla="*/ 2750515 h 2876460"/>
                <a:gd name="connsiteX8" fmla="*/ 752061 w 1087898"/>
                <a:gd name="connsiteY8" fmla="*/ 2816352 h 2876460"/>
                <a:gd name="connsiteX9" fmla="*/ 869104 w 1087898"/>
                <a:gd name="connsiteY9" fmla="*/ 2874873 h 2876460"/>
                <a:gd name="connsiteX10" fmla="*/ 1022723 w 1087898"/>
                <a:gd name="connsiteY10" fmla="*/ 2750515 h 2876460"/>
                <a:gd name="connsiteX11" fmla="*/ 1022723 w 1087898"/>
                <a:gd name="connsiteY11" fmla="*/ 2626156 h 2876460"/>
                <a:gd name="connsiteX12" fmla="*/ 203421 w 1087898"/>
                <a:gd name="connsiteY12" fmla="*/ 0 h 2876460"/>
                <a:gd name="connsiteX0" fmla="*/ 203421 w 1087898"/>
                <a:gd name="connsiteY0" fmla="*/ 0 h 2876460"/>
                <a:gd name="connsiteX1" fmla="*/ 349725 w 1087898"/>
                <a:gd name="connsiteY1" fmla="*/ 226771 h 2876460"/>
                <a:gd name="connsiteX2" fmla="*/ 261942 w 1087898"/>
                <a:gd name="connsiteY2" fmla="*/ 395020 h 2876460"/>
                <a:gd name="connsiteX3" fmla="*/ 64432 w 1087898"/>
                <a:gd name="connsiteY3" fmla="*/ 307238 h 2876460"/>
                <a:gd name="connsiteX4" fmla="*/ 101008 w 1087898"/>
                <a:gd name="connsiteY4" fmla="*/ 168249 h 2876460"/>
                <a:gd name="connsiteX5" fmla="*/ 27856 w 1087898"/>
                <a:gd name="connsiteY5" fmla="*/ 256032 h 2876460"/>
                <a:gd name="connsiteX6" fmla="*/ 642333 w 1087898"/>
                <a:gd name="connsiteY6" fmla="*/ 1689811 h 2876460"/>
                <a:gd name="connsiteX7" fmla="*/ 781321 w 1087898"/>
                <a:gd name="connsiteY7" fmla="*/ 2750515 h 2876460"/>
                <a:gd name="connsiteX8" fmla="*/ 752061 w 1087898"/>
                <a:gd name="connsiteY8" fmla="*/ 2816352 h 2876460"/>
                <a:gd name="connsiteX9" fmla="*/ 869104 w 1087898"/>
                <a:gd name="connsiteY9" fmla="*/ 2874873 h 2876460"/>
                <a:gd name="connsiteX10" fmla="*/ 1022723 w 1087898"/>
                <a:gd name="connsiteY10" fmla="*/ 2750515 h 2876460"/>
                <a:gd name="connsiteX11" fmla="*/ 1022723 w 1087898"/>
                <a:gd name="connsiteY11" fmla="*/ 2626156 h 2876460"/>
                <a:gd name="connsiteX12" fmla="*/ 203421 w 1087898"/>
                <a:gd name="connsiteY12" fmla="*/ 0 h 2876460"/>
                <a:gd name="connsiteX0" fmla="*/ 203421 w 1036245"/>
                <a:gd name="connsiteY0" fmla="*/ 0 h 2876460"/>
                <a:gd name="connsiteX1" fmla="*/ 349725 w 1036245"/>
                <a:gd name="connsiteY1" fmla="*/ 226771 h 2876460"/>
                <a:gd name="connsiteX2" fmla="*/ 261942 w 1036245"/>
                <a:gd name="connsiteY2" fmla="*/ 395020 h 2876460"/>
                <a:gd name="connsiteX3" fmla="*/ 64432 w 1036245"/>
                <a:gd name="connsiteY3" fmla="*/ 307238 h 2876460"/>
                <a:gd name="connsiteX4" fmla="*/ 101008 w 1036245"/>
                <a:gd name="connsiteY4" fmla="*/ 168249 h 2876460"/>
                <a:gd name="connsiteX5" fmla="*/ 27856 w 1036245"/>
                <a:gd name="connsiteY5" fmla="*/ 256032 h 2876460"/>
                <a:gd name="connsiteX6" fmla="*/ 642333 w 1036245"/>
                <a:gd name="connsiteY6" fmla="*/ 1689811 h 2876460"/>
                <a:gd name="connsiteX7" fmla="*/ 781321 w 1036245"/>
                <a:gd name="connsiteY7" fmla="*/ 2750515 h 2876460"/>
                <a:gd name="connsiteX8" fmla="*/ 752061 w 1036245"/>
                <a:gd name="connsiteY8" fmla="*/ 2816352 h 2876460"/>
                <a:gd name="connsiteX9" fmla="*/ 869104 w 1036245"/>
                <a:gd name="connsiteY9" fmla="*/ 2874873 h 2876460"/>
                <a:gd name="connsiteX10" fmla="*/ 1022723 w 1036245"/>
                <a:gd name="connsiteY10" fmla="*/ 2750515 h 2876460"/>
                <a:gd name="connsiteX11" fmla="*/ 1022723 w 1036245"/>
                <a:gd name="connsiteY11" fmla="*/ 2626156 h 2876460"/>
                <a:gd name="connsiteX12" fmla="*/ 203421 w 1036245"/>
                <a:gd name="connsiteY12" fmla="*/ 0 h 2876460"/>
                <a:gd name="connsiteX0" fmla="*/ 203421 w 1036245"/>
                <a:gd name="connsiteY0" fmla="*/ 0 h 2876460"/>
                <a:gd name="connsiteX1" fmla="*/ 349725 w 1036245"/>
                <a:gd name="connsiteY1" fmla="*/ 226771 h 2876460"/>
                <a:gd name="connsiteX2" fmla="*/ 261942 w 1036245"/>
                <a:gd name="connsiteY2" fmla="*/ 395020 h 2876460"/>
                <a:gd name="connsiteX3" fmla="*/ 64432 w 1036245"/>
                <a:gd name="connsiteY3" fmla="*/ 307238 h 2876460"/>
                <a:gd name="connsiteX4" fmla="*/ 101008 w 1036245"/>
                <a:gd name="connsiteY4" fmla="*/ 168249 h 2876460"/>
                <a:gd name="connsiteX5" fmla="*/ 27856 w 1036245"/>
                <a:gd name="connsiteY5" fmla="*/ 256032 h 2876460"/>
                <a:gd name="connsiteX6" fmla="*/ 642333 w 1036245"/>
                <a:gd name="connsiteY6" fmla="*/ 1689811 h 2876460"/>
                <a:gd name="connsiteX7" fmla="*/ 781321 w 1036245"/>
                <a:gd name="connsiteY7" fmla="*/ 2750515 h 2876460"/>
                <a:gd name="connsiteX8" fmla="*/ 752061 w 1036245"/>
                <a:gd name="connsiteY8" fmla="*/ 2816352 h 2876460"/>
                <a:gd name="connsiteX9" fmla="*/ 869104 w 1036245"/>
                <a:gd name="connsiteY9" fmla="*/ 2874873 h 2876460"/>
                <a:gd name="connsiteX10" fmla="*/ 1022723 w 1036245"/>
                <a:gd name="connsiteY10" fmla="*/ 2750515 h 2876460"/>
                <a:gd name="connsiteX11" fmla="*/ 1022723 w 1036245"/>
                <a:gd name="connsiteY11" fmla="*/ 2626156 h 2876460"/>
                <a:gd name="connsiteX12" fmla="*/ 203421 w 1036245"/>
                <a:gd name="connsiteY12" fmla="*/ 0 h 2876460"/>
                <a:gd name="connsiteX0" fmla="*/ 203421 w 1036245"/>
                <a:gd name="connsiteY0" fmla="*/ 0 h 2876460"/>
                <a:gd name="connsiteX1" fmla="*/ 349725 w 1036245"/>
                <a:gd name="connsiteY1" fmla="*/ 226771 h 2876460"/>
                <a:gd name="connsiteX2" fmla="*/ 261942 w 1036245"/>
                <a:gd name="connsiteY2" fmla="*/ 395020 h 2876460"/>
                <a:gd name="connsiteX3" fmla="*/ 64432 w 1036245"/>
                <a:gd name="connsiteY3" fmla="*/ 307238 h 2876460"/>
                <a:gd name="connsiteX4" fmla="*/ 101008 w 1036245"/>
                <a:gd name="connsiteY4" fmla="*/ 168249 h 2876460"/>
                <a:gd name="connsiteX5" fmla="*/ 27856 w 1036245"/>
                <a:gd name="connsiteY5" fmla="*/ 256032 h 2876460"/>
                <a:gd name="connsiteX6" fmla="*/ 642333 w 1036245"/>
                <a:gd name="connsiteY6" fmla="*/ 1689811 h 2876460"/>
                <a:gd name="connsiteX7" fmla="*/ 781321 w 1036245"/>
                <a:gd name="connsiteY7" fmla="*/ 2750515 h 2876460"/>
                <a:gd name="connsiteX8" fmla="*/ 752061 w 1036245"/>
                <a:gd name="connsiteY8" fmla="*/ 2816352 h 2876460"/>
                <a:gd name="connsiteX9" fmla="*/ 869104 w 1036245"/>
                <a:gd name="connsiteY9" fmla="*/ 2874873 h 2876460"/>
                <a:gd name="connsiteX10" fmla="*/ 1022723 w 1036245"/>
                <a:gd name="connsiteY10" fmla="*/ 2750515 h 2876460"/>
                <a:gd name="connsiteX11" fmla="*/ 1022723 w 1036245"/>
                <a:gd name="connsiteY11" fmla="*/ 2626156 h 2876460"/>
                <a:gd name="connsiteX12" fmla="*/ 203421 w 1036245"/>
                <a:gd name="connsiteY12" fmla="*/ 0 h 2876460"/>
                <a:gd name="connsiteX0" fmla="*/ 203421 w 1036245"/>
                <a:gd name="connsiteY0" fmla="*/ 0 h 2876460"/>
                <a:gd name="connsiteX1" fmla="*/ 349725 w 1036245"/>
                <a:gd name="connsiteY1" fmla="*/ 226771 h 2876460"/>
                <a:gd name="connsiteX2" fmla="*/ 261942 w 1036245"/>
                <a:gd name="connsiteY2" fmla="*/ 395020 h 2876460"/>
                <a:gd name="connsiteX3" fmla="*/ 64432 w 1036245"/>
                <a:gd name="connsiteY3" fmla="*/ 307238 h 2876460"/>
                <a:gd name="connsiteX4" fmla="*/ 101008 w 1036245"/>
                <a:gd name="connsiteY4" fmla="*/ 168249 h 2876460"/>
                <a:gd name="connsiteX5" fmla="*/ 27856 w 1036245"/>
                <a:gd name="connsiteY5" fmla="*/ 256032 h 2876460"/>
                <a:gd name="connsiteX6" fmla="*/ 642333 w 1036245"/>
                <a:gd name="connsiteY6" fmla="*/ 1689811 h 2876460"/>
                <a:gd name="connsiteX7" fmla="*/ 781321 w 1036245"/>
                <a:gd name="connsiteY7" fmla="*/ 2750515 h 2876460"/>
                <a:gd name="connsiteX8" fmla="*/ 752061 w 1036245"/>
                <a:gd name="connsiteY8" fmla="*/ 2816352 h 2876460"/>
                <a:gd name="connsiteX9" fmla="*/ 869104 w 1036245"/>
                <a:gd name="connsiteY9" fmla="*/ 2874873 h 2876460"/>
                <a:gd name="connsiteX10" fmla="*/ 1022723 w 1036245"/>
                <a:gd name="connsiteY10" fmla="*/ 2750515 h 2876460"/>
                <a:gd name="connsiteX11" fmla="*/ 1022723 w 1036245"/>
                <a:gd name="connsiteY11" fmla="*/ 2626156 h 2876460"/>
                <a:gd name="connsiteX12" fmla="*/ 203421 w 1036245"/>
                <a:gd name="connsiteY12" fmla="*/ 0 h 2876460"/>
                <a:gd name="connsiteX0" fmla="*/ 203421 w 1036245"/>
                <a:gd name="connsiteY0" fmla="*/ 32 h 2876492"/>
                <a:gd name="connsiteX1" fmla="*/ 349725 w 1036245"/>
                <a:gd name="connsiteY1" fmla="*/ 226803 h 2876492"/>
                <a:gd name="connsiteX2" fmla="*/ 261942 w 1036245"/>
                <a:gd name="connsiteY2" fmla="*/ 395052 h 2876492"/>
                <a:gd name="connsiteX3" fmla="*/ 64432 w 1036245"/>
                <a:gd name="connsiteY3" fmla="*/ 307270 h 2876492"/>
                <a:gd name="connsiteX4" fmla="*/ 101008 w 1036245"/>
                <a:gd name="connsiteY4" fmla="*/ 168281 h 2876492"/>
                <a:gd name="connsiteX5" fmla="*/ 27856 w 1036245"/>
                <a:gd name="connsiteY5" fmla="*/ 256064 h 2876492"/>
                <a:gd name="connsiteX6" fmla="*/ 642333 w 1036245"/>
                <a:gd name="connsiteY6" fmla="*/ 1689843 h 2876492"/>
                <a:gd name="connsiteX7" fmla="*/ 781321 w 1036245"/>
                <a:gd name="connsiteY7" fmla="*/ 2750547 h 2876492"/>
                <a:gd name="connsiteX8" fmla="*/ 752061 w 1036245"/>
                <a:gd name="connsiteY8" fmla="*/ 2816384 h 2876492"/>
                <a:gd name="connsiteX9" fmla="*/ 869104 w 1036245"/>
                <a:gd name="connsiteY9" fmla="*/ 2874905 h 2876492"/>
                <a:gd name="connsiteX10" fmla="*/ 1022723 w 1036245"/>
                <a:gd name="connsiteY10" fmla="*/ 2750547 h 2876492"/>
                <a:gd name="connsiteX11" fmla="*/ 1022723 w 1036245"/>
                <a:gd name="connsiteY11" fmla="*/ 2626188 h 2876492"/>
                <a:gd name="connsiteX12" fmla="*/ 203421 w 1036245"/>
                <a:gd name="connsiteY12" fmla="*/ 32 h 2876492"/>
                <a:gd name="connsiteX0" fmla="*/ 203421 w 1036245"/>
                <a:gd name="connsiteY0" fmla="*/ 32 h 2876492"/>
                <a:gd name="connsiteX1" fmla="*/ 349725 w 1036245"/>
                <a:gd name="connsiteY1" fmla="*/ 226803 h 2876492"/>
                <a:gd name="connsiteX2" fmla="*/ 261942 w 1036245"/>
                <a:gd name="connsiteY2" fmla="*/ 395052 h 2876492"/>
                <a:gd name="connsiteX3" fmla="*/ 64432 w 1036245"/>
                <a:gd name="connsiteY3" fmla="*/ 307270 h 2876492"/>
                <a:gd name="connsiteX4" fmla="*/ 101008 w 1036245"/>
                <a:gd name="connsiteY4" fmla="*/ 168281 h 2876492"/>
                <a:gd name="connsiteX5" fmla="*/ 27856 w 1036245"/>
                <a:gd name="connsiteY5" fmla="*/ 256064 h 2876492"/>
                <a:gd name="connsiteX6" fmla="*/ 642333 w 1036245"/>
                <a:gd name="connsiteY6" fmla="*/ 1689843 h 2876492"/>
                <a:gd name="connsiteX7" fmla="*/ 781321 w 1036245"/>
                <a:gd name="connsiteY7" fmla="*/ 2750547 h 2876492"/>
                <a:gd name="connsiteX8" fmla="*/ 752061 w 1036245"/>
                <a:gd name="connsiteY8" fmla="*/ 2816384 h 2876492"/>
                <a:gd name="connsiteX9" fmla="*/ 869104 w 1036245"/>
                <a:gd name="connsiteY9" fmla="*/ 2874905 h 2876492"/>
                <a:gd name="connsiteX10" fmla="*/ 1022723 w 1036245"/>
                <a:gd name="connsiteY10" fmla="*/ 2750547 h 2876492"/>
                <a:gd name="connsiteX11" fmla="*/ 1022723 w 1036245"/>
                <a:gd name="connsiteY11" fmla="*/ 2626188 h 2876492"/>
                <a:gd name="connsiteX12" fmla="*/ 203421 w 1036245"/>
                <a:gd name="connsiteY12" fmla="*/ 32 h 2876492"/>
                <a:gd name="connsiteX0" fmla="*/ 203421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97751 w 1075248"/>
                <a:gd name="connsiteY12" fmla="*/ 366873 h 2876460"/>
                <a:gd name="connsiteX13" fmla="*/ 203421 w 1075248"/>
                <a:gd name="connsiteY13" fmla="*/ 0 h 2876460"/>
                <a:gd name="connsiteX0" fmla="*/ 203421 w 1075248"/>
                <a:gd name="connsiteY0" fmla="*/ 7947 h 2884407"/>
                <a:gd name="connsiteX1" fmla="*/ 349725 w 1075248"/>
                <a:gd name="connsiteY1" fmla="*/ 234718 h 2884407"/>
                <a:gd name="connsiteX2" fmla="*/ 261942 w 1075248"/>
                <a:gd name="connsiteY2" fmla="*/ 402967 h 2884407"/>
                <a:gd name="connsiteX3" fmla="*/ 64432 w 1075248"/>
                <a:gd name="connsiteY3" fmla="*/ 315185 h 2884407"/>
                <a:gd name="connsiteX4" fmla="*/ 101008 w 1075248"/>
                <a:gd name="connsiteY4" fmla="*/ 176196 h 2884407"/>
                <a:gd name="connsiteX5" fmla="*/ 27856 w 1075248"/>
                <a:gd name="connsiteY5" fmla="*/ 263979 h 2884407"/>
                <a:gd name="connsiteX6" fmla="*/ 642333 w 1075248"/>
                <a:gd name="connsiteY6" fmla="*/ 1697758 h 2884407"/>
                <a:gd name="connsiteX7" fmla="*/ 781321 w 1075248"/>
                <a:gd name="connsiteY7" fmla="*/ 2758462 h 2884407"/>
                <a:gd name="connsiteX8" fmla="*/ 752061 w 1075248"/>
                <a:gd name="connsiteY8" fmla="*/ 2824299 h 2884407"/>
                <a:gd name="connsiteX9" fmla="*/ 869104 w 1075248"/>
                <a:gd name="connsiteY9" fmla="*/ 2882820 h 2884407"/>
                <a:gd name="connsiteX10" fmla="*/ 1022723 w 1075248"/>
                <a:gd name="connsiteY10" fmla="*/ 2758462 h 2884407"/>
                <a:gd name="connsiteX11" fmla="*/ 1022723 w 1075248"/>
                <a:gd name="connsiteY11" fmla="*/ 2634103 h 2884407"/>
                <a:gd name="connsiteX12" fmla="*/ 385824 w 1075248"/>
                <a:gd name="connsiteY12" fmla="*/ 315185 h 2884407"/>
                <a:gd name="connsiteX13" fmla="*/ 203421 w 1075248"/>
                <a:gd name="connsiteY13" fmla="*/ 7947 h 2884407"/>
                <a:gd name="connsiteX0" fmla="*/ 203421 w 1075248"/>
                <a:gd name="connsiteY0" fmla="*/ 7947 h 2884407"/>
                <a:gd name="connsiteX1" fmla="*/ 349725 w 1075248"/>
                <a:gd name="connsiteY1" fmla="*/ 234718 h 2884407"/>
                <a:gd name="connsiteX2" fmla="*/ 261942 w 1075248"/>
                <a:gd name="connsiteY2" fmla="*/ 402967 h 2884407"/>
                <a:gd name="connsiteX3" fmla="*/ 64432 w 1075248"/>
                <a:gd name="connsiteY3" fmla="*/ 315185 h 2884407"/>
                <a:gd name="connsiteX4" fmla="*/ 101008 w 1075248"/>
                <a:gd name="connsiteY4" fmla="*/ 176196 h 2884407"/>
                <a:gd name="connsiteX5" fmla="*/ 27856 w 1075248"/>
                <a:gd name="connsiteY5" fmla="*/ 263979 h 2884407"/>
                <a:gd name="connsiteX6" fmla="*/ 642333 w 1075248"/>
                <a:gd name="connsiteY6" fmla="*/ 1697758 h 2884407"/>
                <a:gd name="connsiteX7" fmla="*/ 781321 w 1075248"/>
                <a:gd name="connsiteY7" fmla="*/ 2758462 h 2884407"/>
                <a:gd name="connsiteX8" fmla="*/ 752061 w 1075248"/>
                <a:gd name="connsiteY8" fmla="*/ 2824299 h 2884407"/>
                <a:gd name="connsiteX9" fmla="*/ 869104 w 1075248"/>
                <a:gd name="connsiteY9" fmla="*/ 2882820 h 2884407"/>
                <a:gd name="connsiteX10" fmla="*/ 1022723 w 1075248"/>
                <a:gd name="connsiteY10" fmla="*/ 2758462 h 2884407"/>
                <a:gd name="connsiteX11" fmla="*/ 1022723 w 1075248"/>
                <a:gd name="connsiteY11" fmla="*/ 2634103 h 2884407"/>
                <a:gd name="connsiteX12" fmla="*/ 385824 w 1075248"/>
                <a:gd name="connsiteY12" fmla="*/ 315185 h 2884407"/>
                <a:gd name="connsiteX13" fmla="*/ 203421 w 1075248"/>
                <a:gd name="connsiteY13" fmla="*/ 7947 h 2884407"/>
                <a:gd name="connsiteX0" fmla="*/ 203421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203421 w 1075248"/>
                <a:gd name="connsiteY13" fmla="*/ 0 h 2876460"/>
                <a:gd name="connsiteX0" fmla="*/ 203421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203421 w 1075248"/>
                <a:gd name="connsiteY13" fmla="*/ 0 h 2876460"/>
                <a:gd name="connsiteX0" fmla="*/ 203421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203421 w 1075248"/>
                <a:gd name="connsiteY13" fmla="*/ 0 h 2876460"/>
                <a:gd name="connsiteX0" fmla="*/ 203421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203421 w 1075248"/>
                <a:gd name="connsiteY13" fmla="*/ 0 h 2876460"/>
                <a:gd name="connsiteX0" fmla="*/ 203421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203421 w 1075248"/>
                <a:gd name="connsiteY13" fmla="*/ 0 h 2876460"/>
                <a:gd name="connsiteX0" fmla="*/ 183542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183542 w 1075248"/>
                <a:gd name="connsiteY13" fmla="*/ 0 h 2876460"/>
                <a:gd name="connsiteX0" fmla="*/ 183542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183542 w 1075248"/>
                <a:gd name="connsiteY13" fmla="*/ 0 h 2876460"/>
                <a:gd name="connsiteX0" fmla="*/ 183542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183542 w 1075248"/>
                <a:gd name="connsiteY13" fmla="*/ 0 h 2876460"/>
                <a:gd name="connsiteX0" fmla="*/ 183542 w 1075248"/>
                <a:gd name="connsiteY0" fmla="*/ 0 h 2876460"/>
                <a:gd name="connsiteX1" fmla="*/ 349725 w 1075248"/>
                <a:gd name="connsiteY1" fmla="*/ 226771 h 2876460"/>
                <a:gd name="connsiteX2" fmla="*/ 246039 w 1075248"/>
                <a:gd name="connsiteY2" fmla="*/ 398995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183542 w 1075248"/>
                <a:gd name="connsiteY13" fmla="*/ 0 h 2876460"/>
                <a:gd name="connsiteX0" fmla="*/ 183542 w 1075248"/>
                <a:gd name="connsiteY0" fmla="*/ 0 h 2876460"/>
                <a:gd name="connsiteX1" fmla="*/ 349725 w 1075248"/>
                <a:gd name="connsiteY1" fmla="*/ 226771 h 2876460"/>
                <a:gd name="connsiteX2" fmla="*/ 246039 w 1075248"/>
                <a:gd name="connsiteY2" fmla="*/ 398995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183542 w 1075248"/>
                <a:gd name="connsiteY13" fmla="*/ 0 h 2876460"/>
                <a:gd name="connsiteX0" fmla="*/ 183542 w 1075248"/>
                <a:gd name="connsiteY0" fmla="*/ 0 h 2876460"/>
                <a:gd name="connsiteX1" fmla="*/ 349725 w 1075248"/>
                <a:gd name="connsiteY1" fmla="*/ 226771 h 2876460"/>
                <a:gd name="connsiteX2" fmla="*/ 246039 w 1075248"/>
                <a:gd name="connsiteY2" fmla="*/ 398995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183542 w 1075248"/>
                <a:gd name="connsiteY13" fmla="*/ 0 h 2876460"/>
                <a:gd name="connsiteX0" fmla="*/ 215520 w 1107226"/>
                <a:gd name="connsiteY0" fmla="*/ 0 h 2876460"/>
                <a:gd name="connsiteX1" fmla="*/ 381703 w 1107226"/>
                <a:gd name="connsiteY1" fmla="*/ 226771 h 2876460"/>
                <a:gd name="connsiteX2" fmla="*/ 278017 w 1107226"/>
                <a:gd name="connsiteY2" fmla="*/ 398995 h 2876460"/>
                <a:gd name="connsiteX3" fmla="*/ 96410 w 1107226"/>
                <a:gd name="connsiteY3" fmla="*/ 307238 h 2876460"/>
                <a:gd name="connsiteX4" fmla="*/ 132986 w 1107226"/>
                <a:gd name="connsiteY4" fmla="*/ 168249 h 2876460"/>
                <a:gd name="connsiteX5" fmla="*/ 59834 w 1107226"/>
                <a:gd name="connsiteY5" fmla="*/ 256032 h 2876460"/>
                <a:gd name="connsiteX6" fmla="*/ 674311 w 1107226"/>
                <a:gd name="connsiteY6" fmla="*/ 1689811 h 2876460"/>
                <a:gd name="connsiteX7" fmla="*/ 813299 w 1107226"/>
                <a:gd name="connsiteY7" fmla="*/ 2750515 h 2876460"/>
                <a:gd name="connsiteX8" fmla="*/ 784039 w 1107226"/>
                <a:gd name="connsiteY8" fmla="*/ 2816352 h 2876460"/>
                <a:gd name="connsiteX9" fmla="*/ 901082 w 1107226"/>
                <a:gd name="connsiteY9" fmla="*/ 2874873 h 2876460"/>
                <a:gd name="connsiteX10" fmla="*/ 1054701 w 1107226"/>
                <a:gd name="connsiteY10" fmla="*/ 2750515 h 2876460"/>
                <a:gd name="connsiteX11" fmla="*/ 1054701 w 1107226"/>
                <a:gd name="connsiteY11" fmla="*/ 2626156 h 2876460"/>
                <a:gd name="connsiteX12" fmla="*/ 417802 w 1107226"/>
                <a:gd name="connsiteY12" fmla="*/ 307238 h 2876460"/>
                <a:gd name="connsiteX13" fmla="*/ 215520 w 1107226"/>
                <a:gd name="connsiteY13" fmla="*/ 0 h 2876460"/>
                <a:gd name="connsiteX0" fmla="*/ 215520 w 1107226"/>
                <a:gd name="connsiteY0" fmla="*/ 0 h 2876460"/>
                <a:gd name="connsiteX1" fmla="*/ 381703 w 1107226"/>
                <a:gd name="connsiteY1" fmla="*/ 226771 h 2876460"/>
                <a:gd name="connsiteX2" fmla="*/ 278017 w 1107226"/>
                <a:gd name="connsiteY2" fmla="*/ 398995 h 2876460"/>
                <a:gd name="connsiteX3" fmla="*/ 96410 w 1107226"/>
                <a:gd name="connsiteY3" fmla="*/ 307238 h 2876460"/>
                <a:gd name="connsiteX4" fmla="*/ 132986 w 1107226"/>
                <a:gd name="connsiteY4" fmla="*/ 168249 h 2876460"/>
                <a:gd name="connsiteX5" fmla="*/ 59834 w 1107226"/>
                <a:gd name="connsiteY5" fmla="*/ 256032 h 2876460"/>
                <a:gd name="connsiteX6" fmla="*/ 674311 w 1107226"/>
                <a:gd name="connsiteY6" fmla="*/ 1689811 h 2876460"/>
                <a:gd name="connsiteX7" fmla="*/ 813299 w 1107226"/>
                <a:gd name="connsiteY7" fmla="*/ 2750515 h 2876460"/>
                <a:gd name="connsiteX8" fmla="*/ 784039 w 1107226"/>
                <a:gd name="connsiteY8" fmla="*/ 2816352 h 2876460"/>
                <a:gd name="connsiteX9" fmla="*/ 901082 w 1107226"/>
                <a:gd name="connsiteY9" fmla="*/ 2874873 h 2876460"/>
                <a:gd name="connsiteX10" fmla="*/ 1054701 w 1107226"/>
                <a:gd name="connsiteY10" fmla="*/ 2750515 h 2876460"/>
                <a:gd name="connsiteX11" fmla="*/ 1054701 w 1107226"/>
                <a:gd name="connsiteY11" fmla="*/ 2626156 h 2876460"/>
                <a:gd name="connsiteX12" fmla="*/ 417802 w 1107226"/>
                <a:gd name="connsiteY12" fmla="*/ 307238 h 2876460"/>
                <a:gd name="connsiteX13" fmla="*/ 215520 w 1107226"/>
                <a:gd name="connsiteY13" fmla="*/ 0 h 2876460"/>
                <a:gd name="connsiteX0" fmla="*/ 215520 w 1107226"/>
                <a:gd name="connsiteY0" fmla="*/ 0 h 2876460"/>
                <a:gd name="connsiteX1" fmla="*/ 381703 w 1107226"/>
                <a:gd name="connsiteY1" fmla="*/ 226771 h 2876460"/>
                <a:gd name="connsiteX2" fmla="*/ 278017 w 1107226"/>
                <a:gd name="connsiteY2" fmla="*/ 398995 h 2876460"/>
                <a:gd name="connsiteX3" fmla="*/ 96410 w 1107226"/>
                <a:gd name="connsiteY3" fmla="*/ 307238 h 2876460"/>
                <a:gd name="connsiteX4" fmla="*/ 132986 w 1107226"/>
                <a:gd name="connsiteY4" fmla="*/ 168249 h 2876460"/>
                <a:gd name="connsiteX5" fmla="*/ 59834 w 1107226"/>
                <a:gd name="connsiteY5" fmla="*/ 256032 h 2876460"/>
                <a:gd name="connsiteX6" fmla="*/ 674311 w 1107226"/>
                <a:gd name="connsiteY6" fmla="*/ 1689811 h 2876460"/>
                <a:gd name="connsiteX7" fmla="*/ 813299 w 1107226"/>
                <a:gd name="connsiteY7" fmla="*/ 2750515 h 2876460"/>
                <a:gd name="connsiteX8" fmla="*/ 784039 w 1107226"/>
                <a:gd name="connsiteY8" fmla="*/ 2816352 h 2876460"/>
                <a:gd name="connsiteX9" fmla="*/ 901082 w 1107226"/>
                <a:gd name="connsiteY9" fmla="*/ 2874873 h 2876460"/>
                <a:gd name="connsiteX10" fmla="*/ 1054701 w 1107226"/>
                <a:gd name="connsiteY10" fmla="*/ 2750515 h 2876460"/>
                <a:gd name="connsiteX11" fmla="*/ 1054701 w 1107226"/>
                <a:gd name="connsiteY11" fmla="*/ 2626156 h 2876460"/>
                <a:gd name="connsiteX12" fmla="*/ 417802 w 1107226"/>
                <a:gd name="connsiteY12" fmla="*/ 307238 h 2876460"/>
                <a:gd name="connsiteX13" fmla="*/ 215520 w 1107226"/>
                <a:gd name="connsiteY13" fmla="*/ 0 h 2876460"/>
                <a:gd name="connsiteX0" fmla="*/ 167355 w 1059061"/>
                <a:gd name="connsiteY0" fmla="*/ 0 h 2876460"/>
                <a:gd name="connsiteX1" fmla="*/ 333538 w 1059061"/>
                <a:gd name="connsiteY1" fmla="*/ 226771 h 2876460"/>
                <a:gd name="connsiteX2" fmla="*/ 229852 w 1059061"/>
                <a:gd name="connsiteY2" fmla="*/ 398995 h 2876460"/>
                <a:gd name="connsiteX3" fmla="*/ 48245 w 1059061"/>
                <a:gd name="connsiteY3" fmla="*/ 307238 h 2876460"/>
                <a:gd name="connsiteX4" fmla="*/ 84821 w 1059061"/>
                <a:gd name="connsiteY4" fmla="*/ 168249 h 2876460"/>
                <a:gd name="connsiteX5" fmla="*/ 11669 w 1059061"/>
                <a:gd name="connsiteY5" fmla="*/ 256032 h 2876460"/>
                <a:gd name="connsiteX6" fmla="*/ 626146 w 1059061"/>
                <a:gd name="connsiteY6" fmla="*/ 1689811 h 2876460"/>
                <a:gd name="connsiteX7" fmla="*/ 765134 w 1059061"/>
                <a:gd name="connsiteY7" fmla="*/ 2750515 h 2876460"/>
                <a:gd name="connsiteX8" fmla="*/ 735874 w 1059061"/>
                <a:gd name="connsiteY8" fmla="*/ 2816352 h 2876460"/>
                <a:gd name="connsiteX9" fmla="*/ 852917 w 1059061"/>
                <a:gd name="connsiteY9" fmla="*/ 2874873 h 2876460"/>
                <a:gd name="connsiteX10" fmla="*/ 1006536 w 1059061"/>
                <a:gd name="connsiteY10" fmla="*/ 2750515 h 2876460"/>
                <a:gd name="connsiteX11" fmla="*/ 1006536 w 1059061"/>
                <a:gd name="connsiteY11" fmla="*/ 2626156 h 2876460"/>
                <a:gd name="connsiteX12" fmla="*/ 369637 w 1059061"/>
                <a:gd name="connsiteY12" fmla="*/ 307238 h 2876460"/>
                <a:gd name="connsiteX13" fmla="*/ 167355 w 1059061"/>
                <a:gd name="connsiteY13" fmla="*/ 0 h 2876460"/>
                <a:gd name="connsiteX0" fmla="*/ 155686 w 1047392"/>
                <a:gd name="connsiteY0" fmla="*/ 0 h 2876460"/>
                <a:gd name="connsiteX1" fmla="*/ 321869 w 1047392"/>
                <a:gd name="connsiteY1" fmla="*/ 226771 h 2876460"/>
                <a:gd name="connsiteX2" fmla="*/ 218183 w 1047392"/>
                <a:gd name="connsiteY2" fmla="*/ 398995 h 2876460"/>
                <a:gd name="connsiteX3" fmla="*/ 36576 w 1047392"/>
                <a:gd name="connsiteY3" fmla="*/ 307238 h 2876460"/>
                <a:gd name="connsiteX4" fmla="*/ 73152 w 1047392"/>
                <a:gd name="connsiteY4" fmla="*/ 168249 h 2876460"/>
                <a:gd name="connsiteX5" fmla="*/ 0 w 1047392"/>
                <a:gd name="connsiteY5" fmla="*/ 256032 h 2876460"/>
                <a:gd name="connsiteX6" fmla="*/ 614477 w 1047392"/>
                <a:gd name="connsiteY6" fmla="*/ 1689811 h 2876460"/>
                <a:gd name="connsiteX7" fmla="*/ 753465 w 1047392"/>
                <a:gd name="connsiteY7" fmla="*/ 2750515 h 2876460"/>
                <a:gd name="connsiteX8" fmla="*/ 724205 w 1047392"/>
                <a:gd name="connsiteY8" fmla="*/ 2816352 h 2876460"/>
                <a:gd name="connsiteX9" fmla="*/ 841248 w 1047392"/>
                <a:gd name="connsiteY9" fmla="*/ 2874873 h 2876460"/>
                <a:gd name="connsiteX10" fmla="*/ 994867 w 1047392"/>
                <a:gd name="connsiteY10" fmla="*/ 2750515 h 2876460"/>
                <a:gd name="connsiteX11" fmla="*/ 994867 w 1047392"/>
                <a:gd name="connsiteY11" fmla="*/ 2626156 h 2876460"/>
                <a:gd name="connsiteX12" fmla="*/ 357968 w 1047392"/>
                <a:gd name="connsiteY12" fmla="*/ 307238 h 2876460"/>
                <a:gd name="connsiteX13" fmla="*/ 155686 w 1047392"/>
                <a:gd name="connsiteY13" fmla="*/ 0 h 2876460"/>
                <a:gd name="connsiteX0" fmla="*/ 151711 w 1043417"/>
                <a:gd name="connsiteY0" fmla="*/ 0 h 2876460"/>
                <a:gd name="connsiteX1" fmla="*/ 317894 w 1043417"/>
                <a:gd name="connsiteY1" fmla="*/ 226771 h 2876460"/>
                <a:gd name="connsiteX2" fmla="*/ 214208 w 1043417"/>
                <a:gd name="connsiteY2" fmla="*/ 398995 h 2876460"/>
                <a:gd name="connsiteX3" fmla="*/ 32601 w 1043417"/>
                <a:gd name="connsiteY3" fmla="*/ 307238 h 2876460"/>
                <a:gd name="connsiteX4" fmla="*/ 69177 w 1043417"/>
                <a:gd name="connsiteY4" fmla="*/ 168249 h 2876460"/>
                <a:gd name="connsiteX5" fmla="*/ 0 w 1043417"/>
                <a:gd name="connsiteY5" fmla="*/ 275910 h 2876460"/>
                <a:gd name="connsiteX6" fmla="*/ 610502 w 1043417"/>
                <a:gd name="connsiteY6" fmla="*/ 1689811 h 2876460"/>
                <a:gd name="connsiteX7" fmla="*/ 749490 w 1043417"/>
                <a:gd name="connsiteY7" fmla="*/ 2750515 h 2876460"/>
                <a:gd name="connsiteX8" fmla="*/ 720230 w 1043417"/>
                <a:gd name="connsiteY8" fmla="*/ 2816352 h 2876460"/>
                <a:gd name="connsiteX9" fmla="*/ 837273 w 1043417"/>
                <a:gd name="connsiteY9" fmla="*/ 2874873 h 2876460"/>
                <a:gd name="connsiteX10" fmla="*/ 990892 w 1043417"/>
                <a:gd name="connsiteY10" fmla="*/ 2750515 h 2876460"/>
                <a:gd name="connsiteX11" fmla="*/ 990892 w 1043417"/>
                <a:gd name="connsiteY11" fmla="*/ 2626156 h 2876460"/>
                <a:gd name="connsiteX12" fmla="*/ 353993 w 1043417"/>
                <a:gd name="connsiteY12" fmla="*/ 307238 h 2876460"/>
                <a:gd name="connsiteX13" fmla="*/ 151711 w 1043417"/>
                <a:gd name="connsiteY13" fmla="*/ 0 h 2876460"/>
                <a:gd name="connsiteX0" fmla="*/ 151711 w 1043417"/>
                <a:gd name="connsiteY0" fmla="*/ 0 h 2876460"/>
                <a:gd name="connsiteX1" fmla="*/ 317894 w 1043417"/>
                <a:gd name="connsiteY1" fmla="*/ 226771 h 2876460"/>
                <a:gd name="connsiteX2" fmla="*/ 214208 w 1043417"/>
                <a:gd name="connsiteY2" fmla="*/ 398995 h 2876460"/>
                <a:gd name="connsiteX3" fmla="*/ 32601 w 1043417"/>
                <a:gd name="connsiteY3" fmla="*/ 307238 h 2876460"/>
                <a:gd name="connsiteX4" fmla="*/ 69177 w 1043417"/>
                <a:gd name="connsiteY4" fmla="*/ 168249 h 2876460"/>
                <a:gd name="connsiteX5" fmla="*/ 0 w 1043417"/>
                <a:gd name="connsiteY5" fmla="*/ 275910 h 2876460"/>
                <a:gd name="connsiteX6" fmla="*/ 610502 w 1043417"/>
                <a:gd name="connsiteY6" fmla="*/ 1689811 h 2876460"/>
                <a:gd name="connsiteX7" fmla="*/ 749490 w 1043417"/>
                <a:gd name="connsiteY7" fmla="*/ 2750515 h 2876460"/>
                <a:gd name="connsiteX8" fmla="*/ 720230 w 1043417"/>
                <a:gd name="connsiteY8" fmla="*/ 2816352 h 2876460"/>
                <a:gd name="connsiteX9" fmla="*/ 837273 w 1043417"/>
                <a:gd name="connsiteY9" fmla="*/ 2874873 h 2876460"/>
                <a:gd name="connsiteX10" fmla="*/ 990892 w 1043417"/>
                <a:gd name="connsiteY10" fmla="*/ 2750515 h 2876460"/>
                <a:gd name="connsiteX11" fmla="*/ 990892 w 1043417"/>
                <a:gd name="connsiteY11" fmla="*/ 2626156 h 2876460"/>
                <a:gd name="connsiteX12" fmla="*/ 353993 w 1043417"/>
                <a:gd name="connsiteY12" fmla="*/ 307238 h 2876460"/>
                <a:gd name="connsiteX13" fmla="*/ 151711 w 1043417"/>
                <a:gd name="connsiteY13" fmla="*/ 0 h 2876460"/>
                <a:gd name="connsiteX0" fmla="*/ 128360 w 1020066"/>
                <a:gd name="connsiteY0" fmla="*/ 0 h 2876460"/>
                <a:gd name="connsiteX1" fmla="*/ 294543 w 1020066"/>
                <a:gd name="connsiteY1" fmla="*/ 226771 h 2876460"/>
                <a:gd name="connsiteX2" fmla="*/ 190857 w 1020066"/>
                <a:gd name="connsiteY2" fmla="*/ 398995 h 2876460"/>
                <a:gd name="connsiteX3" fmla="*/ 9250 w 1020066"/>
                <a:gd name="connsiteY3" fmla="*/ 307238 h 2876460"/>
                <a:gd name="connsiteX4" fmla="*/ 45826 w 1020066"/>
                <a:gd name="connsiteY4" fmla="*/ 168249 h 2876460"/>
                <a:gd name="connsiteX5" fmla="*/ 503 w 1020066"/>
                <a:gd name="connsiteY5" fmla="*/ 299764 h 2876460"/>
                <a:gd name="connsiteX6" fmla="*/ 587151 w 1020066"/>
                <a:gd name="connsiteY6" fmla="*/ 1689811 h 2876460"/>
                <a:gd name="connsiteX7" fmla="*/ 726139 w 1020066"/>
                <a:gd name="connsiteY7" fmla="*/ 2750515 h 2876460"/>
                <a:gd name="connsiteX8" fmla="*/ 696879 w 1020066"/>
                <a:gd name="connsiteY8" fmla="*/ 2816352 h 2876460"/>
                <a:gd name="connsiteX9" fmla="*/ 813922 w 1020066"/>
                <a:gd name="connsiteY9" fmla="*/ 2874873 h 2876460"/>
                <a:gd name="connsiteX10" fmla="*/ 967541 w 1020066"/>
                <a:gd name="connsiteY10" fmla="*/ 2750515 h 2876460"/>
                <a:gd name="connsiteX11" fmla="*/ 967541 w 1020066"/>
                <a:gd name="connsiteY11" fmla="*/ 2626156 h 2876460"/>
                <a:gd name="connsiteX12" fmla="*/ 330642 w 1020066"/>
                <a:gd name="connsiteY12" fmla="*/ 307238 h 2876460"/>
                <a:gd name="connsiteX13" fmla="*/ 128360 w 1020066"/>
                <a:gd name="connsiteY13" fmla="*/ 0 h 2876460"/>
                <a:gd name="connsiteX0" fmla="*/ 128360 w 1020066"/>
                <a:gd name="connsiteY0" fmla="*/ 0 h 2876460"/>
                <a:gd name="connsiteX1" fmla="*/ 294543 w 1020066"/>
                <a:gd name="connsiteY1" fmla="*/ 226771 h 2876460"/>
                <a:gd name="connsiteX2" fmla="*/ 190857 w 1020066"/>
                <a:gd name="connsiteY2" fmla="*/ 398995 h 2876460"/>
                <a:gd name="connsiteX3" fmla="*/ 9250 w 1020066"/>
                <a:gd name="connsiteY3" fmla="*/ 307238 h 2876460"/>
                <a:gd name="connsiteX4" fmla="*/ 45826 w 1020066"/>
                <a:gd name="connsiteY4" fmla="*/ 168249 h 2876460"/>
                <a:gd name="connsiteX5" fmla="*/ 503 w 1020066"/>
                <a:gd name="connsiteY5" fmla="*/ 299764 h 2876460"/>
                <a:gd name="connsiteX6" fmla="*/ 587151 w 1020066"/>
                <a:gd name="connsiteY6" fmla="*/ 1689811 h 2876460"/>
                <a:gd name="connsiteX7" fmla="*/ 726139 w 1020066"/>
                <a:gd name="connsiteY7" fmla="*/ 2750515 h 2876460"/>
                <a:gd name="connsiteX8" fmla="*/ 696879 w 1020066"/>
                <a:gd name="connsiteY8" fmla="*/ 2816352 h 2876460"/>
                <a:gd name="connsiteX9" fmla="*/ 813922 w 1020066"/>
                <a:gd name="connsiteY9" fmla="*/ 2874873 h 2876460"/>
                <a:gd name="connsiteX10" fmla="*/ 967541 w 1020066"/>
                <a:gd name="connsiteY10" fmla="*/ 2750515 h 2876460"/>
                <a:gd name="connsiteX11" fmla="*/ 967541 w 1020066"/>
                <a:gd name="connsiteY11" fmla="*/ 2626156 h 2876460"/>
                <a:gd name="connsiteX12" fmla="*/ 330642 w 1020066"/>
                <a:gd name="connsiteY12" fmla="*/ 307238 h 2876460"/>
                <a:gd name="connsiteX13" fmla="*/ 128360 w 1020066"/>
                <a:gd name="connsiteY13" fmla="*/ 0 h 2876460"/>
                <a:gd name="connsiteX0" fmla="*/ 128360 w 1020066"/>
                <a:gd name="connsiteY0" fmla="*/ 0 h 2876460"/>
                <a:gd name="connsiteX1" fmla="*/ 294543 w 1020066"/>
                <a:gd name="connsiteY1" fmla="*/ 226771 h 2876460"/>
                <a:gd name="connsiteX2" fmla="*/ 190857 w 1020066"/>
                <a:gd name="connsiteY2" fmla="*/ 398995 h 2876460"/>
                <a:gd name="connsiteX3" fmla="*/ 9250 w 1020066"/>
                <a:gd name="connsiteY3" fmla="*/ 307238 h 2876460"/>
                <a:gd name="connsiteX4" fmla="*/ 45826 w 1020066"/>
                <a:gd name="connsiteY4" fmla="*/ 168249 h 2876460"/>
                <a:gd name="connsiteX5" fmla="*/ 503 w 1020066"/>
                <a:gd name="connsiteY5" fmla="*/ 299764 h 2876460"/>
                <a:gd name="connsiteX6" fmla="*/ 587151 w 1020066"/>
                <a:gd name="connsiteY6" fmla="*/ 1689811 h 2876460"/>
                <a:gd name="connsiteX7" fmla="*/ 726139 w 1020066"/>
                <a:gd name="connsiteY7" fmla="*/ 2750515 h 2876460"/>
                <a:gd name="connsiteX8" fmla="*/ 696879 w 1020066"/>
                <a:gd name="connsiteY8" fmla="*/ 2816352 h 2876460"/>
                <a:gd name="connsiteX9" fmla="*/ 813922 w 1020066"/>
                <a:gd name="connsiteY9" fmla="*/ 2874873 h 2876460"/>
                <a:gd name="connsiteX10" fmla="*/ 967541 w 1020066"/>
                <a:gd name="connsiteY10" fmla="*/ 2750515 h 2876460"/>
                <a:gd name="connsiteX11" fmla="*/ 967541 w 1020066"/>
                <a:gd name="connsiteY11" fmla="*/ 2626156 h 2876460"/>
                <a:gd name="connsiteX12" fmla="*/ 330642 w 1020066"/>
                <a:gd name="connsiteY12" fmla="*/ 307238 h 2876460"/>
                <a:gd name="connsiteX13" fmla="*/ 128360 w 1020066"/>
                <a:gd name="connsiteY13" fmla="*/ 0 h 2876460"/>
                <a:gd name="connsiteX0" fmla="*/ 128360 w 1020066"/>
                <a:gd name="connsiteY0" fmla="*/ 0 h 2876460"/>
                <a:gd name="connsiteX1" fmla="*/ 294543 w 1020066"/>
                <a:gd name="connsiteY1" fmla="*/ 226771 h 2876460"/>
                <a:gd name="connsiteX2" fmla="*/ 190857 w 1020066"/>
                <a:gd name="connsiteY2" fmla="*/ 398995 h 2876460"/>
                <a:gd name="connsiteX3" fmla="*/ 9250 w 1020066"/>
                <a:gd name="connsiteY3" fmla="*/ 307238 h 2876460"/>
                <a:gd name="connsiteX4" fmla="*/ 45826 w 1020066"/>
                <a:gd name="connsiteY4" fmla="*/ 168249 h 2876460"/>
                <a:gd name="connsiteX5" fmla="*/ 503 w 1020066"/>
                <a:gd name="connsiteY5" fmla="*/ 299764 h 2876460"/>
                <a:gd name="connsiteX6" fmla="*/ 599078 w 1020066"/>
                <a:gd name="connsiteY6" fmla="*/ 1685836 h 2876460"/>
                <a:gd name="connsiteX7" fmla="*/ 726139 w 1020066"/>
                <a:gd name="connsiteY7" fmla="*/ 2750515 h 2876460"/>
                <a:gd name="connsiteX8" fmla="*/ 696879 w 1020066"/>
                <a:gd name="connsiteY8" fmla="*/ 2816352 h 2876460"/>
                <a:gd name="connsiteX9" fmla="*/ 813922 w 1020066"/>
                <a:gd name="connsiteY9" fmla="*/ 2874873 h 2876460"/>
                <a:gd name="connsiteX10" fmla="*/ 967541 w 1020066"/>
                <a:gd name="connsiteY10" fmla="*/ 2750515 h 2876460"/>
                <a:gd name="connsiteX11" fmla="*/ 967541 w 1020066"/>
                <a:gd name="connsiteY11" fmla="*/ 2626156 h 2876460"/>
                <a:gd name="connsiteX12" fmla="*/ 330642 w 1020066"/>
                <a:gd name="connsiteY12" fmla="*/ 307238 h 2876460"/>
                <a:gd name="connsiteX13" fmla="*/ 128360 w 1020066"/>
                <a:gd name="connsiteY13" fmla="*/ 0 h 2876460"/>
                <a:gd name="connsiteX0" fmla="*/ 128360 w 1020066"/>
                <a:gd name="connsiteY0" fmla="*/ 0 h 2876460"/>
                <a:gd name="connsiteX1" fmla="*/ 294543 w 1020066"/>
                <a:gd name="connsiteY1" fmla="*/ 226771 h 2876460"/>
                <a:gd name="connsiteX2" fmla="*/ 190857 w 1020066"/>
                <a:gd name="connsiteY2" fmla="*/ 398995 h 2876460"/>
                <a:gd name="connsiteX3" fmla="*/ 9250 w 1020066"/>
                <a:gd name="connsiteY3" fmla="*/ 307238 h 2876460"/>
                <a:gd name="connsiteX4" fmla="*/ 45826 w 1020066"/>
                <a:gd name="connsiteY4" fmla="*/ 168249 h 2876460"/>
                <a:gd name="connsiteX5" fmla="*/ 503 w 1020066"/>
                <a:gd name="connsiteY5" fmla="*/ 299764 h 2876460"/>
                <a:gd name="connsiteX6" fmla="*/ 599078 w 1020066"/>
                <a:gd name="connsiteY6" fmla="*/ 1685836 h 2876460"/>
                <a:gd name="connsiteX7" fmla="*/ 726139 w 1020066"/>
                <a:gd name="connsiteY7" fmla="*/ 2750515 h 2876460"/>
                <a:gd name="connsiteX8" fmla="*/ 696879 w 1020066"/>
                <a:gd name="connsiteY8" fmla="*/ 2816352 h 2876460"/>
                <a:gd name="connsiteX9" fmla="*/ 813922 w 1020066"/>
                <a:gd name="connsiteY9" fmla="*/ 2874873 h 2876460"/>
                <a:gd name="connsiteX10" fmla="*/ 967541 w 1020066"/>
                <a:gd name="connsiteY10" fmla="*/ 2750515 h 2876460"/>
                <a:gd name="connsiteX11" fmla="*/ 967541 w 1020066"/>
                <a:gd name="connsiteY11" fmla="*/ 2626156 h 2876460"/>
                <a:gd name="connsiteX12" fmla="*/ 330642 w 1020066"/>
                <a:gd name="connsiteY12" fmla="*/ 307238 h 2876460"/>
                <a:gd name="connsiteX13" fmla="*/ 128360 w 1020066"/>
                <a:gd name="connsiteY13" fmla="*/ 0 h 2876460"/>
                <a:gd name="connsiteX0" fmla="*/ 138476 w 1030182"/>
                <a:gd name="connsiteY0" fmla="*/ 0 h 2876460"/>
                <a:gd name="connsiteX1" fmla="*/ 304659 w 1030182"/>
                <a:gd name="connsiteY1" fmla="*/ 226771 h 2876460"/>
                <a:gd name="connsiteX2" fmla="*/ 200973 w 1030182"/>
                <a:gd name="connsiteY2" fmla="*/ 398995 h 2876460"/>
                <a:gd name="connsiteX3" fmla="*/ 19366 w 1030182"/>
                <a:gd name="connsiteY3" fmla="*/ 307238 h 2876460"/>
                <a:gd name="connsiteX4" fmla="*/ 55942 w 1030182"/>
                <a:gd name="connsiteY4" fmla="*/ 168249 h 2876460"/>
                <a:gd name="connsiteX5" fmla="*/ 10619 w 1030182"/>
                <a:gd name="connsiteY5" fmla="*/ 299764 h 2876460"/>
                <a:gd name="connsiteX6" fmla="*/ 609194 w 1030182"/>
                <a:gd name="connsiteY6" fmla="*/ 1685836 h 2876460"/>
                <a:gd name="connsiteX7" fmla="*/ 736255 w 1030182"/>
                <a:gd name="connsiteY7" fmla="*/ 2750515 h 2876460"/>
                <a:gd name="connsiteX8" fmla="*/ 706995 w 1030182"/>
                <a:gd name="connsiteY8" fmla="*/ 2816352 h 2876460"/>
                <a:gd name="connsiteX9" fmla="*/ 824038 w 1030182"/>
                <a:gd name="connsiteY9" fmla="*/ 2874873 h 2876460"/>
                <a:gd name="connsiteX10" fmla="*/ 977657 w 1030182"/>
                <a:gd name="connsiteY10" fmla="*/ 2750515 h 2876460"/>
                <a:gd name="connsiteX11" fmla="*/ 977657 w 1030182"/>
                <a:gd name="connsiteY11" fmla="*/ 2626156 h 2876460"/>
                <a:gd name="connsiteX12" fmla="*/ 340758 w 1030182"/>
                <a:gd name="connsiteY12" fmla="*/ 307238 h 2876460"/>
                <a:gd name="connsiteX13" fmla="*/ 138476 w 1030182"/>
                <a:gd name="connsiteY13" fmla="*/ 0 h 2876460"/>
                <a:gd name="connsiteX0" fmla="*/ 134426 w 1026132"/>
                <a:gd name="connsiteY0" fmla="*/ 0 h 2876460"/>
                <a:gd name="connsiteX1" fmla="*/ 300609 w 1026132"/>
                <a:gd name="connsiteY1" fmla="*/ 226771 h 2876460"/>
                <a:gd name="connsiteX2" fmla="*/ 196923 w 1026132"/>
                <a:gd name="connsiteY2" fmla="*/ 398995 h 2876460"/>
                <a:gd name="connsiteX3" fmla="*/ 15316 w 1026132"/>
                <a:gd name="connsiteY3" fmla="*/ 307238 h 2876460"/>
                <a:gd name="connsiteX4" fmla="*/ 51892 w 1026132"/>
                <a:gd name="connsiteY4" fmla="*/ 168249 h 2876460"/>
                <a:gd name="connsiteX5" fmla="*/ 6569 w 1026132"/>
                <a:gd name="connsiteY5" fmla="*/ 299764 h 2876460"/>
                <a:gd name="connsiteX6" fmla="*/ 605144 w 1026132"/>
                <a:gd name="connsiteY6" fmla="*/ 1685836 h 2876460"/>
                <a:gd name="connsiteX7" fmla="*/ 732205 w 1026132"/>
                <a:gd name="connsiteY7" fmla="*/ 2750515 h 2876460"/>
                <a:gd name="connsiteX8" fmla="*/ 702945 w 1026132"/>
                <a:gd name="connsiteY8" fmla="*/ 2816352 h 2876460"/>
                <a:gd name="connsiteX9" fmla="*/ 819988 w 1026132"/>
                <a:gd name="connsiteY9" fmla="*/ 2874873 h 2876460"/>
                <a:gd name="connsiteX10" fmla="*/ 973607 w 1026132"/>
                <a:gd name="connsiteY10" fmla="*/ 2750515 h 2876460"/>
                <a:gd name="connsiteX11" fmla="*/ 973607 w 1026132"/>
                <a:gd name="connsiteY11" fmla="*/ 2626156 h 2876460"/>
                <a:gd name="connsiteX12" fmla="*/ 336708 w 1026132"/>
                <a:gd name="connsiteY12" fmla="*/ 307238 h 2876460"/>
                <a:gd name="connsiteX13" fmla="*/ 134426 w 1026132"/>
                <a:gd name="connsiteY13" fmla="*/ 0 h 2876460"/>
                <a:gd name="connsiteX0" fmla="*/ 134426 w 1026132"/>
                <a:gd name="connsiteY0" fmla="*/ 0 h 2876460"/>
                <a:gd name="connsiteX1" fmla="*/ 300609 w 1026132"/>
                <a:gd name="connsiteY1" fmla="*/ 226771 h 2876460"/>
                <a:gd name="connsiteX2" fmla="*/ 196923 w 1026132"/>
                <a:gd name="connsiteY2" fmla="*/ 398995 h 2876460"/>
                <a:gd name="connsiteX3" fmla="*/ 15316 w 1026132"/>
                <a:gd name="connsiteY3" fmla="*/ 307238 h 2876460"/>
                <a:gd name="connsiteX4" fmla="*/ 51892 w 1026132"/>
                <a:gd name="connsiteY4" fmla="*/ 168249 h 2876460"/>
                <a:gd name="connsiteX5" fmla="*/ 6569 w 1026132"/>
                <a:gd name="connsiteY5" fmla="*/ 299764 h 2876460"/>
                <a:gd name="connsiteX6" fmla="*/ 605144 w 1026132"/>
                <a:gd name="connsiteY6" fmla="*/ 1685836 h 2876460"/>
                <a:gd name="connsiteX7" fmla="*/ 732205 w 1026132"/>
                <a:gd name="connsiteY7" fmla="*/ 2750515 h 2876460"/>
                <a:gd name="connsiteX8" fmla="*/ 702945 w 1026132"/>
                <a:gd name="connsiteY8" fmla="*/ 2816352 h 2876460"/>
                <a:gd name="connsiteX9" fmla="*/ 819988 w 1026132"/>
                <a:gd name="connsiteY9" fmla="*/ 2874873 h 2876460"/>
                <a:gd name="connsiteX10" fmla="*/ 973607 w 1026132"/>
                <a:gd name="connsiteY10" fmla="*/ 2750515 h 2876460"/>
                <a:gd name="connsiteX11" fmla="*/ 973607 w 1026132"/>
                <a:gd name="connsiteY11" fmla="*/ 2626156 h 2876460"/>
                <a:gd name="connsiteX12" fmla="*/ 341042 w 1026132"/>
                <a:gd name="connsiteY12" fmla="*/ 276903 h 2876460"/>
                <a:gd name="connsiteX13" fmla="*/ 134426 w 1026132"/>
                <a:gd name="connsiteY13" fmla="*/ 0 h 2876460"/>
                <a:gd name="connsiteX0" fmla="*/ 134426 w 1026132"/>
                <a:gd name="connsiteY0" fmla="*/ 0 h 2876460"/>
                <a:gd name="connsiteX1" fmla="*/ 300609 w 1026132"/>
                <a:gd name="connsiteY1" fmla="*/ 226771 h 2876460"/>
                <a:gd name="connsiteX2" fmla="*/ 196923 w 1026132"/>
                <a:gd name="connsiteY2" fmla="*/ 398995 h 2876460"/>
                <a:gd name="connsiteX3" fmla="*/ 15316 w 1026132"/>
                <a:gd name="connsiteY3" fmla="*/ 307238 h 2876460"/>
                <a:gd name="connsiteX4" fmla="*/ 51892 w 1026132"/>
                <a:gd name="connsiteY4" fmla="*/ 168249 h 2876460"/>
                <a:gd name="connsiteX5" fmla="*/ 6569 w 1026132"/>
                <a:gd name="connsiteY5" fmla="*/ 299764 h 2876460"/>
                <a:gd name="connsiteX6" fmla="*/ 605144 w 1026132"/>
                <a:gd name="connsiteY6" fmla="*/ 1685836 h 2876460"/>
                <a:gd name="connsiteX7" fmla="*/ 732205 w 1026132"/>
                <a:gd name="connsiteY7" fmla="*/ 2750515 h 2876460"/>
                <a:gd name="connsiteX8" fmla="*/ 702945 w 1026132"/>
                <a:gd name="connsiteY8" fmla="*/ 2816352 h 2876460"/>
                <a:gd name="connsiteX9" fmla="*/ 819988 w 1026132"/>
                <a:gd name="connsiteY9" fmla="*/ 2874873 h 2876460"/>
                <a:gd name="connsiteX10" fmla="*/ 973607 w 1026132"/>
                <a:gd name="connsiteY10" fmla="*/ 2750515 h 2876460"/>
                <a:gd name="connsiteX11" fmla="*/ 973607 w 1026132"/>
                <a:gd name="connsiteY11" fmla="*/ 2626156 h 2876460"/>
                <a:gd name="connsiteX12" fmla="*/ 354043 w 1026132"/>
                <a:gd name="connsiteY12" fmla="*/ 255235 h 2876460"/>
                <a:gd name="connsiteX13" fmla="*/ 134426 w 1026132"/>
                <a:gd name="connsiteY13" fmla="*/ 0 h 2876460"/>
                <a:gd name="connsiteX0" fmla="*/ 134426 w 1026132"/>
                <a:gd name="connsiteY0" fmla="*/ 0 h 2876460"/>
                <a:gd name="connsiteX1" fmla="*/ 300609 w 1026132"/>
                <a:gd name="connsiteY1" fmla="*/ 226771 h 2876460"/>
                <a:gd name="connsiteX2" fmla="*/ 179589 w 1026132"/>
                <a:gd name="connsiteY2" fmla="*/ 385994 h 2876460"/>
                <a:gd name="connsiteX3" fmla="*/ 15316 w 1026132"/>
                <a:gd name="connsiteY3" fmla="*/ 307238 h 2876460"/>
                <a:gd name="connsiteX4" fmla="*/ 51892 w 1026132"/>
                <a:gd name="connsiteY4" fmla="*/ 168249 h 2876460"/>
                <a:gd name="connsiteX5" fmla="*/ 6569 w 1026132"/>
                <a:gd name="connsiteY5" fmla="*/ 299764 h 2876460"/>
                <a:gd name="connsiteX6" fmla="*/ 605144 w 1026132"/>
                <a:gd name="connsiteY6" fmla="*/ 1685836 h 2876460"/>
                <a:gd name="connsiteX7" fmla="*/ 732205 w 1026132"/>
                <a:gd name="connsiteY7" fmla="*/ 2750515 h 2876460"/>
                <a:gd name="connsiteX8" fmla="*/ 702945 w 1026132"/>
                <a:gd name="connsiteY8" fmla="*/ 2816352 h 2876460"/>
                <a:gd name="connsiteX9" fmla="*/ 819988 w 1026132"/>
                <a:gd name="connsiteY9" fmla="*/ 2874873 h 2876460"/>
                <a:gd name="connsiteX10" fmla="*/ 973607 w 1026132"/>
                <a:gd name="connsiteY10" fmla="*/ 2750515 h 2876460"/>
                <a:gd name="connsiteX11" fmla="*/ 973607 w 1026132"/>
                <a:gd name="connsiteY11" fmla="*/ 2626156 h 2876460"/>
                <a:gd name="connsiteX12" fmla="*/ 354043 w 1026132"/>
                <a:gd name="connsiteY12" fmla="*/ 255235 h 2876460"/>
                <a:gd name="connsiteX13" fmla="*/ 134426 w 1026132"/>
                <a:gd name="connsiteY13" fmla="*/ 0 h 2876460"/>
                <a:gd name="connsiteX0" fmla="*/ 134426 w 1026132"/>
                <a:gd name="connsiteY0" fmla="*/ 0 h 2876460"/>
                <a:gd name="connsiteX1" fmla="*/ 300609 w 1026132"/>
                <a:gd name="connsiteY1" fmla="*/ 226771 h 2876460"/>
                <a:gd name="connsiteX2" fmla="*/ 179589 w 1026132"/>
                <a:gd name="connsiteY2" fmla="*/ 385994 h 2876460"/>
                <a:gd name="connsiteX3" fmla="*/ 15316 w 1026132"/>
                <a:gd name="connsiteY3" fmla="*/ 307238 h 2876460"/>
                <a:gd name="connsiteX4" fmla="*/ 51892 w 1026132"/>
                <a:gd name="connsiteY4" fmla="*/ 168249 h 2876460"/>
                <a:gd name="connsiteX5" fmla="*/ 6569 w 1026132"/>
                <a:gd name="connsiteY5" fmla="*/ 299764 h 2876460"/>
                <a:gd name="connsiteX6" fmla="*/ 628052 w 1026132"/>
                <a:gd name="connsiteY6" fmla="*/ 1676673 h 2876460"/>
                <a:gd name="connsiteX7" fmla="*/ 732205 w 1026132"/>
                <a:gd name="connsiteY7" fmla="*/ 2750515 h 2876460"/>
                <a:gd name="connsiteX8" fmla="*/ 702945 w 1026132"/>
                <a:gd name="connsiteY8" fmla="*/ 2816352 h 2876460"/>
                <a:gd name="connsiteX9" fmla="*/ 819988 w 1026132"/>
                <a:gd name="connsiteY9" fmla="*/ 2874873 h 2876460"/>
                <a:gd name="connsiteX10" fmla="*/ 973607 w 1026132"/>
                <a:gd name="connsiteY10" fmla="*/ 2750515 h 2876460"/>
                <a:gd name="connsiteX11" fmla="*/ 973607 w 1026132"/>
                <a:gd name="connsiteY11" fmla="*/ 2626156 h 2876460"/>
                <a:gd name="connsiteX12" fmla="*/ 354043 w 1026132"/>
                <a:gd name="connsiteY12" fmla="*/ 255235 h 2876460"/>
                <a:gd name="connsiteX13" fmla="*/ 134426 w 1026132"/>
                <a:gd name="connsiteY13" fmla="*/ 0 h 2876460"/>
                <a:gd name="connsiteX0" fmla="*/ 134426 w 1026132"/>
                <a:gd name="connsiteY0" fmla="*/ 0 h 2876460"/>
                <a:gd name="connsiteX1" fmla="*/ 300609 w 1026132"/>
                <a:gd name="connsiteY1" fmla="*/ 226771 h 2876460"/>
                <a:gd name="connsiteX2" fmla="*/ 179589 w 1026132"/>
                <a:gd name="connsiteY2" fmla="*/ 385994 h 2876460"/>
                <a:gd name="connsiteX3" fmla="*/ 15316 w 1026132"/>
                <a:gd name="connsiteY3" fmla="*/ 307238 h 2876460"/>
                <a:gd name="connsiteX4" fmla="*/ 51892 w 1026132"/>
                <a:gd name="connsiteY4" fmla="*/ 168249 h 2876460"/>
                <a:gd name="connsiteX5" fmla="*/ 6569 w 1026132"/>
                <a:gd name="connsiteY5" fmla="*/ 299764 h 2876460"/>
                <a:gd name="connsiteX6" fmla="*/ 628052 w 1026132"/>
                <a:gd name="connsiteY6" fmla="*/ 1676673 h 2876460"/>
                <a:gd name="connsiteX7" fmla="*/ 732205 w 1026132"/>
                <a:gd name="connsiteY7" fmla="*/ 2750515 h 2876460"/>
                <a:gd name="connsiteX8" fmla="*/ 702945 w 1026132"/>
                <a:gd name="connsiteY8" fmla="*/ 2816352 h 2876460"/>
                <a:gd name="connsiteX9" fmla="*/ 819988 w 1026132"/>
                <a:gd name="connsiteY9" fmla="*/ 2874873 h 2876460"/>
                <a:gd name="connsiteX10" fmla="*/ 973607 w 1026132"/>
                <a:gd name="connsiteY10" fmla="*/ 2750515 h 2876460"/>
                <a:gd name="connsiteX11" fmla="*/ 973607 w 1026132"/>
                <a:gd name="connsiteY11" fmla="*/ 2626156 h 2876460"/>
                <a:gd name="connsiteX12" fmla="*/ 354043 w 1026132"/>
                <a:gd name="connsiteY12" fmla="*/ 255235 h 2876460"/>
                <a:gd name="connsiteX13" fmla="*/ 134426 w 1026132"/>
                <a:gd name="connsiteY13" fmla="*/ 0 h 2876460"/>
                <a:gd name="connsiteX0" fmla="*/ 134426 w 1026132"/>
                <a:gd name="connsiteY0" fmla="*/ 0 h 2876460"/>
                <a:gd name="connsiteX1" fmla="*/ 300609 w 1026132"/>
                <a:gd name="connsiteY1" fmla="*/ 226771 h 2876460"/>
                <a:gd name="connsiteX2" fmla="*/ 179589 w 1026132"/>
                <a:gd name="connsiteY2" fmla="*/ 385994 h 2876460"/>
                <a:gd name="connsiteX3" fmla="*/ 15316 w 1026132"/>
                <a:gd name="connsiteY3" fmla="*/ 307238 h 2876460"/>
                <a:gd name="connsiteX4" fmla="*/ 51892 w 1026132"/>
                <a:gd name="connsiteY4" fmla="*/ 168249 h 2876460"/>
                <a:gd name="connsiteX5" fmla="*/ 6569 w 1026132"/>
                <a:gd name="connsiteY5" fmla="*/ 299764 h 2876460"/>
                <a:gd name="connsiteX6" fmla="*/ 628052 w 1026132"/>
                <a:gd name="connsiteY6" fmla="*/ 1676673 h 2876460"/>
                <a:gd name="connsiteX7" fmla="*/ 732205 w 1026132"/>
                <a:gd name="connsiteY7" fmla="*/ 2750515 h 2876460"/>
                <a:gd name="connsiteX8" fmla="*/ 702945 w 1026132"/>
                <a:gd name="connsiteY8" fmla="*/ 2816352 h 2876460"/>
                <a:gd name="connsiteX9" fmla="*/ 819988 w 1026132"/>
                <a:gd name="connsiteY9" fmla="*/ 2874873 h 2876460"/>
                <a:gd name="connsiteX10" fmla="*/ 973607 w 1026132"/>
                <a:gd name="connsiteY10" fmla="*/ 2750515 h 2876460"/>
                <a:gd name="connsiteX11" fmla="*/ 973607 w 1026132"/>
                <a:gd name="connsiteY11" fmla="*/ 2626156 h 2876460"/>
                <a:gd name="connsiteX12" fmla="*/ 354043 w 1026132"/>
                <a:gd name="connsiteY12" fmla="*/ 255235 h 2876460"/>
                <a:gd name="connsiteX13" fmla="*/ 134426 w 1026132"/>
                <a:gd name="connsiteY13" fmla="*/ 0 h 2876460"/>
                <a:gd name="connsiteX0" fmla="*/ 127121 w 1018827"/>
                <a:gd name="connsiteY0" fmla="*/ 0 h 2876460"/>
                <a:gd name="connsiteX1" fmla="*/ 293304 w 1018827"/>
                <a:gd name="connsiteY1" fmla="*/ 226771 h 2876460"/>
                <a:gd name="connsiteX2" fmla="*/ 172284 w 1018827"/>
                <a:gd name="connsiteY2" fmla="*/ 385994 h 2876460"/>
                <a:gd name="connsiteX3" fmla="*/ 8011 w 1018827"/>
                <a:gd name="connsiteY3" fmla="*/ 307238 h 2876460"/>
                <a:gd name="connsiteX4" fmla="*/ 44587 w 1018827"/>
                <a:gd name="connsiteY4" fmla="*/ 168249 h 2876460"/>
                <a:gd name="connsiteX5" fmla="*/ 31336 w 1018827"/>
                <a:gd name="connsiteY5" fmla="*/ 299764 h 2876460"/>
                <a:gd name="connsiteX6" fmla="*/ 620747 w 1018827"/>
                <a:gd name="connsiteY6" fmla="*/ 1676673 h 2876460"/>
                <a:gd name="connsiteX7" fmla="*/ 724900 w 1018827"/>
                <a:gd name="connsiteY7" fmla="*/ 2750515 h 2876460"/>
                <a:gd name="connsiteX8" fmla="*/ 695640 w 1018827"/>
                <a:gd name="connsiteY8" fmla="*/ 2816352 h 2876460"/>
                <a:gd name="connsiteX9" fmla="*/ 812683 w 1018827"/>
                <a:gd name="connsiteY9" fmla="*/ 2874873 h 2876460"/>
                <a:gd name="connsiteX10" fmla="*/ 966302 w 1018827"/>
                <a:gd name="connsiteY10" fmla="*/ 2750515 h 2876460"/>
                <a:gd name="connsiteX11" fmla="*/ 966302 w 1018827"/>
                <a:gd name="connsiteY11" fmla="*/ 2626156 h 2876460"/>
                <a:gd name="connsiteX12" fmla="*/ 346738 w 1018827"/>
                <a:gd name="connsiteY12" fmla="*/ 255235 h 2876460"/>
                <a:gd name="connsiteX13" fmla="*/ 127121 w 1018827"/>
                <a:gd name="connsiteY13" fmla="*/ 0 h 2876460"/>
                <a:gd name="connsiteX0" fmla="*/ 145301 w 1037007"/>
                <a:gd name="connsiteY0" fmla="*/ 0 h 2876460"/>
                <a:gd name="connsiteX1" fmla="*/ 311484 w 1037007"/>
                <a:gd name="connsiteY1" fmla="*/ 226771 h 2876460"/>
                <a:gd name="connsiteX2" fmla="*/ 190464 w 1037007"/>
                <a:gd name="connsiteY2" fmla="*/ 385994 h 2876460"/>
                <a:gd name="connsiteX3" fmla="*/ 26191 w 1037007"/>
                <a:gd name="connsiteY3" fmla="*/ 307238 h 2876460"/>
                <a:gd name="connsiteX4" fmla="*/ 62767 w 1037007"/>
                <a:gd name="connsiteY4" fmla="*/ 168249 h 2876460"/>
                <a:gd name="connsiteX5" fmla="*/ 3699 w 1037007"/>
                <a:gd name="connsiteY5" fmla="*/ 313509 h 2876460"/>
                <a:gd name="connsiteX6" fmla="*/ 638927 w 1037007"/>
                <a:gd name="connsiteY6" fmla="*/ 1676673 h 2876460"/>
                <a:gd name="connsiteX7" fmla="*/ 743080 w 1037007"/>
                <a:gd name="connsiteY7" fmla="*/ 2750515 h 2876460"/>
                <a:gd name="connsiteX8" fmla="*/ 713820 w 1037007"/>
                <a:gd name="connsiteY8" fmla="*/ 2816352 h 2876460"/>
                <a:gd name="connsiteX9" fmla="*/ 830863 w 1037007"/>
                <a:gd name="connsiteY9" fmla="*/ 2874873 h 2876460"/>
                <a:gd name="connsiteX10" fmla="*/ 984482 w 1037007"/>
                <a:gd name="connsiteY10" fmla="*/ 2750515 h 2876460"/>
                <a:gd name="connsiteX11" fmla="*/ 984482 w 1037007"/>
                <a:gd name="connsiteY11" fmla="*/ 2626156 h 2876460"/>
                <a:gd name="connsiteX12" fmla="*/ 364918 w 1037007"/>
                <a:gd name="connsiteY12" fmla="*/ 255235 h 2876460"/>
                <a:gd name="connsiteX13" fmla="*/ 145301 w 1037007"/>
                <a:gd name="connsiteY13" fmla="*/ 0 h 2876460"/>
                <a:gd name="connsiteX0" fmla="*/ 145301 w 1037007"/>
                <a:gd name="connsiteY0" fmla="*/ 0 h 2876460"/>
                <a:gd name="connsiteX1" fmla="*/ 311484 w 1037007"/>
                <a:gd name="connsiteY1" fmla="*/ 226771 h 2876460"/>
                <a:gd name="connsiteX2" fmla="*/ 190464 w 1037007"/>
                <a:gd name="connsiteY2" fmla="*/ 385994 h 2876460"/>
                <a:gd name="connsiteX3" fmla="*/ 26191 w 1037007"/>
                <a:gd name="connsiteY3" fmla="*/ 307238 h 2876460"/>
                <a:gd name="connsiteX4" fmla="*/ 62767 w 1037007"/>
                <a:gd name="connsiteY4" fmla="*/ 168249 h 2876460"/>
                <a:gd name="connsiteX5" fmla="*/ 3699 w 1037007"/>
                <a:gd name="connsiteY5" fmla="*/ 313509 h 2876460"/>
                <a:gd name="connsiteX6" fmla="*/ 593110 w 1037007"/>
                <a:gd name="connsiteY6" fmla="*/ 1685836 h 2876460"/>
                <a:gd name="connsiteX7" fmla="*/ 743080 w 1037007"/>
                <a:gd name="connsiteY7" fmla="*/ 2750515 h 2876460"/>
                <a:gd name="connsiteX8" fmla="*/ 713820 w 1037007"/>
                <a:gd name="connsiteY8" fmla="*/ 2816352 h 2876460"/>
                <a:gd name="connsiteX9" fmla="*/ 830863 w 1037007"/>
                <a:gd name="connsiteY9" fmla="*/ 2874873 h 2876460"/>
                <a:gd name="connsiteX10" fmla="*/ 984482 w 1037007"/>
                <a:gd name="connsiteY10" fmla="*/ 2750515 h 2876460"/>
                <a:gd name="connsiteX11" fmla="*/ 984482 w 1037007"/>
                <a:gd name="connsiteY11" fmla="*/ 2626156 h 2876460"/>
                <a:gd name="connsiteX12" fmla="*/ 364918 w 1037007"/>
                <a:gd name="connsiteY12" fmla="*/ 255235 h 2876460"/>
                <a:gd name="connsiteX13" fmla="*/ 145301 w 1037007"/>
                <a:gd name="connsiteY13" fmla="*/ 0 h 2876460"/>
                <a:gd name="connsiteX0" fmla="*/ 145301 w 1037007"/>
                <a:gd name="connsiteY0" fmla="*/ 0 h 2876460"/>
                <a:gd name="connsiteX1" fmla="*/ 311484 w 1037007"/>
                <a:gd name="connsiteY1" fmla="*/ 226771 h 2876460"/>
                <a:gd name="connsiteX2" fmla="*/ 190464 w 1037007"/>
                <a:gd name="connsiteY2" fmla="*/ 385994 h 2876460"/>
                <a:gd name="connsiteX3" fmla="*/ 26191 w 1037007"/>
                <a:gd name="connsiteY3" fmla="*/ 307238 h 2876460"/>
                <a:gd name="connsiteX4" fmla="*/ 62767 w 1037007"/>
                <a:gd name="connsiteY4" fmla="*/ 168249 h 2876460"/>
                <a:gd name="connsiteX5" fmla="*/ 3699 w 1037007"/>
                <a:gd name="connsiteY5" fmla="*/ 313509 h 2876460"/>
                <a:gd name="connsiteX6" fmla="*/ 629764 w 1037007"/>
                <a:gd name="connsiteY6" fmla="*/ 1676672 h 2876460"/>
                <a:gd name="connsiteX7" fmla="*/ 743080 w 1037007"/>
                <a:gd name="connsiteY7" fmla="*/ 2750515 h 2876460"/>
                <a:gd name="connsiteX8" fmla="*/ 713820 w 1037007"/>
                <a:gd name="connsiteY8" fmla="*/ 2816352 h 2876460"/>
                <a:gd name="connsiteX9" fmla="*/ 830863 w 1037007"/>
                <a:gd name="connsiteY9" fmla="*/ 2874873 h 2876460"/>
                <a:gd name="connsiteX10" fmla="*/ 984482 w 1037007"/>
                <a:gd name="connsiteY10" fmla="*/ 2750515 h 2876460"/>
                <a:gd name="connsiteX11" fmla="*/ 984482 w 1037007"/>
                <a:gd name="connsiteY11" fmla="*/ 2626156 h 2876460"/>
                <a:gd name="connsiteX12" fmla="*/ 364918 w 1037007"/>
                <a:gd name="connsiteY12" fmla="*/ 255235 h 2876460"/>
                <a:gd name="connsiteX13" fmla="*/ 145301 w 1037007"/>
                <a:gd name="connsiteY13" fmla="*/ 0 h 2876460"/>
                <a:gd name="connsiteX0" fmla="*/ 145301 w 1022421"/>
                <a:gd name="connsiteY0" fmla="*/ 0 h 2876460"/>
                <a:gd name="connsiteX1" fmla="*/ 311484 w 1022421"/>
                <a:gd name="connsiteY1" fmla="*/ 226771 h 2876460"/>
                <a:gd name="connsiteX2" fmla="*/ 190464 w 1022421"/>
                <a:gd name="connsiteY2" fmla="*/ 385994 h 2876460"/>
                <a:gd name="connsiteX3" fmla="*/ 26191 w 1022421"/>
                <a:gd name="connsiteY3" fmla="*/ 307238 h 2876460"/>
                <a:gd name="connsiteX4" fmla="*/ 62767 w 1022421"/>
                <a:gd name="connsiteY4" fmla="*/ 168249 h 2876460"/>
                <a:gd name="connsiteX5" fmla="*/ 3699 w 1022421"/>
                <a:gd name="connsiteY5" fmla="*/ 313509 h 2876460"/>
                <a:gd name="connsiteX6" fmla="*/ 629764 w 1022421"/>
                <a:gd name="connsiteY6" fmla="*/ 1676672 h 2876460"/>
                <a:gd name="connsiteX7" fmla="*/ 743080 w 1022421"/>
                <a:gd name="connsiteY7" fmla="*/ 2750515 h 2876460"/>
                <a:gd name="connsiteX8" fmla="*/ 713820 w 1022421"/>
                <a:gd name="connsiteY8" fmla="*/ 2816352 h 2876460"/>
                <a:gd name="connsiteX9" fmla="*/ 830863 w 1022421"/>
                <a:gd name="connsiteY9" fmla="*/ 2874873 h 2876460"/>
                <a:gd name="connsiteX10" fmla="*/ 984482 w 1022421"/>
                <a:gd name="connsiteY10" fmla="*/ 2750515 h 2876460"/>
                <a:gd name="connsiteX11" fmla="*/ 961573 w 1022421"/>
                <a:gd name="connsiteY11" fmla="*/ 2607829 h 2876460"/>
                <a:gd name="connsiteX12" fmla="*/ 364918 w 1022421"/>
                <a:gd name="connsiteY12" fmla="*/ 255235 h 2876460"/>
                <a:gd name="connsiteX13" fmla="*/ 145301 w 1022421"/>
                <a:gd name="connsiteY13" fmla="*/ 0 h 2876460"/>
                <a:gd name="connsiteX0" fmla="*/ 145301 w 1022421"/>
                <a:gd name="connsiteY0" fmla="*/ 0 h 2876460"/>
                <a:gd name="connsiteX1" fmla="*/ 311484 w 1022421"/>
                <a:gd name="connsiteY1" fmla="*/ 226771 h 2876460"/>
                <a:gd name="connsiteX2" fmla="*/ 190464 w 1022421"/>
                <a:gd name="connsiteY2" fmla="*/ 385994 h 2876460"/>
                <a:gd name="connsiteX3" fmla="*/ 26191 w 1022421"/>
                <a:gd name="connsiteY3" fmla="*/ 307238 h 2876460"/>
                <a:gd name="connsiteX4" fmla="*/ 62767 w 1022421"/>
                <a:gd name="connsiteY4" fmla="*/ 168249 h 2876460"/>
                <a:gd name="connsiteX5" fmla="*/ 3699 w 1022421"/>
                <a:gd name="connsiteY5" fmla="*/ 313509 h 2876460"/>
                <a:gd name="connsiteX6" fmla="*/ 629764 w 1022421"/>
                <a:gd name="connsiteY6" fmla="*/ 1676672 h 2876460"/>
                <a:gd name="connsiteX7" fmla="*/ 743080 w 1022421"/>
                <a:gd name="connsiteY7" fmla="*/ 2750515 h 2876460"/>
                <a:gd name="connsiteX8" fmla="*/ 713820 w 1022421"/>
                <a:gd name="connsiteY8" fmla="*/ 2816352 h 2876460"/>
                <a:gd name="connsiteX9" fmla="*/ 830863 w 1022421"/>
                <a:gd name="connsiteY9" fmla="*/ 2874873 h 2876460"/>
                <a:gd name="connsiteX10" fmla="*/ 984482 w 1022421"/>
                <a:gd name="connsiteY10" fmla="*/ 2750515 h 2876460"/>
                <a:gd name="connsiteX11" fmla="*/ 961573 w 1022421"/>
                <a:gd name="connsiteY11" fmla="*/ 2607829 h 2876460"/>
                <a:gd name="connsiteX12" fmla="*/ 360336 w 1022421"/>
                <a:gd name="connsiteY12" fmla="*/ 278144 h 2876460"/>
                <a:gd name="connsiteX13" fmla="*/ 145301 w 1022421"/>
                <a:gd name="connsiteY13" fmla="*/ 0 h 2876460"/>
                <a:gd name="connsiteX0" fmla="*/ 145301 w 1022421"/>
                <a:gd name="connsiteY0" fmla="*/ 0 h 2876460"/>
                <a:gd name="connsiteX1" fmla="*/ 311484 w 1022421"/>
                <a:gd name="connsiteY1" fmla="*/ 226771 h 2876460"/>
                <a:gd name="connsiteX2" fmla="*/ 190464 w 1022421"/>
                <a:gd name="connsiteY2" fmla="*/ 385994 h 2876460"/>
                <a:gd name="connsiteX3" fmla="*/ 26191 w 1022421"/>
                <a:gd name="connsiteY3" fmla="*/ 307238 h 2876460"/>
                <a:gd name="connsiteX4" fmla="*/ 62767 w 1022421"/>
                <a:gd name="connsiteY4" fmla="*/ 168249 h 2876460"/>
                <a:gd name="connsiteX5" fmla="*/ 3699 w 1022421"/>
                <a:gd name="connsiteY5" fmla="*/ 313509 h 2876460"/>
                <a:gd name="connsiteX6" fmla="*/ 629764 w 1022421"/>
                <a:gd name="connsiteY6" fmla="*/ 1676672 h 2876460"/>
                <a:gd name="connsiteX7" fmla="*/ 743080 w 1022421"/>
                <a:gd name="connsiteY7" fmla="*/ 2750515 h 2876460"/>
                <a:gd name="connsiteX8" fmla="*/ 713820 w 1022421"/>
                <a:gd name="connsiteY8" fmla="*/ 2816352 h 2876460"/>
                <a:gd name="connsiteX9" fmla="*/ 830863 w 1022421"/>
                <a:gd name="connsiteY9" fmla="*/ 2874873 h 2876460"/>
                <a:gd name="connsiteX10" fmla="*/ 984482 w 1022421"/>
                <a:gd name="connsiteY10" fmla="*/ 2750515 h 2876460"/>
                <a:gd name="connsiteX11" fmla="*/ 961573 w 1022421"/>
                <a:gd name="connsiteY11" fmla="*/ 2607829 h 2876460"/>
                <a:gd name="connsiteX12" fmla="*/ 360336 w 1022421"/>
                <a:gd name="connsiteY12" fmla="*/ 278144 h 2876460"/>
                <a:gd name="connsiteX13" fmla="*/ 145301 w 1022421"/>
                <a:gd name="connsiteY13" fmla="*/ 0 h 2876460"/>
                <a:gd name="connsiteX0" fmla="*/ 145301 w 1022421"/>
                <a:gd name="connsiteY0" fmla="*/ 0 h 2876460"/>
                <a:gd name="connsiteX1" fmla="*/ 311484 w 1022421"/>
                <a:gd name="connsiteY1" fmla="*/ 226771 h 2876460"/>
                <a:gd name="connsiteX2" fmla="*/ 185882 w 1022421"/>
                <a:gd name="connsiteY2" fmla="*/ 363086 h 2876460"/>
                <a:gd name="connsiteX3" fmla="*/ 26191 w 1022421"/>
                <a:gd name="connsiteY3" fmla="*/ 307238 h 2876460"/>
                <a:gd name="connsiteX4" fmla="*/ 62767 w 1022421"/>
                <a:gd name="connsiteY4" fmla="*/ 168249 h 2876460"/>
                <a:gd name="connsiteX5" fmla="*/ 3699 w 1022421"/>
                <a:gd name="connsiteY5" fmla="*/ 313509 h 2876460"/>
                <a:gd name="connsiteX6" fmla="*/ 629764 w 1022421"/>
                <a:gd name="connsiteY6" fmla="*/ 1676672 h 2876460"/>
                <a:gd name="connsiteX7" fmla="*/ 743080 w 1022421"/>
                <a:gd name="connsiteY7" fmla="*/ 2750515 h 2876460"/>
                <a:gd name="connsiteX8" fmla="*/ 713820 w 1022421"/>
                <a:gd name="connsiteY8" fmla="*/ 2816352 h 2876460"/>
                <a:gd name="connsiteX9" fmla="*/ 830863 w 1022421"/>
                <a:gd name="connsiteY9" fmla="*/ 2874873 h 2876460"/>
                <a:gd name="connsiteX10" fmla="*/ 984482 w 1022421"/>
                <a:gd name="connsiteY10" fmla="*/ 2750515 h 2876460"/>
                <a:gd name="connsiteX11" fmla="*/ 961573 w 1022421"/>
                <a:gd name="connsiteY11" fmla="*/ 2607829 h 2876460"/>
                <a:gd name="connsiteX12" fmla="*/ 360336 w 1022421"/>
                <a:gd name="connsiteY12" fmla="*/ 278144 h 2876460"/>
                <a:gd name="connsiteX13" fmla="*/ 145301 w 1022421"/>
                <a:gd name="connsiteY13" fmla="*/ 0 h 2876460"/>
                <a:gd name="connsiteX0" fmla="*/ 145301 w 1022421"/>
                <a:gd name="connsiteY0" fmla="*/ 0 h 2876460"/>
                <a:gd name="connsiteX1" fmla="*/ 311484 w 1022421"/>
                <a:gd name="connsiteY1" fmla="*/ 226771 h 2876460"/>
                <a:gd name="connsiteX2" fmla="*/ 176719 w 1022421"/>
                <a:gd name="connsiteY2" fmla="*/ 340177 h 2876460"/>
                <a:gd name="connsiteX3" fmla="*/ 26191 w 1022421"/>
                <a:gd name="connsiteY3" fmla="*/ 307238 h 2876460"/>
                <a:gd name="connsiteX4" fmla="*/ 62767 w 1022421"/>
                <a:gd name="connsiteY4" fmla="*/ 168249 h 2876460"/>
                <a:gd name="connsiteX5" fmla="*/ 3699 w 1022421"/>
                <a:gd name="connsiteY5" fmla="*/ 313509 h 2876460"/>
                <a:gd name="connsiteX6" fmla="*/ 629764 w 1022421"/>
                <a:gd name="connsiteY6" fmla="*/ 1676672 h 2876460"/>
                <a:gd name="connsiteX7" fmla="*/ 743080 w 1022421"/>
                <a:gd name="connsiteY7" fmla="*/ 2750515 h 2876460"/>
                <a:gd name="connsiteX8" fmla="*/ 713820 w 1022421"/>
                <a:gd name="connsiteY8" fmla="*/ 2816352 h 2876460"/>
                <a:gd name="connsiteX9" fmla="*/ 830863 w 1022421"/>
                <a:gd name="connsiteY9" fmla="*/ 2874873 h 2876460"/>
                <a:gd name="connsiteX10" fmla="*/ 984482 w 1022421"/>
                <a:gd name="connsiteY10" fmla="*/ 2750515 h 2876460"/>
                <a:gd name="connsiteX11" fmla="*/ 961573 w 1022421"/>
                <a:gd name="connsiteY11" fmla="*/ 2607829 h 2876460"/>
                <a:gd name="connsiteX12" fmla="*/ 360336 w 1022421"/>
                <a:gd name="connsiteY12" fmla="*/ 278144 h 2876460"/>
                <a:gd name="connsiteX13" fmla="*/ 145301 w 1022421"/>
                <a:gd name="connsiteY13" fmla="*/ 0 h 2876460"/>
                <a:gd name="connsiteX0" fmla="*/ 145301 w 1022421"/>
                <a:gd name="connsiteY0" fmla="*/ 0 h 2876460"/>
                <a:gd name="connsiteX1" fmla="*/ 297739 w 1022421"/>
                <a:gd name="connsiteY1" fmla="*/ 208444 h 2876460"/>
                <a:gd name="connsiteX2" fmla="*/ 176719 w 1022421"/>
                <a:gd name="connsiteY2" fmla="*/ 340177 h 2876460"/>
                <a:gd name="connsiteX3" fmla="*/ 26191 w 1022421"/>
                <a:gd name="connsiteY3" fmla="*/ 307238 h 2876460"/>
                <a:gd name="connsiteX4" fmla="*/ 62767 w 1022421"/>
                <a:gd name="connsiteY4" fmla="*/ 168249 h 2876460"/>
                <a:gd name="connsiteX5" fmla="*/ 3699 w 1022421"/>
                <a:gd name="connsiteY5" fmla="*/ 313509 h 2876460"/>
                <a:gd name="connsiteX6" fmla="*/ 629764 w 1022421"/>
                <a:gd name="connsiteY6" fmla="*/ 1676672 h 2876460"/>
                <a:gd name="connsiteX7" fmla="*/ 743080 w 1022421"/>
                <a:gd name="connsiteY7" fmla="*/ 2750515 h 2876460"/>
                <a:gd name="connsiteX8" fmla="*/ 713820 w 1022421"/>
                <a:gd name="connsiteY8" fmla="*/ 2816352 h 2876460"/>
                <a:gd name="connsiteX9" fmla="*/ 830863 w 1022421"/>
                <a:gd name="connsiteY9" fmla="*/ 2874873 h 2876460"/>
                <a:gd name="connsiteX10" fmla="*/ 984482 w 1022421"/>
                <a:gd name="connsiteY10" fmla="*/ 2750515 h 2876460"/>
                <a:gd name="connsiteX11" fmla="*/ 961573 w 1022421"/>
                <a:gd name="connsiteY11" fmla="*/ 2607829 h 2876460"/>
                <a:gd name="connsiteX12" fmla="*/ 360336 w 1022421"/>
                <a:gd name="connsiteY12" fmla="*/ 278144 h 2876460"/>
                <a:gd name="connsiteX13" fmla="*/ 145301 w 1022421"/>
                <a:gd name="connsiteY13" fmla="*/ 0 h 287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22421" h="2876460">
                  <a:moveTo>
                    <a:pt x="145301" y="0"/>
                  </a:moveTo>
                  <a:cubicBezTo>
                    <a:pt x="268653" y="54438"/>
                    <a:pt x="292503" y="151748"/>
                    <a:pt x="297739" y="208444"/>
                  </a:cubicBezTo>
                  <a:cubicBezTo>
                    <a:pt x="302975" y="265140"/>
                    <a:pt x="221977" y="323711"/>
                    <a:pt x="176719" y="340177"/>
                  </a:cubicBezTo>
                  <a:cubicBezTo>
                    <a:pt x="131461" y="356643"/>
                    <a:pt x="45183" y="335893"/>
                    <a:pt x="26191" y="307238"/>
                  </a:cubicBezTo>
                  <a:cubicBezTo>
                    <a:pt x="7199" y="278583"/>
                    <a:pt x="29106" y="204613"/>
                    <a:pt x="62767" y="168249"/>
                  </a:cubicBezTo>
                  <a:cubicBezTo>
                    <a:pt x="-468" y="223326"/>
                    <a:pt x="-5843" y="282866"/>
                    <a:pt x="3699" y="313509"/>
                  </a:cubicBezTo>
                  <a:cubicBezTo>
                    <a:pt x="161507" y="531322"/>
                    <a:pt x="506534" y="1270504"/>
                    <a:pt x="629764" y="1676672"/>
                  </a:cubicBezTo>
                  <a:cubicBezTo>
                    <a:pt x="752994" y="2082840"/>
                    <a:pt x="729071" y="2560568"/>
                    <a:pt x="743080" y="2750515"/>
                  </a:cubicBezTo>
                  <a:cubicBezTo>
                    <a:pt x="757089" y="2940462"/>
                    <a:pt x="699190" y="2795626"/>
                    <a:pt x="713820" y="2816352"/>
                  </a:cubicBezTo>
                  <a:cubicBezTo>
                    <a:pt x="728450" y="2837078"/>
                    <a:pt x="785753" y="2885846"/>
                    <a:pt x="830863" y="2874873"/>
                  </a:cubicBezTo>
                  <a:cubicBezTo>
                    <a:pt x="875973" y="2863900"/>
                    <a:pt x="958879" y="2791968"/>
                    <a:pt x="984482" y="2750515"/>
                  </a:cubicBezTo>
                  <a:cubicBezTo>
                    <a:pt x="1010085" y="2709062"/>
                    <a:pt x="1065735" y="3005103"/>
                    <a:pt x="961573" y="2607829"/>
                  </a:cubicBezTo>
                  <a:cubicBezTo>
                    <a:pt x="857411" y="2210555"/>
                    <a:pt x="473978" y="779981"/>
                    <a:pt x="360336" y="278144"/>
                  </a:cubicBezTo>
                  <a:cubicBezTo>
                    <a:pt x="295347" y="31282"/>
                    <a:pt x="240770" y="31302"/>
                    <a:pt x="145301" y="0"/>
                  </a:cubicBezTo>
                  <a:close/>
                </a:path>
              </a:pathLst>
            </a:custGeom>
            <a:gradFill flip="none" rotWithShape="1">
              <a:gsLst>
                <a:gs pos="25000">
                  <a:schemeClr val="bg1">
                    <a:alpha val="0"/>
                  </a:schemeClr>
                </a:gs>
                <a:gs pos="50000">
                  <a:schemeClr val="bg1">
                    <a:lumMod val="75000"/>
                  </a:schemeClr>
                </a:gs>
                <a:gs pos="69000">
                  <a:schemeClr val="bg1">
                    <a:alpha val="0"/>
                  </a:schemeClr>
                </a:gs>
              </a:gsLst>
              <a:lin ang="9600000" scaled="0"/>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TextBox 8"/>
          <p:cNvSpPr txBox="1"/>
          <p:nvPr/>
        </p:nvSpPr>
        <p:spPr>
          <a:xfrm>
            <a:off x="5758853" y="3248307"/>
            <a:ext cx="3385147" cy="1843582"/>
          </a:xfrm>
          <a:prstGeom prst="rect">
            <a:avLst/>
          </a:prstGeom>
          <a:noFill/>
        </p:spPr>
        <p:txBody>
          <a:bodyPr wrap="square" rtlCol="0">
            <a:spAutoFit/>
          </a:bodyPr>
          <a:lstStyle/>
          <a:p>
            <a:pPr>
              <a:lnSpc>
                <a:spcPct val="130000"/>
              </a:lnSpc>
              <a:spcBef>
                <a:spcPts val="600"/>
              </a:spcBef>
            </a:pPr>
            <a:r>
              <a:rPr lang="en-US" altLang="zh-CN" sz="1600" dirty="0" smtClean="0">
                <a:solidFill>
                  <a:schemeClr val="bg1">
                    <a:alpha val="70000"/>
                  </a:schemeClr>
                </a:solidFill>
              </a:rPr>
              <a:t>Geographical Information System</a:t>
            </a:r>
          </a:p>
          <a:p>
            <a:pPr>
              <a:lnSpc>
                <a:spcPct val="130000"/>
              </a:lnSpc>
              <a:spcBef>
                <a:spcPts val="600"/>
              </a:spcBef>
            </a:pPr>
            <a:r>
              <a:rPr lang="zh-CN" altLang="en-US" dirty="0">
                <a:solidFill>
                  <a:schemeClr val="bg1">
                    <a:alpha val="70000"/>
                  </a:schemeClr>
                </a:solidFill>
              </a:rPr>
              <a:t>缩写</a:t>
            </a:r>
            <a:r>
              <a:rPr lang="zh-CN" altLang="en-US" dirty="0" smtClean="0">
                <a:solidFill>
                  <a:schemeClr val="bg1">
                    <a:alpha val="70000"/>
                  </a:schemeClr>
                </a:solidFill>
              </a:rPr>
              <a:t>：</a:t>
            </a:r>
            <a:r>
              <a:rPr lang="en-US" altLang="zh-CN" dirty="0" smtClean="0">
                <a:solidFill>
                  <a:schemeClr val="bg1">
                    <a:alpha val="70000"/>
                  </a:schemeClr>
                </a:solidFill>
              </a:rPr>
              <a:t>GIS</a:t>
            </a:r>
          </a:p>
          <a:p>
            <a:pPr>
              <a:lnSpc>
                <a:spcPct val="130000"/>
              </a:lnSpc>
              <a:spcBef>
                <a:spcPts val="600"/>
              </a:spcBef>
            </a:pPr>
            <a:r>
              <a:rPr lang="zh-CN" altLang="en-US" dirty="0" smtClean="0">
                <a:solidFill>
                  <a:schemeClr val="bg1">
                    <a:alpha val="70000"/>
                  </a:schemeClr>
                </a:solidFill>
              </a:rPr>
              <a:t>中文：</a:t>
            </a:r>
            <a:r>
              <a:rPr lang="zh-CN" altLang="en-US" sz="2400" dirty="0" smtClean="0">
                <a:solidFill>
                  <a:schemeClr val="bg1">
                    <a:alpha val="70000"/>
                  </a:schemeClr>
                </a:solidFill>
              </a:rPr>
              <a:t>地理信息系统</a:t>
            </a:r>
            <a:endParaRPr lang="en-US" altLang="zh-CN" sz="2400" dirty="0" smtClean="0">
              <a:solidFill>
                <a:schemeClr val="bg1">
                  <a:alpha val="70000"/>
                </a:schemeClr>
              </a:solidFill>
            </a:endParaRPr>
          </a:p>
          <a:p>
            <a:pPr>
              <a:lnSpc>
                <a:spcPct val="130000"/>
              </a:lnSpc>
              <a:spcBef>
                <a:spcPts val="600"/>
              </a:spcBef>
            </a:pPr>
            <a:r>
              <a:rPr lang="zh-CN" altLang="en-US" sz="1600" dirty="0" smtClean="0">
                <a:solidFill>
                  <a:schemeClr val="bg1">
                    <a:alpha val="70000"/>
                  </a:schemeClr>
                </a:solidFill>
              </a:rPr>
              <a:t>专门处理地理信息的计算机系统</a:t>
            </a:r>
            <a:endParaRPr lang="en-US" altLang="zh-CN" sz="1600" dirty="0" smtClean="0">
              <a:solidFill>
                <a:schemeClr val="bg1">
                  <a:alpha val="70000"/>
                </a:schemeClr>
              </a:solidFill>
            </a:endParaRPr>
          </a:p>
        </p:txBody>
      </p:sp>
    </p:spTree>
    <p:custDataLst>
      <p:tags r:id="rId1"/>
    </p:custDataLst>
    <p:extLst>
      <p:ext uri="{BB962C8B-B14F-4D97-AF65-F5344CB8AC3E}">
        <p14:creationId xmlns:p14="http://schemas.microsoft.com/office/powerpoint/2010/main" val="3860896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 presetClass="entr" presetSubtype="8"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1000" fill="hold"/>
                                        <p:tgtEl>
                                          <p:spTgt spid="4"/>
                                        </p:tgtEl>
                                        <p:attrNameLst>
                                          <p:attrName>ppt_x</p:attrName>
                                        </p:attrNameLst>
                                      </p:cBhvr>
                                      <p:tavLst>
                                        <p:tav tm="0">
                                          <p:val>
                                            <p:strVal val="0-#ppt_w/2"/>
                                          </p:val>
                                        </p:tav>
                                        <p:tav tm="100000">
                                          <p:val>
                                            <p:strVal val="#ppt_x"/>
                                          </p:val>
                                        </p:tav>
                                      </p:tavLst>
                                    </p:anim>
                                    <p:anim calcmode="lin" valueType="num">
                                      <p:cBhvr additive="base">
                                        <p:cTn id="11"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wipe(left)">
                                      <p:cBhvr>
                                        <p:cTn id="16" dur="5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animEffect transition="in" filter="wipe(left)">
                                      <p:cBhvr>
                                        <p:cTn id="21" dur="500"/>
                                        <p:tgtEl>
                                          <p:spTgt spid="9">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9">
                                            <p:txEl>
                                              <p:pRg st="1" end="1"/>
                                            </p:txEl>
                                          </p:spTgt>
                                        </p:tgtEl>
                                        <p:attrNameLst>
                                          <p:attrName>style.visibility</p:attrName>
                                        </p:attrNameLst>
                                      </p:cBhvr>
                                      <p:to>
                                        <p:strVal val="visible"/>
                                      </p:to>
                                    </p:set>
                                    <p:animEffect transition="in" filter="wipe(left)">
                                      <p:cBhvr>
                                        <p:cTn id="26" dur="500"/>
                                        <p:tgtEl>
                                          <p:spTgt spid="9">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9">
                                            <p:txEl>
                                              <p:pRg st="2" end="2"/>
                                            </p:txEl>
                                          </p:spTgt>
                                        </p:tgtEl>
                                        <p:attrNameLst>
                                          <p:attrName>style.visibility</p:attrName>
                                        </p:attrNameLst>
                                      </p:cBhvr>
                                      <p:to>
                                        <p:strVal val="visible"/>
                                      </p:to>
                                    </p:set>
                                    <p:animEffect transition="in" filter="wipe(left)">
                                      <p:cBhvr>
                                        <p:cTn id="31" dur="500"/>
                                        <p:tgtEl>
                                          <p:spTgt spid="9">
                                            <p:txEl>
                                              <p:pRg st="2" end="2"/>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9">
                                            <p:txEl>
                                              <p:pRg st="3" end="3"/>
                                            </p:txEl>
                                          </p:spTgt>
                                        </p:tgtEl>
                                        <p:attrNameLst>
                                          <p:attrName>style.visibility</p:attrName>
                                        </p:attrNameLst>
                                      </p:cBhvr>
                                      <p:to>
                                        <p:strVal val="visible"/>
                                      </p:to>
                                    </p:set>
                                    <p:animEffect transition="in" filter="wipe(left)">
                                      <p:cBhvr>
                                        <p:cTn id="36"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bldP spid="9"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t="51605"/>
          <a:stretch/>
        </p:blipFill>
        <p:spPr>
          <a:xfrm>
            <a:off x="737932" y="4362202"/>
            <a:ext cx="7668135" cy="2221217"/>
          </a:xfrm>
          <a:prstGeom prst="rect">
            <a:avLst/>
          </a:prstGeom>
        </p:spPr>
      </p:pic>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0571" y="3358701"/>
            <a:ext cx="2160240" cy="1492437"/>
          </a:xfrm>
          <a:prstGeom prst="rect">
            <a:avLst/>
          </a:prstGeom>
        </p:spPr>
      </p:pic>
      <p:sp>
        <p:nvSpPr>
          <p:cNvPr id="17" name="TextBox 16"/>
          <p:cNvSpPr txBox="1"/>
          <p:nvPr/>
        </p:nvSpPr>
        <p:spPr>
          <a:xfrm>
            <a:off x="4499992" y="3161873"/>
            <a:ext cx="5256584" cy="1200329"/>
          </a:xfrm>
          <a:prstGeom prst="rect">
            <a:avLst/>
          </a:prstGeom>
          <a:noFill/>
        </p:spPr>
        <p:txBody>
          <a:bodyPr wrap="square" rtlCol="0">
            <a:spAutoFit/>
          </a:bodyPr>
          <a:lstStyle/>
          <a:p>
            <a:r>
              <a:rPr lang="en-US" altLang="zh-CN" sz="4400" dirty="0" smtClean="0">
                <a:solidFill>
                  <a:schemeClr val="bg1"/>
                </a:solidFill>
                <a:latin typeface="+mj-ea"/>
                <a:ea typeface="+mj-ea"/>
              </a:rPr>
              <a:t>GIS</a:t>
            </a:r>
            <a:r>
              <a:rPr lang="zh-CN" altLang="en-US" sz="2400" dirty="0" smtClean="0">
                <a:solidFill>
                  <a:schemeClr val="bg1"/>
                </a:solidFill>
                <a:latin typeface="+mj-ea"/>
                <a:ea typeface="+mj-ea"/>
              </a:rPr>
              <a:t>，其实是</a:t>
            </a:r>
            <a:endParaRPr lang="en-US" altLang="zh-CN" sz="2400" dirty="0" smtClean="0">
              <a:solidFill>
                <a:schemeClr val="bg1"/>
              </a:solidFill>
              <a:latin typeface="+mj-ea"/>
              <a:ea typeface="+mj-ea"/>
            </a:endParaRPr>
          </a:p>
          <a:p>
            <a:r>
              <a:rPr lang="zh-CN" altLang="en-US" sz="2800" dirty="0" smtClean="0">
                <a:solidFill>
                  <a:schemeClr val="bg1"/>
                </a:solidFill>
              </a:rPr>
              <a:t>专门</a:t>
            </a:r>
            <a:r>
              <a:rPr lang="zh-CN" altLang="en-US" sz="2800" b="1" dirty="0" smtClean="0">
                <a:solidFill>
                  <a:schemeClr val="bg1"/>
                </a:solidFill>
              </a:rPr>
              <a:t>思考地理</a:t>
            </a:r>
            <a:r>
              <a:rPr lang="zh-CN" altLang="en-US" sz="2800" b="1" dirty="0">
                <a:solidFill>
                  <a:schemeClr val="bg1"/>
                </a:solidFill>
              </a:rPr>
              <a:t>问题</a:t>
            </a:r>
            <a:r>
              <a:rPr lang="zh-CN" altLang="en-US" sz="2800" dirty="0" smtClean="0">
                <a:solidFill>
                  <a:schemeClr val="bg1"/>
                </a:solidFill>
              </a:rPr>
              <a:t>的脑</a:t>
            </a:r>
            <a:endParaRPr lang="zh-CN" altLang="en-US" sz="2800" dirty="0">
              <a:solidFill>
                <a:schemeClr val="bg1"/>
              </a:solidFill>
            </a:endParaRP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0571" y="3358701"/>
            <a:ext cx="2160240" cy="1492437"/>
          </a:xfrm>
          <a:prstGeom prst="rect">
            <a:avLst/>
          </a:prstGeom>
          <a:effectLst>
            <a:outerShdw blurRad="63500" sx="102000" sy="102000" algn="ctr" rotWithShape="0">
              <a:schemeClr val="bg1"/>
            </a:outerShdw>
          </a:effectLst>
        </p:spPr>
      </p:pic>
    </p:spTree>
    <p:extLst>
      <p:ext uri="{BB962C8B-B14F-4D97-AF65-F5344CB8AC3E}">
        <p14:creationId xmlns:p14="http://schemas.microsoft.com/office/powerpoint/2010/main" val="1784441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26" presetClass="emph" presetSubtype="0" repeatCount="indefinite" fill="hold" nodeType="withEffect">
                                  <p:stCondLst>
                                    <p:cond delay="0"/>
                                  </p:stCondLst>
                                  <p:endCondLst>
                                    <p:cond evt="onNext" delay="0">
                                      <p:tgtEl>
                                        <p:sldTgt/>
                                      </p:tgtEl>
                                    </p:cond>
                                  </p:endCondLst>
                                  <p:childTnLst>
                                    <p:animEffect transition="out" filter="fade">
                                      <p:cBhvr>
                                        <p:cTn id="9" dur="500" tmFilter="0, 0; .2, .5; .8, .5; 1, 0"/>
                                        <p:tgtEl>
                                          <p:spTgt spid="8"/>
                                        </p:tgtEl>
                                      </p:cBhvr>
                                    </p:animEffect>
                                    <p:animScale>
                                      <p:cBhvr>
                                        <p:cTn id="10"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11"/>
          <p:cNvSpPr/>
          <p:nvPr/>
        </p:nvSpPr>
        <p:spPr>
          <a:xfrm>
            <a:off x="-11574" y="-11575"/>
            <a:ext cx="6076708" cy="6886937"/>
          </a:xfrm>
          <a:custGeom>
            <a:avLst/>
            <a:gdLst>
              <a:gd name="connsiteX0" fmla="*/ 0 w 4352081"/>
              <a:gd name="connsiteY0" fmla="*/ 0 h 6886937"/>
              <a:gd name="connsiteX1" fmla="*/ 11575 w 4352081"/>
              <a:gd name="connsiteY1" fmla="*/ 6863788 h 6886937"/>
              <a:gd name="connsiteX2" fmla="*/ 4352081 w 4352081"/>
              <a:gd name="connsiteY2" fmla="*/ 6886937 h 6886937"/>
              <a:gd name="connsiteX3" fmla="*/ 4340507 w 4352081"/>
              <a:gd name="connsiteY3" fmla="*/ 5359079 h 6886937"/>
              <a:gd name="connsiteX4" fmla="*/ 3252486 w 4352081"/>
              <a:gd name="connsiteY4" fmla="*/ 1018572 h 6886937"/>
              <a:gd name="connsiteX5" fmla="*/ 3159889 w 4352081"/>
              <a:gd name="connsiteY5" fmla="*/ 462988 h 6886937"/>
              <a:gd name="connsiteX6" fmla="*/ 2986269 w 4352081"/>
              <a:gd name="connsiteY6" fmla="*/ 150471 h 6886937"/>
              <a:gd name="connsiteX7" fmla="*/ 2766350 w 4352081"/>
              <a:gd name="connsiteY7" fmla="*/ 23150 h 6886937"/>
              <a:gd name="connsiteX8" fmla="*/ 0 w 4352081"/>
              <a:gd name="connsiteY8" fmla="*/ 0 h 6886937"/>
              <a:gd name="connsiteX0" fmla="*/ 0 w 4352081"/>
              <a:gd name="connsiteY0" fmla="*/ 0 h 6886937"/>
              <a:gd name="connsiteX1" fmla="*/ 11575 w 4352081"/>
              <a:gd name="connsiteY1" fmla="*/ 6863788 h 6886937"/>
              <a:gd name="connsiteX2" fmla="*/ 4352081 w 4352081"/>
              <a:gd name="connsiteY2" fmla="*/ 6886937 h 6886937"/>
              <a:gd name="connsiteX3" fmla="*/ 4340507 w 4352081"/>
              <a:gd name="connsiteY3" fmla="*/ 5359079 h 6886937"/>
              <a:gd name="connsiteX4" fmla="*/ 3252486 w 4352081"/>
              <a:gd name="connsiteY4" fmla="*/ 1018572 h 6886937"/>
              <a:gd name="connsiteX5" fmla="*/ 3159889 w 4352081"/>
              <a:gd name="connsiteY5" fmla="*/ 462988 h 6886937"/>
              <a:gd name="connsiteX6" fmla="*/ 2986269 w 4352081"/>
              <a:gd name="connsiteY6" fmla="*/ 150471 h 6886937"/>
              <a:gd name="connsiteX7" fmla="*/ 2708477 w 4352081"/>
              <a:gd name="connsiteY7" fmla="*/ 11575 h 6886937"/>
              <a:gd name="connsiteX8" fmla="*/ 0 w 4352081"/>
              <a:gd name="connsiteY8" fmla="*/ 0 h 6886937"/>
              <a:gd name="connsiteX0" fmla="*/ 0 w 4352081"/>
              <a:gd name="connsiteY0" fmla="*/ 0 h 6886937"/>
              <a:gd name="connsiteX1" fmla="*/ 11575 w 4352081"/>
              <a:gd name="connsiteY1" fmla="*/ 6886937 h 6886937"/>
              <a:gd name="connsiteX2" fmla="*/ 4352081 w 4352081"/>
              <a:gd name="connsiteY2" fmla="*/ 6886937 h 6886937"/>
              <a:gd name="connsiteX3" fmla="*/ 4340507 w 4352081"/>
              <a:gd name="connsiteY3" fmla="*/ 5359079 h 6886937"/>
              <a:gd name="connsiteX4" fmla="*/ 3252486 w 4352081"/>
              <a:gd name="connsiteY4" fmla="*/ 1018572 h 6886937"/>
              <a:gd name="connsiteX5" fmla="*/ 3159889 w 4352081"/>
              <a:gd name="connsiteY5" fmla="*/ 462988 h 6886937"/>
              <a:gd name="connsiteX6" fmla="*/ 2986269 w 4352081"/>
              <a:gd name="connsiteY6" fmla="*/ 150471 h 6886937"/>
              <a:gd name="connsiteX7" fmla="*/ 2708477 w 4352081"/>
              <a:gd name="connsiteY7" fmla="*/ 11575 h 6886937"/>
              <a:gd name="connsiteX8" fmla="*/ 0 w 4352081"/>
              <a:gd name="connsiteY8" fmla="*/ 0 h 6886937"/>
              <a:gd name="connsiteX0" fmla="*/ 0 w 6041984"/>
              <a:gd name="connsiteY0" fmla="*/ 0 h 6886937"/>
              <a:gd name="connsiteX1" fmla="*/ 11575 w 6041984"/>
              <a:gd name="connsiteY1" fmla="*/ 6886937 h 6886937"/>
              <a:gd name="connsiteX2" fmla="*/ 6041984 w 6041984"/>
              <a:gd name="connsiteY2" fmla="*/ 6840639 h 6886937"/>
              <a:gd name="connsiteX3" fmla="*/ 4340507 w 6041984"/>
              <a:gd name="connsiteY3" fmla="*/ 5359079 h 6886937"/>
              <a:gd name="connsiteX4" fmla="*/ 3252486 w 6041984"/>
              <a:gd name="connsiteY4" fmla="*/ 1018572 h 6886937"/>
              <a:gd name="connsiteX5" fmla="*/ 3159889 w 6041984"/>
              <a:gd name="connsiteY5" fmla="*/ 462988 h 6886937"/>
              <a:gd name="connsiteX6" fmla="*/ 2986269 w 6041984"/>
              <a:gd name="connsiteY6" fmla="*/ 150471 h 6886937"/>
              <a:gd name="connsiteX7" fmla="*/ 2708477 w 6041984"/>
              <a:gd name="connsiteY7" fmla="*/ 11575 h 6886937"/>
              <a:gd name="connsiteX8" fmla="*/ 0 w 6041984"/>
              <a:gd name="connsiteY8" fmla="*/ 0 h 6886937"/>
              <a:gd name="connsiteX0" fmla="*/ 0 w 6076708"/>
              <a:gd name="connsiteY0" fmla="*/ 0 h 6886937"/>
              <a:gd name="connsiteX1" fmla="*/ 11575 w 6076708"/>
              <a:gd name="connsiteY1" fmla="*/ 6886937 h 6886937"/>
              <a:gd name="connsiteX2" fmla="*/ 6076708 w 6076708"/>
              <a:gd name="connsiteY2" fmla="*/ 6875363 h 6886937"/>
              <a:gd name="connsiteX3" fmla="*/ 4340507 w 6076708"/>
              <a:gd name="connsiteY3" fmla="*/ 5359079 h 6886937"/>
              <a:gd name="connsiteX4" fmla="*/ 3252486 w 6076708"/>
              <a:gd name="connsiteY4" fmla="*/ 1018572 h 6886937"/>
              <a:gd name="connsiteX5" fmla="*/ 3159889 w 6076708"/>
              <a:gd name="connsiteY5" fmla="*/ 462988 h 6886937"/>
              <a:gd name="connsiteX6" fmla="*/ 2986269 w 6076708"/>
              <a:gd name="connsiteY6" fmla="*/ 150471 h 6886937"/>
              <a:gd name="connsiteX7" fmla="*/ 2708477 w 6076708"/>
              <a:gd name="connsiteY7" fmla="*/ 11575 h 6886937"/>
              <a:gd name="connsiteX8" fmla="*/ 0 w 6076708"/>
              <a:gd name="connsiteY8" fmla="*/ 0 h 6886937"/>
              <a:gd name="connsiteX0" fmla="*/ 0 w 6076708"/>
              <a:gd name="connsiteY0" fmla="*/ 0 h 6886937"/>
              <a:gd name="connsiteX1" fmla="*/ 11575 w 6076708"/>
              <a:gd name="connsiteY1" fmla="*/ 6886937 h 6886937"/>
              <a:gd name="connsiteX2" fmla="*/ 6076708 w 6076708"/>
              <a:gd name="connsiteY2" fmla="*/ 6875363 h 6886937"/>
              <a:gd name="connsiteX3" fmla="*/ 5636871 w 6076708"/>
              <a:gd name="connsiteY3" fmla="*/ 4977114 h 6886937"/>
              <a:gd name="connsiteX4" fmla="*/ 3252486 w 6076708"/>
              <a:gd name="connsiteY4" fmla="*/ 1018572 h 6886937"/>
              <a:gd name="connsiteX5" fmla="*/ 3159889 w 6076708"/>
              <a:gd name="connsiteY5" fmla="*/ 462988 h 6886937"/>
              <a:gd name="connsiteX6" fmla="*/ 2986269 w 6076708"/>
              <a:gd name="connsiteY6" fmla="*/ 150471 h 6886937"/>
              <a:gd name="connsiteX7" fmla="*/ 2708477 w 6076708"/>
              <a:gd name="connsiteY7" fmla="*/ 11575 h 6886937"/>
              <a:gd name="connsiteX8" fmla="*/ 0 w 6076708"/>
              <a:gd name="connsiteY8" fmla="*/ 0 h 6886937"/>
              <a:gd name="connsiteX0" fmla="*/ 0 w 6076708"/>
              <a:gd name="connsiteY0" fmla="*/ 0 h 6886937"/>
              <a:gd name="connsiteX1" fmla="*/ 11575 w 6076708"/>
              <a:gd name="connsiteY1" fmla="*/ 6886937 h 6886937"/>
              <a:gd name="connsiteX2" fmla="*/ 6076708 w 6076708"/>
              <a:gd name="connsiteY2" fmla="*/ 6875363 h 6886937"/>
              <a:gd name="connsiteX3" fmla="*/ 5636871 w 6076708"/>
              <a:gd name="connsiteY3" fmla="*/ 4977114 h 6886937"/>
              <a:gd name="connsiteX4" fmla="*/ 4479402 w 6076708"/>
              <a:gd name="connsiteY4" fmla="*/ 682907 h 6886937"/>
              <a:gd name="connsiteX5" fmla="*/ 3159889 w 6076708"/>
              <a:gd name="connsiteY5" fmla="*/ 462988 h 6886937"/>
              <a:gd name="connsiteX6" fmla="*/ 2986269 w 6076708"/>
              <a:gd name="connsiteY6" fmla="*/ 150471 h 6886937"/>
              <a:gd name="connsiteX7" fmla="*/ 2708477 w 6076708"/>
              <a:gd name="connsiteY7" fmla="*/ 11575 h 6886937"/>
              <a:gd name="connsiteX8" fmla="*/ 0 w 6076708"/>
              <a:gd name="connsiteY8" fmla="*/ 0 h 6886937"/>
              <a:gd name="connsiteX0" fmla="*/ 0 w 6076708"/>
              <a:gd name="connsiteY0" fmla="*/ 0 h 6886937"/>
              <a:gd name="connsiteX1" fmla="*/ 11575 w 6076708"/>
              <a:gd name="connsiteY1" fmla="*/ 6886937 h 6886937"/>
              <a:gd name="connsiteX2" fmla="*/ 6076708 w 6076708"/>
              <a:gd name="connsiteY2" fmla="*/ 6875363 h 6886937"/>
              <a:gd name="connsiteX3" fmla="*/ 5636871 w 6076708"/>
              <a:gd name="connsiteY3" fmla="*/ 4977114 h 6886937"/>
              <a:gd name="connsiteX4" fmla="*/ 4479402 w 6076708"/>
              <a:gd name="connsiteY4" fmla="*/ 682907 h 6886937"/>
              <a:gd name="connsiteX5" fmla="*/ 4363656 w 6076708"/>
              <a:gd name="connsiteY5" fmla="*/ 289368 h 6886937"/>
              <a:gd name="connsiteX6" fmla="*/ 2986269 w 6076708"/>
              <a:gd name="connsiteY6" fmla="*/ 150471 h 6886937"/>
              <a:gd name="connsiteX7" fmla="*/ 2708477 w 6076708"/>
              <a:gd name="connsiteY7" fmla="*/ 11575 h 6886937"/>
              <a:gd name="connsiteX8" fmla="*/ 0 w 6076708"/>
              <a:gd name="connsiteY8" fmla="*/ 0 h 6886937"/>
              <a:gd name="connsiteX0" fmla="*/ 0 w 6076708"/>
              <a:gd name="connsiteY0" fmla="*/ 0 h 6886937"/>
              <a:gd name="connsiteX1" fmla="*/ 11575 w 6076708"/>
              <a:gd name="connsiteY1" fmla="*/ 6886937 h 6886937"/>
              <a:gd name="connsiteX2" fmla="*/ 6076708 w 6076708"/>
              <a:gd name="connsiteY2" fmla="*/ 6875363 h 6886937"/>
              <a:gd name="connsiteX3" fmla="*/ 5636871 w 6076708"/>
              <a:gd name="connsiteY3" fmla="*/ 4977114 h 6886937"/>
              <a:gd name="connsiteX4" fmla="*/ 4479402 w 6076708"/>
              <a:gd name="connsiteY4" fmla="*/ 682907 h 6886937"/>
              <a:gd name="connsiteX5" fmla="*/ 4363656 w 6076708"/>
              <a:gd name="connsiteY5" fmla="*/ 289368 h 6886937"/>
              <a:gd name="connsiteX6" fmla="*/ 2986269 w 6076708"/>
              <a:gd name="connsiteY6" fmla="*/ 150471 h 6886937"/>
              <a:gd name="connsiteX7" fmla="*/ 2708477 w 6076708"/>
              <a:gd name="connsiteY7" fmla="*/ 11575 h 6886937"/>
              <a:gd name="connsiteX8" fmla="*/ 0 w 6076708"/>
              <a:gd name="connsiteY8" fmla="*/ 0 h 6886937"/>
              <a:gd name="connsiteX0" fmla="*/ 0 w 6076708"/>
              <a:gd name="connsiteY0" fmla="*/ 0 h 6886937"/>
              <a:gd name="connsiteX1" fmla="*/ 11575 w 6076708"/>
              <a:gd name="connsiteY1" fmla="*/ 6886937 h 6886937"/>
              <a:gd name="connsiteX2" fmla="*/ 6076708 w 6076708"/>
              <a:gd name="connsiteY2" fmla="*/ 6875363 h 6886937"/>
              <a:gd name="connsiteX3" fmla="*/ 5636871 w 6076708"/>
              <a:gd name="connsiteY3" fmla="*/ 4977114 h 6886937"/>
              <a:gd name="connsiteX4" fmla="*/ 4479402 w 6076708"/>
              <a:gd name="connsiteY4" fmla="*/ 682907 h 6886937"/>
              <a:gd name="connsiteX5" fmla="*/ 4363656 w 6076708"/>
              <a:gd name="connsiteY5" fmla="*/ 289368 h 6886937"/>
              <a:gd name="connsiteX6" fmla="*/ 2708477 w 6076708"/>
              <a:gd name="connsiteY6" fmla="*/ 11575 h 6886937"/>
              <a:gd name="connsiteX7" fmla="*/ 0 w 6076708"/>
              <a:gd name="connsiteY7" fmla="*/ 0 h 6886937"/>
              <a:gd name="connsiteX0" fmla="*/ 0 w 6076708"/>
              <a:gd name="connsiteY0" fmla="*/ 0 h 6886937"/>
              <a:gd name="connsiteX1" fmla="*/ 11575 w 6076708"/>
              <a:gd name="connsiteY1" fmla="*/ 6886937 h 6886937"/>
              <a:gd name="connsiteX2" fmla="*/ 6076708 w 6076708"/>
              <a:gd name="connsiteY2" fmla="*/ 6875363 h 6886937"/>
              <a:gd name="connsiteX3" fmla="*/ 5636871 w 6076708"/>
              <a:gd name="connsiteY3" fmla="*/ 4977114 h 6886937"/>
              <a:gd name="connsiteX4" fmla="*/ 4479402 w 6076708"/>
              <a:gd name="connsiteY4" fmla="*/ 682907 h 6886937"/>
              <a:gd name="connsiteX5" fmla="*/ 4363656 w 6076708"/>
              <a:gd name="connsiteY5" fmla="*/ 289368 h 6886937"/>
              <a:gd name="connsiteX6" fmla="*/ 4039566 w 6076708"/>
              <a:gd name="connsiteY6" fmla="*/ 1 h 6886937"/>
              <a:gd name="connsiteX7" fmla="*/ 0 w 6076708"/>
              <a:gd name="connsiteY7" fmla="*/ 0 h 6886937"/>
              <a:gd name="connsiteX0" fmla="*/ 0 w 6076708"/>
              <a:gd name="connsiteY0" fmla="*/ 0 h 6886937"/>
              <a:gd name="connsiteX1" fmla="*/ 11575 w 6076708"/>
              <a:gd name="connsiteY1" fmla="*/ 6886937 h 6886937"/>
              <a:gd name="connsiteX2" fmla="*/ 6076708 w 6076708"/>
              <a:gd name="connsiteY2" fmla="*/ 6875363 h 6886937"/>
              <a:gd name="connsiteX3" fmla="*/ 5636871 w 6076708"/>
              <a:gd name="connsiteY3" fmla="*/ 4977114 h 6886937"/>
              <a:gd name="connsiteX4" fmla="*/ 4479402 w 6076708"/>
              <a:gd name="connsiteY4" fmla="*/ 682907 h 6886937"/>
              <a:gd name="connsiteX5" fmla="*/ 4363656 w 6076708"/>
              <a:gd name="connsiteY5" fmla="*/ 289368 h 6886937"/>
              <a:gd name="connsiteX6" fmla="*/ 4039566 w 6076708"/>
              <a:gd name="connsiteY6" fmla="*/ 1 h 6886937"/>
              <a:gd name="connsiteX7" fmla="*/ 0 w 6076708"/>
              <a:gd name="connsiteY7" fmla="*/ 0 h 6886937"/>
              <a:gd name="connsiteX0" fmla="*/ 0 w 6076708"/>
              <a:gd name="connsiteY0" fmla="*/ 0 h 6886937"/>
              <a:gd name="connsiteX1" fmla="*/ 11575 w 6076708"/>
              <a:gd name="connsiteY1" fmla="*/ 6886937 h 6886937"/>
              <a:gd name="connsiteX2" fmla="*/ 6076708 w 6076708"/>
              <a:gd name="connsiteY2" fmla="*/ 6875363 h 6886937"/>
              <a:gd name="connsiteX3" fmla="*/ 5636871 w 6076708"/>
              <a:gd name="connsiteY3" fmla="*/ 4977114 h 6886937"/>
              <a:gd name="connsiteX4" fmla="*/ 4479402 w 6076708"/>
              <a:gd name="connsiteY4" fmla="*/ 682907 h 6886937"/>
              <a:gd name="connsiteX5" fmla="*/ 4363656 w 6076708"/>
              <a:gd name="connsiteY5" fmla="*/ 289368 h 6886937"/>
              <a:gd name="connsiteX6" fmla="*/ 4039566 w 6076708"/>
              <a:gd name="connsiteY6" fmla="*/ 1 h 6886937"/>
              <a:gd name="connsiteX7" fmla="*/ 0 w 6076708"/>
              <a:gd name="connsiteY7" fmla="*/ 0 h 6886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76708" h="6886937">
                <a:moveTo>
                  <a:pt x="0" y="0"/>
                </a:moveTo>
                <a:cubicBezTo>
                  <a:pt x="3858" y="2287929"/>
                  <a:pt x="7717" y="4599008"/>
                  <a:pt x="11575" y="6886937"/>
                </a:cubicBezTo>
                <a:lnTo>
                  <a:pt x="6076708" y="6875363"/>
                </a:lnTo>
                <a:lnTo>
                  <a:pt x="5636871" y="4977114"/>
                </a:lnTo>
                <a:lnTo>
                  <a:pt x="4479402" y="682907"/>
                </a:lnTo>
                <a:lnTo>
                  <a:pt x="4363656" y="289368"/>
                </a:lnTo>
                <a:cubicBezTo>
                  <a:pt x="4369444" y="165905"/>
                  <a:pt x="4141809" y="106103"/>
                  <a:pt x="4039566" y="1"/>
                </a:cubicBezTo>
                <a:lnTo>
                  <a:pt x="0" y="0"/>
                </a:lnTo>
                <a:close/>
              </a:path>
            </a:pathLst>
          </a:custGeom>
          <a:blipFill dpi="0" rotWithShape="1">
            <a:blip r:embed="rId2"/>
            <a:srcRect/>
            <a:stretch>
              <a:fillRect l="-35000" b="-3000"/>
            </a:stretch>
          </a:blipFill>
          <a:ln>
            <a:noFill/>
          </a:ln>
          <a:effectLst>
            <a:innerShdw blurRad="444500" dist="5842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5021007" y="2287032"/>
            <a:ext cx="3408879" cy="1862048"/>
            <a:chOff x="5021007" y="2287032"/>
            <a:chExt cx="3408879" cy="1862048"/>
          </a:xfrm>
        </p:grpSpPr>
        <p:sp>
          <p:nvSpPr>
            <p:cNvPr id="2" name="TextBox 1"/>
            <p:cNvSpPr txBox="1"/>
            <p:nvPr/>
          </p:nvSpPr>
          <p:spPr>
            <a:xfrm>
              <a:off x="5021007" y="2287032"/>
              <a:ext cx="1999265" cy="1862048"/>
            </a:xfrm>
            <a:prstGeom prst="rect">
              <a:avLst/>
            </a:prstGeom>
            <a:noFill/>
          </p:spPr>
          <p:txBody>
            <a:bodyPr wrap="none" rtlCol="0">
              <a:spAutoFit/>
            </a:bodyPr>
            <a:lstStyle/>
            <a:p>
              <a:r>
                <a:rPr lang="en-US" altLang="zh-CN" sz="11500" dirty="0" smtClean="0">
                  <a:gradFill flip="none" rotWithShape="1">
                    <a:gsLst>
                      <a:gs pos="0">
                        <a:schemeClr val="tx1">
                          <a:lumMod val="50000"/>
                          <a:lumOff val="50000"/>
                        </a:schemeClr>
                      </a:gs>
                      <a:gs pos="45000">
                        <a:schemeClr val="bg1"/>
                      </a:gs>
                    </a:gsLst>
                    <a:lin ang="18900000" scaled="1"/>
                    <a:tileRect/>
                  </a:gradFill>
                  <a:latin typeface="+mj-ea"/>
                  <a:ea typeface="+mj-ea"/>
                </a:rPr>
                <a:t>RS</a:t>
              </a:r>
              <a:endParaRPr lang="zh-CN" altLang="en-US" sz="11500" dirty="0">
                <a:gradFill flip="none" rotWithShape="1">
                  <a:gsLst>
                    <a:gs pos="0">
                      <a:schemeClr val="tx1">
                        <a:lumMod val="50000"/>
                        <a:lumOff val="50000"/>
                      </a:schemeClr>
                    </a:gs>
                    <a:gs pos="45000">
                      <a:schemeClr val="bg1"/>
                    </a:gs>
                  </a:gsLst>
                  <a:lin ang="18900000" scaled="1"/>
                  <a:tileRect/>
                </a:gradFill>
                <a:latin typeface="+mj-ea"/>
                <a:ea typeface="+mj-ea"/>
              </a:endParaRPr>
            </a:p>
          </p:txBody>
        </p:sp>
        <p:sp>
          <p:nvSpPr>
            <p:cNvPr id="4" name="TextBox 3"/>
            <p:cNvSpPr txBox="1"/>
            <p:nvPr/>
          </p:nvSpPr>
          <p:spPr>
            <a:xfrm>
              <a:off x="6876256" y="3140968"/>
              <a:ext cx="1553630" cy="707886"/>
            </a:xfrm>
            <a:prstGeom prst="rect">
              <a:avLst/>
            </a:prstGeom>
            <a:noFill/>
          </p:spPr>
          <p:txBody>
            <a:bodyPr wrap="none" rtlCol="0">
              <a:spAutoFit/>
            </a:bodyPr>
            <a:lstStyle/>
            <a:p>
              <a:r>
                <a:rPr lang="en-US" altLang="zh-CN" sz="4000" dirty="0" smtClean="0">
                  <a:solidFill>
                    <a:schemeClr val="bg1"/>
                  </a:solidFill>
                  <a:latin typeface="+mj-ea"/>
                  <a:ea typeface="+mj-ea"/>
                </a:rPr>
                <a:t>(</a:t>
              </a:r>
              <a:r>
                <a:rPr lang="zh-CN" altLang="en-US" sz="4000" dirty="0" smtClean="0">
                  <a:solidFill>
                    <a:schemeClr val="bg1"/>
                  </a:solidFill>
                  <a:latin typeface="+mj-ea"/>
                  <a:ea typeface="+mj-ea"/>
                </a:rPr>
                <a:t>遥感</a:t>
              </a:r>
              <a:r>
                <a:rPr lang="en-US" altLang="zh-CN" sz="4000" dirty="0" smtClean="0">
                  <a:solidFill>
                    <a:schemeClr val="bg1"/>
                  </a:solidFill>
                  <a:latin typeface="+mj-ea"/>
                  <a:ea typeface="+mj-ea"/>
                </a:rPr>
                <a:t>)</a:t>
              </a:r>
              <a:endParaRPr lang="zh-CN" altLang="en-US" sz="4000" dirty="0">
                <a:solidFill>
                  <a:schemeClr val="bg1"/>
                </a:solidFill>
                <a:latin typeface="+mj-ea"/>
                <a:ea typeface="+mj-ea"/>
              </a:endParaRPr>
            </a:p>
          </p:txBody>
        </p:sp>
      </p:grpSp>
      <p:grpSp>
        <p:nvGrpSpPr>
          <p:cNvPr id="10" name="组合 9"/>
          <p:cNvGrpSpPr/>
          <p:nvPr/>
        </p:nvGrpSpPr>
        <p:grpSpPr>
          <a:xfrm>
            <a:off x="3641992" y="-5644"/>
            <a:ext cx="2582914" cy="7272362"/>
            <a:chOff x="4174446" y="607162"/>
            <a:chExt cx="1022421" cy="2878694"/>
          </a:xfrm>
          <a:effectLst>
            <a:outerShdw blurRad="190500" dist="190500" algn="l" rotWithShape="0">
              <a:prstClr val="black">
                <a:alpha val="40000"/>
              </a:prstClr>
            </a:outerShdw>
          </a:effectLst>
        </p:grpSpPr>
        <p:sp>
          <p:nvSpPr>
            <p:cNvPr id="7" name="任意多边形 6"/>
            <p:cNvSpPr/>
            <p:nvPr/>
          </p:nvSpPr>
          <p:spPr>
            <a:xfrm>
              <a:off x="4268445" y="762372"/>
              <a:ext cx="207687" cy="256502"/>
            </a:xfrm>
            <a:custGeom>
              <a:avLst/>
              <a:gdLst>
                <a:gd name="connsiteX0" fmla="*/ 20270 w 209448"/>
                <a:gd name="connsiteY0" fmla="*/ 113073 h 240740"/>
                <a:gd name="connsiteX1" fmla="*/ 83730 w 209448"/>
                <a:gd name="connsiteY1" fmla="*/ 185187 h 240740"/>
                <a:gd name="connsiteX2" fmla="*/ 115460 w 209448"/>
                <a:gd name="connsiteY2" fmla="*/ 239993 h 240740"/>
                <a:gd name="connsiteX3" fmla="*/ 207765 w 209448"/>
                <a:gd name="connsiteY3" fmla="*/ 144803 h 240740"/>
                <a:gd name="connsiteX4" fmla="*/ 161613 w 209448"/>
                <a:gd name="connsiteY4" fmla="*/ 40959 h 240740"/>
                <a:gd name="connsiteX5" fmla="*/ 78 w 209448"/>
                <a:gd name="connsiteY5" fmla="*/ 576 h 240740"/>
                <a:gd name="connsiteX6" fmla="*/ 138536 w 209448"/>
                <a:gd name="connsiteY6" fmla="*/ 66920 h 240740"/>
                <a:gd name="connsiteX7" fmla="*/ 20270 w 209448"/>
                <a:gd name="connsiteY7" fmla="*/ 113073 h 240740"/>
                <a:gd name="connsiteX0" fmla="*/ 20270 w 209448"/>
                <a:gd name="connsiteY0" fmla="*/ 113073 h 240740"/>
                <a:gd name="connsiteX1" fmla="*/ 83730 w 209448"/>
                <a:gd name="connsiteY1" fmla="*/ 185187 h 240740"/>
                <a:gd name="connsiteX2" fmla="*/ 115460 w 209448"/>
                <a:gd name="connsiteY2" fmla="*/ 239993 h 240740"/>
                <a:gd name="connsiteX3" fmla="*/ 207765 w 209448"/>
                <a:gd name="connsiteY3" fmla="*/ 144803 h 240740"/>
                <a:gd name="connsiteX4" fmla="*/ 161613 w 209448"/>
                <a:gd name="connsiteY4" fmla="*/ 40959 h 240740"/>
                <a:gd name="connsiteX5" fmla="*/ 78 w 209448"/>
                <a:gd name="connsiteY5" fmla="*/ 576 h 240740"/>
                <a:gd name="connsiteX6" fmla="*/ 138536 w 209448"/>
                <a:gd name="connsiteY6" fmla="*/ 66920 h 240740"/>
                <a:gd name="connsiteX7" fmla="*/ 20270 w 209448"/>
                <a:gd name="connsiteY7" fmla="*/ 113073 h 240740"/>
                <a:gd name="connsiteX0" fmla="*/ 20270 w 209448"/>
                <a:gd name="connsiteY0" fmla="*/ 113073 h 240740"/>
                <a:gd name="connsiteX1" fmla="*/ 83730 w 209448"/>
                <a:gd name="connsiteY1" fmla="*/ 185187 h 240740"/>
                <a:gd name="connsiteX2" fmla="*/ 115460 w 209448"/>
                <a:gd name="connsiteY2" fmla="*/ 239993 h 240740"/>
                <a:gd name="connsiteX3" fmla="*/ 207765 w 209448"/>
                <a:gd name="connsiteY3" fmla="*/ 144803 h 240740"/>
                <a:gd name="connsiteX4" fmla="*/ 161613 w 209448"/>
                <a:gd name="connsiteY4" fmla="*/ 40959 h 240740"/>
                <a:gd name="connsiteX5" fmla="*/ 78 w 209448"/>
                <a:gd name="connsiteY5" fmla="*/ 576 h 240740"/>
                <a:gd name="connsiteX6" fmla="*/ 138536 w 209448"/>
                <a:gd name="connsiteY6" fmla="*/ 66920 h 240740"/>
                <a:gd name="connsiteX7" fmla="*/ 20270 w 209448"/>
                <a:gd name="connsiteY7" fmla="*/ 113073 h 240740"/>
                <a:gd name="connsiteX0" fmla="*/ 20270 w 209448"/>
                <a:gd name="connsiteY0" fmla="*/ 113073 h 240740"/>
                <a:gd name="connsiteX1" fmla="*/ 83730 w 209448"/>
                <a:gd name="connsiteY1" fmla="*/ 185187 h 240740"/>
                <a:gd name="connsiteX2" fmla="*/ 115460 w 209448"/>
                <a:gd name="connsiteY2" fmla="*/ 239993 h 240740"/>
                <a:gd name="connsiteX3" fmla="*/ 207765 w 209448"/>
                <a:gd name="connsiteY3" fmla="*/ 144803 h 240740"/>
                <a:gd name="connsiteX4" fmla="*/ 161613 w 209448"/>
                <a:gd name="connsiteY4" fmla="*/ 40959 h 240740"/>
                <a:gd name="connsiteX5" fmla="*/ 78 w 209448"/>
                <a:gd name="connsiteY5" fmla="*/ 576 h 240740"/>
                <a:gd name="connsiteX6" fmla="*/ 138536 w 209448"/>
                <a:gd name="connsiteY6" fmla="*/ 66920 h 240740"/>
                <a:gd name="connsiteX7" fmla="*/ 20270 w 209448"/>
                <a:gd name="connsiteY7" fmla="*/ 113073 h 240740"/>
                <a:gd name="connsiteX0" fmla="*/ 20270 w 209448"/>
                <a:gd name="connsiteY0" fmla="*/ 113073 h 240610"/>
                <a:gd name="connsiteX1" fmla="*/ 95268 w 209448"/>
                <a:gd name="connsiteY1" fmla="*/ 182302 h 240610"/>
                <a:gd name="connsiteX2" fmla="*/ 115460 w 209448"/>
                <a:gd name="connsiteY2" fmla="*/ 239993 h 240610"/>
                <a:gd name="connsiteX3" fmla="*/ 207765 w 209448"/>
                <a:gd name="connsiteY3" fmla="*/ 144803 h 240610"/>
                <a:gd name="connsiteX4" fmla="*/ 161613 w 209448"/>
                <a:gd name="connsiteY4" fmla="*/ 40959 h 240610"/>
                <a:gd name="connsiteX5" fmla="*/ 78 w 209448"/>
                <a:gd name="connsiteY5" fmla="*/ 576 h 240610"/>
                <a:gd name="connsiteX6" fmla="*/ 138536 w 209448"/>
                <a:gd name="connsiteY6" fmla="*/ 66920 h 240610"/>
                <a:gd name="connsiteX7" fmla="*/ 20270 w 209448"/>
                <a:gd name="connsiteY7" fmla="*/ 113073 h 240610"/>
                <a:gd name="connsiteX0" fmla="*/ 20270 w 209448"/>
                <a:gd name="connsiteY0" fmla="*/ 113073 h 240610"/>
                <a:gd name="connsiteX1" fmla="*/ 95268 w 209448"/>
                <a:gd name="connsiteY1" fmla="*/ 182302 h 240610"/>
                <a:gd name="connsiteX2" fmla="*/ 115460 w 209448"/>
                <a:gd name="connsiteY2" fmla="*/ 239993 h 240610"/>
                <a:gd name="connsiteX3" fmla="*/ 207765 w 209448"/>
                <a:gd name="connsiteY3" fmla="*/ 144803 h 240610"/>
                <a:gd name="connsiteX4" fmla="*/ 161613 w 209448"/>
                <a:gd name="connsiteY4" fmla="*/ 40959 h 240610"/>
                <a:gd name="connsiteX5" fmla="*/ 78 w 209448"/>
                <a:gd name="connsiteY5" fmla="*/ 576 h 240610"/>
                <a:gd name="connsiteX6" fmla="*/ 138536 w 209448"/>
                <a:gd name="connsiteY6" fmla="*/ 66920 h 240610"/>
                <a:gd name="connsiteX7" fmla="*/ 20270 w 209448"/>
                <a:gd name="connsiteY7" fmla="*/ 113073 h 240610"/>
                <a:gd name="connsiteX0" fmla="*/ 20270 w 207765"/>
                <a:gd name="connsiteY0" fmla="*/ 113073 h 240610"/>
                <a:gd name="connsiteX1" fmla="*/ 95268 w 207765"/>
                <a:gd name="connsiteY1" fmla="*/ 182302 h 240610"/>
                <a:gd name="connsiteX2" fmla="*/ 115460 w 207765"/>
                <a:gd name="connsiteY2" fmla="*/ 239993 h 240610"/>
                <a:gd name="connsiteX3" fmla="*/ 207765 w 207765"/>
                <a:gd name="connsiteY3" fmla="*/ 144803 h 240610"/>
                <a:gd name="connsiteX4" fmla="*/ 161613 w 207765"/>
                <a:gd name="connsiteY4" fmla="*/ 40959 h 240610"/>
                <a:gd name="connsiteX5" fmla="*/ 78 w 207765"/>
                <a:gd name="connsiteY5" fmla="*/ 576 h 240610"/>
                <a:gd name="connsiteX6" fmla="*/ 138536 w 207765"/>
                <a:gd name="connsiteY6" fmla="*/ 66920 h 240610"/>
                <a:gd name="connsiteX7" fmla="*/ 20270 w 207765"/>
                <a:gd name="connsiteY7" fmla="*/ 113073 h 240610"/>
                <a:gd name="connsiteX0" fmla="*/ 20270 w 207765"/>
                <a:gd name="connsiteY0" fmla="*/ 114246 h 241783"/>
                <a:gd name="connsiteX1" fmla="*/ 95268 w 207765"/>
                <a:gd name="connsiteY1" fmla="*/ 183475 h 241783"/>
                <a:gd name="connsiteX2" fmla="*/ 115460 w 207765"/>
                <a:gd name="connsiteY2" fmla="*/ 241166 h 241783"/>
                <a:gd name="connsiteX3" fmla="*/ 207765 w 207765"/>
                <a:gd name="connsiteY3" fmla="*/ 145976 h 241783"/>
                <a:gd name="connsiteX4" fmla="*/ 161613 w 207765"/>
                <a:gd name="connsiteY4" fmla="*/ 42132 h 241783"/>
                <a:gd name="connsiteX5" fmla="*/ 78 w 207765"/>
                <a:gd name="connsiteY5" fmla="*/ 1749 h 241783"/>
                <a:gd name="connsiteX6" fmla="*/ 138536 w 207765"/>
                <a:gd name="connsiteY6" fmla="*/ 68093 h 241783"/>
                <a:gd name="connsiteX7" fmla="*/ 20270 w 207765"/>
                <a:gd name="connsiteY7" fmla="*/ 114246 h 241783"/>
                <a:gd name="connsiteX0" fmla="*/ 20270 w 207765"/>
                <a:gd name="connsiteY0" fmla="*/ 128965 h 256502"/>
                <a:gd name="connsiteX1" fmla="*/ 95268 w 207765"/>
                <a:gd name="connsiteY1" fmla="*/ 198194 h 256502"/>
                <a:gd name="connsiteX2" fmla="*/ 115460 w 207765"/>
                <a:gd name="connsiteY2" fmla="*/ 255885 h 256502"/>
                <a:gd name="connsiteX3" fmla="*/ 207765 w 207765"/>
                <a:gd name="connsiteY3" fmla="*/ 160695 h 256502"/>
                <a:gd name="connsiteX4" fmla="*/ 161613 w 207765"/>
                <a:gd name="connsiteY4" fmla="*/ 56851 h 256502"/>
                <a:gd name="connsiteX5" fmla="*/ 78 w 207765"/>
                <a:gd name="connsiteY5" fmla="*/ 16468 h 256502"/>
                <a:gd name="connsiteX6" fmla="*/ 138536 w 207765"/>
                <a:gd name="connsiteY6" fmla="*/ 82812 h 256502"/>
                <a:gd name="connsiteX7" fmla="*/ 20270 w 207765"/>
                <a:gd name="connsiteY7" fmla="*/ 128965 h 256502"/>
                <a:gd name="connsiteX0" fmla="*/ 20270 w 207765"/>
                <a:gd name="connsiteY0" fmla="*/ 128965 h 256502"/>
                <a:gd name="connsiteX1" fmla="*/ 95268 w 207765"/>
                <a:gd name="connsiteY1" fmla="*/ 198194 h 256502"/>
                <a:gd name="connsiteX2" fmla="*/ 115460 w 207765"/>
                <a:gd name="connsiteY2" fmla="*/ 255885 h 256502"/>
                <a:gd name="connsiteX3" fmla="*/ 207765 w 207765"/>
                <a:gd name="connsiteY3" fmla="*/ 160695 h 256502"/>
                <a:gd name="connsiteX4" fmla="*/ 161613 w 207765"/>
                <a:gd name="connsiteY4" fmla="*/ 56851 h 256502"/>
                <a:gd name="connsiteX5" fmla="*/ 78 w 207765"/>
                <a:gd name="connsiteY5" fmla="*/ 16468 h 256502"/>
                <a:gd name="connsiteX6" fmla="*/ 138536 w 207765"/>
                <a:gd name="connsiteY6" fmla="*/ 82812 h 256502"/>
                <a:gd name="connsiteX7" fmla="*/ 20270 w 207765"/>
                <a:gd name="connsiteY7" fmla="*/ 128965 h 256502"/>
                <a:gd name="connsiteX0" fmla="*/ 20256 w 207751"/>
                <a:gd name="connsiteY0" fmla="*/ 128965 h 256502"/>
                <a:gd name="connsiteX1" fmla="*/ 95254 w 207751"/>
                <a:gd name="connsiteY1" fmla="*/ 198194 h 256502"/>
                <a:gd name="connsiteX2" fmla="*/ 115446 w 207751"/>
                <a:gd name="connsiteY2" fmla="*/ 255885 h 256502"/>
                <a:gd name="connsiteX3" fmla="*/ 207751 w 207751"/>
                <a:gd name="connsiteY3" fmla="*/ 160695 h 256502"/>
                <a:gd name="connsiteX4" fmla="*/ 161599 w 207751"/>
                <a:gd name="connsiteY4" fmla="*/ 56851 h 256502"/>
                <a:gd name="connsiteX5" fmla="*/ 64 w 207751"/>
                <a:gd name="connsiteY5" fmla="*/ 16468 h 256502"/>
                <a:gd name="connsiteX6" fmla="*/ 138522 w 207751"/>
                <a:gd name="connsiteY6" fmla="*/ 82812 h 256502"/>
                <a:gd name="connsiteX7" fmla="*/ 20256 w 207751"/>
                <a:gd name="connsiteY7" fmla="*/ 128965 h 256502"/>
                <a:gd name="connsiteX0" fmla="*/ 20192 w 207687"/>
                <a:gd name="connsiteY0" fmla="*/ 128965 h 256502"/>
                <a:gd name="connsiteX1" fmla="*/ 95190 w 207687"/>
                <a:gd name="connsiteY1" fmla="*/ 198194 h 256502"/>
                <a:gd name="connsiteX2" fmla="*/ 115382 w 207687"/>
                <a:gd name="connsiteY2" fmla="*/ 255885 h 256502"/>
                <a:gd name="connsiteX3" fmla="*/ 207687 w 207687"/>
                <a:gd name="connsiteY3" fmla="*/ 160695 h 256502"/>
                <a:gd name="connsiteX4" fmla="*/ 161535 w 207687"/>
                <a:gd name="connsiteY4" fmla="*/ 56851 h 256502"/>
                <a:gd name="connsiteX5" fmla="*/ 0 w 207687"/>
                <a:gd name="connsiteY5" fmla="*/ 16468 h 256502"/>
                <a:gd name="connsiteX6" fmla="*/ 138458 w 207687"/>
                <a:gd name="connsiteY6" fmla="*/ 82812 h 256502"/>
                <a:gd name="connsiteX7" fmla="*/ 20192 w 207687"/>
                <a:gd name="connsiteY7" fmla="*/ 128965 h 256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7687" h="256502">
                  <a:moveTo>
                    <a:pt x="20192" y="128965"/>
                  </a:moveTo>
                  <a:cubicBezTo>
                    <a:pt x="65864" y="174638"/>
                    <a:pt x="79325" y="177041"/>
                    <a:pt x="95190" y="198194"/>
                  </a:cubicBezTo>
                  <a:cubicBezTo>
                    <a:pt x="111055" y="219347"/>
                    <a:pt x="96633" y="262135"/>
                    <a:pt x="115382" y="255885"/>
                  </a:cubicBezTo>
                  <a:cubicBezTo>
                    <a:pt x="134132" y="249635"/>
                    <a:pt x="199995" y="193867"/>
                    <a:pt x="207687" y="160695"/>
                  </a:cubicBezTo>
                  <a:cubicBezTo>
                    <a:pt x="177880" y="136177"/>
                    <a:pt x="207687" y="150118"/>
                    <a:pt x="161535" y="56851"/>
                  </a:cubicBezTo>
                  <a:cubicBezTo>
                    <a:pt x="115383" y="-36416"/>
                    <a:pt x="3846" y="12141"/>
                    <a:pt x="0" y="16468"/>
                  </a:cubicBezTo>
                  <a:cubicBezTo>
                    <a:pt x="42307" y="9257"/>
                    <a:pt x="169707" y="-32570"/>
                    <a:pt x="138458" y="82812"/>
                  </a:cubicBezTo>
                  <a:cubicBezTo>
                    <a:pt x="141823" y="103004"/>
                    <a:pt x="84132" y="132330"/>
                    <a:pt x="20192" y="12896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4268445" y="757790"/>
              <a:ext cx="207687" cy="256502"/>
            </a:xfrm>
            <a:custGeom>
              <a:avLst/>
              <a:gdLst>
                <a:gd name="connsiteX0" fmla="*/ 20270 w 209448"/>
                <a:gd name="connsiteY0" fmla="*/ 113073 h 240740"/>
                <a:gd name="connsiteX1" fmla="*/ 83730 w 209448"/>
                <a:gd name="connsiteY1" fmla="*/ 185187 h 240740"/>
                <a:gd name="connsiteX2" fmla="*/ 115460 w 209448"/>
                <a:gd name="connsiteY2" fmla="*/ 239993 h 240740"/>
                <a:gd name="connsiteX3" fmla="*/ 207765 w 209448"/>
                <a:gd name="connsiteY3" fmla="*/ 144803 h 240740"/>
                <a:gd name="connsiteX4" fmla="*/ 161613 w 209448"/>
                <a:gd name="connsiteY4" fmla="*/ 40959 h 240740"/>
                <a:gd name="connsiteX5" fmla="*/ 78 w 209448"/>
                <a:gd name="connsiteY5" fmla="*/ 576 h 240740"/>
                <a:gd name="connsiteX6" fmla="*/ 138536 w 209448"/>
                <a:gd name="connsiteY6" fmla="*/ 66920 h 240740"/>
                <a:gd name="connsiteX7" fmla="*/ 20270 w 209448"/>
                <a:gd name="connsiteY7" fmla="*/ 113073 h 240740"/>
                <a:gd name="connsiteX0" fmla="*/ 20270 w 209448"/>
                <a:gd name="connsiteY0" fmla="*/ 113073 h 240740"/>
                <a:gd name="connsiteX1" fmla="*/ 83730 w 209448"/>
                <a:gd name="connsiteY1" fmla="*/ 185187 h 240740"/>
                <a:gd name="connsiteX2" fmla="*/ 115460 w 209448"/>
                <a:gd name="connsiteY2" fmla="*/ 239993 h 240740"/>
                <a:gd name="connsiteX3" fmla="*/ 207765 w 209448"/>
                <a:gd name="connsiteY3" fmla="*/ 144803 h 240740"/>
                <a:gd name="connsiteX4" fmla="*/ 161613 w 209448"/>
                <a:gd name="connsiteY4" fmla="*/ 40959 h 240740"/>
                <a:gd name="connsiteX5" fmla="*/ 78 w 209448"/>
                <a:gd name="connsiteY5" fmla="*/ 576 h 240740"/>
                <a:gd name="connsiteX6" fmla="*/ 138536 w 209448"/>
                <a:gd name="connsiteY6" fmla="*/ 66920 h 240740"/>
                <a:gd name="connsiteX7" fmla="*/ 20270 w 209448"/>
                <a:gd name="connsiteY7" fmla="*/ 113073 h 240740"/>
                <a:gd name="connsiteX0" fmla="*/ 20270 w 209448"/>
                <a:gd name="connsiteY0" fmla="*/ 113073 h 240740"/>
                <a:gd name="connsiteX1" fmla="*/ 83730 w 209448"/>
                <a:gd name="connsiteY1" fmla="*/ 185187 h 240740"/>
                <a:gd name="connsiteX2" fmla="*/ 115460 w 209448"/>
                <a:gd name="connsiteY2" fmla="*/ 239993 h 240740"/>
                <a:gd name="connsiteX3" fmla="*/ 207765 w 209448"/>
                <a:gd name="connsiteY3" fmla="*/ 144803 h 240740"/>
                <a:gd name="connsiteX4" fmla="*/ 161613 w 209448"/>
                <a:gd name="connsiteY4" fmla="*/ 40959 h 240740"/>
                <a:gd name="connsiteX5" fmla="*/ 78 w 209448"/>
                <a:gd name="connsiteY5" fmla="*/ 576 h 240740"/>
                <a:gd name="connsiteX6" fmla="*/ 138536 w 209448"/>
                <a:gd name="connsiteY6" fmla="*/ 66920 h 240740"/>
                <a:gd name="connsiteX7" fmla="*/ 20270 w 209448"/>
                <a:gd name="connsiteY7" fmla="*/ 113073 h 240740"/>
                <a:gd name="connsiteX0" fmla="*/ 20270 w 209448"/>
                <a:gd name="connsiteY0" fmla="*/ 113073 h 240740"/>
                <a:gd name="connsiteX1" fmla="*/ 83730 w 209448"/>
                <a:gd name="connsiteY1" fmla="*/ 185187 h 240740"/>
                <a:gd name="connsiteX2" fmla="*/ 115460 w 209448"/>
                <a:gd name="connsiteY2" fmla="*/ 239993 h 240740"/>
                <a:gd name="connsiteX3" fmla="*/ 207765 w 209448"/>
                <a:gd name="connsiteY3" fmla="*/ 144803 h 240740"/>
                <a:gd name="connsiteX4" fmla="*/ 161613 w 209448"/>
                <a:gd name="connsiteY4" fmla="*/ 40959 h 240740"/>
                <a:gd name="connsiteX5" fmla="*/ 78 w 209448"/>
                <a:gd name="connsiteY5" fmla="*/ 576 h 240740"/>
                <a:gd name="connsiteX6" fmla="*/ 138536 w 209448"/>
                <a:gd name="connsiteY6" fmla="*/ 66920 h 240740"/>
                <a:gd name="connsiteX7" fmla="*/ 20270 w 209448"/>
                <a:gd name="connsiteY7" fmla="*/ 113073 h 240740"/>
                <a:gd name="connsiteX0" fmla="*/ 20270 w 209448"/>
                <a:gd name="connsiteY0" fmla="*/ 113073 h 240610"/>
                <a:gd name="connsiteX1" fmla="*/ 95268 w 209448"/>
                <a:gd name="connsiteY1" fmla="*/ 182302 h 240610"/>
                <a:gd name="connsiteX2" fmla="*/ 115460 w 209448"/>
                <a:gd name="connsiteY2" fmla="*/ 239993 h 240610"/>
                <a:gd name="connsiteX3" fmla="*/ 207765 w 209448"/>
                <a:gd name="connsiteY3" fmla="*/ 144803 h 240610"/>
                <a:gd name="connsiteX4" fmla="*/ 161613 w 209448"/>
                <a:gd name="connsiteY4" fmla="*/ 40959 h 240610"/>
                <a:gd name="connsiteX5" fmla="*/ 78 w 209448"/>
                <a:gd name="connsiteY5" fmla="*/ 576 h 240610"/>
                <a:gd name="connsiteX6" fmla="*/ 138536 w 209448"/>
                <a:gd name="connsiteY6" fmla="*/ 66920 h 240610"/>
                <a:gd name="connsiteX7" fmla="*/ 20270 w 209448"/>
                <a:gd name="connsiteY7" fmla="*/ 113073 h 240610"/>
                <a:gd name="connsiteX0" fmla="*/ 20270 w 209448"/>
                <a:gd name="connsiteY0" fmla="*/ 113073 h 240610"/>
                <a:gd name="connsiteX1" fmla="*/ 95268 w 209448"/>
                <a:gd name="connsiteY1" fmla="*/ 182302 h 240610"/>
                <a:gd name="connsiteX2" fmla="*/ 115460 w 209448"/>
                <a:gd name="connsiteY2" fmla="*/ 239993 h 240610"/>
                <a:gd name="connsiteX3" fmla="*/ 207765 w 209448"/>
                <a:gd name="connsiteY3" fmla="*/ 144803 h 240610"/>
                <a:gd name="connsiteX4" fmla="*/ 161613 w 209448"/>
                <a:gd name="connsiteY4" fmla="*/ 40959 h 240610"/>
                <a:gd name="connsiteX5" fmla="*/ 78 w 209448"/>
                <a:gd name="connsiteY5" fmla="*/ 576 h 240610"/>
                <a:gd name="connsiteX6" fmla="*/ 138536 w 209448"/>
                <a:gd name="connsiteY6" fmla="*/ 66920 h 240610"/>
                <a:gd name="connsiteX7" fmla="*/ 20270 w 209448"/>
                <a:gd name="connsiteY7" fmla="*/ 113073 h 240610"/>
                <a:gd name="connsiteX0" fmla="*/ 20270 w 207765"/>
                <a:gd name="connsiteY0" fmla="*/ 113073 h 240610"/>
                <a:gd name="connsiteX1" fmla="*/ 95268 w 207765"/>
                <a:gd name="connsiteY1" fmla="*/ 182302 h 240610"/>
                <a:gd name="connsiteX2" fmla="*/ 115460 w 207765"/>
                <a:gd name="connsiteY2" fmla="*/ 239993 h 240610"/>
                <a:gd name="connsiteX3" fmla="*/ 207765 w 207765"/>
                <a:gd name="connsiteY3" fmla="*/ 144803 h 240610"/>
                <a:gd name="connsiteX4" fmla="*/ 161613 w 207765"/>
                <a:gd name="connsiteY4" fmla="*/ 40959 h 240610"/>
                <a:gd name="connsiteX5" fmla="*/ 78 w 207765"/>
                <a:gd name="connsiteY5" fmla="*/ 576 h 240610"/>
                <a:gd name="connsiteX6" fmla="*/ 138536 w 207765"/>
                <a:gd name="connsiteY6" fmla="*/ 66920 h 240610"/>
                <a:gd name="connsiteX7" fmla="*/ 20270 w 207765"/>
                <a:gd name="connsiteY7" fmla="*/ 113073 h 240610"/>
                <a:gd name="connsiteX0" fmla="*/ 20270 w 207765"/>
                <a:gd name="connsiteY0" fmla="*/ 114246 h 241783"/>
                <a:gd name="connsiteX1" fmla="*/ 95268 w 207765"/>
                <a:gd name="connsiteY1" fmla="*/ 183475 h 241783"/>
                <a:gd name="connsiteX2" fmla="*/ 115460 w 207765"/>
                <a:gd name="connsiteY2" fmla="*/ 241166 h 241783"/>
                <a:gd name="connsiteX3" fmla="*/ 207765 w 207765"/>
                <a:gd name="connsiteY3" fmla="*/ 145976 h 241783"/>
                <a:gd name="connsiteX4" fmla="*/ 161613 w 207765"/>
                <a:gd name="connsiteY4" fmla="*/ 42132 h 241783"/>
                <a:gd name="connsiteX5" fmla="*/ 78 w 207765"/>
                <a:gd name="connsiteY5" fmla="*/ 1749 h 241783"/>
                <a:gd name="connsiteX6" fmla="*/ 138536 w 207765"/>
                <a:gd name="connsiteY6" fmla="*/ 68093 h 241783"/>
                <a:gd name="connsiteX7" fmla="*/ 20270 w 207765"/>
                <a:gd name="connsiteY7" fmla="*/ 114246 h 241783"/>
                <a:gd name="connsiteX0" fmla="*/ 20270 w 207765"/>
                <a:gd name="connsiteY0" fmla="*/ 128965 h 256502"/>
                <a:gd name="connsiteX1" fmla="*/ 95268 w 207765"/>
                <a:gd name="connsiteY1" fmla="*/ 198194 h 256502"/>
                <a:gd name="connsiteX2" fmla="*/ 115460 w 207765"/>
                <a:gd name="connsiteY2" fmla="*/ 255885 h 256502"/>
                <a:gd name="connsiteX3" fmla="*/ 207765 w 207765"/>
                <a:gd name="connsiteY3" fmla="*/ 160695 h 256502"/>
                <a:gd name="connsiteX4" fmla="*/ 161613 w 207765"/>
                <a:gd name="connsiteY4" fmla="*/ 56851 h 256502"/>
                <a:gd name="connsiteX5" fmla="*/ 78 w 207765"/>
                <a:gd name="connsiteY5" fmla="*/ 16468 h 256502"/>
                <a:gd name="connsiteX6" fmla="*/ 138536 w 207765"/>
                <a:gd name="connsiteY6" fmla="*/ 82812 h 256502"/>
                <a:gd name="connsiteX7" fmla="*/ 20270 w 207765"/>
                <a:gd name="connsiteY7" fmla="*/ 128965 h 256502"/>
                <a:gd name="connsiteX0" fmla="*/ 20270 w 207765"/>
                <a:gd name="connsiteY0" fmla="*/ 128965 h 256502"/>
                <a:gd name="connsiteX1" fmla="*/ 95268 w 207765"/>
                <a:gd name="connsiteY1" fmla="*/ 198194 h 256502"/>
                <a:gd name="connsiteX2" fmla="*/ 115460 w 207765"/>
                <a:gd name="connsiteY2" fmla="*/ 255885 h 256502"/>
                <a:gd name="connsiteX3" fmla="*/ 207765 w 207765"/>
                <a:gd name="connsiteY3" fmla="*/ 160695 h 256502"/>
                <a:gd name="connsiteX4" fmla="*/ 161613 w 207765"/>
                <a:gd name="connsiteY4" fmla="*/ 56851 h 256502"/>
                <a:gd name="connsiteX5" fmla="*/ 78 w 207765"/>
                <a:gd name="connsiteY5" fmla="*/ 16468 h 256502"/>
                <a:gd name="connsiteX6" fmla="*/ 138536 w 207765"/>
                <a:gd name="connsiteY6" fmla="*/ 82812 h 256502"/>
                <a:gd name="connsiteX7" fmla="*/ 20270 w 207765"/>
                <a:gd name="connsiteY7" fmla="*/ 128965 h 256502"/>
                <a:gd name="connsiteX0" fmla="*/ 20256 w 207751"/>
                <a:gd name="connsiteY0" fmla="*/ 128965 h 256502"/>
                <a:gd name="connsiteX1" fmla="*/ 95254 w 207751"/>
                <a:gd name="connsiteY1" fmla="*/ 198194 h 256502"/>
                <a:gd name="connsiteX2" fmla="*/ 115446 w 207751"/>
                <a:gd name="connsiteY2" fmla="*/ 255885 h 256502"/>
                <a:gd name="connsiteX3" fmla="*/ 207751 w 207751"/>
                <a:gd name="connsiteY3" fmla="*/ 160695 h 256502"/>
                <a:gd name="connsiteX4" fmla="*/ 161599 w 207751"/>
                <a:gd name="connsiteY4" fmla="*/ 56851 h 256502"/>
                <a:gd name="connsiteX5" fmla="*/ 64 w 207751"/>
                <a:gd name="connsiteY5" fmla="*/ 16468 h 256502"/>
                <a:gd name="connsiteX6" fmla="*/ 138522 w 207751"/>
                <a:gd name="connsiteY6" fmla="*/ 82812 h 256502"/>
                <a:gd name="connsiteX7" fmla="*/ 20256 w 207751"/>
                <a:gd name="connsiteY7" fmla="*/ 128965 h 256502"/>
                <a:gd name="connsiteX0" fmla="*/ 20192 w 207687"/>
                <a:gd name="connsiteY0" fmla="*/ 128965 h 256502"/>
                <a:gd name="connsiteX1" fmla="*/ 95190 w 207687"/>
                <a:gd name="connsiteY1" fmla="*/ 198194 h 256502"/>
                <a:gd name="connsiteX2" fmla="*/ 115382 w 207687"/>
                <a:gd name="connsiteY2" fmla="*/ 255885 h 256502"/>
                <a:gd name="connsiteX3" fmla="*/ 207687 w 207687"/>
                <a:gd name="connsiteY3" fmla="*/ 160695 h 256502"/>
                <a:gd name="connsiteX4" fmla="*/ 161535 w 207687"/>
                <a:gd name="connsiteY4" fmla="*/ 56851 h 256502"/>
                <a:gd name="connsiteX5" fmla="*/ 0 w 207687"/>
                <a:gd name="connsiteY5" fmla="*/ 16468 h 256502"/>
                <a:gd name="connsiteX6" fmla="*/ 138458 w 207687"/>
                <a:gd name="connsiteY6" fmla="*/ 82812 h 256502"/>
                <a:gd name="connsiteX7" fmla="*/ 20192 w 207687"/>
                <a:gd name="connsiteY7" fmla="*/ 128965 h 256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7687" h="256502">
                  <a:moveTo>
                    <a:pt x="20192" y="128965"/>
                  </a:moveTo>
                  <a:cubicBezTo>
                    <a:pt x="65864" y="174638"/>
                    <a:pt x="79325" y="177041"/>
                    <a:pt x="95190" y="198194"/>
                  </a:cubicBezTo>
                  <a:cubicBezTo>
                    <a:pt x="111055" y="219347"/>
                    <a:pt x="96633" y="262135"/>
                    <a:pt x="115382" y="255885"/>
                  </a:cubicBezTo>
                  <a:cubicBezTo>
                    <a:pt x="134132" y="249635"/>
                    <a:pt x="199995" y="193867"/>
                    <a:pt x="207687" y="160695"/>
                  </a:cubicBezTo>
                  <a:cubicBezTo>
                    <a:pt x="177880" y="136177"/>
                    <a:pt x="207687" y="150118"/>
                    <a:pt x="161535" y="56851"/>
                  </a:cubicBezTo>
                  <a:cubicBezTo>
                    <a:pt x="115383" y="-36416"/>
                    <a:pt x="3846" y="12141"/>
                    <a:pt x="0" y="16468"/>
                  </a:cubicBezTo>
                  <a:cubicBezTo>
                    <a:pt x="42307" y="9257"/>
                    <a:pt x="169707" y="-32570"/>
                    <a:pt x="138458" y="82812"/>
                  </a:cubicBezTo>
                  <a:cubicBezTo>
                    <a:pt x="141823" y="103004"/>
                    <a:pt x="84132" y="132330"/>
                    <a:pt x="20192" y="128965"/>
                  </a:cubicBezTo>
                  <a:close/>
                </a:path>
              </a:pathLst>
            </a:custGeom>
            <a:gradFill flip="none" rotWithShape="1">
              <a:gsLst>
                <a:gs pos="16000">
                  <a:schemeClr val="bg1">
                    <a:alpha val="0"/>
                  </a:schemeClr>
                </a:gs>
                <a:gs pos="32000">
                  <a:schemeClr val="bg1">
                    <a:lumMod val="65000"/>
                  </a:schemeClr>
                </a:gs>
                <a:gs pos="100000">
                  <a:schemeClr val="bg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4183610" y="607162"/>
              <a:ext cx="995195" cy="2877152"/>
            </a:xfrm>
            <a:custGeom>
              <a:avLst/>
              <a:gdLst>
                <a:gd name="connsiteX0" fmla="*/ 203421 w 1087898"/>
                <a:gd name="connsiteY0" fmla="*/ 142672 h 3019132"/>
                <a:gd name="connsiteX1" fmla="*/ 349725 w 1087898"/>
                <a:gd name="connsiteY1" fmla="*/ 369443 h 3019132"/>
                <a:gd name="connsiteX2" fmla="*/ 261942 w 1087898"/>
                <a:gd name="connsiteY2" fmla="*/ 537692 h 3019132"/>
                <a:gd name="connsiteX3" fmla="*/ 64432 w 1087898"/>
                <a:gd name="connsiteY3" fmla="*/ 449910 h 3019132"/>
                <a:gd name="connsiteX4" fmla="*/ 101008 w 1087898"/>
                <a:gd name="connsiteY4" fmla="*/ 310921 h 3019132"/>
                <a:gd name="connsiteX5" fmla="*/ 27856 w 1087898"/>
                <a:gd name="connsiteY5" fmla="*/ 398704 h 3019132"/>
                <a:gd name="connsiteX6" fmla="*/ 642333 w 1087898"/>
                <a:gd name="connsiteY6" fmla="*/ 1832483 h 3019132"/>
                <a:gd name="connsiteX7" fmla="*/ 781321 w 1087898"/>
                <a:gd name="connsiteY7" fmla="*/ 2893187 h 3019132"/>
                <a:gd name="connsiteX8" fmla="*/ 752061 w 1087898"/>
                <a:gd name="connsiteY8" fmla="*/ 2959024 h 3019132"/>
                <a:gd name="connsiteX9" fmla="*/ 869104 w 1087898"/>
                <a:gd name="connsiteY9" fmla="*/ 3017545 h 3019132"/>
                <a:gd name="connsiteX10" fmla="*/ 1022723 w 1087898"/>
                <a:gd name="connsiteY10" fmla="*/ 2893187 h 3019132"/>
                <a:gd name="connsiteX11" fmla="*/ 1022723 w 1087898"/>
                <a:gd name="connsiteY11" fmla="*/ 2768828 h 3019132"/>
                <a:gd name="connsiteX12" fmla="*/ 203421 w 1087898"/>
                <a:gd name="connsiteY12" fmla="*/ 142672 h 3019132"/>
                <a:gd name="connsiteX0" fmla="*/ 203421 w 1087898"/>
                <a:gd name="connsiteY0" fmla="*/ 142672 h 3019132"/>
                <a:gd name="connsiteX1" fmla="*/ 349725 w 1087898"/>
                <a:gd name="connsiteY1" fmla="*/ 369443 h 3019132"/>
                <a:gd name="connsiteX2" fmla="*/ 261942 w 1087898"/>
                <a:gd name="connsiteY2" fmla="*/ 537692 h 3019132"/>
                <a:gd name="connsiteX3" fmla="*/ 64432 w 1087898"/>
                <a:gd name="connsiteY3" fmla="*/ 449910 h 3019132"/>
                <a:gd name="connsiteX4" fmla="*/ 101008 w 1087898"/>
                <a:gd name="connsiteY4" fmla="*/ 310921 h 3019132"/>
                <a:gd name="connsiteX5" fmla="*/ 27856 w 1087898"/>
                <a:gd name="connsiteY5" fmla="*/ 398704 h 3019132"/>
                <a:gd name="connsiteX6" fmla="*/ 642333 w 1087898"/>
                <a:gd name="connsiteY6" fmla="*/ 1832483 h 3019132"/>
                <a:gd name="connsiteX7" fmla="*/ 781321 w 1087898"/>
                <a:gd name="connsiteY7" fmla="*/ 2893187 h 3019132"/>
                <a:gd name="connsiteX8" fmla="*/ 752061 w 1087898"/>
                <a:gd name="connsiteY8" fmla="*/ 2959024 h 3019132"/>
                <a:gd name="connsiteX9" fmla="*/ 869104 w 1087898"/>
                <a:gd name="connsiteY9" fmla="*/ 3017545 h 3019132"/>
                <a:gd name="connsiteX10" fmla="*/ 1022723 w 1087898"/>
                <a:gd name="connsiteY10" fmla="*/ 2893187 h 3019132"/>
                <a:gd name="connsiteX11" fmla="*/ 1022723 w 1087898"/>
                <a:gd name="connsiteY11" fmla="*/ 2768828 h 3019132"/>
                <a:gd name="connsiteX12" fmla="*/ 203421 w 1087898"/>
                <a:gd name="connsiteY12" fmla="*/ 142672 h 3019132"/>
                <a:gd name="connsiteX0" fmla="*/ 203421 w 1087898"/>
                <a:gd name="connsiteY0" fmla="*/ 0 h 2876460"/>
                <a:gd name="connsiteX1" fmla="*/ 349725 w 1087898"/>
                <a:gd name="connsiteY1" fmla="*/ 226771 h 2876460"/>
                <a:gd name="connsiteX2" fmla="*/ 261942 w 1087898"/>
                <a:gd name="connsiteY2" fmla="*/ 395020 h 2876460"/>
                <a:gd name="connsiteX3" fmla="*/ 64432 w 1087898"/>
                <a:gd name="connsiteY3" fmla="*/ 307238 h 2876460"/>
                <a:gd name="connsiteX4" fmla="*/ 101008 w 1087898"/>
                <a:gd name="connsiteY4" fmla="*/ 168249 h 2876460"/>
                <a:gd name="connsiteX5" fmla="*/ 27856 w 1087898"/>
                <a:gd name="connsiteY5" fmla="*/ 256032 h 2876460"/>
                <a:gd name="connsiteX6" fmla="*/ 642333 w 1087898"/>
                <a:gd name="connsiteY6" fmla="*/ 1689811 h 2876460"/>
                <a:gd name="connsiteX7" fmla="*/ 781321 w 1087898"/>
                <a:gd name="connsiteY7" fmla="*/ 2750515 h 2876460"/>
                <a:gd name="connsiteX8" fmla="*/ 752061 w 1087898"/>
                <a:gd name="connsiteY8" fmla="*/ 2816352 h 2876460"/>
                <a:gd name="connsiteX9" fmla="*/ 869104 w 1087898"/>
                <a:gd name="connsiteY9" fmla="*/ 2874873 h 2876460"/>
                <a:gd name="connsiteX10" fmla="*/ 1022723 w 1087898"/>
                <a:gd name="connsiteY10" fmla="*/ 2750515 h 2876460"/>
                <a:gd name="connsiteX11" fmla="*/ 1022723 w 1087898"/>
                <a:gd name="connsiteY11" fmla="*/ 2626156 h 2876460"/>
                <a:gd name="connsiteX12" fmla="*/ 203421 w 1087898"/>
                <a:gd name="connsiteY12" fmla="*/ 0 h 2876460"/>
                <a:gd name="connsiteX0" fmla="*/ 203421 w 1087898"/>
                <a:gd name="connsiteY0" fmla="*/ 0 h 2876460"/>
                <a:gd name="connsiteX1" fmla="*/ 349725 w 1087898"/>
                <a:gd name="connsiteY1" fmla="*/ 226771 h 2876460"/>
                <a:gd name="connsiteX2" fmla="*/ 261942 w 1087898"/>
                <a:gd name="connsiteY2" fmla="*/ 395020 h 2876460"/>
                <a:gd name="connsiteX3" fmla="*/ 64432 w 1087898"/>
                <a:gd name="connsiteY3" fmla="*/ 307238 h 2876460"/>
                <a:gd name="connsiteX4" fmla="*/ 101008 w 1087898"/>
                <a:gd name="connsiteY4" fmla="*/ 168249 h 2876460"/>
                <a:gd name="connsiteX5" fmla="*/ 27856 w 1087898"/>
                <a:gd name="connsiteY5" fmla="*/ 256032 h 2876460"/>
                <a:gd name="connsiteX6" fmla="*/ 642333 w 1087898"/>
                <a:gd name="connsiteY6" fmla="*/ 1689811 h 2876460"/>
                <a:gd name="connsiteX7" fmla="*/ 781321 w 1087898"/>
                <a:gd name="connsiteY7" fmla="*/ 2750515 h 2876460"/>
                <a:gd name="connsiteX8" fmla="*/ 752061 w 1087898"/>
                <a:gd name="connsiteY8" fmla="*/ 2816352 h 2876460"/>
                <a:gd name="connsiteX9" fmla="*/ 869104 w 1087898"/>
                <a:gd name="connsiteY9" fmla="*/ 2874873 h 2876460"/>
                <a:gd name="connsiteX10" fmla="*/ 1022723 w 1087898"/>
                <a:gd name="connsiteY10" fmla="*/ 2750515 h 2876460"/>
                <a:gd name="connsiteX11" fmla="*/ 1022723 w 1087898"/>
                <a:gd name="connsiteY11" fmla="*/ 2626156 h 2876460"/>
                <a:gd name="connsiteX12" fmla="*/ 203421 w 1087898"/>
                <a:gd name="connsiteY12" fmla="*/ 0 h 2876460"/>
                <a:gd name="connsiteX0" fmla="*/ 203421 w 1087898"/>
                <a:gd name="connsiteY0" fmla="*/ 0 h 2876460"/>
                <a:gd name="connsiteX1" fmla="*/ 349725 w 1087898"/>
                <a:gd name="connsiteY1" fmla="*/ 226771 h 2876460"/>
                <a:gd name="connsiteX2" fmla="*/ 261942 w 1087898"/>
                <a:gd name="connsiteY2" fmla="*/ 395020 h 2876460"/>
                <a:gd name="connsiteX3" fmla="*/ 64432 w 1087898"/>
                <a:gd name="connsiteY3" fmla="*/ 307238 h 2876460"/>
                <a:gd name="connsiteX4" fmla="*/ 101008 w 1087898"/>
                <a:gd name="connsiteY4" fmla="*/ 168249 h 2876460"/>
                <a:gd name="connsiteX5" fmla="*/ 27856 w 1087898"/>
                <a:gd name="connsiteY5" fmla="*/ 256032 h 2876460"/>
                <a:gd name="connsiteX6" fmla="*/ 642333 w 1087898"/>
                <a:gd name="connsiteY6" fmla="*/ 1689811 h 2876460"/>
                <a:gd name="connsiteX7" fmla="*/ 781321 w 1087898"/>
                <a:gd name="connsiteY7" fmla="*/ 2750515 h 2876460"/>
                <a:gd name="connsiteX8" fmla="*/ 752061 w 1087898"/>
                <a:gd name="connsiteY8" fmla="*/ 2816352 h 2876460"/>
                <a:gd name="connsiteX9" fmla="*/ 869104 w 1087898"/>
                <a:gd name="connsiteY9" fmla="*/ 2874873 h 2876460"/>
                <a:gd name="connsiteX10" fmla="*/ 1022723 w 1087898"/>
                <a:gd name="connsiteY10" fmla="*/ 2750515 h 2876460"/>
                <a:gd name="connsiteX11" fmla="*/ 1022723 w 1087898"/>
                <a:gd name="connsiteY11" fmla="*/ 2626156 h 2876460"/>
                <a:gd name="connsiteX12" fmla="*/ 203421 w 1087898"/>
                <a:gd name="connsiteY12" fmla="*/ 0 h 2876460"/>
                <a:gd name="connsiteX0" fmla="*/ 203421 w 1036245"/>
                <a:gd name="connsiteY0" fmla="*/ 0 h 2876460"/>
                <a:gd name="connsiteX1" fmla="*/ 349725 w 1036245"/>
                <a:gd name="connsiteY1" fmla="*/ 226771 h 2876460"/>
                <a:gd name="connsiteX2" fmla="*/ 261942 w 1036245"/>
                <a:gd name="connsiteY2" fmla="*/ 395020 h 2876460"/>
                <a:gd name="connsiteX3" fmla="*/ 64432 w 1036245"/>
                <a:gd name="connsiteY3" fmla="*/ 307238 h 2876460"/>
                <a:gd name="connsiteX4" fmla="*/ 101008 w 1036245"/>
                <a:gd name="connsiteY4" fmla="*/ 168249 h 2876460"/>
                <a:gd name="connsiteX5" fmla="*/ 27856 w 1036245"/>
                <a:gd name="connsiteY5" fmla="*/ 256032 h 2876460"/>
                <a:gd name="connsiteX6" fmla="*/ 642333 w 1036245"/>
                <a:gd name="connsiteY6" fmla="*/ 1689811 h 2876460"/>
                <a:gd name="connsiteX7" fmla="*/ 781321 w 1036245"/>
                <a:gd name="connsiteY7" fmla="*/ 2750515 h 2876460"/>
                <a:gd name="connsiteX8" fmla="*/ 752061 w 1036245"/>
                <a:gd name="connsiteY8" fmla="*/ 2816352 h 2876460"/>
                <a:gd name="connsiteX9" fmla="*/ 869104 w 1036245"/>
                <a:gd name="connsiteY9" fmla="*/ 2874873 h 2876460"/>
                <a:gd name="connsiteX10" fmla="*/ 1022723 w 1036245"/>
                <a:gd name="connsiteY10" fmla="*/ 2750515 h 2876460"/>
                <a:gd name="connsiteX11" fmla="*/ 1022723 w 1036245"/>
                <a:gd name="connsiteY11" fmla="*/ 2626156 h 2876460"/>
                <a:gd name="connsiteX12" fmla="*/ 203421 w 1036245"/>
                <a:gd name="connsiteY12" fmla="*/ 0 h 2876460"/>
                <a:gd name="connsiteX0" fmla="*/ 203421 w 1036245"/>
                <a:gd name="connsiteY0" fmla="*/ 0 h 2876460"/>
                <a:gd name="connsiteX1" fmla="*/ 349725 w 1036245"/>
                <a:gd name="connsiteY1" fmla="*/ 226771 h 2876460"/>
                <a:gd name="connsiteX2" fmla="*/ 261942 w 1036245"/>
                <a:gd name="connsiteY2" fmla="*/ 395020 h 2876460"/>
                <a:gd name="connsiteX3" fmla="*/ 64432 w 1036245"/>
                <a:gd name="connsiteY3" fmla="*/ 307238 h 2876460"/>
                <a:gd name="connsiteX4" fmla="*/ 101008 w 1036245"/>
                <a:gd name="connsiteY4" fmla="*/ 168249 h 2876460"/>
                <a:gd name="connsiteX5" fmla="*/ 27856 w 1036245"/>
                <a:gd name="connsiteY5" fmla="*/ 256032 h 2876460"/>
                <a:gd name="connsiteX6" fmla="*/ 642333 w 1036245"/>
                <a:gd name="connsiteY6" fmla="*/ 1689811 h 2876460"/>
                <a:gd name="connsiteX7" fmla="*/ 781321 w 1036245"/>
                <a:gd name="connsiteY7" fmla="*/ 2750515 h 2876460"/>
                <a:gd name="connsiteX8" fmla="*/ 752061 w 1036245"/>
                <a:gd name="connsiteY8" fmla="*/ 2816352 h 2876460"/>
                <a:gd name="connsiteX9" fmla="*/ 869104 w 1036245"/>
                <a:gd name="connsiteY9" fmla="*/ 2874873 h 2876460"/>
                <a:gd name="connsiteX10" fmla="*/ 1022723 w 1036245"/>
                <a:gd name="connsiteY10" fmla="*/ 2750515 h 2876460"/>
                <a:gd name="connsiteX11" fmla="*/ 1022723 w 1036245"/>
                <a:gd name="connsiteY11" fmla="*/ 2626156 h 2876460"/>
                <a:gd name="connsiteX12" fmla="*/ 203421 w 1036245"/>
                <a:gd name="connsiteY12" fmla="*/ 0 h 2876460"/>
                <a:gd name="connsiteX0" fmla="*/ 203421 w 1036245"/>
                <a:gd name="connsiteY0" fmla="*/ 0 h 2876460"/>
                <a:gd name="connsiteX1" fmla="*/ 349725 w 1036245"/>
                <a:gd name="connsiteY1" fmla="*/ 226771 h 2876460"/>
                <a:gd name="connsiteX2" fmla="*/ 261942 w 1036245"/>
                <a:gd name="connsiteY2" fmla="*/ 395020 h 2876460"/>
                <a:gd name="connsiteX3" fmla="*/ 64432 w 1036245"/>
                <a:gd name="connsiteY3" fmla="*/ 307238 h 2876460"/>
                <a:gd name="connsiteX4" fmla="*/ 101008 w 1036245"/>
                <a:gd name="connsiteY4" fmla="*/ 168249 h 2876460"/>
                <a:gd name="connsiteX5" fmla="*/ 27856 w 1036245"/>
                <a:gd name="connsiteY5" fmla="*/ 256032 h 2876460"/>
                <a:gd name="connsiteX6" fmla="*/ 642333 w 1036245"/>
                <a:gd name="connsiteY6" fmla="*/ 1689811 h 2876460"/>
                <a:gd name="connsiteX7" fmla="*/ 781321 w 1036245"/>
                <a:gd name="connsiteY7" fmla="*/ 2750515 h 2876460"/>
                <a:gd name="connsiteX8" fmla="*/ 752061 w 1036245"/>
                <a:gd name="connsiteY8" fmla="*/ 2816352 h 2876460"/>
                <a:gd name="connsiteX9" fmla="*/ 869104 w 1036245"/>
                <a:gd name="connsiteY9" fmla="*/ 2874873 h 2876460"/>
                <a:gd name="connsiteX10" fmla="*/ 1022723 w 1036245"/>
                <a:gd name="connsiteY10" fmla="*/ 2750515 h 2876460"/>
                <a:gd name="connsiteX11" fmla="*/ 1022723 w 1036245"/>
                <a:gd name="connsiteY11" fmla="*/ 2626156 h 2876460"/>
                <a:gd name="connsiteX12" fmla="*/ 203421 w 1036245"/>
                <a:gd name="connsiteY12" fmla="*/ 0 h 2876460"/>
                <a:gd name="connsiteX0" fmla="*/ 203421 w 1036245"/>
                <a:gd name="connsiteY0" fmla="*/ 0 h 2876460"/>
                <a:gd name="connsiteX1" fmla="*/ 349725 w 1036245"/>
                <a:gd name="connsiteY1" fmla="*/ 226771 h 2876460"/>
                <a:gd name="connsiteX2" fmla="*/ 261942 w 1036245"/>
                <a:gd name="connsiteY2" fmla="*/ 395020 h 2876460"/>
                <a:gd name="connsiteX3" fmla="*/ 64432 w 1036245"/>
                <a:gd name="connsiteY3" fmla="*/ 307238 h 2876460"/>
                <a:gd name="connsiteX4" fmla="*/ 101008 w 1036245"/>
                <a:gd name="connsiteY4" fmla="*/ 168249 h 2876460"/>
                <a:gd name="connsiteX5" fmla="*/ 27856 w 1036245"/>
                <a:gd name="connsiteY5" fmla="*/ 256032 h 2876460"/>
                <a:gd name="connsiteX6" fmla="*/ 642333 w 1036245"/>
                <a:gd name="connsiteY6" fmla="*/ 1689811 h 2876460"/>
                <a:gd name="connsiteX7" fmla="*/ 781321 w 1036245"/>
                <a:gd name="connsiteY7" fmla="*/ 2750515 h 2876460"/>
                <a:gd name="connsiteX8" fmla="*/ 752061 w 1036245"/>
                <a:gd name="connsiteY8" fmla="*/ 2816352 h 2876460"/>
                <a:gd name="connsiteX9" fmla="*/ 869104 w 1036245"/>
                <a:gd name="connsiteY9" fmla="*/ 2874873 h 2876460"/>
                <a:gd name="connsiteX10" fmla="*/ 1022723 w 1036245"/>
                <a:gd name="connsiteY10" fmla="*/ 2750515 h 2876460"/>
                <a:gd name="connsiteX11" fmla="*/ 1022723 w 1036245"/>
                <a:gd name="connsiteY11" fmla="*/ 2626156 h 2876460"/>
                <a:gd name="connsiteX12" fmla="*/ 203421 w 1036245"/>
                <a:gd name="connsiteY12" fmla="*/ 0 h 2876460"/>
                <a:gd name="connsiteX0" fmla="*/ 203421 w 1036245"/>
                <a:gd name="connsiteY0" fmla="*/ 32 h 2876492"/>
                <a:gd name="connsiteX1" fmla="*/ 349725 w 1036245"/>
                <a:gd name="connsiteY1" fmla="*/ 226803 h 2876492"/>
                <a:gd name="connsiteX2" fmla="*/ 261942 w 1036245"/>
                <a:gd name="connsiteY2" fmla="*/ 395052 h 2876492"/>
                <a:gd name="connsiteX3" fmla="*/ 64432 w 1036245"/>
                <a:gd name="connsiteY3" fmla="*/ 307270 h 2876492"/>
                <a:gd name="connsiteX4" fmla="*/ 101008 w 1036245"/>
                <a:gd name="connsiteY4" fmla="*/ 168281 h 2876492"/>
                <a:gd name="connsiteX5" fmla="*/ 27856 w 1036245"/>
                <a:gd name="connsiteY5" fmla="*/ 256064 h 2876492"/>
                <a:gd name="connsiteX6" fmla="*/ 642333 w 1036245"/>
                <a:gd name="connsiteY6" fmla="*/ 1689843 h 2876492"/>
                <a:gd name="connsiteX7" fmla="*/ 781321 w 1036245"/>
                <a:gd name="connsiteY7" fmla="*/ 2750547 h 2876492"/>
                <a:gd name="connsiteX8" fmla="*/ 752061 w 1036245"/>
                <a:gd name="connsiteY8" fmla="*/ 2816384 h 2876492"/>
                <a:gd name="connsiteX9" fmla="*/ 869104 w 1036245"/>
                <a:gd name="connsiteY9" fmla="*/ 2874905 h 2876492"/>
                <a:gd name="connsiteX10" fmla="*/ 1022723 w 1036245"/>
                <a:gd name="connsiteY10" fmla="*/ 2750547 h 2876492"/>
                <a:gd name="connsiteX11" fmla="*/ 1022723 w 1036245"/>
                <a:gd name="connsiteY11" fmla="*/ 2626188 h 2876492"/>
                <a:gd name="connsiteX12" fmla="*/ 203421 w 1036245"/>
                <a:gd name="connsiteY12" fmla="*/ 32 h 2876492"/>
                <a:gd name="connsiteX0" fmla="*/ 203421 w 1036245"/>
                <a:gd name="connsiteY0" fmla="*/ 32 h 2876492"/>
                <a:gd name="connsiteX1" fmla="*/ 349725 w 1036245"/>
                <a:gd name="connsiteY1" fmla="*/ 226803 h 2876492"/>
                <a:gd name="connsiteX2" fmla="*/ 261942 w 1036245"/>
                <a:gd name="connsiteY2" fmla="*/ 395052 h 2876492"/>
                <a:gd name="connsiteX3" fmla="*/ 64432 w 1036245"/>
                <a:gd name="connsiteY3" fmla="*/ 307270 h 2876492"/>
                <a:gd name="connsiteX4" fmla="*/ 101008 w 1036245"/>
                <a:gd name="connsiteY4" fmla="*/ 168281 h 2876492"/>
                <a:gd name="connsiteX5" fmla="*/ 27856 w 1036245"/>
                <a:gd name="connsiteY5" fmla="*/ 256064 h 2876492"/>
                <a:gd name="connsiteX6" fmla="*/ 642333 w 1036245"/>
                <a:gd name="connsiteY6" fmla="*/ 1689843 h 2876492"/>
                <a:gd name="connsiteX7" fmla="*/ 781321 w 1036245"/>
                <a:gd name="connsiteY7" fmla="*/ 2750547 h 2876492"/>
                <a:gd name="connsiteX8" fmla="*/ 752061 w 1036245"/>
                <a:gd name="connsiteY8" fmla="*/ 2816384 h 2876492"/>
                <a:gd name="connsiteX9" fmla="*/ 869104 w 1036245"/>
                <a:gd name="connsiteY9" fmla="*/ 2874905 h 2876492"/>
                <a:gd name="connsiteX10" fmla="*/ 1022723 w 1036245"/>
                <a:gd name="connsiteY10" fmla="*/ 2750547 h 2876492"/>
                <a:gd name="connsiteX11" fmla="*/ 1022723 w 1036245"/>
                <a:gd name="connsiteY11" fmla="*/ 2626188 h 2876492"/>
                <a:gd name="connsiteX12" fmla="*/ 203421 w 1036245"/>
                <a:gd name="connsiteY12" fmla="*/ 32 h 2876492"/>
                <a:gd name="connsiteX0" fmla="*/ 203421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97751 w 1075248"/>
                <a:gd name="connsiteY12" fmla="*/ 366873 h 2876460"/>
                <a:gd name="connsiteX13" fmla="*/ 203421 w 1075248"/>
                <a:gd name="connsiteY13" fmla="*/ 0 h 2876460"/>
                <a:gd name="connsiteX0" fmla="*/ 203421 w 1075248"/>
                <a:gd name="connsiteY0" fmla="*/ 7947 h 2884407"/>
                <a:gd name="connsiteX1" fmla="*/ 349725 w 1075248"/>
                <a:gd name="connsiteY1" fmla="*/ 234718 h 2884407"/>
                <a:gd name="connsiteX2" fmla="*/ 261942 w 1075248"/>
                <a:gd name="connsiteY2" fmla="*/ 402967 h 2884407"/>
                <a:gd name="connsiteX3" fmla="*/ 64432 w 1075248"/>
                <a:gd name="connsiteY3" fmla="*/ 315185 h 2884407"/>
                <a:gd name="connsiteX4" fmla="*/ 101008 w 1075248"/>
                <a:gd name="connsiteY4" fmla="*/ 176196 h 2884407"/>
                <a:gd name="connsiteX5" fmla="*/ 27856 w 1075248"/>
                <a:gd name="connsiteY5" fmla="*/ 263979 h 2884407"/>
                <a:gd name="connsiteX6" fmla="*/ 642333 w 1075248"/>
                <a:gd name="connsiteY6" fmla="*/ 1697758 h 2884407"/>
                <a:gd name="connsiteX7" fmla="*/ 781321 w 1075248"/>
                <a:gd name="connsiteY7" fmla="*/ 2758462 h 2884407"/>
                <a:gd name="connsiteX8" fmla="*/ 752061 w 1075248"/>
                <a:gd name="connsiteY8" fmla="*/ 2824299 h 2884407"/>
                <a:gd name="connsiteX9" fmla="*/ 869104 w 1075248"/>
                <a:gd name="connsiteY9" fmla="*/ 2882820 h 2884407"/>
                <a:gd name="connsiteX10" fmla="*/ 1022723 w 1075248"/>
                <a:gd name="connsiteY10" fmla="*/ 2758462 h 2884407"/>
                <a:gd name="connsiteX11" fmla="*/ 1022723 w 1075248"/>
                <a:gd name="connsiteY11" fmla="*/ 2634103 h 2884407"/>
                <a:gd name="connsiteX12" fmla="*/ 385824 w 1075248"/>
                <a:gd name="connsiteY12" fmla="*/ 315185 h 2884407"/>
                <a:gd name="connsiteX13" fmla="*/ 203421 w 1075248"/>
                <a:gd name="connsiteY13" fmla="*/ 7947 h 2884407"/>
                <a:gd name="connsiteX0" fmla="*/ 203421 w 1075248"/>
                <a:gd name="connsiteY0" fmla="*/ 7947 h 2884407"/>
                <a:gd name="connsiteX1" fmla="*/ 349725 w 1075248"/>
                <a:gd name="connsiteY1" fmla="*/ 234718 h 2884407"/>
                <a:gd name="connsiteX2" fmla="*/ 261942 w 1075248"/>
                <a:gd name="connsiteY2" fmla="*/ 402967 h 2884407"/>
                <a:gd name="connsiteX3" fmla="*/ 64432 w 1075248"/>
                <a:gd name="connsiteY3" fmla="*/ 315185 h 2884407"/>
                <a:gd name="connsiteX4" fmla="*/ 101008 w 1075248"/>
                <a:gd name="connsiteY4" fmla="*/ 176196 h 2884407"/>
                <a:gd name="connsiteX5" fmla="*/ 27856 w 1075248"/>
                <a:gd name="connsiteY5" fmla="*/ 263979 h 2884407"/>
                <a:gd name="connsiteX6" fmla="*/ 642333 w 1075248"/>
                <a:gd name="connsiteY6" fmla="*/ 1697758 h 2884407"/>
                <a:gd name="connsiteX7" fmla="*/ 781321 w 1075248"/>
                <a:gd name="connsiteY7" fmla="*/ 2758462 h 2884407"/>
                <a:gd name="connsiteX8" fmla="*/ 752061 w 1075248"/>
                <a:gd name="connsiteY8" fmla="*/ 2824299 h 2884407"/>
                <a:gd name="connsiteX9" fmla="*/ 869104 w 1075248"/>
                <a:gd name="connsiteY9" fmla="*/ 2882820 h 2884407"/>
                <a:gd name="connsiteX10" fmla="*/ 1022723 w 1075248"/>
                <a:gd name="connsiteY10" fmla="*/ 2758462 h 2884407"/>
                <a:gd name="connsiteX11" fmla="*/ 1022723 w 1075248"/>
                <a:gd name="connsiteY11" fmla="*/ 2634103 h 2884407"/>
                <a:gd name="connsiteX12" fmla="*/ 385824 w 1075248"/>
                <a:gd name="connsiteY12" fmla="*/ 315185 h 2884407"/>
                <a:gd name="connsiteX13" fmla="*/ 203421 w 1075248"/>
                <a:gd name="connsiteY13" fmla="*/ 7947 h 2884407"/>
                <a:gd name="connsiteX0" fmla="*/ 203421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203421 w 1075248"/>
                <a:gd name="connsiteY13" fmla="*/ 0 h 2876460"/>
                <a:gd name="connsiteX0" fmla="*/ 203421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203421 w 1075248"/>
                <a:gd name="connsiteY13" fmla="*/ 0 h 2876460"/>
                <a:gd name="connsiteX0" fmla="*/ 203421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203421 w 1075248"/>
                <a:gd name="connsiteY13" fmla="*/ 0 h 2876460"/>
                <a:gd name="connsiteX0" fmla="*/ 203421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203421 w 1075248"/>
                <a:gd name="connsiteY13" fmla="*/ 0 h 2876460"/>
                <a:gd name="connsiteX0" fmla="*/ 203421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203421 w 1075248"/>
                <a:gd name="connsiteY13" fmla="*/ 0 h 2876460"/>
                <a:gd name="connsiteX0" fmla="*/ 183542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183542 w 1075248"/>
                <a:gd name="connsiteY13" fmla="*/ 0 h 2876460"/>
                <a:gd name="connsiteX0" fmla="*/ 183542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183542 w 1075248"/>
                <a:gd name="connsiteY13" fmla="*/ 0 h 2876460"/>
                <a:gd name="connsiteX0" fmla="*/ 183542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183542 w 1075248"/>
                <a:gd name="connsiteY13" fmla="*/ 0 h 2876460"/>
                <a:gd name="connsiteX0" fmla="*/ 183542 w 1075248"/>
                <a:gd name="connsiteY0" fmla="*/ 0 h 2876460"/>
                <a:gd name="connsiteX1" fmla="*/ 349725 w 1075248"/>
                <a:gd name="connsiteY1" fmla="*/ 226771 h 2876460"/>
                <a:gd name="connsiteX2" fmla="*/ 246039 w 1075248"/>
                <a:gd name="connsiteY2" fmla="*/ 398995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183542 w 1075248"/>
                <a:gd name="connsiteY13" fmla="*/ 0 h 2876460"/>
                <a:gd name="connsiteX0" fmla="*/ 183542 w 1075248"/>
                <a:gd name="connsiteY0" fmla="*/ 0 h 2876460"/>
                <a:gd name="connsiteX1" fmla="*/ 349725 w 1075248"/>
                <a:gd name="connsiteY1" fmla="*/ 226771 h 2876460"/>
                <a:gd name="connsiteX2" fmla="*/ 246039 w 1075248"/>
                <a:gd name="connsiteY2" fmla="*/ 398995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183542 w 1075248"/>
                <a:gd name="connsiteY13" fmla="*/ 0 h 2876460"/>
                <a:gd name="connsiteX0" fmla="*/ 183542 w 1075248"/>
                <a:gd name="connsiteY0" fmla="*/ 0 h 2876460"/>
                <a:gd name="connsiteX1" fmla="*/ 349725 w 1075248"/>
                <a:gd name="connsiteY1" fmla="*/ 226771 h 2876460"/>
                <a:gd name="connsiteX2" fmla="*/ 246039 w 1075248"/>
                <a:gd name="connsiteY2" fmla="*/ 398995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183542 w 1075248"/>
                <a:gd name="connsiteY13" fmla="*/ 0 h 2876460"/>
                <a:gd name="connsiteX0" fmla="*/ 215520 w 1107226"/>
                <a:gd name="connsiteY0" fmla="*/ 0 h 2876460"/>
                <a:gd name="connsiteX1" fmla="*/ 381703 w 1107226"/>
                <a:gd name="connsiteY1" fmla="*/ 226771 h 2876460"/>
                <a:gd name="connsiteX2" fmla="*/ 278017 w 1107226"/>
                <a:gd name="connsiteY2" fmla="*/ 398995 h 2876460"/>
                <a:gd name="connsiteX3" fmla="*/ 96410 w 1107226"/>
                <a:gd name="connsiteY3" fmla="*/ 307238 h 2876460"/>
                <a:gd name="connsiteX4" fmla="*/ 132986 w 1107226"/>
                <a:gd name="connsiteY4" fmla="*/ 168249 h 2876460"/>
                <a:gd name="connsiteX5" fmla="*/ 59834 w 1107226"/>
                <a:gd name="connsiteY5" fmla="*/ 256032 h 2876460"/>
                <a:gd name="connsiteX6" fmla="*/ 674311 w 1107226"/>
                <a:gd name="connsiteY6" fmla="*/ 1689811 h 2876460"/>
                <a:gd name="connsiteX7" fmla="*/ 813299 w 1107226"/>
                <a:gd name="connsiteY7" fmla="*/ 2750515 h 2876460"/>
                <a:gd name="connsiteX8" fmla="*/ 784039 w 1107226"/>
                <a:gd name="connsiteY8" fmla="*/ 2816352 h 2876460"/>
                <a:gd name="connsiteX9" fmla="*/ 901082 w 1107226"/>
                <a:gd name="connsiteY9" fmla="*/ 2874873 h 2876460"/>
                <a:gd name="connsiteX10" fmla="*/ 1054701 w 1107226"/>
                <a:gd name="connsiteY10" fmla="*/ 2750515 h 2876460"/>
                <a:gd name="connsiteX11" fmla="*/ 1054701 w 1107226"/>
                <a:gd name="connsiteY11" fmla="*/ 2626156 h 2876460"/>
                <a:gd name="connsiteX12" fmla="*/ 417802 w 1107226"/>
                <a:gd name="connsiteY12" fmla="*/ 307238 h 2876460"/>
                <a:gd name="connsiteX13" fmla="*/ 215520 w 1107226"/>
                <a:gd name="connsiteY13" fmla="*/ 0 h 2876460"/>
                <a:gd name="connsiteX0" fmla="*/ 215520 w 1107226"/>
                <a:gd name="connsiteY0" fmla="*/ 0 h 2876460"/>
                <a:gd name="connsiteX1" fmla="*/ 381703 w 1107226"/>
                <a:gd name="connsiteY1" fmla="*/ 226771 h 2876460"/>
                <a:gd name="connsiteX2" fmla="*/ 278017 w 1107226"/>
                <a:gd name="connsiteY2" fmla="*/ 398995 h 2876460"/>
                <a:gd name="connsiteX3" fmla="*/ 96410 w 1107226"/>
                <a:gd name="connsiteY3" fmla="*/ 307238 h 2876460"/>
                <a:gd name="connsiteX4" fmla="*/ 132986 w 1107226"/>
                <a:gd name="connsiteY4" fmla="*/ 168249 h 2876460"/>
                <a:gd name="connsiteX5" fmla="*/ 59834 w 1107226"/>
                <a:gd name="connsiteY5" fmla="*/ 256032 h 2876460"/>
                <a:gd name="connsiteX6" fmla="*/ 674311 w 1107226"/>
                <a:gd name="connsiteY6" fmla="*/ 1689811 h 2876460"/>
                <a:gd name="connsiteX7" fmla="*/ 813299 w 1107226"/>
                <a:gd name="connsiteY7" fmla="*/ 2750515 h 2876460"/>
                <a:gd name="connsiteX8" fmla="*/ 784039 w 1107226"/>
                <a:gd name="connsiteY8" fmla="*/ 2816352 h 2876460"/>
                <a:gd name="connsiteX9" fmla="*/ 901082 w 1107226"/>
                <a:gd name="connsiteY9" fmla="*/ 2874873 h 2876460"/>
                <a:gd name="connsiteX10" fmla="*/ 1054701 w 1107226"/>
                <a:gd name="connsiteY10" fmla="*/ 2750515 h 2876460"/>
                <a:gd name="connsiteX11" fmla="*/ 1054701 w 1107226"/>
                <a:gd name="connsiteY11" fmla="*/ 2626156 h 2876460"/>
                <a:gd name="connsiteX12" fmla="*/ 417802 w 1107226"/>
                <a:gd name="connsiteY12" fmla="*/ 307238 h 2876460"/>
                <a:gd name="connsiteX13" fmla="*/ 215520 w 1107226"/>
                <a:gd name="connsiteY13" fmla="*/ 0 h 2876460"/>
                <a:gd name="connsiteX0" fmla="*/ 215520 w 1107226"/>
                <a:gd name="connsiteY0" fmla="*/ 0 h 2876460"/>
                <a:gd name="connsiteX1" fmla="*/ 381703 w 1107226"/>
                <a:gd name="connsiteY1" fmla="*/ 226771 h 2876460"/>
                <a:gd name="connsiteX2" fmla="*/ 278017 w 1107226"/>
                <a:gd name="connsiteY2" fmla="*/ 398995 h 2876460"/>
                <a:gd name="connsiteX3" fmla="*/ 96410 w 1107226"/>
                <a:gd name="connsiteY3" fmla="*/ 307238 h 2876460"/>
                <a:gd name="connsiteX4" fmla="*/ 132986 w 1107226"/>
                <a:gd name="connsiteY4" fmla="*/ 168249 h 2876460"/>
                <a:gd name="connsiteX5" fmla="*/ 59834 w 1107226"/>
                <a:gd name="connsiteY5" fmla="*/ 256032 h 2876460"/>
                <a:gd name="connsiteX6" fmla="*/ 674311 w 1107226"/>
                <a:gd name="connsiteY6" fmla="*/ 1689811 h 2876460"/>
                <a:gd name="connsiteX7" fmla="*/ 813299 w 1107226"/>
                <a:gd name="connsiteY7" fmla="*/ 2750515 h 2876460"/>
                <a:gd name="connsiteX8" fmla="*/ 784039 w 1107226"/>
                <a:gd name="connsiteY8" fmla="*/ 2816352 h 2876460"/>
                <a:gd name="connsiteX9" fmla="*/ 901082 w 1107226"/>
                <a:gd name="connsiteY9" fmla="*/ 2874873 h 2876460"/>
                <a:gd name="connsiteX10" fmla="*/ 1054701 w 1107226"/>
                <a:gd name="connsiteY10" fmla="*/ 2750515 h 2876460"/>
                <a:gd name="connsiteX11" fmla="*/ 1054701 w 1107226"/>
                <a:gd name="connsiteY11" fmla="*/ 2626156 h 2876460"/>
                <a:gd name="connsiteX12" fmla="*/ 417802 w 1107226"/>
                <a:gd name="connsiteY12" fmla="*/ 307238 h 2876460"/>
                <a:gd name="connsiteX13" fmla="*/ 215520 w 1107226"/>
                <a:gd name="connsiteY13" fmla="*/ 0 h 2876460"/>
                <a:gd name="connsiteX0" fmla="*/ 167355 w 1059061"/>
                <a:gd name="connsiteY0" fmla="*/ 0 h 2876460"/>
                <a:gd name="connsiteX1" fmla="*/ 333538 w 1059061"/>
                <a:gd name="connsiteY1" fmla="*/ 226771 h 2876460"/>
                <a:gd name="connsiteX2" fmla="*/ 229852 w 1059061"/>
                <a:gd name="connsiteY2" fmla="*/ 398995 h 2876460"/>
                <a:gd name="connsiteX3" fmla="*/ 48245 w 1059061"/>
                <a:gd name="connsiteY3" fmla="*/ 307238 h 2876460"/>
                <a:gd name="connsiteX4" fmla="*/ 84821 w 1059061"/>
                <a:gd name="connsiteY4" fmla="*/ 168249 h 2876460"/>
                <a:gd name="connsiteX5" fmla="*/ 11669 w 1059061"/>
                <a:gd name="connsiteY5" fmla="*/ 256032 h 2876460"/>
                <a:gd name="connsiteX6" fmla="*/ 626146 w 1059061"/>
                <a:gd name="connsiteY6" fmla="*/ 1689811 h 2876460"/>
                <a:gd name="connsiteX7" fmla="*/ 765134 w 1059061"/>
                <a:gd name="connsiteY7" fmla="*/ 2750515 h 2876460"/>
                <a:gd name="connsiteX8" fmla="*/ 735874 w 1059061"/>
                <a:gd name="connsiteY8" fmla="*/ 2816352 h 2876460"/>
                <a:gd name="connsiteX9" fmla="*/ 852917 w 1059061"/>
                <a:gd name="connsiteY9" fmla="*/ 2874873 h 2876460"/>
                <a:gd name="connsiteX10" fmla="*/ 1006536 w 1059061"/>
                <a:gd name="connsiteY10" fmla="*/ 2750515 h 2876460"/>
                <a:gd name="connsiteX11" fmla="*/ 1006536 w 1059061"/>
                <a:gd name="connsiteY11" fmla="*/ 2626156 h 2876460"/>
                <a:gd name="connsiteX12" fmla="*/ 369637 w 1059061"/>
                <a:gd name="connsiteY12" fmla="*/ 307238 h 2876460"/>
                <a:gd name="connsiteX13" fmla="*/ 167355 w 1059061"/>
                <a:gd name="connsiteY13" fmla="*/ 0 h 2876460"/>
                <a:gd name="connsiteX0" fmla="*/ 155686 w 1047392"/>
                <a:gd name="connsiteY0" fmla="*/ 0 h 2876460"/>
                <a:gd name="connsiteX1" fmla="*/ 321869 w 1047392"/>
                <a:gd name="connsiteY1" fmla="*/ 226771 h 2876460"/>
                <a:gd name="connsiteX2" fmla="*/ 218183 w 1047392"/>
                <a:gd name="connsiteY2" fmla="*/ 398995 h 2876460"/>
                <a:gd name="connsiteX3" fmla="*/ 36576 w 1047392"/>
                <a:gd name="connsiteY3" fmla="*/ 307238 h 2876460"/>
                <a:gd name="connsiteX4" fmla="*/ 73152 w 1047392"/>
                <a:gd name="connsiteY4" fmla="*/ 168249 h 2876460"/>
                <a:gd name="connsiteX5" fmla="*/ 0 w 1047392"/>
                <a:gd name="connsiteY5" fmla="*/ 256032 h 2876460"/>
                <a:gd name="connsiteX6" fmla="*/ 614477 w 1047392"/>
                <a:gd name="connsiteY6" fmla="*/ 1689811 h 2876460"/>
                <a:gd name="connsiteX7" fmla="*/ 753465 w 1047392"/>
                <a:gd name="connsiteY7" fmla="*/ 2750515 h 2876460"/>
                <a:gd name="connsiteX8" fmla="*/ 724205 w 1047392"/>
                <a:gd name="connsiteY8" fmla="*/ 2816352 h 2876460"/>
                <a:gd name="connsiteX9" fmla="*/ 841248 w 1047392"/>
                <a:gd name="connsiteY9" fmla="*/ 2874873 h 2876460"/>
                <a:gd name="connsiteX10" fmla="*/ 994867 w 1047392"/>
                <a:gd name="connsiteY10" fmla="*/ 2750515 h 2876460"/>
                <a:gd name="connsiteX11" fmla="*/ 994867 w 1047392"/>
                <a:gd name="connsiteY11" fmla="*/ 2626156 h 2876460"/>
                <a:gd name="connsiteX12" fmla="*/ 357968 w 1047392"/>
                <a:gd name="connsiteY12" fmla="*/ 307238 h 2876460"/>
                <a:gd name="connsiteX13" fmla="*/ 155686 w 1047392"/>
                <a:gd name="connsiteY13" fmla="*/ 0 h 2876460"/>
                <a:gd name="connsiteX0" fmla="*/ 151711 w 1043417"/>
                <a:gd name="connsiteY0" fmla="*/ 0 h 2876460"/>
                <a:gd name="connsiteX1" fmla="*/ 317894 w 1043417"/>
                <a:gd name="connsiteY1" fmla="*/ 226771 h 2876460"/>
                <a:gd name="connsiteX2" fmla="*/ 214208 w 1043417"/>
                <a:gd name="connsiteY2" fmla="*/ 398995 h 2876460"/>
                <a:gd name="connsiteX3" fmla="*/ 32601 w 1043417"/>
                <a:gd name="connsiteY3" fmla="*/ 307238 h 2876460"/>
                <a:gd name="connsiteX4" fmla="*/ 69177 w 1043417"/>
                <a:gd name="connsiteY4" fmla="*/ 168249 h 2876460"/>
                <a:gd name="connsiteX5" fmla="*/ 0 w 1043417"/>
                <a:gd name="connsiteY5" fmla="*/ 275910 h 2876460"/>
                <a:gd name="connsiteX6" fmla="*/ 610502 w 1043417"/>
                <a:gd name="connsiteY6" fmla="*/ 1689811 h 2876460"/>
                <a:gd name="connsiteX7" fmla="*/ 749490 w 1043417"/>
                <a:gd name="connsiteY7" fmla="*/ 2750515 h 2876460"/>
                <a:gd name="connsiteX8" fmla="*/ 720230 w 1043417"/>
                <a:gd name="connsiteY8" fmla="*/ 2816352 h 2876460"/>
                <a:gd name="connsiteX9" fmla="*/ 837273 w 1043417"/>
                <a:gd name="connsiteY9" fmla="*/ 2874873 h 2876460"/>
                <a:gd name="connsiteX10" fmla="*/ 990892 w 1043417"/>
                <a:gd name="connsiteY10" fmla="*/ 2750515 h 2876460"/>
                <a:gd name="connsiteX11" fmla="*/ 990892 w 1043417"/>
                <a:gd name="connsiteY11" fmla="*/ 2626156 h 2876460"/>
                <a:gd name="connsiteX12" fmla="*/ 353993 w 1043417"/>
                <a:gd name="connsiteY12" fmla="*/ 307238 h 2876460"/>
                <a:gd name="connsiteX13" fmla="*/ 151711 w 1043417"/>
                <a:gd name="connsiteY13" fmla="*/ 0 h 2876460"/>
                <a:gd name="connsiteX0" fmla="*/ 151711 w 1043417"/>
                <a:gd name="connsiteY0" fmla="*/ 0 h 2876460"/>
                <a:gd name="connsiteX1" fmla="*/ 317894 w 1043417"/>
                <a:gd name="connsiteY1" fmla="*/ 226771 h 2876460"/>
                <a:gd name="connsiteX2" fmla="*/ 214208 w 1043417"/>
                <a:gd name="connsiteY2" fmla="*/ 398995 h 2876460"/>
                <a:gd name="connsiteX3" fmla="*/ 32601 w 1043417"/>
                <a:gd name="connsiteY3" fmla="*/ 307238 h 2876460"/>
                <a:gd name="connsiteX4" fmla="*/ 69177 w 1043417"/>
                <a:gd name="connsiteY4" fmla="*/ 168249 h 2876460"/>
                <a:gd name="connsiteX5" fmla="*/ 0 w 1043417"/>
                <a:gd name="connsiteY5" fmla="*/ 275910 h 2876460"/>
                <a:gd name="connsiteX6" fmla="*/ 610502 w 1043417"/>
                <a:gd name="connsiteY6" fmla="*/ 1689811 h 2876460"/>
                <a:gd name="connsiteX7" fmla="*/ 749490 w 1043417"/>
                <a:gd name="connsiteY7" fmla="*/ 2750515 h 2876460"/>
                <a:gd name="connsiteX8" fmla="*/ 720230 w 1043417"/>
                <a:gd name="connsiteY8" fmla="*/ 2816352 h 2876460"/>
                <a:gd name="connsiteX9" fmla="*/ 837273 w 1043417"/>
                <a:gd name="connsiteY9" fmla="*/ 2874873 h 2876460"/>
                <a:gd name="connsiteX10" fmla="*/ 990892 w 1043417"/>
                <a:gd name="connsiteY10" fmla="*/ 2750515 h 2876460"/>
                <a:gd name="connsiteX11" fmla="*/ 990892 w 1043417"/>
                <a:gd name="connsiteY11" fmla="*/ 2626156 h 2876460"/>
                <a:gd name="connsiteX12" fmla="*/ 353993 w 1043417"/>
                <a:gd name="connsiteY12" fmla="*/ 307238 h 2876460"/>
                <a:gd name="connsiteX13" fmla="*/ 151711 w 1043417"/>
                <a:gd name="connsiteY13" fmla="*/ 0 h 2876460"/>
                <a:gd name="connsiteX0" fmla="*/ 128360 w 1020066"/>
                <a:gd name="connsiteY0" fmla="*/ 0 h 2876460"/>
                <a:gd name="connsiteX1" fmla="*/ 294543 w 1020066"/>
                <a:gd name="connsiteY1" fmla="*/ 226771 h 2876460"/>
                <a:gd name="connsiteX2" fmla="*/ 190857 w 1020066"/>
                <a:gd name="connsiteY2" fmla="*/ 398995 h 2876460"/>
                <a:gd name="connsiteX3" fmla="*/ 9250 w 1020066"/>
                <a:gd name="connsiteY3" fmla="*/ 307238 h 2876460"/>
                <a:gd name="connsiteX4" fmla="*/ 45826 w 1020066"/>
                <a:gd name="connsiteY4" fmla="*/ 168249 h 2876460"/>
                <a:gd name="connsiteX5" fmla="*/ 503 w 1020066"/>
                <a:gd name="connsiteY5" fmla="*/ 299764 h 2876460"/>
                <a:gd name="connsiteX6" fmla="*/ 587151 w 1020066"/>
                <a:gd name="connsiteY6" fmla="*/ 1689811 h 2876460"/>
                <a:gd name="connsiteX7" fmla="*/ 726139 w 1020066"/>
                <a:gd name="connsiteY7" fmla="*/ 2750515 h 2876460"/>
                <a:gd name="connsiteX8" fmla="*/ 696879 w 1020066"/>
                <a:gd name="connsiteY8" fmla="*/ 2816352 h 2876460"/>
                <a:gd name="connsiteX9" fmla="*/ 813922 w 1020066"/>
                <a:gd name="connsiteY9" fmla="*/ 2874873 h 2876460"/>
                <a:gd name="connsiteX10" fmla="*/ 967541 w 1020066"/>
                <a:gd name="connsiteY10" fmla="*/ 2750515 h 2876460"/>
                <a:gd name="connsiteX11" fmla="*/ 967541 w 1020066"/>
                <a:gd name="connsiteY11" fmla="*/ 2626156 h 2876460"/>
                <a:gd name="connsiteX12" fmla="*/ 330642 w 1020066"/>
                <a:gd name="connsiteY12" fmla="*/ 307238 h 2876460"/>
                <a:gd name="connsiteX13" fmla="*/ 128360 w 1020066"/>
                <a:gd name="connsiteY13" fmla="*/ 0 h 2876460"/>
                <a:gd name="connsiteX0" fmla="*/ 128360 w 1020066"/>
                <a:gd name="connsiteY0" fmla="*/ 0 h 2876460"/>
                <a:gd name="connsiteX1" fmla="*/ 294543 w 1020066"/>
                <a:gd name="connsiteY1" fmla="*/ 226771 h 2876460"/>
                <a:gd name="connsiteX2" fmla="*/ 190857 w 1020066"/>
                <a:gd name="connsiteY2" fmla="*/ 398995 h 2876460"/>
                <a:gd name="connsiteX3" fmla="*/ 9250 w 1020066"/>
                <a:gd name="connsiteY3" fmla="*/ 307238 h 2876460"/>
                <a:gd name="connsiteX4" fmla="*/ 45826 w 1020066"/>
                <a:gd name="connsiteY4" fmla="*/ 168249 h 2876460"/>
                <a:gd name="connsiteX5" fmla="*/ 503 w 1020066"/>
                <a:gd name="connsiteY5" fmla="*/ 299764 h 2876460"/>
                <a:gd name="connsiteX6" fmla="*/ 587151 w 1020066"/>
                <a:gd name="connsiteY6" fmla="*/ 1689811 h 2876460"/>
                <a:gd name="connsiteX7" fmla="*/ 726139 w 1020066"/>
                <a:gd name="connsiteY7" fmla="*/ 2750515 h 2876460"/>
                <a:gd name="connsiteX8" fmla="*/ 696879 w 1020066"/>
                <a:gd name="connsiteY8" fmla="*/ 2816352 h 2876460"/>
                <a:gd name="connsiteX9" fmla="*/ 813922 w 1020066"/>
                <a:gd name="connsiteY9" fmla="*/ 2874873 h 2876460"/>
                <a:gd name="connsiteX10" fmla="*/ 967541 w 1020066"/>
                <a:gd name="connsiteY10" fmla="*/ 2750515 h 2876460"/>
                <a:gd name="connsiteX11" fmla="*/ 967541 w 1020066"/>
                <a:gd name="connsiteY11" fmla="*/ 2626156 h 2876460"/>
                <a:gd name="connsiteX12" fmla="*/ 330642 w 1020066"/>
                <a:gd name="connsiteY12" fmla="*/ 307238 h 2876460"/>
                <a:gd name="connsiteX13" fmla="*/ 128360 w 1020066"/>
                <a:gd name="connsiteY13" fmla="*/ 0 h 2876460"/>
                <a:gd name="connsiteX0" fmla="*/ 128360 w 1020066"/>
                <a:gd name="connsiteY0" fmla="*/ 0 h 2876460"/>
                <a:gd name="connsiteX1" fmla="*/ 294543 w 1020066"/>
                <a:gd name="connsiteY1" fmla="*/ 226771 h 2876460"/>
                <a:gd name="connsiteX2" fmla="*/ 190857 w 1020066"/>
                <a:gd name="connsiteY2" fmla="*/ 398995 h 2876460"/>
                <a:gd name="connsiteX3" fmla="*/ 9250 w 1020066"/>
                <a:gd name="connsiteY3" fmla="*/ 307238 h 2876460"/>
                <a:gd name="connsiteX4" fmla="*/ 45826 w 1020066"/>
                <a:gd name="connsiteY4" fmla="*/ 168249 h 2876460"/>
                <a:gd name="connsiteX5" fmla="*/ 503 w 1020066"/>
                <a:gd name="connsiteY5" fmla="*/ 299764 h 2876460"/>
                <a:gd name="connsiteX6" fmla="*/ 587151 w 1020066"/>
                <a:gd name="connsiteY6" fmla="*/ 1689811 h 2876460"/>
                <a:gd name="connsiteX7" fmla="*/ 726139 w 1020066"/>
                <a:gd name="connsiteY7" fmla="*/ 2750515 h 2876460"/>
                <a:gd name="connsiteX8" fmla="*/ 696879 w 1020066"/>
                <a:gd name="connsiteY8" fmla="*/ 2816352 h 2876460"/>
                <a:gd name="connsiteX9" fmla="*/ 813922 w 1020066"/>
                <a:gd name="connsiteY9" fmla="*/ 2874873 h 2876460"/>
                <a:gd name="connsiteX10" fmla="*/ 967541 w 1020066"/>
                <a:gd name="connsiteY10" fmla="*/ 2750515 h 2876460"/>
                <a:gd name="connsiteX11" fmla="*/ 967541 w 1020066"/>
                <a:gd name="connsiteY11" fmla="*/ 2626156 h 2876460"/>
                <a:gd name="connsiteX12" fmla="*/ 330642 w 1020066"/>
                <a:gd name="connsiteY12" fmla="*/ 307238 h 2876460"/>
                <a:gd name="connsiteX13" fmla="*/ 128360 w 1020066"/>
                <a:gd name="connsiteY13" fmla="*/ 0 h 2876460"/>
                <a:gd name="connsiteX0" fmla="*/ 128360 w 1020066"/>
                <a:gd name="connsiteY0" fmla="*/ 0 h 2876460"/>
                <a:gd name="connsiteX1" fmla="*/ 294543 w 1020066"/>
                <a:gd name="connsiteY1" fmla="*/ 226771 h 2876460"/>
                <a:gd name="connsiteX2" fmla="*/ 190857 w 1020066"/>
                <a:gd name="connsiteY2" fmla="*/ 398995 h 2876460"/>
                <a:gd name="connsiteX3" fmla="*/ 9250 w 1020066"/>
                <a:gd name="connsiteY3" fmla="*/ 307238 h 2876460"/>
                <a:gd name="connsiteX4" fmla="*/ 45826 w 1020066"/>
                <a:gd name="connsiteY4" fmla="*/ 168249 h 2876460"/>
                <a:gd name="connsiteX5" fmla="*/ 503 w 1020066"/>
                <a:gd name="connsiteY5" fmla="*/ 299764 h 2876460"/>
                <a:gd name="connsiteX6" fmla="*/ 599078 w 1020066"/>
                <a:gd name="connsiteY6" fmla="*/ 1685836 h 2876460"/>
                <a:gd name="connsiteX7" fmla="*/ 726139 w 1020066"/>
                <a:gd name="connsiteY7" fmla="*/ 2750515 h 2876460"/>
                <a:gd name="connsiteX8" fmla="*/ 696879 w 1020066"/>
                <a:gd name="connsiteY8" fmla="*/ 2816352 h 2876460"/>
                <a:gd name="connsiteX9" fmla="*/ 813922 w 1020066"/>
                <a:gd name="connsiteY9" fmla="*/ 2874873 h 2876460"/>
                <a:gd name="connsiteX10" fmla="*/ 967541 w 1020066"/>
                <a:gd name="connsiteY10" fmla="*/ 2750515 h 2876460"/>
                <a:gd name="connsiteX11" fmla="*/ 967541 w 1020066"/>
                <a:gd name="connsiteY11" fmla="*/ 2626156 h 2876460"/>
                <a:gd name="connsiteX12" fmla="*/ 330642 w 1020066"/>
                <a:gd name="connsiteY12" fmla="*/ 307238 h 2876460"/>
                <a:gd name="connsiteX13" fmla="*/ 128360 w 1020066"/>
                <a:gd name="connsiteY13" fmla="*/ 0 h 2876460"/>
                <a:gd name="connsiteX0" fmla="*/ 128360 w 1020066"/>
                <a:gd name="connsiteY0" fmla="*/ 0 h 2876460"/>
                <a:gd name="connsiteX1" fmla="*/ 294543 w 1020066"/>
                <a:gd name="connsiteY1" fmla="*/ 226771 h 2876460"/>
                <a:gd name="connsiteX2" fmla="*/ 190857 w 1020066"/>
                <a:gd name="connsiteY2" fmla="*/ 398995 h 2876460"/>
                <a:gd name="connsiteX3" fmla="*/ 9250 w 1020066"/>
                <a:gd name="connsiteY3" fmla="*/ 307238 h 2876460"/>
                <a:gd name="connsiteX4" fmla="*/ 45826 w 1020066"/>
                <a:gd name="connsiteY4" fmla="*/ 168249 h 2876460"/>
                <a:gd name="connsiteX5" fmla="*/ 503 w 1020066"/>
                <a:gd name="connsiteY5" fmla="*/ 299764 h 2876460"/>
                <a:gd name="connsiteX6" fmla="*/ 599078 w 1020066"/>
                <a:gd name="connsiteY6" fmla="*/ 1685836 h 2876460"/>
                <a:gd name="connsiteX7" fmla="*/ 726139 w 1020066"/>
                <a:gd name="connsiteY7" fmla="*/ 2750515 h 2876460"/>
                <a:gd name="connsiteX8" fmla="*/ 696879 w 1020066"/>
                <a:gd name="connsiteY8" fmla="*/ 2816352 h 2876460"/>
                <a:gd name="connsiteX9" fmla="*/ 813922 w 1020066"/>
                <a:gd name="connsiteY9" fmla="*/ 2874873 h 2876460"/>
                <a:gd name="connsiteX10" fmla="*/ 967541 w 1020066"/>
                <a:gd name="connsiteY10" fmla="*/ 2750515 h 2876460"/>
                <a:gd name="connsiteX11" fmla="*/ 967541 w 1020066"/>
                <a:gd name="connsiteY11" fmla="*/ 2626156 h 2876460"/>
                <a:gd name="connsiteX12" fmla="*/ 330642 w 1020066"/>
                <a:gd name="connsiteY12" fmla="*/ 307238 h 2876460"/>
                <a:gd name="connsiteX13" fmla="*/ 128360 w 1020066"/>
                <a:gd name="connsiteY13" fmla="*/ 0 h 2876460"/>
                <a:gd name="connsiteX0" fmla="*/ 138476 w 1030182"/>
                <a:gd name="connsiteY0" fmla="*/ 0 h 2876460"/>
                <a:gd name="connsiteX1" fmla="*/ 304659 w 1030182"/>
                <a:gd name="connsiteY1" fmla="*/ 226771 h 2876460"/>
                <a:gd name="connsiteX2" fmla="*/ 200973 w 1030182"/>
                <a:gd name="connsiteY2" fmla="*/ 398995 h 2876460"/>
                <a:gd name="connsiteX3" fmla="*/ 19366 w 1030182"/>
                <a:gd name="connsiteY3" fmla="*/ 307238 h 2876460"/>
                <a:gd name="connsiteX4" fmla="*/ 55942 w 1030182"/>
                <a:gd name="connsiteY4" fmla="*/ 168249 h 2876460"/>
                <a:gd name="connsiteX5" fmla="*/ 10619 w 1030182"/>
                <a:gd name="connsiteY5" fmla="*/ 299764 h 2876460"/>
                <a:gd name="connsiteX6" fmla="*/ 609194 w 1030182"/>
                <a:gd name="connsiteY6" fmla="*/ 1685836 h 2876460"/>
                <a:gd name="connsiteX7" fmla="*/ 736255 w 1030182"/>
                <a:gd name="connsiteY7" fmla="*/ 2750515 h 2876460"/>
                <a:gd name="connsiteX8" fmla="*/ 706995 w 1030182"/>
                <a:gd name="connsiteY8" fmla="*/ 2816352 h 2876460"/>
                <a:gd name="connsiteX9" fmla="*/ 824038 w 1030182"/>
                <a:gd name="connsiteY9" fmla="*/ 2874873 h 2876460"/>
                <a:gd name="connsiteX10" fmla="*/ 977657 w 1030182"/>
                <a:gd name="connsiteY10" fmla="*/ 2750515 h 2876460"/>
                <a:gd name="connsiteX11" fmla="*/ 977657 w 1030182"/>
                <a:gd name="connsiteY11" fmla="*/ 2626156 h 2876460"/>
                <a:gd name="connsiteX12" fmla="*/ 340758 w 1030182"/>
                <a:gd name="connsiteY12" fmla="*/ 307238 h 2876460"/>
                <a:gd name="connsiteX13" fmla="*/ 138476 w 1030182"/>
                <a:gd name="connsiteY13" fmla="*/ 0 h 2876460"/>
                <a:gd name="connsiteX0" fmla="*/ 134426 w 1026132"/>
                <a:gd name="connsiteY0" fmla="*/ 0 h 2876460"/>
                <a:gd name="connsiteX1" fmla="*/ 300609 w 1026132"/>
                <a:gd name="connsiteY1" fmla="*/ 226771 h 2876460"/>
                <a:gd name="connsiteX2" fmla="*/ 196923 w 1026132"/>
                <a:gd name="connsiteY2" fmla="*/ 398995 h 2876460"/>
                <a:gd name="connsiteX3" fmla="*/ 15316 w 1026132"/>
                <a:gd name="connsiteY3" fmla="*/ 307238 h 2876460"/>
                <a:gd name="connsiteX4" fmla="*/ 51892 w 1026132"/>
                <a:gd name="connsiteY4" fmla="*/ 168249 h 2876460"/>
                <a:gd name="connsiteX5" fmla="*/ 6569 w 1026132"/>
                <a:gd name="connsiteY5" fmla="*/ 299764 h 2876460"/>
                <a:gd name="connsiteX6" fmla="*/ 605144 w 1026132"/>
                <a:gd name="connsiteY6" fmla="*/ 1685836 h 2876460"/>
                <a:gd name="connsiteX7" fmla="*/ 732205 w 1026132"/>
                <a:gd name="connsiteY7" fmla="*/ 2750515 h 2876460"/>
                <a:gd name="connsiteX8" fmla="*/ 702945 w 1026132"/>
                <a:gd name="connsiteY8" fmla="*/ 2816352 h 2876460"/>
                <a:gd name="connsiteX9" fmla="*/ 819988 w 1026132"/>
                <a:gd name="connsiteY9" fmla="*/ 2874873 h 2876460"/>
                <a:gd name="connsiteX10" fmla="*/ 973607 w 1026132"/>
                <a:gd name="connsiteY10" fmla="*/ 2750515 h 2876460"/>
                <a:gd name="connsiteX11" fmla="*/ 973607 w 1026132"/>
                <a:gd name="connsiteY11" fmla="*/ 2626156 h 2876460"/>
                <a:gd name="connsiteX12" fmla="*/ 336708 w 1026132"/>
                <a:gd name="connsiteY12" fmla="*/ 307238 h 2876460"/>
                <a:gd name="connsiteX13" fmla="*/ 134426 w 1026132"/>
                <a:gd name="connsiteY13" fmla="*/ 0 h 2876460"/>
                <a:gd name="connsiteX0" fmla="*/ 134426 w 1026132"/>
                <a:gd name="connsiteY0" fmla="*/ 0 h 2876460"/>
                <a:gd name="connsiteX1" fmla="*/ 300609 w 1026132"/>
                <a:gd name="connsiteY1" fmla="*/ 226771 h 2876460"/>
                <a:gd name="connsiteX2" fmla="*/ 196923 w 1026132"/>
                <a:gd name="connsiteY2" fmla="*/ 398995 h 2876460"/>
                <a:gd name="connsiteX3" fmla="*/ 15316 w 1026132"/>
                <a:gd name="connsiteY3" fmla="*/ 307238 h 2876460"/>
                <a:gd name="connsiteX4" fmla="*/ 51892 w 1026132"/>
                <a:gd name="connsiteY4" fmla="*/ 168249 h 2876460"/>
                <a:gd name="connsiteX5" fmla="*/ 6569 w 1026132"/>
                <a:gd name="connsiteY5" fmla="*/ 299764 h 2876460"/>
                <a:gd name="connsiteX6" fmla="*/ 605144 w 1026132"/>
                <a:gd name="connsiteY6" fmla="*/ 1685836 h 2876460"/>
                <a:gd name="connsiteX7" fmla="*/ 732205 w 1026132"/>
                <a:gd name="connsiteY7" fmla="*/ 2750515 h 2876460"/>
                <a:gd name="connsiteX8" fmla="*/ 702945 w 1026132"/>
                <a:gd name="connsiteY8" fmla="*/ 2816352 h 2876460"/>
                <a:gd name="connsiteX9" fmla="*/ 819988 w 1026132"/>
                <a:gd name="connsiteY9" fmla="*/ 2874873 h 2876460"/>
                <a:gd name="connsiteX10" fmla="*/ 973607 w 1026132"/>
                <a:gd name="connsiteY10" fmla="*/ 2750515 h 2876460"/>
                <a:gd name="connsiteX11" fmla="*/ 973607 w 1026132"/>
                <a:gd name="connsiteY11" fmla="*/ 2626156 h 2876460"/>
                <a:gd name="connsiteX12" fmla="*/ 336708 w 1026132"/>
                <a:gd name="connsiteY12" fmla="*/ 307238 h 2876460"/>
                <a:gd name="connsiteX13" fmla="*/ 134426 w 1026132"/>
                <a:gd name="connsiteY13" fmla="*/ 0 h 2876460"/>
                <a:gd name="connsiteX0" fmla="*/ 134426 w 1026132"/>
                <a:gd name="connsiteY0" fmla="*/ 0 h 2876460"/>
                <a:gd name="connsiteX1" fmla="*/ 300609 w 1026132"/>
                <a:gd name="connsiteY1" fmla="*/ 226771 h 2876460"/>
                <a:gd name="connsiteX2" fmla="*/ 196923 w 1026132"/>
                <a:gd name="connsiteY2" fmla="*/ 398995 h 2876460"/>
                <a:gd name="connsiteX3" fmla="*/ 15316 w 1026132"/>
                <a:gd name="connsiteY3" fmla="*/ 307238 h 2876460"/>
                <a:gd name="connsiteX4" fmla="*/ 51892 w 1026132"/>
                <a:gd name="connsiteY4" fmla="*/ 168249 h 2876460"/>
                <a:gd name="connsiteX5" fmla="*/ 6569 w 1026132"/>
                <a:gd name="connsiteY5" fmla="*/ 299764 h 2876460"/>
                <a:gd name="connsiteX6" fmla="*/ 605144 w 1026132"/>
                <a:gd name="connsiteY6" fmla="*/ 1685836 h 2876460"/>
                <a:gd name="connsiteX7" fmla="*/ 732205 w 1026132"/>
                <a:gd name="connsiteY7" fmla="*/ 2750515 h 2876460"/>
                <a:gd name="connsiteX8" fmla="*/ 702945 w 1026132"/>
                <a:gd name="connsiteY8" fmla="*/ 2816352 h 2876460"/>
                <a:gd name="connsiteX9" fmla="*/ 819988 w 1026132"/>
                <a:gd name="connsiteY9" fmla="*/ 2874873 h 2876460"/>
                <a:gd name="connsiteX10" fmla="*/ 973607 w 1026132"/>
                <a:gd name="connsiteY10" fmla="*/ 2750515 h 2876460"/>
                <a:gd name="connsiteX11" fmla="*/ 973607 w 1026132"/>
                <a:gd name="connsiteY11" fmla="*/ 2626156 h 2876460"/>
                <a:gd name="connsiteX12" fmla="*/ 336708 w 1026132"/>
                <a:gd name="connsiteY12" fmla="*/ 307238 h 2876460"/>
                <a:gd name="connsiteX13" fmla="*/ 134426 w 1026132"/>
                <a:gd name="connsiteY13" fmla="*/ 0 h 2876460"/>
                <a:gd name="connsiteX0" fmla="*/ 134426 w 1026132"/>
                <a:gd name="connsiteY0" fmla="*/ 0 h 2876854"/>
                <a:gd name="connsiteX1" fmla="*/ 300609 w 1026132"/>
                <a:gd name="connsiteY1" fmla="*/ 226771 h 2876854"/>
                <a:gd name="connsiteX2" fmla="*/ 196923 w 1026132"/>
                <a:gd name="connsiteY2" fmla="*/ 398995 h 2876854"/>
                <a:gd name="connsiteX3" fmla="*/ 15316 w 1026132"/>
                <a:gd name="connsiteY3" fmla="*/ 307238 h 2876854"/>
                <a:gd name="connsiteX4" fmla="*/ 51892 w 1026132"/>
                <a:gd name="connsiteY4" fmla="*/ 168249 h 2876854"/>
                <a:gd name="connsiteX5" fmla="*/ 6569 w 1026132"/>
                <a:gd name="connsiteY5" fmla="*/ 299764 h 2876854"/>
                <a:gd name="connsiteX6" fmla="*/ 605144 w 1026132"/>
                <a:gd name="connsiteY6" fmla="*/ 1685836 h 2876854"/>
                <a:gd name="connsiteX7" fmla="*/ 728916 w 1026132"/>
                <a:gd name="connsiteY7" fmla="*/ 2678152 h 2876854"/>
                <a:gd name="connsiteX8" fmla="*/ 702945 w 1026132"/>
                <a:gd name="connsiteY8" fmla="*/ 2816352 h 2876854"/>
                <a:gd name="connsiteX9" fmla="*/ 819988 w 1026132"/>
                <a:gd name="connsiteY9" fmla="*/ 2874873 h 2876854"/>
                <a:gd name="connsiteX10" fmla="*/ 973607 w 1026132"/>
                <a:gd name="connsiteY10" fmla="*/ 2750515 h 2876854"/>
                <a:gd name="connsiteX11" fmla="*/ 973607 w 1026132"/>
                <a:gd name="connsiteY11" fmla="*/ 2626156 h 2876854"/>
                <a:gd name="connsiteX12" fmla="*/ 336708 w 1026132"/>
                <a:gd name="connsiteY12" fmla="*/ 307238 h 2876854"/>
                <a:gd name="connsiteX13" fmla="*/ 134426 w 1026132"/>
                <a:gd name="connsiteY13" fmla="*/ 0 h 2876854"/>
                <a:gd name="connsiteX0" fmla="*/ 134426 w 1026132"/>
                <a:gd name="connsiteY0" fmla="*/ 0 h 2876854"/>
                <a:gd name="connsiteX1" fmla="*/ 300609 w 1026132"/>
                <a:gd name="connsiteY1" fmla="*/ 226771 h 2876854"/>
                <a:gd name="connsiteX2" fmla="*/ 196923 w 1026132"/>
                <a:gd name="connsiteY2" fmla="*/ 398995 h 2876854"/>
                <a:gd name="connsiteX3" fmla="*/ 15316 w 1026132"/>
                <a:gd name="connsiteY3" fmla="*/ 307238 h 2876854"/>
                <a:gd name="connsiteX4" fmla="*/ 51892 w 1026132"/>
                <a:gd name="connsiteY4" fmla="*/ 168249 h 2876854"/>
                <a:gd name="connsiteX5" fmla="*/ 6569 w 1026132"/>
                <a:gd name="connsiteY5" fmla="*/ 299764 h 2876854"/>
                <a:gd name="connsiteX6" fmla="*/ 605144 w 1026132"/>
                <a:gd name="connsiteY6" fmla="*/ 1685836 h 2876854"/>
                <a:gd name="connsiteX7" fmla="*/ 728916 w 1026132"/>
                <a:gd name="connsiteY7" fmla="*/ 2678152 h 2876854"/>
                <a:gd name="connsiteX8" fmla="*/ 702945 w 1026132"/>
                <a:gd name="connsiteY8" fmla="*/ 2816352 h 2876854"/>
                <a:gd name="connsiteX9" fmla="*/ 819988 w 1026132"/>
                <a:gd name="connsiteY9" fmla="*/ 2874873 h 2876854"/>
                <a:gd name="connsiteX10" fmla="*/ 973607 w 1026132"/>
                <a:gd name="connsiteY10" fmla="*/ 2750515 h 2876854"/>
                <a:gd name="connsiteX11" fmla="*/ 973607 w 1026132"/>
                <a:gd name="connsiteY11" fmla="*/ 2626156 h 2876854"/>
                <a:gd name="connsiteX12" fmla="*/ 336708 w 1026132"/>
                <a:gd name="connsiteY12" fmla="*/ 307238 h 2876854"/>
                <a:gd name="connsiteX13" fmla="*/ 134426 w 1026132"/>
                <a:gd name="connsiteY13" fmla="*/ 0 h 2876854"/>
                <a:gd name="connsiteX0" fmla="*/ 134426 w 1026132"/>
                <a:gd name="connsiteY0" fmla="*/ 0 h 2877152"/>
                <a:gd name="connsiteX1" fmla="*/ 300609 w 1026132"/>
                <a:gd name="connsiteY1" fmla="*/ 226771 h 2877152"/>
                <a:gd name="connsiteX2" fmla="*/ 196923 w 1026132"/>
                <a:gd name="connsiteY2" fmla="*/ 398995 h 2877152"/>
                <a:gd name="connsiteX3" fmla="*/ 15316 w 1026132"/>
                <a:gd name="connsiteY3" fmla="*/ 307238 h 2877152"/>
                <a:gd name="connsiteX4" fmla="*/ 51892 w 1026132"/>
                <a:gd name="connsiteY4" fmla="*/ 168249 h 2877152"/>
                <a:gd name="connsiteX5" fmla="*/ 6569 w 1026132"/>
                <a:gd name="connsiteY5" fmla="*/ 299764 h 2877152"/>
                <a:gd name="connsiteX6" fmla="*/ 605144 w 1026132"/>
                <a:gd name="connsiteY6" fmla="*/ 1685836 h 2877152"/>
                <a:gd name="connsiteX7" fmla="*/ 719048 w 1026132"/>
                <a:gd name="connsiteY7" fmla="*/ 2638681 h 2877152"/>
                <a:gd name="connsiteX8" fmla="*/ 702945 w 1026132"/>
                <a:gd name="connsiteY8" fmla="*/ 2816352 h 2877152"/>
                <a:gd name="connsiteX9" fmla="*/ 819988 w 1026132"/>
                <a:gd name="connsiteY9" fmla="*/ 2874873 h 2877152"/>
                <a:gd name="connsiteX10" fmla="*/ 973607 w 1026132"/>
                <a:gd name="connsiteY10" fmla="*/ 2750515 h 2877152"/>
                <a:gd name="connsiteX11" fmla="*/ 973607 w 1026132"/>
                <a:gd name="connsiteY11" fmla="*/ 2626156 h 2877152"/>
                <a:gd name="connsiteX12" fmla="*/ 336708 w 1026132"/>
                <a:gd name="connsiteY12" fmla="*/ 307238 h 2877152"/>
                <a:gd name="connsiteX13" fmla="*/ 134426 w 1026132"/>
                <a:gd name="connsiteY13" fmla="*/ 0 h 2877152"/>
                <a:gd name="connsiteX0" fmla="*/ 134426 w 1026132"/>
                <a:gd name="connsiteY0" fmla="*/ 0 h 2877152"/>
                <a:gd name="connsiteX1" fmla="*/ 300609 w 1026132"/>
                <a:gd name="connsiteY1" fmla="*/ 226771 h 2877152"/>
                <a:gd name="connsiteX2" fmla="*/ 196923 w 1026132"/>
                <a:gd name="connsiteY2" fmla="*/ 398995 h 2877152"/>
                <a:gd name="connsiteX3" fmla="*/ 15316 w 1026132"/>
                <a:gd name="connsiteY3" fmla="*/ 307238 h 2877152"/>
                <a:gd name="connsiteX4" fmla="*/ 51892 w 1026132"/>
                <a:gd name="connsiteY4" fmla="*/ 168249 h 2877152"/>
                <a:gd name="connsiteX5" fmla="*/ 6569 w 1026132"/>
                <a:gd name="connsiteY5" fmla="*/ 299764 h 2877152"/>
                <a:gd name="connsiteX6" fmla="*/ 605144 w 1026132"/>
                <a:gd name="connsiteY6" fmla="*/ 1685836 h 2877152"/>
                <a:gd name="connsiteX7" fmla="*/ 719048 w 1026132"/>
                <a:gd name="connsiteY7" fmla="*/ 2638681 h 2877152"/>
                <a:gd name="connsiteX8" fmla="*/ 702945 w 1026132"/>
                <a:gd name="connsiteY8" fmla="*/ 2816352 h 2877152"/>
                <a:gd name="connsiteX9" fmla="*/ 819988 w 1026132"/>
                <a:gd name="connsiteY9" fmla="*/ 2874873 h 2877152"/>
                <a:gd name="connsiteX10" fmla="*/ 973607 w 1026132"/>
                <a:gd name="connsiteY10" fmla="*/ 2750515 h 2877152"/>
                <a:gd name="connsiteX11" fmla="*/ 973607 w 1026132"/>
                <a:gd name="connsiteY11" fmla="*/ 2626156 h 2877152"/>
                <a:gd name="connsiteX12" fmla="*/ 336708 w 1026132"/>
                <a:gd name="connsiteY12" fmla="*/ 307238 h 2877152"/>
                <a:gd name="connsiteX13" fmla="*/ 134426 w 1026132"/>
                <a:gd name="connsiteY13" fmla="*/ 0 h 2877152"/>
                <a:gd name="connsiteX0" fmla="*/ 134426 w 1026132"/>
                <a:gd name="connsiteY0" fmla="*/ 0 h 2877152"/>
                <a:gd name="connsiteX1" fmla="*/ 300609 w 1026132"/>
                <a:gd name="connsiteY1" fmla="*/ 226771 h 2877152"/>
                <a:gd name="connsiteX2" fmla="*/ 196923 w 1026132"/>
                <a:gd name="connsiteY2" fmla="*/ 398995 h 2877152"/>
                <a:gd name="connsiteX3" fmla="*/ 15316 w 1026132"/>
                <a:gd name="connsiteY3" fmla="*/ 307238 h 2877152"/>
                <a:gd name="connsiteX4" fmla="*/ 51892 w 1026132"/>
                <a:gd name="connsiteY4" fmla="*/ 168249 h 2877152"/>
                <a:gd name="connsiteX5" fmla="*/ 6569 w 1026132"/>
                <a:gd name="connsiteY5" fmla="*/ 299764 h 2877152"/>
                <a:gd name="connsiteX6" fmla="*/ 605144 w 1026132"/>
                <a:gd name="connsiteY6" fmla="*/ 1685836 h 2877152"/>
                <a:gd name="connsiteX7" fmla="*/ 719048 w 1026132"/>
                <a:gd name="connsiteY7" fmla="*/ 2638681 h 2877152"/>
                <a:gd name="connsiteX8" fmla="*/ 702945 w 1026132"/>
                <a:gd name="connsiteY8" fmla="*/ 2816352 h 2877152"/>
                <a:gd name="connsiteX9" fmla="*/ 819988 w 1026132"/>
                <a:gd name="connsiteY9" fmla="*/ 2874873 h 2877152"/>
                <a:gd name="connsiteX10" fmla="*/ 973607 w 1026132"/>
                <a:gd name="connsiteY10" fmla="*/ 2750515 h 2877152"/>
                <a:gd name="connsiteX11" fmla="*/ 973607 w 1026132"/>
                <a:gd name="connsiteY11" fmla="*/ 2626156 h 2877152"/>
                <a:gd name="connsiteX12" fmla="*/ 336708 w 1026132"/>
                <a:gd name="connsiteY12" fmla="*/ 307238 h 2877152"/>
                <a:gd name="connsiteX13" fmla="*/ 134426 w 1026132"/>
                <a:gd name="connsiteY13" fmla="*/ 0 h 2877152"/>
                <a:gd name="connsiteX0" fmla="*/ 134426 w 995195"/>
                <a:gd name="connsiteY0" fmla="*/ 0 h 2877152"/>
                <a:gd name="connsiteX1" fmla="*/ 300609 w 995195"/>
                <a:gd name="connsiteY1" fmla="*/ 226771 h 2877152"/>
                <a:gd name="connsiteX2" fmla="*/ 196923 w 995195"/>
                <a:gd name="connsiteY2" fmla="*/ 398995 h 2877152"/>
                <a:gd name="connsiteX3" fmla="*/ 15316 w 995195"/>
                <a:gd name="connsiteY3" fmla="*/ 307238 h 2877152"/>
                <a:gd name="connsiteX4" fmla="*/ 51892 w 995195"/>
                <a:gd name="connsiteY4" fmla="*/ 168249 h 2877152"/>
                <a:gd name="connsiteX5" fmla="*/ 6569 w 995195"/>
                <a:gd name="connsiteY5" fmla="*/ 299764 h 2877152"/>
                <a:gd name="connsiteX6" fmla="*/ 605144 w 995195"/>
                <a:gd name="connsiteY6" fmla="*/ 1685836 h 2877152"/>
                <a:gd name="connsiteX7" fmla="*/ 719048 w 995195"/>
                <a:gd name="connsiteY7" fmla="*/ 2638681 h 2877152"/>
                <a:gd name="connsiteX8" fmla="*/ 702945 w 995195"/>
                <a:gd name="connsiteY8" fmla="*/ 2816352 h 2877152"/>
                <a:gd name="connsiteX9" fmla="*/ 819988 w 995195"/>
                <a:gd name="connsiteY9" fmla="*/ 2874873 h 2877152"/>
                <a:gd name="connsiteX10" fmla="*/ 973607 w 995195"/>
                <a:gd name="connsiteY10" fmla="*/ 2750515 h 2877152"/>
                <a:gd name="connsiteX11" fmla="*/ 973607 w 995195"/>
                <a:gd name="connsiteY11" fmla="*/ 2626156 h 2877152"/>
                <a:gd name="connsiteX12" fmla="*/ 336708 w 995195"/>
                <a:gd name="connsiteY12" fmla="*/ 307238 h 2877152"/>
                <a:gd name="connsiteX13" fmla="*/ 134426 w 995195"/>
                <a:gd name="connsiteY13" fmla="*/ 0 h 2877152"/>
                <a:gd name="connsiteX0" fmla="*/ 134426 w 995195"/>
                <a:gd name="connsiteY0" fmla="*/ 0 h 2877152"/>
                <a:gd name="connsiteX1" fmla="*/ 300609 w 995195"/>
                <a:gd name="connsiteY1" fmla="*/ 226771 h 2877152"/>
                <a:gd name="connsiteX2" fmla="*/ 183178 w 995195"/>
                <a:gd name="connsiteY2" fmla="*/ 380669 h 2877152"/>
                <a:gd name="connsiteX3" fmla="*/ 15316 w 995195"/>
                <a:gd name="connsiteY3" fmla="*/ 307238 h 2877152"/>
                <a:gd name="connsiteX4" fmla="*/ 51892 w 995195"/>
                <a:gd name="connsiteY4" fmla="*/ 168249 h 2877152"/>
                <a:gd name="connsiteX5" fmla="*/ 6569 w 995195"/>
                <a:gd name="connsiteY5" fmla="*/ 299764 h 2877152"/>
                <a:gd name="connsiteX6" fmla="*/ 605144 w 995195"/>
                <a:gd name="connsiteY6" fmla="*/ 1685836 h 2877152"/>
                <a:gd name="connsiteX7" fmla="*/ 719048 w 995195"/>
                <a:gd name="connsiteY7" fmla="*/ 2638681 h 2877152"/>
                <a:gd name="connsiteX8" fmla="*/ 702945 w 995195"/>
                <a:gd name="connsiteY8" fmla="*/ 2816352 h 2877152"/>
                <a:gd name="connsiteX9" fmla="*/ 819988 w 995195"/>
                <a:gd name="connsiteY9" fmla="*/ 2874873 h 2877152"/>
                <a:gd name="connsiteX10" fmla="*/ 973607 w 995195"/>
                <a:gd name="connsiteY10" fmla="*/ 2750515 h 2877152"/>
                <a:gd name="connsiteX11" fmla="*/ 973607 w 995195"/>
                <a:gd name="connsiteY11" fmla="*/ 2626156 h 2877152"/>
                <a:gd name="connsiteX12" fmla="*/ 336708 w 995195"/>
                <a:gd name="connsiteY12" fmla="*/ 307238 h 2877152"/>
                <a:gd name="connsiteX13" fmla="*/ 134426 w 995195"/>
                <a:gd name="connsiteY13" fmla="*/ 0 h 2877152"/>
                <a:gd name="connsiteX0" fmla="*/ 134426 w 995195"/>
                <a:gd name="connsiteY0" fmla="*/ 0 h 2877152"/>
                <a:gd name="connsiteX1" fmla="*/ 300609 w 995195"/>
                <a:gd name="connsiteY1" fmla="*/ 226771 h 2877152"/>
                <a:gd name="connsiteX2" fmla="*/ 183178 w 995195"/>
                <a:gd name="connsiteY2" fmla="*/ 380669 h 2877152"/>
                <a:gd name="connsiteX3" fmla="*/ 15316 w 995195"/>
                <a:gd name="connsiteY3" fmla="*/ 307238 h 2877152"/>
                <a:gd name="connsiteX4" fmla="*/ 51892 w 995195"/>
                <a:gd name="connsiteY4" fmla="*/ 168249 h 2877152"/>
                <a:gd name="connsiteX5" fmla="*/ 6569 w 995195"/>
                <a:gd name="connsiteY5" fmla="*/ 299764 h 2877152"/>
                <a:gd name="connsiteX6" fmla="*/ 605144 w 995195"/>
                <a:gd name="connsiteY6" fmla="*/ 1685836 h 2877152"/>
                <a:gd name="connsiteX7" fmla="*/ 719048 w 995195"/>
                <a:gd name="connsiteY7" fmla="*/ 2638681 h 2877152"/>
                <a:gd name="connsiteX8" fmla="*/ 702945 w 995195"/>
                <a:gd name="connsiteY8" fmla="*/ 2816352 h 2877152"/>
                <a:gd name="connsiteX9" fmla="*/ 819988 w 995195"/>
                <a:gd name="connsiteY9" fmla="*/ 2874873 h 2877152"/>
                <a:gd name="connsiteX10" fmla="*/ 973607 w 995195"/>
                <a:gd name="connsiteY10" fmla="*/ 2750515 h 2877152"/>
                <a:gd name="connsiteX11" fmla="*/ 973607 w 995195"/>
                <a:gd name="connsiteY11" fmla="*/ 2626156 h 2877152"/>
                <a:gd name="connsiteX12" fmla="*/ 336708 w 995195"/>
                <a:gd name="connsiteY12" fmla="*/ 307238 h 2877152"/>
                <a:gd name="connsiteX13" fmla="*/ 134426 w 995195"/>
                <a:gd name="connsiteY13" fmla="*/ 0 h 2877152"/>
                <a:gd name="connsiteX0" fmla="*/ 134426 w 995195"/>
                <a:gd name="connsiteY0" fmla="*/ 0 h 2877152"/>
                <a:gd name="connsiteX1" fmla="*/ 300609 w 995195"/>
                <a:gd name="connsiteY1" fmla="*/ 226771 h 2877152"/>
                <a:gd name="connsiteX2" fmla="*/ 169433 w 995195"/>
                <a:gd name="connsiteY2" fmla="*/ 376087 h 2877152"/>
                <a:gd name="connsiteX3" fmla="*/ 15316 w 995195"/>
                <a:gd name="connsiteY3" fmla="*/ 307238 h 2877152"/>
                <a:gd name="connsiteX4" fmla="*/ 51892 w 995195"/>
                <a:gd name="connsiteY4" fmla="*/ 168249 h 2877152"/>
                <a:gd name="connsiteX5" fmla="*/ 6569 w 995195"/>
                <a:gd name="connsiteY5" fmla="*/ 299764 h 2877152"/>
                <a:gd name="connsiteX6" fmla="*/ 605144 w 995195"/>
                <a:gd name="connsiteY6" fmla="*/ 1685836 h 2877152"/>
                <a:gd name="connsiteX7" fmla="*/ 719048 w 995195"/>
                <a:gd name="connsiteY7" fmla="*/ 2638681 h 2877152"/>
                <a:gd name="connsiteX8" fmla="*/ 702945 w 995195"/>
                <a:gd name="connsiteY8" fmla="*/ 2816352 h 2877152"/>
                <a:gd name="connsiteX9" fmla="*/ 819988 w 995195"/>
                <a:gd name="connsiteY9" fmla="*/ 2874873 h 2877152"/>
                <a:gd name="connsiteX10" fmla="*/ 973607 w 995195"/>
                <a:gd name="connsiteY10" fmla="*/ 2750515 h 2877152"/>
                <a:gd name="connsiteX11" fmla="*/ 973607 w 995195"/>
                <a:gd name="connsiteY11" fmla="*/ 2626156 h 2877152"/>
                <a:gd name="connsiteX12" fmla="*/ 336708 w 995195"/>
                <a:gd name="connsiteY12" fmla="*/ 307238 h 2877152"/>
                <a:gd name="connsiteX13" fmla="*/ 134426 w 995195"/>
                <a:gd name="connsiteY13" fmla="*/ 0 h 2877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95195" h="2877152">
                  <a:moveTo>
                    <a:pt x="134426" y="0"/>
                  </a:moveTo>
                  <a:cubicBezTo>
                    <a:pt x="257778" y="54438"/>
                    <a:pt x="294775" y="164090"/>
                    <a:pt x="300609" y="226771"/>
                  </a:cubicBezTo>
                  <a:cubicBezTo>
                    <a:pt x="306443" y="289452"/>
                    <a:pt x="249273" y="366432"/>
                    <a:pt x="169433" y="376087"/>
                  </a:cubicBezTo>
                  <a:cubicBezTo>
                    <a:pt x="89593" y="385742"/>
                    <a:pt x="34906" y="341877"/>
                    <a:pt x="15316" y="307238"/>
                  </a:cubicBezTo>
                  <a:cubicBezTo>
                    <a:pt x="-4274" y="272599"/>
                    <a:pt x="18231" y="204613"/>
                    <a:pt x="51892" y="168249"/>
                  </a:cubicBezTo>
                  <a:cubicBezTo>
                    <a:pt x="-11343" y="223326"/>
                    <a:pt x="-2973" y="269121"/>
                    <a:pt x="6569" y="299764"/>
                  </a:cubicBezTo>
                  <a:cubicBezTo>
                    <a:pt x="164377" y="517577"/>
                    <a:pt x="486398" y="1296017"/>
                    <a:pt x="605144" y="1685836"/>
                  </a:cubicBezTo>
                  <a:cubicBezTo>
                    <a:pt x="723891" y="2075656"/>
                    <a:pt x="719194" y="2565385"/>
                    <a:pt x="719048" y="2638681"/>
                  </a:cubicBezTo>
                  <a:cubicBezTo>
                    <a:pt x="718902" y="2711977"/>
                    <a:pt x="686122" y="2776987"/>
                    <a:pt x="702945" y="2816352"/>
                  </a:cubicBezTo>
                  <a:cubicBezTo>
                    <a:pt x="719768" y="2855717"/>
                    <a:pt x="774878" y="2885846"/>
                    <a:pt x="819988" y="2874873"/>
                  </a:cubicBezTo>
                  <a:cubicBezTo>
                    <a:pt x="865098" y="2863900"/>
                    <a:pt x="948004" y="2791968"/>
                    <a:pt x="973607" y="2750515"/>
                  </a:cubicBezTo>
                  <a:cubicBezTo>
                    <a:pt x="999210" y="2709062"/>
                    <a:pt x="1005406" y="2724112"/>
                    <a:pt x="973607" y="2626156"/>
                  </a:cubicBezTo>
                  <a:cubicBezTo>
                    <a:pt x="869445" y="2228882"/>
                    <a:pt x="473258" y="744931"/>
                    <a:pt x="336708" y="307238"/>
                  </a:cubicBezTo>
                  <a:cubicBezTo>
                    <a:pt x="271719" y="60376"/>
                    <a:pt x="229895" y="31302"/>
                    <a:pt x="134426" y="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4174446" y="609396"/>
              <a:ext cx="1022421" cy="2876460"/>
            </a:xfrm>
            <a:custGeom>
              <a:avLst/>
              <a:gdLst>
                <a:gd name="connsiteX0" fmla="*/ 203421 w 1087898"/>
                <a:gd name="connsiteY0" fmla="*/ 142672 h 3019132"/>
                <a:gd name="connsiteX1" fmla="*/ 349725 w 1087898"/>
                <a:gd name="connsiteY1" fmla="*/ 369443 h 3019132"/>
                <a:gd name="connsiteX2" fmla="*/ 261942 w 1087898"/>
                <a:gd name="connsiteY2" fmla="*/ 537692 h 3019132"/>
                <a:gd name="connsiteX3" fmla="*/ 64432 w 1087898"/>
                <a:gd name="connsiteY3" fmla="*/ 449910 h 3019132"/>
                <a:gd name="connsiteX4" fmla="*/ 101008 w 1087898"/>
                <a:gd name="connsiteY4" fmla="*/ 310921 h 3019132"/>
                <a:gd name="connsiteX5" fmla="*/ 27856 w 1087898"/>
                <a:gd name="connsiteY5" fmla="*/ 398704 h 3019132"/>
                <a:gd name="connsiteX6" fmla="*/ 642333 w 1087898"/>
                <a:gd name="connsiteY6" fmla="*/ 1832483 h 3019132"/>
                <a:gd name="connsiteX7" fmla="*/ 781321 w 1087898"/>
                <a:gd name="connsiteY7" fmla="*/ 2893187 h 3019132"/>
                <a:gd name="connsiteX8" fmla="*/ 752061 w 1087898"/>
                <a:gd name="connsiteY8" fmla="*/ 2959024 h 3019132"/>
                <a:gd name="connsiteX9" fmla="*/ 869104 w 1087898"/>
                <a:gd name="connsiteY9" fmla="*/ 3017545 h 3019132"/>
                <a:gd name="connsiteX10" fmla="*/ 1022723 w 1087898"/>
                <a:gd name="connsiteY10" fmla="*/ 2893187 h 3019132"/>
                <a:gd name="connsiteX11" fmla="*/ 1022723 w 1087898"/>
                <a:gd name="connsiteY11" fmla="*/ 2768828 h 3019132"/>
                <a:gd name="connsiteX12" fmla="*/ 203421 w 1087898"/>
                <a:gd name="connsiteY12" fmla="*/ 142672 h 3019132"/>
                <a:gd name="connsiteX0" fmla="*/ 203421 w 1087898"/>
                <a:gd name="connsiteY0" fmla="*/ 142672 h 3019132"/>
                <a:gd name="connsiteX1" fmla="*/ 349725 w 1087898"/>
                <a:gd name="connsiteY1" fmla="*/ 369443 h 3019132"/>
                <a:gd name="connsiteX2" fmla="*/ 261942 w 1087898"/>
                <a:gd name="connsiteY2" fmla="*/ 537692 h 3019132"/>
                <a:gd name="connsiteX3" fmla="*/ 64432 w 1087898"/>
                <a:gd name="connsiteY3" fmla="*/ 449910 h 3019132"/>
                <a:gd name="connsiteX4" fmla="*/ 101008 w 1087898"/>
                <a:gd name="connsiteY4" fmla="*/ 310921 h 3019132"/>
                <a:gd name="connsiteX5" fmla="*/ 27856 w 1087898"/>
                <a:gd name="connsiteY5" fmla="*/ 398704 h 3019132"/>
                <a:gd name="connsiteX6" fmla="*/ 642333 w 1087898"/>
                <a:gd name="connsiteY6" fmla="*/ 1832483 h 3019132"/>
                <a:gd name="connsiteX7" fmla="*/ 781321 w 1087898"/>
                <a:gd name="connsiteY7" fmla="*/ 2893187 h 3019132"/>
                <a:gd name="connsiteX8" fmla="*/ 752061 w 1087898"/>
                <a:gd name="connsiteY8" fmla="*/ 2959024 h 3019132"/>
                <a:gd name="connsiteX9" fmla="*/ 869104 w 1087898"/>
                <a:gd name="connsiteY9" fmla="*/ 3017545 h 3019132"/>
                <a:gd name="connsiteX10" fmla="*/ 1022723 w 1087898"/>
                <a:gd name="connsiteY10" fmla="*/ 2893187 h 3019132"/>
                <a:gd name="connsiteX11" fmla="*/ 1022723 w 1087898"/>
                <a:gd name="connsiteY11" fmla="*/ 2768828 h 3019132"/>
                <a:gd name="connsiteX12" fmla="*/ 203421 w 1087898"/>
                <a:gd name="connsiteY12" fmla="*/ 142672 h 3019132"/>
                <a:gd name="connsiteX0" fmla="*/ 203421 w 1087898"/>
                <a:gd name="connsiteY0" fmla="*/ 0 h 2876460"/>
                <a:gd name="connsiteX1" fmla="*/ 349725 w 1087898"/>
                <a:gd name="connsiteY1" fmla="*/ 226771 h 2876460"/>
                <a:gd name="connsiteX2" fmla="*/ 261942 w 1087898"/>
                <a:gd name="connsiteY2" fmla="*/ 395020 h 2876460"/>
                <a:gd name="connsiteX3" fmla="*/ 64432 w 1087898"/>
                <a:gd name="connsiteY3" fmla="*/ 307238 h 2876460"/>
                <a:gd name="connsiteX4" fmla="*/ 101008 w 1087898"/>
                <a:gd name="connsiteY4" fmla="*/ 168249 h 2876460"/>
                <a:gd name="connsiteX5" fmla="*/ 27856 w 1087898"/>
                <a:gd name="connsiteY5" fmla="*/ 256032 h 2876460"/>
                <a:gd name="connsiteX6" fmla="*/ 642333 w 1087898"/>
                <a:gd name="connsiteY6" fmla="*/ 1689811 h 2876460"/>
                <a:gd name="connsiteX7" fmla="*/ 781321 w 1087898"/>
                <a:gd name="connsiteY7" fmla="*/ 2750515 h 2876460"/>
                <a:gd name="connsiteX8" fmla="*/ 752061 w 1087898"/>
                <a:gd name="connsiteY8" fmla="*/ 2816352 h 2876460"/>
                <a:gd name="connsiteX9" fmla="*/ 869104 w 1087898"/>
                <a:gd name="connsiteY9" fmla="*/ 2874873 h 2876460"/>
                <a:gd name="connsiteX10" fmla="*/ 1022723 w 1087898"/>
                <a:gd name="connsiteY10" fmla="*/ 2750515 h 2876460"/>
                <a:gd name="connsiteX11" fmla="*/ 1022723 w 1087898"/>
                <a:gd name="connsiteY11" fmla="*/ 2626156 h 2876460"/>
                <a:gd name="connsiteX12" fmla="*/ 203421 w 1087898"/>
                <a:gd name="connsiteY12" fmla="*/ 0 h 2876460"/>
                <a:gd name="connsiteX0" fmla="*/ 203421 w 1087898"/>
                <a:gd name="connsiteY0" fmla="*/ 0 h 2876460"/>
                <a:gd name="connsiteX1" fmla="*/ 349725 w 1087898"/>
                <a:gd name="connsiteY1" fmla="*/ 226771 h 2876460"/>
                <a:gd name="connsiteX2" fmla="*/ 261942 w 1087898"/>
                <a:gd name="connsiteY2" fmla="*/ 395020 h 2876460"/>
                <a:gd name="connsiteX3" fmla="*/ 64432 w 1087898"/>
                <a:gd name="connsiteY3" fmla="*/ 307238 h 2876460"/>
                <a:gd name="connsiteX4" fmla="*/ 101008 w 1087898"/>
                <a:gd name="connsiteY4" fmla="*/ 168249 h 2876460"/>
                <a:gd name="connsiteX5" fmla="*/ 27856 w 1087898"/>
                <a:gd name="connsiteY5" fmla="*/ 256032 h 2876460"/>
                <a:gd name="connsiteX6" fmla="*/ 642333 w 1087898"/>
                <a:gd name="connsiteY6" fmla="*/ 1689811 h 2876460"/>
                <a:gd name="connsiteX7" fmla="*/ 781321 w 1087898"/>
                <a:gd name="connsiteY7" fmla="*/ 2750515 h 2876460"/>
                <a:gd name="connsiteX8" fmla="*/ 752061 w 1087898"/>
                <a:gd name="connsiteY8" fmla="*/ 2816352 h 2876460"/>
                <a:gd name="connsiteX9" fmla="*/ 869104 w 1087898"/>
                <a:gd name="connsiteY9" fmla="*/ 2874873 h 2876460"/>
                <a:gd name="connsiteX10" fmla="*/ 1022723 w 1087898"/>
                <a:gd name="connsiteY10" fmla="*/ 2750515 h 2876460"/>
                <a:gd name="connsiteX11" fmla="*/ 1022723 w 1087898"/>
                <a:gd name="connsiteY11" fmla="*/ 2626156 h 2876460"/>
                <a:gd name="connsiteX12" fmla="*/ 203421 w 1087898"/>
                <a:gd name="connsiteY12" fmla="*/ 0 h 2876460"/>
                <a:gd name="connsiteX0" fmla="*/ 203421 w 1087898"/>
                <a:gd name="connsiteY0" fmla="*/ 0 h 2876460"/>
                <a:gd name="connsiteX1" fmla="*/ 349725 w 1087898"/>
                <a:gd name="connsiteY1" fmla="*/ 226771 h 2876460"/>
                <a:gd name="connsiteX2" fmla="*/ 261942 w 1087898"/>
                <a:gd name="connsiteY2" fmla="*/ 395020 h 2876460"/>
                <a:gd name="connsiteX3" fmla="*/ 64432 w 1087898"/>
                <a:gd name="connsiteY3" fmla="*/ 307238 h 2876460"/>
                <a:gd name="connsiteX4" fmla="*/ 101008 w 1087898"/>
                <a:gd name="connsiteY4" fmla="*/ 168249 h 2876460"/>
                <a:gd name="connsiteX5" fmla="*/ 27856 w 1087898"/>
                <a:gd name="connsiteY5" fmla="*/ 256032 h 2876460"/>
                <a:gd name="connsiteX6" fmla="*/ 642333 w 1087898"/>
                <a:gd name="connsiteY6" fmla="*/ 1689811 h 2876460"/>
                <a:gd name="connsiteX7" fmla="*/ 781321 w 1087898"/>
                <a:gd name="connsiteY7" fmla="*/ 2750515 h 2876460"/>
                <a:gd name="connsiteX8" fmla="*/ 752061 w 1087898"/>
                <a:gd name="connsiteY8" fmla="*/ 2816352 h 2876460"/>
                <a:gd name="connsiteX9" fmla="*/ 869104 w 1087898"/>
                <a:gd name="connsiteY9" fmla="*/ 2874873 h 2876460"/>
                <a:gd name="connsiteX10" fmla="*/ 1022723 w 1087898"/>
                <a:gd name="connsiteY10" fmla="*/ 2750515 h 2876460"/>
                <a:gd name="connsiteX11" fmla="*/ 1022723 w 1087898"/>
                <a:gd name="connsiteY11" fmla="*/ 2626156 h 2876460"/>
                <a:gd name="connsiteX12" fmla="*/ 203421 w 1087898"/>
                <a:gd name="connsiteY12" fmla="*/ 0 h 2876460"/>
                <a:gd name="connsiteX0" fmla="*/ 203421 w 1036245"/>
                <a:gd name="connsiteY0" fmla="*/ 0 h 2876460"/>
                <a:gd name="connsiteX1" fmla="*/ 349725 w 1036245"/>
                <a:gd name="connsiteY1" fmla="*/ 226771 h 2876460"/>
                <a:gd name="connsiteX2" fmla="*/ 261942 w 1036245"/>
                <a:gd name="connsiteY2" fmla="*/ 395020 h 2876460"/>
                <a:gd name="connsiteX3" fmla="*/ 64432 w 1036245"/>
                <a:gd name="connsiteY3" fmla="*/ 307238 h 2876460"/>
                <a:gd name="connsiteX4" fmla="*/ 101008 w 1036245"/>
                <a:gd name="connsiteY4" fmla="*/ 168249 h 2876460"/>
                <a:gd name="connsiteX5" fmla="*/ 27856 w 1036245"/>
                <a:gd name="connsiteY5" fmla="*/ 256032 h 2876460"/>
                <a:gd name="connsiteX6" fmla="*/ 642333 w 1036245"/>
                <a:gd name="connsiteY6" fmla="*/ 1689811 h 2876460"/>
                <a:gd name="connsiteX7" fmla="*/ 781321 w 1036245"/>
                <a:gd name="connsiteY7" fmla="*/ 2750515 h 2876460"/>
                <a:gd name="connsiteX8" fmla="*/ 752061 w 1036245"/>
                <a:gd name="connsiteY8" fmla="*/ 2816352 h 2876460"/>
                <a:gd name="connsiteX9" fmla="*/ 869104 w 1036245"/>
                <a:gd name="connsiteY9" fmla="*/ 2874873 h 2876460"/>
                <a:gd name="connsiteX10" fmla="*/ 1022723 w 1036245"/>
                <a:gd name="connsiteY10" fmla="*/ 2750515 h 2876460"/>
                <a:gd name="connsiteX11" fmla="*/ 1022723 w 1036245"/>
                <a:gd name="connsiteY11" fmla="*/ 2626156 h 2876460"/>
                <a:gd name="connsiteX12" fmla="*/ 203421 w 1036245"/>
                <a:gd name="connsiteY12" fmla="*/ 0 h 2876460"/>
                <a:gd name="connsiteX0" fmla="*/ 203421 w 1036245"/>
                <a:gd name="connsiteY0" fmla="*/ 0 h 2876460"/>
                <a:gd name="connsiteX1" fmla="*/ 349725 w 1036245"/>
                <a:gd name="connsiteY1" fmla="*/ 226771 h 2876460"/>
                <a:gd name="connsiteX2" fmla="*/ 261942 w 1036245"/>
                <a:gd name="connsiteY2" fmla="*/ 395020 h 2876460"/>
                <a:gd name="connsiteX3" fmla="*/ 64432 w 1036245"/>
                <a:gd name="connsiteY3" fmla="*/ 307238 h 2876460"/>
                <a:gd name="connsiteX4" fmla="*/ 101008 w 1036245"/>
                <a:gd name="connsiteY4" fmla="*/ 168249 h 2876460"/>
                <a:gd name="connsiteX5" fmla="*/ 27856 w 1036245"/>
                <a:gd name="connsiteY5" fmla="*/ 256032 h 2876460"/>
                <a:gd name="connsiteX6" fmla="*/ 642333 w 1036245"/>
                <a:gd name="connsiteY6" fmla="*/ 1689811 h 2876460"/>
                <a:gd name="connsiteX7" fmla="*/ 781321 w 1036245"/>
                <a:gd name="connsiteY7" fmla="*/ 2750515 h 2876460"/>
                <a:gd name="connsiteX8" fmla="*/ 752061 w 1036245"/>
                <a:gd name="connsiteY8" fmla="*/ 2816352 h 2876460"/>
                <a:gd name="connsiteX9" fmla="*/ 869104 w 1036245"/>
                <a:gd name="connsiteY9" fmla="*/ 2874873 h 2876460"/>
                <a:gd name="connsiteX10" fmla="*/ 1022723 w 1036245"/>
                <a:gd name="connsiteY10" fmla="*/ 2750515 h 2876460"/>
                <a:gd name="connsiteX11" fmla="*/ 1022723 w 1036245"/>
                <a:gd name="connsiteY11" fmla="*/ 2626156 h 2876460"/>
                <a:gd name="connsiteX12" fmla="*/ 203421 w 1036245"/>
                <a:gd name="connsiteY12" fmla="*/ 0 h 2876460"/>
                <a:gd name="connsiteX0" fmla="*/ 203421 w 1036245"/>
                <a:gd name="connsiteY0" fmla="*/ 0 h 2876460"/>
                <a:gd name="connsiteX1" fmla="*/ 349725 w 1036245"/>
                <a:gd name="connsiteY1" fmla="*/ 226771 h 2876460"/>
                <a:gd name="connsiteX2" fmla="*/ 261942 w 1036245"/>
                <a:gd name="connsiteY2" fmla="*/ 395020 h 2876460"/>
                <a:gd name="connsiteX3" fmla="*/ 64432 w 1036245"/>
                <a:gd name="connsiteY3" fmla="*/ 307238 h 2876460"/>
                <a:gd name="connsiteX4" fmla="*/ 101008 w 1036245"/>
                <a:gd name="connsiteY4" fmla="*/ 168249 h 2876460"/>
                <a:gd name="connsiteX5" fmla="*/ 27856 w 1036245"/>
                <a:gd name="connsiteY5" fmla="*/ 256032 h 2876460"/>
                <a:gd name="connsiteX6" fmla="*/ 642333 w 1036245"/>
                <a:gd name="connsiteY6" fmla="*/ 1689811 h 2876460"/>
                <a:gd name="connsiteX7" fmla="*/ 781321 w 1036245"/>
                <a:gd name="connsiteY7" fmla="*/ 2750515 h 2876460"/>
                <a:gd name="connsiteX8" fmla="*/ 752061 w 1036245"/>
                <a:gd name="connsiteY8" fmla="*/ 2816352 h 2876460"/>
                <a:gd name="connsiteX9" fmla="*/ 869104 w 1036245"/>
                <a:gd name="connsiteY9" fmla="*/ 2874873 h 2876460"/>
                <a:gd name="connsiteX10" fmla="*/ 1022723 w 1036245"/>
                <a:gd name="connsiteY10" fmla="*/ 2750515 h 2876460"/>
                <a:gd name="connsiteX11" fmla="*/ 1022723 w 1036245"/>
                <a:gd name="connsiteY11" fmla="*/ 2626156 h 2876460"/>
                <a:gd name="connsiteX12" fmla="*/ 203421 w 1036245"/>
                <a:gd name="connsiteY12" fmla="*/ 0 h 2876460"/>
                <a:gd name="connsiteX0" fmla="*/ 203421 w 1036245"/>
                <a:gd name="connsiteY0" fmla="*/ 0 h 2876460"/>
                <a:gd name="connsiteX1" fmla="*/ 349725 w 1036245"/>
                <a:gd name="connsiteY1" fmla="*/ 226771 h 2876460"/>
                <a:gd name="connsiteX2" fmla="*/ 261942 w 1036245"/>
                <a:gd name="connsiteY2" fmla="*/ 395020 h 2876460"/>
                <a:gd name="connsiteX3" fmla="*/ 64432 w 1036245"/>
                <a:gd name="connsiteY3" fmla="*/ 307238 h 2876460"/>
                <a:gd name="connsiteX4" fmla="*/ 101008 w 1036245"/>
                <a:gd name="connsiteY4" fmla="*/ 168249 h 2876460"/>
                <a:gd name="connsiteX5" fmla="*/ 27856 w 1036245"/>
                <a:gd name="connsiteY5" fmla="*/ 256032 h 2876460"/>
                <a:gd name="connsiteX6" fmla="*/ 642333 w 1036245"/>
                <a:gd name="connsiteY6" fmla="*/ 1689811 h 2876460"/>
                <a:gd name="connsiteX7" fmla="*/ 781321 w 1036245"/>
                <a:gd name="connsiteY7" fmla="*/ 2750515 h 2876460"/>
                <a:gd name="connsiteX8" fmla="*/ 752061 w 1036245"/>
                <a:gd name="connsiteY8" fmla="*/ 2816352 h 2876460"/>
                <a:gd name="connsiteX9" fmla="*/ 869104 w 1036245"/>
                <a:gd name="connsiteY9" fmla="*/ 2874873 h 2876460"/>
                <a:gd name="connsiteX10" fmla="*/ 1022723 w 1036245"/>
                <a:gd name="connsiteY10" fmla="*/ 2750515 h 2876460"/>
                <a:gd name="connsiteX11" fmla="*/ 1022723 w 1036245"/>
                <a:gd name="connsiteY11" fmla="*/ 2626156 h 2876460"/>
                <a:gd name="connsiteX12" fmla="*/ 203421 w 1036245"/>
                <a:gd name="connsiteY12" fmla="*/ 0 h 2876460"/>
                <a:gd name="connsiteX0" fmla="*/ 203421 w 1036245"/>
                <a:gd name="connsiteY0" fmla="*/ 32 h 2876492"/>
                <a:gd name="connsiteX1" fmla="*/ 349725 w 1036245"/>
                <a:gd name="connsiteY1" fmla="*/ 226803 h 2876492"/>
                <a:gd name="connsiteX2" fmla="*/ 261942 w 1036245"/>
                <a:gd name="connsiteY2" fmla="*/ 395052 h 2876492"/>
                <a:gd name="connsiteX3" fmla="*/ 64432 w 1036245"/>
                <a:gd name="connsiteY3" fmla="*/ 307270 h 2876492"/>
                <a:gd name="connsiteX4" fmla="*/ 101008 w 1036245"/>
                <a:gd name="connsiteY4" fmla="*/ 168281 h 2876492"/>
                <a:gd name="connsiteX5" fmla="*/ 27856 w 1036245"/>
                <a:gd name="connsiteY5" fmla="*/ 256064 h 2876492"/>
                <a:gd name="connsiteX6" fmla="*/ 642333 w 1036245"/>
                <a:gd name="connsiteY6" fmla="*/ 1689843 h 2876492"/>
                <a:gd name="connsiteX7" fmla="*/ 781321 w 1036245"/>
                <a:gd name="connsiteY7" fmla="*/ 2750547 h 2876492"/>
                <a:gd name="connsiteX8" fmla="*/ 752061 w 1036245"/>
                <a:gd name="connsiteY8" fmla="*/ 2816384 h 2876492"/>
                <a:gd name="connsiteX9" fmla="*/ 869104 w 1036245"/>
                <a:gd name="connsiteY9" fmla="*/ 2874905 h 2876492"/>
                <a:gd name="connsiteX10" fmla="*/ 1022723 w 1036245"/>
                <a:gd name="connsiteY10" fmla="*/ 2750547 h 2876492"/>
                <a:gd name="connsiteX11" fmla="*/ 1022723 w 1036245"/>
                <a:gd name="connsiteY11" fmla="*/ 2626188 h 2876492"/>
                <a:gd name="connsiteX12" fmla="*/ 203421 w 1036245"/>
                <a:gd name="connsiteY12" fmla="*/ 32 h 2876492"/>
                <a:gd name="connsiteX0" fmla="*/ 203421 w 1036245"/>
                <a:gd name="connsiteY0" fmla="*/ 32 h 2876492"/>
                <a:gd name="connsiteX1" fmla="*/ 349725 w 1036245"/>
                <a:gd name="connsiteY1" fmla="*/ 226803 h 2876492"/>
                <a:gd name="connsiteX2" fmla="*/ 261942 w 1036245"/>
                <a:gd name="connsiteY2" fmla="*/ 395052 h 2876492"/>
                <a:gd name="connsiteX3" fmla="*/ 64432 w 1036245"/>
                <a:gd name="connsiteY3" fmla="*/ 307270 h 2876492"/>
                <a:gd name="connsiteX4" fmla="*/ 101008 w 1036245"/>
                <a:gd name="connsiteY4" fmla="*/ 168281 h 2876492"/>
                <a:gd name="connsiteX5" fmla="*/ 27856 w 1036245"/>
                <a:gd name="connsiteY5" fmla="*/ 256064 h 2876492"/>
                <a:gd name="connsiteX6" fmla="*/ 642333 w 1036245"/>
                <a:gd name="connsiteY6" fmla="*/ 1689843 h 2876492"/>
                <a:gd name="connsiteX7" fmla="*/ 781321 w 1036245"/>
                <a:gd name="connsiteY7" fmla="*/ 2750547 h 2876492"/>
                <a:gd name="connsiteX8" fmla="*/ 752061 w 1036245"/>
                <a:gd name="connsiteY8" fmla="*/ 2816384 h 2876492"/>
                <a:gd name="connsiteX9" fmla="*/ 869104 w 1036245"/>
                <a:gd name="connsiteY9" fmla="*/ 2874905 h 2876492"/>
                <a:gd name="connsiteX10" fmla="*/ 1022723 w 1036245"/>
                <a:gd name="connsiteY10" fmla="*/ 2750547 h 2876492"/>
                <a:gd name="connsiteX11" fmla="*/ 1022723 w 1036245"/>
                <a:gd name="connsiteY11" fmla="*/ 2626188 h 2876492"/>
                <a:gd name="connsiteX12" fmla="*/ 203421 w 1036245"/>
                <a:gd name="connsiteY12" fmla="*/ 32 h 2876492"/>
                <a:gd name="connsiteX0" fmla="*/ 203421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97751 w 1075248"/>
                <a:gd name="connsiteY12" fmla="*/ 366873 h 2876460"/>
                <a:gd name="connsiteX13" fmla="*/ 203421 w 1075248"/>
                <a:gd name="connsiteY13" fmla="*/ 0 h 2876460"/>
                <a:gd name="connsiteX0" fmla="*/ 203421 w 1075248"/>
                <a:gd name="connsiteY0" fmla="*/ 7947 h 2884407"/>
                <a:gd name="connsiteX1" fmla="*/ 349725 w 1075248"/>
                <a:gd name="connsiteY1" fmla="*/ 234718 h 2884407"/>
                <a:gd name="connsiteX2" fmla="*/ 261942 w 1075248"/>
                <a:gd name="connsiteY2" fmla="*/ 402967 h 2884407"/>
                <a:gd name="connsiteX3" fmla="*/ 64432 w 1075248"/>
                <a:gd name="connsiteY3" fmla="*/ 315185 h 2884407"/>
                <a:gd name="connsiteX4" fmla="*/ 101008 w 1075248"/>
                <a:gd name="connsiteY4" fmla="*/ 176196 h 2884407"/>
                <a:gd name="connsiteX5" fmla="*/ 27856 w 1075248"/>
                <a:gd name="connsiteY5" fmla="*/ 263979 h 2884407"/>
                <a:gd name="connsiteX6" fmla="*/ 642333 w 1075248"/>
                <a:gd name="connsiteY6" fmla="*/ 1697758 h 2884407"/>
                <a:gd name="connsiteX7" fmla="*/ 781321 w 1075248"/>
                <a:gd name="connsiteY7" fmla="*/ 2758462 h 2884407"/>
                <a:gd name="connsiteX8" fmla="*/ 752061 w 1075248"/>
                <a:gd name="connsiteY8" fmla="*/ 2824299 h 2884407"/>
                <a:gd name="connsiteX9" fmla="*/ 869104 w 1075248"/>
                <a:gd name="connsiteY9" fmla="*/ 2882820 h 2884407"/>
                <a:gd name="connsiteX10" fmla="*/ 1022723 w 1075248"/>
                <a:gd name="connsiteY10" fmla="*/ 2758462 h 2884407"/>
                <a:gd name="connsiteX11" fmla="*/ 1022723 w 1075248"/>
                <a:gd name="connsiteY11" fmla="*/ 2634103 h 2884407"/>
                <a:gd name="connsiteX12" fmla="*/ 385824 w 1075248"/>
                <a:gd name="connsiteY12" fmla="*/ 315185 h 2884407"/>
                <a:gd name="connsiteX13" fmla="*/ 203421 w 1075248"/>
                <a:gd name="connsiteY13" fmla="*/ 7947 h 2884407"/>
                <a:gd name="connsiteX0" fmla="*/ 203421 w 1075248"/>
                <a:gd name="connsiteY0" fmla="*/ 7947 h 2884407"/>
                <a:gd name="connsiteX1" fmla="*/ 349725 w 1075248"/>
                <a:gd name="connsiteY1" fmla="*/ 234718 h 2884407"/>
                <a:gd name="connsiteX2" fmla="*/ 261942 w 1075248"/>
                <a:gd name="connsiteY2" fmla="*/ 402967 h 2884407"/>
                <a:gd name="connsiteX3" fmla="*/ 64432 w 1075248"/>
                <a:gd name="connsiteY3" fmla="*/ 315185 h 2884407"/>
                <a:gd name="connsiteX4" fmla="*/ 101008 w 1075248"/>
                <a:gd name="connsiteY4" fmla="*/ 176196 h 2884407"/>
                <a:gd name="connsiteX5" fmla="*/ 27856 w 1075248"/>
                <a:gd name="connsiteY5" fmla="*/ 263979 h 2884407"/>
                <a:gd name="connsiteX6" fmla="*/ 642333 w 1075248"/>
                <a:gd name="connsiteY6" fmla="*/ 1697758 h 2884407"/>
                <a:gd name="connsiteX7" fmla="*/ 781321 w 1075248"/>
                <a:gd name="connsiteY7" fmla="*/ 2758462 h 2884407"/>
                <a:gd name="connsiteX8" fmla="*/ 752061 w 1075248"/>
                <a:gd name="connsiteY8" fmla="*/ 2824299 h 2884407"/>
                <a:gd name="connsiteX9" fmla="*/ 869104 w 1075248"/>
                <a:gd name="connsiteY9" fmla="*/ 2882820 h 2884407"/>
                <a:gd name="connsiteX10" fmla="*/ 1022723 w 1075248"/>
                <a:gd name="connsiteY10" fmla="*/ 2758462 h 2884407"/>
                <a:gd name="connsiteX11" fmla="*/ 1022723 w 1075248"/>
                <a:gd name="connsiteY11" fmla="*/ 2634103 h 2884407"/>
                <a:gd name="connsiteX12" fmla="*/ 385824 w 1075248"/>
                <a:gd name="connsiteY12" fmla="*/ 315185 h 2884407"/>
                <a:gd name="connsiteX13" fmla="*/ 203421 w 1075248"/>
                <a:gd name="connsiteY13" fmla="*/ 7947 h 2884407"/>
                <a:gd name="connsiteX0" fmla="*/ 203421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203421 w 1075248"/>
                <a:gd name="connsiteY13" fmla="*/ 0 h 2876460"/>
                <a:gd name="connsiteX0" fmla="*/ 203421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203421 w 1075248"/>
                <a:gd name="connsiteY13" fmla="*/ 0 h 2876460"/>
                <a:gd name="connsiteX0" fmla="*/ 203421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203421 w 1075248"/>
                <a:gd name="connsiteY13" fmla="*/ 0 h 2876460"/>
                <a:gd name="connsiteX0" fmla="*/ 203421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203421 w 1075248"/>
                <a:gd name="connsiteY13" fmla="*/ 0 h 2876460"/>
                <a:gd name="connsiteX0" fmla="*/ 203421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203421 w 1075248"/>
                <a:gd name="connsiteY13" fmla="*/ 0 h 2876460"/>
                <a:gd name="connsiteX0" fmla="*/ 183542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183542 w 1075248"/>
                <a:gd name="connsiteY13" fmla="*/ 0 h 2876460"/>
                <a:gd name="connsiteX0" fmla="*/ 183542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183542 w 1075248"/>
                <a:gd name="connsiteY13" fmla="*/ 0 h 2876460"/>
                <a:gd name="connsiteX0" fmla="*/ 183542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183542 w 1075248"/>
                <a:gd name="connsiteY13" fmla="*/ 0 h 2876460"/>
                <a:gd name="connsiteX0" fmla="*/ 183542 w 1075248"/>
                <a:gd name="connsiteY0" fmla="*/ 0 h 2876460"/>
                <a:gd name="connsiteX1" fmla="*/ 349725 w 1075248"/>
                <a:gd name="connsiteY1" fmla="*/ 226771 h 2876460"/>
                <a:gd name="connsiteX2" fmla="*/ 246039 w 1075248"/>
                <a:gd name="connsiteY2" fmla="*/ 398995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183542 w 1075248"/>
                <a:gd name="connsiteY13" fmla="*/ 0 h 2876460"/>
                <a:gd name="connsiteX0" fmla="*/ 183542 w 1075248"/>
                <a:gd name="connsiteY0" fmla="*/ 0 h 2876460"/>
                <a:gd name="connsiteX1" fmla="*/ 349725 w 1075248"/>
                <a:gd name="connsiteY1" fmla="*/ 226771 h 2876460"/>
                <a:gd name="connsiteX2" fmla="*/ 246039 w 1075248"/>
                <a:gd name="connsiteY2" fmla="*/ 398995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183542 w 1075248"/>
                <a:gd name="connsiteY13" fmla="*/ 0 h 2876460"/>
                <a:gd name="connsiteX0" fmla="*/ 183542 w 1075248"/>
                <a:gd name="connsiteY0" fmla="*/ 0 h 2876460"/>
                <a:gd name="connsiteX1" fmla="*/ 349725 w 1075248"/>
                <a:gd name="connsiteY1" fmla="*/ 226771 h 2876460"/>
                <a:gd name="connsiteX2" fmla="*/ 246039 w 1075248"/>
                <a:gd name="connsiteY2" fmla="*/ 398995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183542 w 1075248"/>
                <a:gd name="connsiteY13" fmla="*/ 0 h 2876460"/>
                <a:gd name="connsiteX0" fmla="*/ 215520 w 1107226"/>
                <a:gd name="connsiteY0" fmla="*/ 0 h 2876460"/>
                <a:gd name="connsiteX1" fmla="*/ 381703 w 1107226"/>
                <a:gd name="connsiteY1" fmla="*/ 226771 h 2876460"/>
                <a:gd name="connsiteX2" fmla="*/ 278017 w 1107226"/>
                <a:gd name="connsiteY2" fmla="*/ 398995 h 2876460"/>
                <a:gd name="connsiteX3" fmla="*/ 96410 w 1107226"/>
                <a:gd name="connsiteY3" fmla="*/ 307238 h 2876460"/>
                <a:gd name="connsiteX4" fmla="*/ 132986 w 1107226"/>
                <a:gd name="connsiteY4" fmla="*/ 168249 h 2876460"/>
                <a:gd name="connsiteX5" fmla="*/ 59834 w 1107226"/>
                <a:gd name="connsiteY5" fmla="*/ 256032 h 2876460"/>
                <a:gd name="connsiteX6" fmla="*/ 674311 w 1107226"/>
                <a:gd name="connsiteY6" fmla="*/ 1689811 h 2876460"/>
                <a:gd name="connsiteX7" fmla="*/ 813299 w 1107226"/>
                <a:gd name="connsiteY7" fmla="*/ 2750515 h 2876460"/>
                <a:gd name="connsiteX8" fmla="*/ 784039 w 1107226"/>
                <a:gd name="connsiteY8" fmla="*/ 2816352 h 2876460"/>
                <a:gd name="connsiteX9" fmla="*/ 901082 w 1107226"/>
                <a:gd name="connsiteY9" fmla="*/ 2874873 h 2876460"/>
                <a:gd name="connsiteX10" fmla="*/ 1054701 w 1107226"/>
                <a:gd name="connsiteY10" fmla="*/ 2750515 h 2876460"/>
                <a:gd name="connsiteX11" fmla="*/ 1054701 w 1107226"/>
                <a:gd name="connsiteY11" fmla="*/ 2626156 h 2876460"/>
                <a:gd name="connsiteX12" fmla="*/ 417802 w 1107226"/>
                <a:gd name="connsiteY12" fmla="*/ 307238 h 2876460"/>
                <a:gd name="connsiteX13" fmla="*/ 215520 w 1107226"/>
                <a:gd name="connsiteY13" fmla="*/ 0 h 2876460"/>
                <a:gd name="connsiteX0" fmla="*/ 215520 w 1107226"/>
                <a:gd name="connsiteY0" fmla="*/ 0 h 2876460"/>
                <a:gd name="connsiteX1" fmla="*/ 381703 w 1107226"/>
                <a:gd name="connsiteY1" fmla="*/ 226771 h 2876460"/>
                <a:gd name="connsiteX2" fmla="*/ 278017 w 1107226"/>
                <a:gd name="connsiteY2" fmla="*/ 398995 h 2876460"/>
                <a:gd name="connsiteX3" fmla="*/ 96410 w 1107226"/>
                <a:gd name="connsiteY3" fmla="*/ 307238 h 2876460"/>
                <a:gd name="connsiteX4" fmla="*/ 132986 w 1107226"/>
                <a:gd name="connsiteY4" fmla="*/ 168249 h 2876460"/>
                <a:gd name="connsiteX5" fmla="*/ 59834 w 1107226"/>
                <a:gd name="connsiteY5" fmla="*/ 256032 h 2876460"/>
                <a:gd name="connsiteX6" fmla="*/ 674311 w 1107226"/>
                <a:gd name="connsiteY6" fmla="*/ 1689811 h 2876460"/>
                <a:gd name="connsiteX7" fmla="*/ 813299 w 1107226"/>
                <a:gd name="connsiteY7" fmla="*/ 2750515 h 2876460"/>
                <a:gd name="connsiteX8" fmla="*/ 784039 w 1107226"/>
                <a:gd name="connsiteY8" fmla="*/ 2816352 h 2876460"/>
                <a:gd name="connsiteX9" fmla="*/ 901082 w 1107226"/>
                <a:gd name="connsiteY9" fmla="*/ 2874873 h 2876460"/>
                <a:gd name="connsiteX10" fmla="*/ 1054701 w 1107226"/>
                <a:gd name="connsiteY10" fmla="*/ 2750515 h 2876460"/>
                <a:gd name="connsiteX11" fmla="*/ 1054701 w 1107226"/>
                <a:gd name="connsiteY11" fmla="*/ 2626156 h 2876460"/>
                <a:gd name="connsiteX12" fmla="*/ 417802 w 1107226"/>
                <a:gd name="connsiteY12" fmla="*/ 307238 h 2876460"/>
                <a:gd name="connsiteX13" fmla="*/ 215520 w 1107226"/>
                <a:gd name="connsiteY13" fmla="*/ 0 h 2876460"/>
                <a:gd name="connsiteX0" fmla="*/ 215520 w 1107226"/>
                <a:gd name="connsiteY0" fmla="*/ 0 h 2876460"/>
                <a:gd name="connsiteX1" fmla="*/ 381703 w 1107226"/>
                <a:gd name="connsiteY1" fmla="*/ 226771 h 2876460"/>
                <a:gd name="connsiteX2" fmla="*/ 278017 w 1107226"/>
                <a:gd name="connsiteY2" fmla="*/ 398995 h 2876460"/>
                <a:gd name="connsiteX3" fmla="*/ 96410 w 1107226"/>
                <a:gd name="connsiteY3" fmla="*/ 307238 h 2876460"/>
                <a:gd name="connsiteX4" fmla="*/ 132986 w 1107226"/>
                <a:gd name="connsiteY4" fmla="*/ 168249 h 2876460"/>
                <a:gd name="connsiteX5" fmla="*/ 59834 w 1107226"/>
                <a:gd name="connsiteY5" fmla="*/ 256032 h 2876460"/>
                <a:gd name="connsiteX6" fmla="*/ 674311 w 1107226"/>
                <a:gd name="connsiteY6" fmla="*/ 1689811 h 2876460"/>
                <a:gd name="connsiteX7" fmla="*/ 813299 w 1107226"/>
                <a:gd name="connsiteY7" fmla="*/ 2750515 h 2876460"/>
                <a:gd name="connsiteX8" fmla="*/ 784039 w 1107226"/>
                <a:gd name="connsiteY8" fmla="*/ 2816352 h 2876460"/>
                <a:gd name="connsiteX9" fmla="*/ 901082 w 1107226"/>
                <a:gd name="connsiteY9" fmla="*/ 2874873 h 2876460"/>
                <a:gd name="connsiteX10" fmla="*/ 1054701 w 1107226"/>
                <a:gd name="connsiteY10" fmla="*/ 2750515 h 2876460"/>
                <a:gd name="connsiteX11" fmla="*/ 1054701 w 1107226"/>
                <a:gd name="connsiteY11" fmla="*/ 2626156 h 2876460"/>
                <a:gd name="connsiteX12" fmla="*/ 417802 w 1107226"/>
                <a:gd name="connsiteY12" fmla="*/ 307238 h 2876460"/>
                <a:gd name="connsiteX13" fmla="*/ 215520 w 1107226"/>
                <a:gd name="connsiteY13" fmla="*/ 0 h 2876460"/>
                <a:gd name="connsiteX0" fmla="*/ 167355 w 1059061"/>
                <a:gd name="connsiteY0" fmla="*/ 0 h 2876460"/>
                <a:gd name="connsiteX1" fmla="*/ 333538 w 1059061"/>
                <a:gd name="connsiteY1" fmla="*/ 226771 h 2876460"/>
                <a:gd name="connsiteX2" fmla="*/ 229852 w 1059061"/>
                <a:gd name="connsiteY2" fmla="*/ 398995 h 2876460"/>
                <a:gd name="connsiteX3" fmla="*/ 48245 w 1059061"/>
                <a:gd name="connsiteY3" fmla="*/ 307238 h 2876460"/>
                <a:gd name="connsiteX4" fmla="*/ 84821 w 1059061"/>
                <a:gd name="connsiteY4" fmla="*/ 168249 h 2876460"/>
                <a:gd name="connsiteX5" fmla="*/ 11669 w 1059061"/>
                <a:gd name="connsiteY5" fmla="*/ 256032 h 2876460"/>
                <a:gd name="connsiteX6" fmla="*/ 626146 w 1059061"/>
                <a:gd name="connsiteY6" fmla="*/ 1689811 h 2876460"/>
                <a:gd name="connsiteX7" fmla="*/ 765134 w 1059061"/>
                <a:gd name="connsiteY7" fmla="*/ 2750515 h 2876460"/>
                <a:gd name="connsiteX8" fmla="*/ 735874 w 1059061"/>
                <a:gd name="connsiteY8" fmla="*/ 2816352 h 2876460"/>
                <a:gd name="connsiteX9" fmla="*/ 852917 w 1059061"/>
                <a:gd name="connsiteY9" fmla="*/ 2874873 h 2876460"/>
                <a:gd name="connsiteX10" fmla="*/ 1006536 w 1059061"/>
                <a:gd name="connsiteY10" fmla="*/ 2750515 h 2876460"/>
                <a:gd name="connsiteX11" fmla="*/ 1006536 w 1059061"/>
                <a:gd name="connsiteY11" fmla="*/ 2626156 h 2876460"/>
                <a:gd name="connsiteX12" fmla="*/ 369637 w 1059061"/>
                <a:gd name="connsiteY12" fmla="*/ 307238 h 2876460"/>
                <a:gd name="connsiteX13" fmla="*/ 167355 w 1059061"/>
                <a:gd name="connsiteY13" fmla="*/ 0 h 2876460"/>
                <a:gd name="connsiteX0" fmla="*/ 155686 w 1047392"/>
                <a:gd name="connsiteY0" fmla="*/ 0 h 2876460"/>
                <a:gd name="connsiteX1" fmla="*/ 321869 w 1047392"/>
                <a:gd name="connsiteY1" fmla="*/ 226771 h 2876460"/>
                <a:gd name="connsiteX2" fmla="*/ 218183 w 1047392"/>
                <a:gd name="connsiteY2" fmla="*/ 398995 h 2876460"/>
                <a:gd name="connsiteX3" fmla="*/ 36576 w 1047392"/>
                <a:gd name="connsiteY3" fmla="*/ 307238 h 2876460"/>
                <a:gd name="connsiteX4" fmla="*/ 73152 w 1047392"/>
                <a:gd name="connsiteY4" fmla="*/ 168249 h 2876460"/>
                <a:gd name="connsiteX5" fmla="*/ 0 w 1047392"/>
                <a:gd name="connsiteY5" fmla="*/ 256032 h 2876460"/>
                <a:gd name="connsiteX6" fmla="*/ 614477 w 1047392"/>
                <a:gd name="connsiteY6" fmla="*/ 1689811 h 2876460"/>
                <a:gd name="connsiteX7" fmla="*/ 753465 w 1047392"/>
                <a:gd name="connsiteY7" fmla="*/ 2750515 h 2876460"/>
                <a:gd name="connsiteX8" fmla="*/ 724205 w 1047392"/>
                <a:gd name="connsiteY8" fmla="*/ 2816352 h 2876460"/>
                <a:gd name="connsiteX9" fmla="*/ 841248 w 1047392"/>
                <a:gd name="connsiteY9" fmla="*/ 2874873 h 2876460"/>
                <a:gd name="connsiteX10" fmla="*/ 994867 w 1047392"/>
                <a:gd name="connsiteY10" fmla="*/ 2750515 h 2876460"/>
                <a:gd name="connsiteX11" fmla="*/ 994867 w 1047392"/>
                <a:gd name="connsiteY11" fmla="*/ 2626156 h 2876460"/>
                <a:gd name="connsiteX12" fmla="*/ 357968 w 1047392"/>
                <a:gd name="connsiteY12" fmla="*/ 307238 h 2876460"/>
                <a:gd name="connsiteX13" fmla="*/ 155686 w 1047392"/>
                <a:gd name="connsiteY13" fmla="*/ 0 h 2876460"/>
                <a:gd name="connsiteX0" fmla="*/ 151711 w 1043417"/>
                <a:gd name="connsiteY0" fmla="*/ 0 h 2876460"/>
                <a:gd name="connsiteX1" fmla="*/ 317894 w 1043417"/>
                <a:gd name="connsiteY1" fmla="*/ 226771 h 2876460"/>
                <a:gd name="connsiteX2" fmla="*/ 214208 w 1043417"/>
                <a:gd name="connsiteY2" fmla="*/ 398995 h 2876460"/>
                <a:gd name="connsiteX3" fmla="*/ 32601 w 1043417"/>
                <a:gd name="connsiteY3" fmla="*/ 307238 h 2876460"/>
                <a:gd name="connsiteX4" fmla="*/ 69177 w 1043417"/>
                <a:gd name="connsiteY4" fmla="*/ 168249 h 2876460"/>
                <a:gd name="connsiteX5" fmla="*/ 0 w 1043417"/>
                <a:gd name="connsiteY5" fmla="*/ 275910 h 2876460"/>
                <a:gd name="connsiteX6" fmla="*/ 610502 w 1043417"/>
                <a:gd name="connsiteY6" fmla="*/ 1689811 h 2876460"/>
                <a:gd name="connsiteX7" fmla="*/ 749490 w 1043417"/>
                <a:gd name="connsiteY7" fmla="*/ 2750515 h 2876460"/>
                <a:gd name="connsiteX8" fmla="*/ 720230 w 1043417"/>
                <a:gd name="connsiteY8" fmla="*/ 2816352 h 2876460"/>
                <a:gd name="connsiteX9" fmla="*/ 837273 w 1043417"/>
                <a:gd name="connsiteY9" fmla="*/ 2874873 h 2876460"/>
                <a:gd name="connsiteX10" fmla="*/ 990892 w 1043417"/>
                <a:gd name="connsiteY10" fmla="*/ 2750515 h 2876460"/>
                <a:gd name="connsiteX11" fmla="*/ 990892 w 1043417"/>
                <a:gd name="connsiteY11" fmla="*/ 2626156 h 2876460"/>
                <a:gd name="connsiteX12" fmla="*/ 353993 w 1043417"/>
                <a:gd name="connsiteY12" fmla="*/ 307238 h 2876460"/>
                <a:gd name="connsiteX13" fmla="*/ 151711 w 1043417"/>
                <a:gd name="connsiteY13" fmla="*/ 0 h 2876460"/>
                <a:gd name="connsiteX0" fmla="*/ 151711 w 1043417"/>
                <a:gd name="connsiteY0" fmla="*/ 0 h 2876460"/>
                <a:gd name="connsiteX1" fmla="*/ 317894 w 1043417"/>
                <a:gd name="connsiteY1" fmla="*/ 226771 h 2876460"/>
                <a:gd name="connsiteX2" fmla="*/ 214208 w 1043417"/>
                <a:gd name="connsiteY2" fmla="*/ 398995 h 2876460"/>
                <a:gd name="connsiteX3" fmla="*/ 32601 w 1043417"/>
                <a:gd name="connsiteY3" fmla="*/ 307238 h 2876460"/>
                <a:gd name="connsiteX4" fmla="*/ 69177 w 1043417"/>
                <a:gd name="connsiteY4" fmla="*/ 168249 h 2876460"/>
                <a:gd name="connsiteX5" fmla="*/ 0 w 1043417"/>
                <a:gd name="connsiteY5" fmla="*/ 275910 h 2876460"/>
                <a:gd name="connsiteX6" fmla="*/ 610502 w 1043417"/>
                <a:gd name="connsiteY6" fmla="*/ 1689811 h 2876460"/>
                <a:gd name="connsiteX7" fmla="*/ 749490 w 1043417"/>
                <a:gd name="connsiteY7" fmla="*/ 2750515 h 2876460"/>
                <a:gd name="connsiteX8" fmla="*/ 720230 w 1043417"/>
                <a:gd name="connsiteY8" fmla="*/ 2816352 h 2876460"/>
                <a:gd name="connsiteX9" fmla="*/ 837273 w 1043417"/>
                <a:gd name="connsiteY9" fmla="*/ 2874873 h 2876460"/>
                <a:gd name="connsiteX10" fmla="*/ 990892 w 1043417"/>
                <a:gd name="connsiteY10" fmla="*/ 2750515 h 2876460"/>
                <a:gd name="connsiteX11" fmla="*/ 990892 w 1043417"/>
                <a:gd name="connsiteY11" fmla="*/ 2626156 h 2876460"/>
                <a:gd name="connsiteX12" fmla="*/ 353993 w 1043417"/>
                <a:gd name="connsiteY12" fmla="*/ 307238 h 2876460"/>
                <a:gd name="connsiteX13" fmla="*/ 151711 w 1043417"/>
                <a:gd name="connsiteY13" fmla="*/ 0 h 2876460"/>
                <a:gd name="connsiteX0" fmla="*/ 128360 w 1020066"/>
                <a:gd name="connsiteY0" fmla="*/ 0 h 2876460"/>
                <a:gd name="connsiteX1" fmla="*/ 294543 w 1020066"/>
                <a:gd name="connsiteY1" fmla="*/ 226771 h 2876460"/>
                <a:gd name="connsiteX2" fmla="*/ 190857 w 1020066"/>
                <a:gd name="connsiteY2" fmla="*/ 398995 h 2876460"/>
                <a:gd name="connsiteX3" fmla="*/ 9250 w 1020066"/>
                <a:gd name="connsiteY3" fmla="*/ 307238 h 2876460"/>
                <a:gd name="connsiteX4" fmla="*/ 45826 w 1020066"/>
                <a:gd name="connsiteY4" fmla="*/ 168249 h 2876460"/>
                <a:gd name="connsiteX5" fmla="*/ 503 w 1020066"/>
                <a:gd name="connsiteY5" fmla="*/ 299764 h 2876460"/>
                <a:gd name="connsiteX6" fmla="*/ 587151 w 1020066"/>
                <a:gd name="connsiteY6" fmla="*/ 1689811 h 2876460"/>
                <a:gd name="connsiteX7" fmla="*/ 726139 w 1020066"/>
                <a:gd name="connsiteY7" fmla="*/ 2750515 h 2876460"/>
                <a:gd name="connsiteX8" fmla="*/ 696879 w 1020066"/>
                <a:gd name="connsiteY8" fmla="*/ 2816352 h 2876460"/>
                <a:gd name="connsiteX9" fmla="*/ 813922 w 1020066"/>
                <a:gd name="connsiteY9" fmla="*/ 2874873 h 2876460"/>
                <a:gd name="connsiteX10" fmla="*/ 967541 w 1020066"/>
                <a:gd name="connsiteY10" fmla="*/ 2750515 h 2876460"/>
                <a:gd name="connsiteX11" fmla="*/ 967541 w 1020066"/>
                <a:gd name="connsiteY11" fmla="*/ 2626156 h 2876460"/>
                <a:gd name="connsiteX12" fmla="*/ 330642 w 1020066"/>
                <a:gd name="connsiteY12" fmla="*/ 307238 h 2876460"/>
                <a:gd name="connsiteX13" fmla="*/ 128360 w 1020066"/>
                <a:gd name="connsiteY13" fmla="*/ 0 h 2876460"/>
                <a:gd name="connsiteX0" fmla="*/ 128360 w 1020066"/>
                <a:gd name="connsiteY0" fmla="*/ 0 h 2876460"/>
                <a:gd name="connsiteX1" fmla="*/ 294543 w 1020066"/>
                <a:gd name="connsiteY1" fmla="*/ 226771 h 2876460"/>
                <a:gd name="connsiteX2" fmla="*/ 190857 w 1020066"/>
                <a:gd name="connsiteY2" fmla="*/ 398995 h 2876460"/>
                <a:gd name="connsiteX3" fmla="*/ 9250 w 1020066"/>
                <a:gd name="connsiteY3" fmla="*/ 307238 h 2876460"/>
                <a:gd name="connsiteX4" fmla="*/ 45826 w 1020066"/>
                <a:gd name="connsiteY4" fmla="*/ 168249 h 2876460"/>
                <a:gd name="connsiteX5" fmla="*/ 503 w 1020066"/>
                <a:gd name="connsiteY5" fmla="*/ 299764 h 2876460"/>
                <a:gd name="connsiteX6" fmla="*/ 587151 w 1020066"/>
                <a:gd name="connsiteY6" fmla="*/ 1689811 h 2876460"/>
                <a:gd name="connsiteX7" fmla="*/ 726139 w 1020066"/>
                <a:gd name="connsiteY7" fmla="*/ 2750515 h 2876460"/>
                <a:gd name="connsiteX8" fmla="*/ 696879 w 1020066"/>
                <a:gd name="connsiteY8" fmla="*/ 2816352 h 2876460"/>
                <a:gd name="connsiteX9" fmla="*/ 813922 w 1020066"/>
                <a:gd name="connsiteY9" fmla="*/ 2874873 h 2876460"/>
                <a:gd name="connsiteX10" fmla="*/ 967541 w 1020066"/>
                <a:gd name="connsiteY10" fmla="*/ 2750515 h 2876460"/>
                <a:gd name="connsiteX11" fmla="*/ 967541 w 1020066"/>
                <a:gd name="connsiteY11" fmla="*/ 2626156 h 2876460"/>
                <a:gd name="connsiteX12" fmla="*/ 330642 w 1020066"/>
                <a:gd name="connsiteY12" fmla="*/ 307238 h 2876460"/>
                <a:gd name="connsiteX13" fmla="*/ 128360 w 1020066"/>
                <a:gd name="connsiteY13" fmla="*/ 0 h 2876460"/>
                <a:gd name="connsiteX0" fmla="*/ 128360 w 1020066"/>
                <a:gd name="connsiteY0" fmla="*/ 0 h 2876460"/>
                <a:gd name="connsiteX1" fmla="*/ 294543 w 1020066"/>
                <a:gd name="connsiteY1" fmla="*/ 226771 h 2876460"/>
                <a:gd name="connsiteX2" fmla="*/ 190857 w 1020066"/>
                <a:gd name="connsiteY2" fmla="*/ 398995 h 2876460"/>
                <a:gd name="connsiteX3" fmla="*/ 9250 w 1020066"/>
                <a:gd name="connsiteY3" fmla="*/ 307238 h 2876460"/>
                <a:gd name="connsiteX4" fmla="*/ 45826 w 1020066"/>
                <a:gd name="connsiteY4" fmla="*/ 168249 h 2876460"/>
                <a:gd name="connsiteX5" fmla="*/ 503 w 1020066"/>
                <a:gd name="connsiteY5" fmla="*/ 299764 h 2876460"/>
                <a:gd name="connsiteX6" fmla="*/ 587151 w 1020066"/>
                <a:gd name="connsiteY6" fmla="*/ 1689811 h 2876460"/>
                <a:gd name="connsiteX7" fmla="*/ 726139 w 1020066"/>
                <a:gd name="connsiteY7" fmla="*/ 2750515 h 2876460"/>
                <a:gd name="connsiteX8" fmla="*/ 696879 w 1020066"/>
                <a:gd name="connsiteY8" fmla="*/ 2816352 h 2876460"/>
                <a:gd name="connsiteX9" fmla="*/ 813922 w 1020066"/>
                <a:gd name="connsiteY9" fmla="*/ 2874873 h 2876460"/>
                <a:gd name="connsiteX10" fmla="*/ 967541 w 1020066"/>
                <a:gd name="connsiteY10" fmla="*/ 2750515 h 2876460"/>
                <a:gd name="connsiteX11" fmla="*/ 967541 w 1020066"/>
                <a:gd name="connsiteY11" fmla="*/ 2626156 h 2876460"/>
                <a:gd name="connsiteX12" fmla="*/ 330642 w 1020066"/>
                <a:gd name="connsiteY12" fmla="*/ 307238 h 2876460"/>
                <a:gd name="connsiteX13" fmla="*/ 128360 w 1020066"/>
                <a:gd name="connsiteY13" fmla="*/ 0 h 2876460"/>
                <a:gd name="connsiteX0" fmla="*/ 128360 w 1020066"/>
                <a:gd name="connsiteY0" fmla="*/ 0 h 2876460"/>
                <a:gd name="connsiteX1" fmla="*/ 294543 w 1020066"/>
                <a:gd name="connsiteY1" fmla="*/ 226771 h 2876460"/>
                <a:gd name="connsiteX2" fmla="*/ 190857 w 1020066"/>
                <a:gd name="connsiteY2" fmla="*/ 398995 h 2876460"/>
                <a:gd name="connsiteX3" fmla="*/ 9250 w 1020066"/>
                <a:gd name="connsiteY3" fmla="*/ 307238 h 2876460"/>
                <a:gd name="connsiteX4" fmla="*/ 45826 w 1020066"/>
                <a:gd name="connsiteY4" fmla="*/ 168249 h 2876460"/>
                <a:gd name="connsiteX5" fmla="*/ 503 w 1020066"/>
                <a:gd name="connsiteY5" fmla="*/ 299764 h 2876460"/>
                <a:gd name="connsiteX6" fmla="*/ 599078 w 1020066"/>
                <a:gd name="connsiteY6" fmla="*/ 1685836 h 2876460"/>
                <a:gd name="connsiteX7" fmla="*/ 726139 w 1020066"/>
                <a:gd name="connsiteY7" fmla="*/ 2750515 h 2876460"/>
                <a:gd name="connsiteX8" fmla="*/ 696879 w 1020066"/>
                <a:gd name="connsiteY8" fmla="*/ 2816352 h 2876460"/>
                <a:gd name="connsiteX9" fmla="*/ 813922 w 1020066"/>
                <a:gd name="connsiteY9" fmla="*/ 2874873 h 2876460"/>
                <a:gd name="connsiteX10" fmla="*/ 967541 w 1020066"/>
                <a:gd name="connsiteY10" fmla="*/ 2750515 h 2876460"/>
                <a:gd name="connsiteX11" fmla="*/ 967541 w 1020066"/>
                <a:gd name="connsiteY11" fmla="*/ 2626156 h 2876460"/>
                <a:gd name="connsiteX12" fmla="*/ 330642 w 1020066"/>
                <a:gd name="connsiteY12" fmla="*/ 307238 h 2876460"/>
                <a:gd name="connsiteX13" fmla="*/ 128360 w 1020066"/>
                <a:gd name="connsiteY13" fmla="*/ 0 h 2876460"/>
                <a:gd name="connsiteX0" fmla="*/ 128360 w 1020066"/>
                <a:gd name="connsiteY0" fmla="*/ 0 h 2876460"/>
                <a:gd name="connsiteX1" fmla="*/ 294543 w 1020066"/>
                <a:gd name="connsiteY1" fmla="*/ 226771 h 2876460"/>
                <a:gd name="connsiteX2" fmla="*/ 190857 w 1020066"/>
                <a:gd name="connsiteY2" fmla="*/ 398995 h 2876460"/>
                <a:gd name="connsiteX3" fmla="*/ 9250 w 1020066"/>
                <a:gd name="connsiteY3" fmla="*/ 307238 h 2876460"/>
                <a:gd name="connsiteX4" fmla="*/ 45826 w 1020066"/>
                <a:gd name="connsiteY4" fmla="*/ 168249 h 2876460"/>
                <a:gd name="connsiteX5" fmla="*/ 503 w 1020066"/>
                <a:gd name="connsiteY5" fmla="*/ 299764 h 2876460"/>
                <a:gd name="connsiteX6" fmla="*/ 599078 w 1020066"/>
                <a:gd name="connsiteY6" fmla="*/ 1685836 h 2876460"/>
                <a:gd name="connsiteX7" fmla="*/ 726139 w 1020066"/>
                <a:gd name="connsiteY7" fmla="*/ 2750515 h 2876460"/>
                <a:gd name="connsiteX8" fmla="*/ 696879 w 1020066"/>
                <a:gd name="connsiteY8" fmla="*/ 2816352 h 2876460"/>
                <a:gd name="connsiteX9" fmla="*/ 813922 w 1020066"/>
                <a:gd name="connsiteY9" fmla="*/ 2874873 h 2876460"/>
                <a:gd name="connsiteX10" fmla="*/ 967541 w 1020066"/>
                <a:gd name="connsiteY10" fmla="*/ 2750515 h 2876460"/>
                <a:gd name="connsiteX11" fmla="*/ 967541 w 1020066"/>
                <a:gd name="connsiteY11" fmla="*/ 2626156 h 2876460"/>
                <a:gd name="connsiteX12" fmla="*/ 330642 w 1020066"/>
                <a:gd name="connsiteY12" fmla="*/ 307238 h 2876460"/>
                <a:gd name="connsiteX13" fmla="*/ 128360 w 1020066"/>
                <a:gd name="connsiteY13" fmla="*/ 0 h 2876460"/>
                <a:gd name="connsiteX0" fmla="*/ 138476 w 1030182"/>
                <a:gd name="connsiteY0" fmla="*/ 0 h 2876460"/>
                <a:gd name="connsiteX1" fmla="*/ 304659 w 1030182"/>
                <a:gd name="connsiteY1" fmla="*/ 226771 h 2876460"/>
                <a:gd name="connsiteX2" fmla="*/ 200973 w 1030182"/>
                <a:gd name="connsiteY2" fmla="*/ 398995 h 2876460"/>
                <a:gd name="connsiteX3" fmla="*/ 19366 w 1030182"/>
                <a:gd name="connsiteY3" fmla="*/ 307238 h 2876460"/>
                <a:gd name="connsiteX4" fmla="*/ 55942 w 1030182"/>
                <a:gd name="connsiteY4" fmla="*/ 168249 h 2876460"/>
                <a:gd name="connsiteX5" fmla="*/ 10619 w 1030182"/>
                <a:gd name="connsiteY5" fmla="*/ 299764 h 2876460"/>
                <a:gd name="connsiteX6" fmla="*/ 609194 w 1030182"/>
                <a:gd name="connsiteY6" fmla="*/ 1685836 h 2876460"/>
                <a:gd name="connsiteX7" fmla="*/ 736255 w 1030182"/>
                <a:gd name="connsiteY7" fmla="*/ 2750515 h 2876460"/>
                <a:gd name="connsiteX8" fmla="*/ 706995 w 1030182"/>
                <a:gd name="connsiteY8" fmla="*/ 2816352 h 2876460"/>
                <a:gd name="connsiteX9" fmla="*/ 824038 w 1030182"/>
                <a:gd name="connsiteY9" fmla="*/ 2874873 h 2876460"/>
                <a:gd name="connsiteX10" fmla="*/ 977657 w 1030182"/>
                <a:gd name="connsiteY10" fmla="*/ 2750515 h 2876460"/>
                <a:gd name="connsiteX11" fmla="*/ 977657 w 1030182"/>
                <a:gd name="connsiteY11" fmla="*/ 2626156 h 2876460"/>
                <a:gd name="connsiteX12" fmla="*/ 340758 w 1030182"/>
                <a:gd name="connsiteY12" fmla="*/ 307238 h 2876460"/>
                <a:gd name="connsiteX13" fmla="*/ 138476 w 1030182"/>
                <a:gd name="connsiteY13" fmla="*/ 0 h 2876460"/>
                <a:gd name="connsiteX0" fmla="*/ 134426 w 1026132"/>
                <a:gd name="connsiteY0" fmla="*/ 0 h 2876460"/>
                <a:gd name="connsiteX1" fmla="*/ 300609 w 1026132"/>
                <a:gd name="connsiteY1" fmla="*/ 226771 h 2876460"/>
                <a:gd name="connsiteX2" fmla="*/ 196923 w 1026132"/>
                <a:gd name="connsiteY2" fmla="*/ 398995 h 2876460"/>
                <a:gd name="connsiteX3" fmla="*/ 15316 w 1026132"/>
                <a:gd name="connsiteY3" fmla="*/ 307238 h 2876460"/>
                <a:gd name="connsiteX4" fmla="*/ 51892 w 1026132"/>
                <a:gd name="connsiteY4" fmla="*/ 168249 h 2876460"/>
                <a:gd name="connsiteX5" fmla="*/ 6569 w 1026132"/>
                <a:gd name="connsiteY5" fmla="*/ 299764 h 2876460"/>
                <a:gd name="connsiteX6" fmla="*/ 605144 w 1026132"/>
                <a:gd name="connsiteY6" fmla="*/ 1685836 h 2876460"/>
                <a:gd name="connsiteX7" fmla="*/ 732205 w 1026132"/>
                <a:gd name="connsiteY7" fmla="*/ 2750515 h 2876460"/>
                <a:gd name="connsiteX8" fmla="*/ 702945 w 1026132"/>
                <a:gd name="connsiteY8" fmla="*/ 2816352 h 2876460"/>
                <a:gd name="connsiteX9" fmla="*/ 819988 w 1026132"/>
                <a:gd name="connsiteY9" fmla="*/ 2874873 h 2876460"/>
                <a:gd name="connsiteX10" fmla="*/ 973607 w 1026132"/>
                <a:gd name="connsiteY10" fmla="*/ 2750515 h 2876460"/>
                <a:gd name="connsiteX11" fmla="*/ 973607 w 1026132"/>
                <a:gd name="connsiteY11" fmla="*/ 2626156 h 2876460"/>
                <a:gd name="connsiteX12" fmla="*/ 336708 w 1026132"/>
                <a:gd name="connsiteY12" fmla="*/ 307238 h 2876460"/>
                <a:gd name="connsiteX13" fmla="*/ 134426 w 1026132"/>
                <a:gd name="connsiteY13" fmla="*/ 0 h 2876460"/>
                <a:gd name="connsiteX0" fmla="*/ 134426 w 1026132"/>
                <a:gd name="connsiteY0" fmla="*/ 0 h 2876460"/>
                <a:gd name="connsiteX1" fmla="*/ 300609 w 1026132"/>
                <a:gd name="connsiteY1" fmla="*/ 226771 h 2876460"/>
                <a:gd name="connsiteX2" fmla="*/ 196923 w 1026132"/>
                <a:gd name="connsiteY2" fmla="*/ 398995 h 2876460"/>
                <a:gd name="connsiteX3" fmla="*/ 15316 w 1026132"/>
                <a:gd name="connsiteY3" fmla="*/ 307238 h 2876460"/>
                <a:gd name="connsiteX4" fmla="*/ 51892 w 1026132"/>
                <a:gd name="connsiteY4" fmla="*/ 168249 h 2876460"/>
                <a:gd name="connsiteX5" fmla="*/ 6569 w 1026132"/>
                <a:gd name="connsiteY5" fmla="*/ 299764 h 2876460"/>
                <a:gd name="connsiteX6" fmla="*/ 605144 w 1026132"/>
                <a:gd name="connsiteY6" fmla="*/ 1685836 h 2876460"/>
                <a:gd name="connsiteX7" fmla="*/ 732205 w 1026132"/>
                <a:gd name="connsiteY7" fmla="*/ 2750515 h 2876460"/>
                <a:gd name="connsiteX8" fmla="*/ 702945 w 1026132"/>
                <a:gd name="connsiteY8" fmla="*/ 2816352 h 2876460"/>
                <a:gd name="connsiteX9" fmla="*/ 819988 w 1026132"/>
                <a:gd name="connsiteY9" fmla="*/ 2874873 h 2876460"/>
                <a:gd name="connsiteX10" fmla="*/ 973607 w 1026132"/>
                <a:gd name="connsiteY10" fmla="*/ 2750515 h 2876460"/>
                <a:gd name="connsiteX11" fmla="*/ 973607 w 1026132"/>
                <a:gd name="connsiteY11" fmla="*/ 2626156 h 2876460"/>
                <a:gd name="connsiteX12" fmla="*/ 341042 w 1026132"/>
                <a:gd name="connsiteY12" fmla="*/ 276903 h 2876460"/>
                <a:gd name="connsiteX13" fmla="*/ 134426 w 1026132"/>
                <a:gd name="connsiteY13" fmla="*/ 0 h 2876460"/>
                <a:gd name="connsiteX0" fmla="*/ 134426 w 1026132"/>
                <a:gd name="connsiteY0" fmla="*/ 0 h 2876460"/>
                <a:gd name="connsiteX1" fmla="*/ 300609 w 1026132"/>
                <a:gd name="connsiteY1" fmla="*/ 226771 h 2876460"/>
                <a:gd name="connsiteX2" fmla="*/ 196923 w 1026132"/>
                <a:gd name="connsiteY2" fmla="*/ 398995 h 2876460"/>
                <a:gd name="connsiteX3" fmla="*/ 15316 w 1026132"/>
                <a:gd name="connsiteY3" fmla="*/ 307238 h 2876460"/>
                <a:gd name="connsiteX4" fmla="*/ 51892 w 1026132"/>
                <a:gd name="connsiteY4" fmla="*/ 168249 h 2876460"/>
                <a:gd name="connsiteX5" fmla="*/ 6569 w 1026132"/>
                <a:gd name="connsiteY5" fmla="*/ 299764 h 2876460"/>
                <a:gd name="connsiteX6" fmla="*/ 605144 w 1026132"/>
                <a:gd name="connsiteY6" fmla="*/ 1685836 h 2876460"/>
                <a:gd name="connsiteX7" fmla="*/ 732205 w 1026132"/>
                <a:gd name="connsiteY7" fmla="*/ 2750515 h 2876460"/>
                <a:gd name="connsiteX8" fmla="*/ 702945 w 1026132"/>
                <a:gd name="connsiteY8" fmla="*/ 2816352 h 2876460"/>
                <a:gd name="connsiteX9" fmla="*/ 819988 w 1026132"/>
                <a:gd name="connsiteY9" fmla="*/ 2874873 h 2876460"/>
                <a:gd name="connsiteX10" fmla="*/ 973607 w 1026132"/>
                <a:gd name="connsiteY10" fmla="*/ 2750515 h 2876460"/>
                <a:gd name="connsiteX11" fmla="*/ 973607 w 1026132"/>
                <a:gd name="connsiteY11" fmla="*/ 2626156 h 2876460"/>
                <a:gd name="connsiteX12" fmla="*/ 354043 w 1026132"/>
                <a:gd name="connsiteY12" fmla="*/ 255235 h 2876460"/>
                <a:gd name="connsiteX13" fmla="*/ 134426 w 1026132"/>
                <a:gd name="connsiteY13" fmla="*/ 0 h 2876460"/>
                <a:gd name="connsiteX0" fmla="*/ 134426 w 1026132"/>
                <a:gd name="connsiteY0" fmla="*/ 0 h 2876460"/>
                <a:gd name="connsiteX1" fmla="*/ 300609 w 1026132"/>
                <a:gd name="connsiteY1" fmla="*/ 226771 h 2876460"/>
                <a:gd name="connsiteX2" fmla="*/ 179589 w 1026132"/>
                <a:gd name="connsiteY2" fmla="*/ 385994 h 2876460"/>
                <a:gd name="connsiteX3" fmla="*/ 15316 w 1026132"/>
                <a:gd name="connsiteY3" fmla="*/ 307238 h 2876460"/>
                <a:gd name="connsiteX4" fmla="*/ 51892 w 1026132"/>
                <a:gd name="connsiteY4" fmla="*/ 168249 h 2876460"/>
                <a:gd name="connsiteX5" fmla="*/ 6569 w 1026132"/>
                <a:gd name="connsiteY5" fmla="*/ 299764 h 2876460"/>
                <a:gd name="connsiteX6" fmla="*/ 605144 w 1026132"/>
                <a:gd name="connsiteY6" fmla="*/ 1685836 h 2876460"/>
                <a:gd name="connsiteX7" fmla="*/ 732205 w 1026132"/>
                <a:gd name="connsiteY7" fmla="*/ 2750515 h 2876460"/>
                <a:gd name="connsiteX8" fmla="*/ 702945 w 1026132"/>
                <a:gd name="connsiteY8" fmla="*/ 2816352 h 2876460"/>
                <a:gd name="connsiteX9" fmla="*/ 819988 w 1026132"/>
                <a:gd name="connsiteY9" fmla="*/ 2874873 h 2876460"/>
                <a:gd name="connsiteX10" fmla="*/ 973607 w 1026132"/>
                <a:gd name="connsiteY10" fmla="*/ 2750515 h 2876460"/>
                <a:gd name="connsiteX11" fmla="*/ 973607 w 1026132"/>
                <a:gd name="connsiteY11" fmla="*/ 2626156 h 2876460"/>
                <a:gd name="connsiteX12" fmla="*/ 354043 w 1026132"/>
                <a:gd name="connsiteY12" fmla="*/ 255235 h 2876460"/>
                <a:gd name="connsiteX13" fmla="*/ 134426 w 1026132"/>
                <a:gd name="connsiteY13" fmla="*/ 0 h 2876460"/>
                <a:gd name="connsiteX0" fmla="*/ 134426 w 1026132"/>
                <a:gd name="connsiteY0" fmla="*/ 0 h 2876460"/>
                <a:gd name="connsiteX1" fmla="*/ 300609 w 1026132"/>
                <a:gd name="connsiteY1" fmla="*/ 226771 h 2876460"/>
                <a:gd name="connsiteX2" fmla="*/ 179589 w 1026132"/>
                <a:gd name="connsiteY2" fmla="*/ 385994 h 2876460"/>
                <a:gd name="connsiteX3" fmla="*/ 15316 w 1026132"/>
                <a:gd name="connsiteY3" fmla="*/ 307238 h 2876460"/>
                <a:gd name="connsiteX4" fmla="*/ 51892 w 1026132"/>
                <a:gd name="connsiteY4" fmla="*/ 168249 h 2876460"/>
                <a:gd name="connsiteX5" fmla="*/ 6569 w 1026132"/>
                <a:gd name="connsiteY5" fmla="*/ 299764 h 2876460"/>
                <a:gd name="connsiteX6" fmla="*/ 628052 w 1026132"/>
                <a:gd name="connsiteY6" fmla="*/ 1676673 h 2876460"/>
                <a:gd name="connsiteX7" fmla="*/ 732205 w 1026132"/>
                <a:gd name="connsiteY7" fmla="*/ 2750515 h 2876460"/>
                <a:gd name="connsiteX8" fmla="*/ 702945 w 1026132"/>
                <a:gd name="connsiteY8" fmla="*/ 2816352 h 2876460"/>
                <a:gd name="connsiteX9" fmla="*/ 819988 w 1026132"/>
                <a:gd name="connsiteY9" fmla="*/ 2874873 h 2876460"/>
                <a:gd name="connsiteX10" fmla="*/ 973607 w 1026132"/>
                <a:gd name="connsiteY10" fmla="*/ 2750515 h 2876460"/>
                <a:gd name="connsiteX11" fmla="*/ 973607 w 1026132"/>
                <a:gd name="connsiteY11" fmla="*/ 2626156 h 2876460"/>
                <a:gd name="connsiteX12" fmla="*/ 354043 w 1026132"/>
                <a:gd name="connsiteY12" fmla="*/ 255235 h 2876460"/>
                <a:gd name="connsiteX13" fmla="*/ 134426 w 1026132"/>
                <a:gd name="connsiteY13" fmla="*/ 0 h 2876460"/>
                <a:gd name="connsiteX0" fmla="*/ 134426 w 1026132"/>
                <a:gd name="connsiteY0" fmla="*/ 0 h 2876460"/>
                <a:gd name="connsiteX1" fmla="*/ 300609 w 1026132"/>
                <a:gd name="connsiteY1" fmla="*/ 226771 h 2876460"/>
                <a:gd name="connsiteX2" fmla="*/ 179589 w 1026132"/>
                <a:gd name="connsiteY2" fmla="*/ 385994 h 2876460"/>
                <a:gd name="connsiteX3" fmla="*/ 15316 w 1026132"/>
                <a:gd name="connsiteY3" fmla="*/ 307238 h 2876460"/>
                <a:gd name="connsiteX4" fmla="*/ 51892 w 1026132"/>
                <a:gd name="connsiteY4" fmla="*/ 168249 h 2876460"/>
                <a:gd name="connsiteX5" fmla="*/ 6569 w 1026132"/>
                <a:gd name="connsiteY5" fmla="*/ 299764 h 2876460"/>
                <a:gd name="connsiteX6" fmla="*/ 628052 w 1026132"/>
                <a:gd name="connsiteY6" fmla="*/ 1676673 h 2876460"/>
                <a:gd name="connsiteX7" fmla="*/ 732205 w 1026132"/>
                <a:gd name="connsiteY7" fmla="*/ 2750515 h 2876460"/>
                <a:gd name="connsiteX8" fmla="*/ 702945 w 1026132"/>
                <a:gd name="connsiteY8" fmla="*/ 2816352 h 2876460"/>
                <a:gd name="connsiteX9" fmla="*/ 819988 w 1026132"/>
                <a:gd name="connsiteY9" fmla="*/ 2874873 h 2876460"/>
                <a:gd name="connsiteX10" fmla="*/ 973607 w 1026132"/>
                <a:gd name="connsiteY10" fmla="*/ 2750515 h 2876460"/>
                <a:gd name="connsiteX11" fmla="*/ 973607 w 1026132"/>
                <a:gd name="connsiteY11" fmla="*/ 2626156 h 2876460"/>
                <a:gd name="connsiteX12" fmla="*/ 354043 w 1026132"/>
                <a:gd name="connsiteY12" fmla="*/ 255235 h 2876460"/>
                <a:gd name="connsiteX13" fmla="*/ 134426 w 1026132"/>
                <a:gd name="connsiteY13" fmla="*/ 0 h 2876460"/>
                <a:gd name="connsiteX0" fmla="*/ 134426 w 1026132"/>
                <a:gd name="connsiteY0" fmla="*/ 0 h 2876460"/>
                <a:gd name="connsiteX1" fmla="*/ 300609 w 1026132"/>
                <a:gd name="connsiteY1" fmla="*/ 226771 h 2876460"/>
                <a:gd name="connsiteX2" fmla="*/ 179589 w 1026132"/>
                <a:gd name="connsiteY2" fmla="*/ 385994 h 2876460"/>
                <a:gd name="connsiteX3" fmla="*/ 15316 w 1026132"/>
                <a:gd name="connsiteY3" fmla="*/ 307238 h 2876460"/>
                <a:gd name="connsiteX4" fmla="*/ 51892 w 1026132"/>
                <a:gd name="connsiteY4" fmla="*/ 168249 h 2876460"/>
                <a:gd name="connsiteX5" fmla="*/ 6569 w 1026132"/>
                <a:gd name="connsiteY5" fmla="*/ 299764 h 2876460"/>
                <a:gd name="connsiteX6" fmla="*/ 628052 w 1026132"/>
                <a:gd name="connsiteY6" fmla="*/ 1676673 h 2876460"/>
                <a:gd name="connsiteX7" fmla="*/ 732205 w 1026132"/>
                <a:gd name="connsiteY7" fmla="*/ 2750515 h 2876460"/>
                <a:gd name="connsiteX8" fmla="*/ 702945 w 1026132"/>
                <a:gd name="connsiteY8" fmla="*/ 2816352 h 2876460"/>
                <a:gd name="connsiteX9" fmla="*/ 819988 w 1026132"/>
                <a:gd name="connsiteY9" fmla="*/ 2874873 h 2876460"/>
                <a:gd name="connsiteX10" fmla="*/ 973607 w 1026132"/>
                <a:gd name="connsiteY10" fmla="*/ 2750515 h 2876460"/>
                <a:gd name="connsiteX11" fmla="*/ 973607 w 1026132"/>
                <a:gd name="connsiteY11" fmla="*/ 2626156 h 2876460"/>
                <a:gd name="connsiteX12" fmla="*/ 354043 w 1026132"/>
                <a:gd name="connsiteY12" fmla="*/ 255235 h 2876460"/>
                <a:gd name="connsiteX13" fmla="*/ 134426 w 1026132"/>
                <a:gd name="connsiteY13" fmla="*/ 0 h 2876460"/>
                <a:gd name="connsiteX0" fmla="*/ 127121 w 1018827"/>
                <a:gd name="connsiteY0" fmla="*/ 0 h 2876460"/>
                <a:gd name="connsiteX1" fmla="*/ 293304 w 1018827"/>
                <a:gd name="connsiteY1" fmla="*/ 226771 h 2876460"/>
                <a:gd name="connsiteX2" fmla="*/ 172284 w 1018827"/>
                <a:gd name="connsiteY2" fmla="*/ 385994 h 2876460"/>
                <a:gd name="connsiteX3" fmla="*/ 8011 w 1018827"/>
                <a:gd name="connsiteY3" fmla="*/ 307238 h 2876460"/>
                <a:gd name="connsiteX4" fmla="*/ 44587 w 1018827"/>
                <a:gd name="connsiteY4" fmla="*/ 168249 h 2876460"/>
                <a:gd name="connsiteX5" fmla="*/ 31336 w 1018827"/>
                <a:gd name="connsiteY5" fmla="*/ 299764 h 2876460"/>
                <a:gd name="connsiteX6" fmla="*/ 620747 w 1018827"/>
                <a:gd name="connsiteY6" fmla="*/ 1676673 h 2876460"/>
                <a:gd name="connsiteX7" fmla="*/ 724900 w 1018827"/>
                <a:gd name="connsiteY7" fmla="*/ 2750515 h 2876460"/>
                <a:gd name="connsiteX8" fmla="*/ 695640 w 1018827"/>
                <a:gd name="connsiteY8" fmla="*/ 2816352 h 2876460"/>
                <a:gd name="connsiteX9" fmla="*/ 812683 w 1018827"/>
                <a:gd name="connsiteY9" fmla="*/ 2874873 h 2876460"/>
                <a:gd name="connsiteX10" fmla="*/ 966302 w 1018827"/>
                <a:gd name="connsiteY10" fmla="*/ 2750515 h 2876460"/>
                <a:gd name="connsiteX11" fmla="*/ 966302 w 1018827"/>
                <a:gd name="connsiteY11" fmla="*/ 2626156 h 2876460"/>
                <a:gd name="connsiteX12" fmla="*/ 346738 w 1018827"/>
                <a:gd name="connsiteY12" fmla="*/ 255235 h 2876460"/>
                <a:gd name="connsiteX13" fmla="*/ 127121 w 1018827"/>
                <a:gd name="connsiteY13" fmla="*/ 0 h 2876460"/>
                <a:gd name="connsiteX0" fmla="*/ 145301 w 1037007"/>
                <a:gd name="connsiteY0" fmla="*/ 0 h 2876460"/>
                <a:gd name="connsiteX1" fmla="*/ 311484 w 1037007"/>
                <a:gd name="connsiteY1" fmla="*/ 226771 h 2876460"/>
                <a:gd name="connsiteX2" fmla="*/ 190464 w 1037007"/>
                <a:gd name="connsiteY2" fmla="*/ 385994 h 2876460"/>
                <a:gd name="connsiteX3" fmla="*/ 26191 w 1037007"/>
                <a:gd name="connsiteY3" fmla="*/ 307238 h 2876460"/>
                <a:gd name="connsiteX4" fmla="*/ 62767 w 1037007"/>
                <a:gd name="connsiteY4" fmla="*/ 168249 h 2876460"/>
                <a:gd name="connsiteX5" fmla="*/ 3699 w 1037007"/>
                <a:gd name="connsiteY5" fmla="*/ 313509 h 2876460"/>
                <a:gd name="connsiteX6" fmla="*/ 638927 w 1037007"/>
                <a:gd name="connsiteY6" fmla="*/ 1676673 h 2876460"/>
                <a:gd name="connsiteX7" fmla="*/ 743080 w 1037007"/>
                <a:gd name="connsiteY7" fmla="*/ 2750515 h 2876460"/>
                <a:gd name="connsiteX8" fmla="*/ 713820 w 1037007"/>
                <a:gd name="connsiteY8" fmla="*/ 2816352 h 2876460"/>
                <a:gd name="connsiteX9" fmla="*/ 830863 w 1037007"/>
                <a:gd name="connsiteY9" fmla="*/ 2874873 h 2876460"/>
                <a:gd name="connsiteX10" fmla="*/ 984482 w 1037007"/>
                <a:gd name="connsiteY10" fmla="*/ 2750515 h 2876460"/>
                <a:gd name="connsiteX11" fmla="*/ 984482 w 1037007"/>
                <a:gd name="connsiteY11" fmla="*/ 2626156 h 2876460"/>
                <a:gd name="connsiteX12" fmla="*/ 364918 w 1037007"/>
                <a:gd name="connsiteY12" fmla="*/ 255235 h 2876460"/>
                <a:gd name="connsiteX13" fmla="*/ 145301 w 1037007"/>
                <a:gd name="connsiteY13" fmla="*/ 0 h 2876460"/>
                <a:gd name="connsiteX0" fmla="*/ 145301 w 1037007"/>
                <a:gd name="connsiteY0" fmla="*/ 0 h 2876460"/>
                <a:gd name="connsiteX1" fmla="*/ 311484 w 1037007"/>
                <a:gd name="connsiteY1" fmla="*/ 226771 h 2876460"/>
                <a:gd name="connsiteX2" fmla="*/ 190464 w 1037007"/>
                <a:gd name="connsiteY2" fmla="*/ 385994 h 2876460"/>
                <a:gd name="connsiteX3" fmla="*/ 26191 w 1037007"/>
                <a:gd name="connsiteY3" fmla="*/ 307238 h 2876460"/>
                <a:gd name="connsiteX4" fmla="*/ 62767 w 1037007"/>
                <a:gd name="connsiteY4" fmla="*/ 168249 h 2876460"/>
                <a:gd name="connsiteX5" fmla="*/ 3699 w 1037007"/>
                <a:gd name="connsiteY5" fmla="*/ 313509 h 2876460"/>
                <a:gd name="connsiteX6" fmla="*/ 593110 w 1037007"/>
                <a:gd name="connsiteY6" fmla="*/ 1685836 h 2876460"/>
                <a:gd name="connsiteX7" fmla="*/ 743080 w 1037007"/>
                <a:gd name="connsiteY7" fmla="*/ 2750515 h 2876460"/>
                <a:gd name="connsiteX8" fmla="*/ 713820 w 1037007"/>
                <a:gd name="connsiteY8" fmla="*/ 2816352 h 2876460"/>
                <a:gd name="connsiteX9" fmla="*/ 830863 w 1037007"/>
                <a:gd name="connsiteY9" fmla="*/ 2874873 h 2876460"/>
                <a:gd name="connsiteX10" fmla="*/ 984482 w 1037007"/>
                <a:gd name="connsiteY10" fmla="*/ 2750515 h 2876460"/>
                <a:gd name="connsiteX11" fmla="*/ 984482 w 1037007"/>
                <a:gd name="connsiteY11" fmla="*/ 2626156 h 2876460"/>
                <a:gd name="connsiteX12" fmla="*/ 364918 w 1037007"/>
                <a:gd name="connsiteY12" fmla="*/ 255235 h 2876460"/>
                <a:gd name="connsiteX13" fmla="*/ 145301 w 1037007"/>
                <a:gd name="connsiteY13" fmla="*/ 0 h 2876460"/>
                <a:gd name="connsiteX0" fmla="*/ 145301 w 1037007"/>
                <a:gd name="connsiteY0" fmla="*/ 0 h 2876460"/>
                <a:gd name="connsiteX1" fmla="*/ 311484 w 1037007"/>
                <a:gd name="connsiteY1" fmla="*/ 226771 h 2876460"/>
                <a:gd name="connsiteX2" fmla="*/ 190464 w 1037007"/>
                <a:gd name="connsiteY2" fmla="*/ 385994 h 2876460"/>
                <a:gd name="connsiteX3" fmla="*/ 26191 w 1037007"/>
                <a:gd name="connsiteY3" fmla="*/ 307238 h 2876460"/>
                <a:gd name="connsiteX4" fmla="*/ 62767 w 1037007"/>
                <a:gd name="connsiteY4" fmla="*/ 168249 h 2876460"/>
                <a:gd name="connsiteX5" fmla="*/ 3699 w 1037007"/>
                <a:gd name="connsiteY5" fmla="*/ 313509 h 2876460"/>
                <a:gd name="connsiteX6" fmla="*/ 629764 w 1037007"/>
                <a:gd name="connsiteY6" fmla="*/ 1676672 h 2876460"/>
                <a:gd name="connsiteX7" fmla="*/ 743080 w 1037007"/>
                <a:gd name="connsiteY7" fmla="*/ 2750515 h 2876460"/>
                <a:gd name="connsiteX8" fmla="*/ 713820 w 1037007"/>
                <a:gd name="connsiteY8" fmla="*/ 2816352 h 2876460"/>
                <a:gd name="connsiteX9" fmla="*/ 830863 w 1037007"/>
                <a:gd name="connsiteY9" fmla="*/ 2874873 h 2876460"/>
                <a:gd name="connsiteX10" fmla="*/ 984482 w 1037007"/>
                <a:gd name="connsiteY10" fmla="*/ 2750515 h 2876460"/>
                <a:gd name="connsiteX11" fmla="*/ 984482 w 1037007"/>
                <a:gd name="connsiteY11" fmla="*/ 2626156 h 2876460"/>
                <a:gd name="connsiteX12" fmla="*/ 364918 w 1037007"/>
                <a:gd name="connsiteY12" fmla="*/ 255235 h 2876460"/>
                <a:gd name="connsiteX13" fmla="*/ 145301 w 1037007"/>
                <a:gd name="connsiteY13" fmla="*/ 0 h 2876460"/>
                <a:gd name="connsiteX0" fmla="*/ 145301 w 1022421"/>
                <a:gd name="connsiteY0" fmla="*/ 0 h 2876460"/>
                <a:gd name="connsiteX1" fmla="*/ 311484 w 1022421"/>
                <a:gd name="connsiteY1" fmla="*/ 226771 h 2876460"/>
                <a:gd name="connsiteX2" fmla="*/ 190464 w 1022421"/>
                <a:gd name="connsiteY2" fmla="*/ 385994 h 2876460"/>
                <a:gd name="connsiteX3" fmla="*/ 26191 w 1022421"/>
                <a:gd name="connsiteY3" fmla="*/ 307238 h 2876460"/>
                <a:gd name="connsiteX4" fmla="*/ 62767 w 1022421"/>
                <a:gd name="connsiteY4" fmla="*/ 168249 h 2876460"/>
                <a:gd name="connsiteX5" fmla="*/ 3699 w 1022421"/>
                <a:gd name="connsiteY5" fmla="*/ 313509 h 2876460"/>
                <a:gd name="connsiteX6" fmla="*/ 629764 w 1022421"/>
                <a:gd name="connsiteY6" fmla="*/ 1676672 h 2876460"/>
                <a:gd name="connsiteX7" fmla="*/ 743080 w 1022421"/>
                <a:gd name="connsiteY7" fmla="*/ 2750515 h 2876460"/>
                <a:gd name="connsiteX8" fmla="*/ 713820 w 1022421"/>
                <a:gd name="connsiteY8" fmla="*/ 2816352 h 2876460"/>
                <a:gd name="connsiteX9" fmla="*/ 830863 w 1022421"/>
                <a:gd name="connsiteY9" fmla="*/ 2874873 h 2876460"/>
                <a:gd name="connsiteX10" fmla="*/ 984482 w 1022421"/>
                <a:gd name="connsiteY10" fmla="*/ 2750515 h 2876460"/>
                <a:gd name="connsiteX11" fmla="*/ 961573 w 1022421"/>
                <a:gd name="connsiteY11" fmla="*/ 2607829 h 2876460"/>
                <a:gd name="connsiteX12" fmla="*/ 364918 w 1022421"/>
                <a:gd name="connsiteY12" fmla="*/ 255235 h 2876460"/>
                <a:gd name="connsiteX13" fmla="*/ 145301 w 1022421"/>
                <a:gd name="connsiteY13" fmla="*/ 0 h 2876460"/>
                <a:gd name="connsiteX0" fmla="*/ 145301 w 1022421"/>
                <a:gd name="connsiteY0" fmla="*/ 0 h 2876460"/>
                <a:gd name="connsiteX1" fmla="*/ 311484 w 1022421"/>
                <a:gd name="connsiteY1" fmla="*/ 226771 h 2876460"/>
                <a:gd name="connsiteX2" fmla="*/ 190464 w 1022421"/>
                <a:gd name="connsiteY2" fmla="*/ 385994 h 2876460"/>
                <a:gd name="connsiteX3" fmla="*/ 26191 w 1022421"/>
                <a:gd name="connsiteY3" fmla="*/ 307238 h 2876460"/>
                <a:gd name="connsiteX4" fmla="*/ 62767 w 1022421"/>
                <a:gd name="connsiteY4" fmla="*/ 168249 h 2876460"/>
                <a:gd name="connsiteX5" fmla="*/ 3699 w 1022421"/>
                <a:gd name="connsiteY5" fmla="*/ 313509 h 2876460"/>
                <a:gd name="connsiteX6" fmla="*/ 629764 w 1022421"/>
                <a:gd name="connsiteY6" fmla="*/ 1676672 h 2876460"/>
                <a:gd name="connsiteX7" fmla="*/ 743080 w 1022421"/>
                <a:gd name="connsiteY7" fmla="*/ 2750515 h 2876460"/>
                <a:gd name="connsiteX8" fmla="*/ 713820 w 1022421"/>
                <a:gd name="connsiteY8" fmla="*/ 2816352 h 2876460"/>
                <a:gd name="connsiteX9" fmla="*/ 830863 w 1022421"/>
                <a:gd name="connsiteY9" fmla="*/ 2874873 h 2876460"/>
                <a:gd name="connsiteX10" fmla="*/ 984482 w 1022421"/>
                <a:gd name="connsiteY10" fmla="*/ 2750515 h 2876460"/>
                <a:gd name="connsiteX11" fmla="*/ 961573 w 1022421"/>
                <a:gd name="connsiteY11" fmla="*/ 2607829 h 2876460"/>
                <a:gd name="connsiteX12" fmla="*/ 360336 w 1022421"/>
                <a:gd name="connsiteY12" fmla="*/ 278144 h 2876460"/>
                <a:gd name="connsiteX13" fmla="*/ 145301 w 1022421"/>
                <a:gd name="connsiteY13" fmla="*/ 0 h 2876460"/>
                <a:gd name="connsiteX0" fmla="*/ 145301 w 1022421"/>
                <a:gd name="connsiteY0" fmla="*/ 0 h 2876460"/>
                <a:gd name="connsiteX1" fmla="*/ 311484 w 1022421"/>
                <a:gd name="connsiteY1" fmla="*/ 226771 h 2876460"/>
                <a:gd name="connsiteX2" fmla="*/ 190464 w 1022421"/>
                <a:gd name="connsiteY2" fmla="*/ 385994 h 2876460"/>
                <a:gd name="connsiteX3" fmla="*/ 26191 w 1022421"/>
                <a:gd name="connsiteY3" fmla="*/ 307238 h 2876460"/>
                <a:gd name="connsiteX4" fmla="*/ 62767 w 1022421"/>
                <a:gd name="connsiteY4" fmla="*/ 168249 h 2876460"/>
                <a:gd name="connsiteX5" fmla="*/ 3699 w 1022421"/>
                <a:gd name="connsiteY5" fmla="*/ 313509 h 2876460"/>
                <a:gd name="connsiteX6" fmla="*/ 629764 w 1022421"/>
                <a:gd name="connsiteY6" fmla="*/ 1676672 h 2876460"/>
                <a:gd name="connsiteX7" fmla="*/ 743080 w 1022421"/>
                <a:gd name="connsiteY7" fmla="*/ 2750515 h 2876460"/>
                <a:gd name="connsiteX8" fmla="*/ 713820 w 1022421"/>
                <a:gd name="connsiteY8" fmla="*/ 2816352 h 2876460"/>
                <a:gd name="connsiteX9" fmla="*/ 830863 w 1022421"/>
                <a:gd name="connsiteY9" fmla="*/ 2874873 h 2876460"/>
                <a:gd name="connsiteX10" fmla="*/ 984482 w 1022421"/>
                <a:gd name="connsiteY10" fmla="*/ 2750515 h 2876460"/>
                <a:gd name="connsiteX11" fmla="*/ 961573 w 1022421"/>
                <a:gd name="connsiteY11" fmla="*/ 2607829 h 2876460"/>
                <a:gd name="connsiteX12" fmla="*/ 360336 w 1022421"/>
                <a:gd name="connsiteY12" fmla="*/ 278144 h 2876460"/>
                <a:gd name="connsiteX13" fmla="*/ 145301 w 1022421"/>
                <a:gd name="connsiteY13" fmla="*/ 0 h 2876460"/>
                <a:gd name="connsiteX0" fmla="*/ 145301 w 1022421"/>
                <a:gd name="connsiteY0" fmla="*/ 0 h 2876460"/>
                <a:gd name="connsiteX1" fmla="*/ 311484 w 1022421"/>
                <a:gd name="connsiteY1" fmla="*/ 226771 h 2876460"/>
                <a:gd name="connsiteX2" fmla="*/ 185882 w 1022421"/>
                <a:gd name="connsiteY2" fmla="*/ 363086 h 2876460"/>
                <a:gd name="connsiteX3" fmla="*/ 26191 w 1022421"/>
                <a:gd name="connsiteY3" fmla="*/ 307238 h 2876460"/>
                <a:gd name="connsiteX4" fmla="*/ 62767 w 1022421"/>
                <a:gd name="connsiteY4" fmla="*/ 168249 h 2876460"/>
                <a:gd name="connsiteX5" fmla="*/ 3699 w 1022421"/>
                <a:gd name="connsiteY5" fmla="*/ 313509 h 2876460"/>
                <a:gd name="connsiteX6" fmla="*/ 629764 w 1022421"/>
                <a:gd name="connsiteY6" fmla="*/ 1676672 h 2876460"/>
                <a:gd name="connsiteX7" fmla="*/ 743080 w 1022421"/>
                <a:gd name="connsiteY7" fmla="*/ 2750515 h 2876460"/>
                <a:gd name="connsiteX8" fmla="*/ 713820 w 1022421"/>
                <a:gd name="connsiteY8" fmla="*/ 2816352 h 2876460"/>
                <a:gd name="connsiteX9" fmla="*/ 830863 w 1022421"/>
                <a:gd name="connsiteY9" fmla="*/ 2874873 h 2876460"/>
                <a:gd name="connsiteX10" fmla="*/ 984482 w 1022421"/>
                <a:gd name="connsiteY10" fmla="*/ 2750515 h 2876460"/>
                <a:gd name="connsiteX11" fmla="*/ 961573 w 1022421"/>
                <a:gd name="connsiteY11" fmla="*/ 2607829 h 2876460"/>
                <a:gd name="connsiteX12" fmla="*/ 360336 w 1022421"/>
                <a:gd name="connsiteY12" fmla="*/ 278144 h 2876460"/>
                <a:gd name="connsiteX13" fmla="*/ 145301 w 1022421"/>
                <a:gd name="connsiteY13" fmla="*/ 0 h 2876460"/>
                <a:gd name="connsiteX0" fmla="*/ 145301 w 1022421"/>
                <a:gd name="connsiteY0" fmla="*/ 0 h 2876460"/>
                <a:gd name="connsiteX1" fmla="*/ 311484 w 1022421"/>
                <a:gd name="connsiteY1" fmla="*/ 226771 h 2876460"/>
                <a:gd name="connsiteX2" fmla="*/ 176719 w 1022421"/>
                <a:gd name="connsiteY2" fmla="*/ 340177 h 2876460"/>
                <a:gd name="connsiteX3" fmla="*/ 26191 w 1022421"/>
                <a:gd name="connsiteY3" fmla="*/ 307238 h 2876460"/>
                <a:gd name="connsiteX4" fmla="*/ 62767 w 1022421"/>
                <a:gd name="connsiteY4" fmla="*/ 168249 h 2876460"/>
                <a:gd name="connsiteX5" fmla="*/ 3699 w 1022421"/>
                <a:gd name="connsiteY5" fmla="*/ 313509 h 2876460"/>
                <a:gd name="connsiteX6" fmla="*/ 629764 w 1022421"/>
                <a:gd name="connsiteY6" fmla="*/ 1676672 h 2876460"/>
                <a:gd name="connsiteX7" fmla="*/ 743080 w 1022421"/>
                <a:gd name="connsiteY7" fmla="*/ 2750515 h 2876460"/>
                <a:gd name="connsiteX8" fmla="*/ 713820 w 1022421"/>
                <a:gd name="connsiteY8" fmla="*/ 2816352 h 2876460"/>
                <a:gd name="connsiteX9" fmla="*/ 830863 w 1022421"/>
                <a:gd name="connsiteY9" fmla="*/ 2874873 h 2876460"/>
                <a:gd name="connsiteX10" fmla="*/ 984482 w 1022421"/>
                <a:gd name="connsiteY10" fmla="*/ 2750515 h 2876460"/>
                <a:gd name="connsiteX11" fmla="*/ 961573 w 1022421"/>
                <a:gd name="connsiteY11" fmla="*/ 2607829 h 2876460"/>
                <a:gd name="connsiteX12" fmla="*/ 360336 w 1022421"/>
                <a:gd name="connsiteY12" fmla="*/ 278144 h 2876460"/>
                <a:gd name="connsiteX13" fmla="*/ 145301 w 1022421"/>
                <a:gd name="connsiteY13" fmla="*/ 0 h 2876460"/>
                <a:gd name="connsiteX0" fmla="*/ 145301 w 1022421"/>
                <a:gd name="connsiteY0" fmla="*/ 0 h 2876460"/>
                <a:gd name="connsiteX1" fmla="*/ 297739 w 1022421"/>
                <a:gd name="connsiteY1" fmla="*/ 208444 h 2876460"/>
                <a:gd name="connsiteX2" fmla="*/ 176719 w 1022421"/>
                <a:gd name="connsiteY2" fmla="*/ 340177 h 2876460"/>
                <a:gd name="connsiteX3" fmla="*/ 26191 w 1022421"/>
                <a:gd name="connsiteY3" fmla="*/ 307238 h 2876460"/>
                <a:gd name="connsiteX4" fmla="*/ 62767 w 1022421"/>
                <a:gd name="connsiteY4" fmla="*/ 168249 h 2876460"/>
                <a:gd name="connsiteX5" fmla="*/ 3699 w 1022421"/>
                <a:gd name="connsiteY5" fmla="*/ 313509 h 2876460"/>
                <a:gd name="connsiteX6" fmla="*/ 629764 w 1022421"/>
                <a:gd name="connsiteY6" fmla="*/ 1676672 h 2876460"/>
                <a:gd name="connsiteX7" fmla="*/ 743080 w 1022421"/>
                <a:gd name="connsiteY7" fmla="*/ 2750515 h 2876460"/>
                <a:gd name="connsiteX8" fmla="*/ 713820 w 1022421"/>
                <a:gd name="connsiteY8" fmla="*/ 2816352 h 2876460"/>
                <a:gd name="connsiteX9" fmla="*/ 830863 w 1022421"/>
                <a:gd name="connsiteY9" fmla="*/ 2874873 h 2876460"/>
                <a:gd name="connsiteX10" fmla="*/ 984482 w 1022421"/>
                <a:gd name="connsiteY10" fmla="*/ 2750515 h 2876460"/>
                <a:gd name="connsiteX11" fmla="*/ 961573 w 1022421"/>
                <a:gd name="connsiteY11" fmla="*/ 2607829 h 2876460"/>
                <a:gd name="connsiteX12" fmla="*/ 360336 w 1022421"/>
                <a:gd name="connsiteY12" fmla="*/ 278144 h 2876460"/>
                <a:gd name="connsiteX13" fmla="*/ 145301 w 1022421"/>
                <a:gd name="connsiteY13" fmla="*/ 0 h 287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22421" h="2876460">
                  <a:moveTo>
                    <a:pt x="145301" y="0"/>
                  </a:moveTo>
                  <a:cubicBezTo>
                    <a:pt x="268653" y="54438"/>
                    <a:pt x="292503" y="151748"/>
                    <a:pt x="297739" y="208444"/>
                  </a:cubicBezTo>
                  <a:cubicBezTo>
                    <a:pt x="302975" y="265140"/>
                    <a:pt x="221977" y="323711"/>
                    <a:pt x="176719" y="340177"/>
                  </a:cubicBezTo>
                  <a:cubicBezTo>
                    <a:pt x="131461" y="356643"/>
                    <a:pt x="45183" y="335893"/>
                    <a:pt x="26191" y="307238"/>
                  </a:cubicBezTo>
                  <a:cubicBezTo>
                    <a:pt x="7199" y="278583"/>
                    <a:pt x="29106" y="204613"/>
                    <a:pt x="62767" y="168249"/>
                  </a:cubicBezTo>
                  <a:cubicBezTo>
                    <a:pt x="-468" y="223326"/>
                    <a:pt x="-5843" y="282866"/>
                    <a:pt x="3699" y="313509"/>
                  </a:cubicBezTo>
                  <a:cubicBezTo>
                    <a:pt x="161507" y="531322"/>
                    <a:pt x="506534" y="1270504"/>
                    <a:pt x="629764" y="1676672"/>
                  </a:cubicBezTo>
                  <a:cubicBezTo>
                    <a:pt x="752994" y="2082840"/>
                    <a:pt x="729071" y="2560568"/>
                    <a:pt x="743080" y="2750515"/>
                  </a:cubicBezTo>
                  <a:cubicBezTo>
                    <a:pt x="757089" y="2940462"/>
                    <a:pt x="699190" y="2795626"/>
                    <a:pt x="713820" y="2816352"/>
                  </a:cubicBezTo>
                  <a:cubicBezTo>
                    <a:pt x="728450" y="2837078"/>
                    <a:pt x="785753" y="2885846"/>
                    <a:pt x="830863" y="2874873"/>
                  </a:cubicBezTo>
                  <a:cubicBezTo>
                    <a:pt x="875973" y="2863900"/>
                    <a:pt x="958879" y="2791968"/>
                    <a:pt x="984482" y="2750515"/>
                  </a:cubicBezTo>
                  <a:cubicBezTo>
                    <a:pt x="1010085" y="2709062"/>
                    <a:pt x="1065735" y="3005103"/>
                    <a:pt x="961573" y="2607829"/>
                  </a:cubicBezTo>
                  <a:cubicBezTo>
                    <a:pt x="857411" y="2210555"/>
                    <a:pt x="473978" y="779981"/>
                    <a:pt x="360336" y="278144"/>
                  </a:cubicBezTo>
                  <a:cubicBezTo>
                    <a:pt x="295347" y="31282"/>
                    <a:pt x="240770" y="31302"/>
                    <a:pt x="145301" y="0"/>
                  </a:cubicBezTo>
                  <a:close/>
                </a:path>
              </a:pathLst>
            </a:custGeom>
            <a:gradFill flip="none" rotWithShape="1">
              <a:gsLst>
                <a:gs pos="25000">
                  <a:schemeClr val="bg1">
                    <a:alpha val="0"/>
                  </a:schemeClr>
                </a:gs>
                <a:gs pos="50000">
                  <a:schemeClr val="bg1">
                    <a:lumMod val="75000"/>
                  </a:schemeClr>
                </a:gs>
                <a:gs pos="69000">
                  <a:schemeClr val="bg1">
                    <a:alpha val="0"/>
                  </a:schemeClr>
                </a:gs>
              </a:gsLst>
              <a:lin ang="9600000" scaled="0"/>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TextBox 12"/>
          <p:cNvSpPr txBox="1"/>
          <p:nvPr/>
        </p:nvSpPr>
        <p:spPr>
          <a:xfrm>
            <a:off x="6049443" y="3906539"/>
            <a:ext cx="2500172" cy="1754326"/>
          </a:xfrm>
          <a:prstGeom prst="rect">
            <a:avLst/>
          </a:prstGeom>
          <a:noFill/>
        </p:spPr>
        <p:txBody>
          <a:bodyPr wrap="none" rtlCol="0">
            <a:spAutoFit/>
          </a:bodyPr>
          <a:lstStyle/>
          <a:p>
            <a:pPr>
              <a:lnSpc>
                <a:spcPct val="150000"/>
              </a:lnSpc>
            </a:pPr>
            <a:r>
              <a:rPr lang="zh-CN" altLang="en-US" dirty="0" smtClean="0">
                <a:solidFill>
                  <a:schemeClr val="bg1">
                    <a:alpha val="70000"/>
                  </a:schemeClr>
                </a:solidFill>
              </a:rPr>
              <a:t>全称：</a:t>
            </a:r>
            <a:r>
              <a:rPr lang="en-US" altLang="zh-CN" dirty="0" smtClean="0">
                <a:solidFill>
                  <a:schemeClr val="bg1">
                    <a:alpha val="70000"/>
                  </a:schemeClr>
                </a:solidFill>
              </a:rPr>
              <a:t>Remote Sensing</a:t>
            </a:r>
          </a:p>
          <a:p>
            <a:pPr>
              <a:lnSpc>
                <a:spcPct val="150000"/>
              </a:lnSpc>
            </a:pPr>
            <a:r>
              <a:rPr lang="zh-CN" altLang="en-US" dirty="0">
                <a:solidFill>
                  <a:schemeClr val="bg1">
                    <a:alpha val="70000"/>
                  </a:schemeClr>
                </a:solidFill>
              </a:rPr>
              <a:t>缩写</a:t>
            </a:r>
            <a:r>
              <a:rPr lang="zh-CN" altLang="en-US" dirty="0" smtClean="0">
                <a:solidFill>
                  <a:schemeClr val="bg1">
                    <a:alpha val="70000"/>
                  </a:schemeClr>
                </a:solidFill>
              </a:rPr>
              <a:t>：</a:t>
            </a:r>
            <a:r>
              <a:rPr lang="en-US" altLang="zh-CN" dirty="0" smtClean="0">
                <a:solidFill>
                  <a:schemeClr val="bg1">
                    <a:alpha val="70000"/>
                  </a:schemeClr>
                </a:solidFill>
              </a:rPr>
              <a:t>RS</a:t>
            </a:r>
          </a:p>
          <a:p>
            <a:pPr>
              <a:lnSpc>
                <a:spcPct val="150000"/>
              </a:lnSpc>
            </a:pPr>
            <a:r>
              <a:rPr lang="zh-CN" altLang="en-US" dirty="0" smtClean="0">
                <a:solidFill>
                  <a:schemeClr val="bg1">
                    <a:alpha val="70000"/>
                  </a:schemeClr>
                </a:solidFill>
              </a:rPr>
              <a:t>中文：遥感</a:t>
            </a:r>
            <a:endParaRPr lang="en-US" altLang="zh-CN" dirty="0" smtClean="0">
              <a:solidFill>
                <a:schemeClr val="bg1">
                  <a:alpha val="70000"/>
                </a:schemeClr>
              </a:solidFill>
            </a:endParaRPr>
          </a:p>
          <a:p>
            <a:pPr>
              <a:lnSpc>
                <a:spcPct val="150000"/>
              </a:lnSpc>
            </a:pPr>
            <a:r>
              <a:rPr lang="zh-CN" altLang="en-US" dirty="0" smtClean="0">
                <a:solidFill>
                  <a:schemeClr val="bg1">
                    <a:alpha val="70000"/>
                  </a:schemeClr>
                </a:solidFill>
              </a:rPr>
              <a:t>意为“远距离感知”</a:t>
            </a:r>
            <a:endParaRPr lang="zh-CN" altLang="en-US" dirty="0">
              <a:solidFill>
                <a:schemeClr val="bg1">
                  <a:alpha val="70000"/>
                </a:schemeClr>
              </a:solidFill>
            </a:endParaRPr>
          </a:p>
        </p:txBody>
      </p:sp>
    </p:spTree>
    <p:extLst>
      <p:ext uri="{BB962C8B-B14F-4D97-AF65-F5344CB8AC3E}">
        <p14:creationId xmlns:p14="http://schemas.microsoft.com/office/powerpoint/2010/main" val="236083970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1000"/>
                                        <p:tgtEl>
                                          <p:spTgt spid="12"/>
                                        </p:tgtEl>
                                      </p:cBhvr>
                                    </p:animEffect>
                                  </p:childTnLst>
                                </p:cTn>
                              </p:par>
                              <p:par>
                                <p:cTn id="8" presetID="2" presetClass="entr" presetSubtype="8"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1000" fill="hold"/>
                                        <p:tgtEl>
                                          <p:spTgt spid="10"/>
                                        </p:tgtEl>
                                        <p:attrNameLst>
                                          <p:attrName>ppt_x</p:attrName>
                                        </p:attrNameLst>
                                      </p:cBhvr>
                                      <p:tavLst>
                                        <p:tav tm="0">
                                          <p:val>
                                            <p:strVal val="0-#ppt_w/2"/>
                                          </p:val>
                                        </p:tav>
                                        <p:tav tm="100000">
                                          <p:val>
                                            <p:strVal val="#ppt_x"/>
                                          </p:val>
                                        </p:tav>
                                      </p:tavLst>
                                    </p:anim>
                                    <p:anim calcmode="lin" valueType="num">
                                      <p:cBhvr additive="base">
                                        <p:cTn id="11" dur="1000" fill="hold"/>
                                        <p:tgtEl>
                                          <p:spTgt spid="10"/>
                                        </p:tgtEl>
                                        <p:attrNameLst>
                                          <p:attrName>ppt_y</p:attrName>
                                        </p:attrNameLst>
                                      </p:cBhvr>
                                      <p:tavLst>
                                        <p:tav tm="0">
                                          <p:val>
                                            <p:strVal val="#ppt_y"/>
                                          </p:val>
                                        </p:tav>
                                        <p:tav tm="100000">
                                          <p:val>
                                            <p:strVal val="#ppt_y"/>
                                          </p:val>
                                        </p:tav>
                                      </p:tavLst>
                                    </p:anim>
                                  </p:childTnLst>
                                </p:cTn>
                              </p:par>
                            </p:childTnLst>
                          </p:cTn>
                        </p:par>
                        <p:par>
                          <p:cTn id="12" fill="hold">
                            <p:stCondLst>
                              <p:cond delay="125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10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3">
                                            <p:txEl>
                                              <p:pRg st="0" end="0"/>
                                            </p:txEl>
                                          </p:spTgt>
                                        </p:tgtEl>
                                        <p:attrNameLst>
                                          <p:attrName>style.visibility</p:attrName>
                                        </p:attrNameLst>
                                      </p:cBhvr>
                                      <p:to>
                                        <p:strVal val="visible"/>
                                      </p:to>
                                    </p:set>
                                    <p:animEffect transition="in" filter="wipe(left)">
                                      <p:cBhvr>
                                        <p:cTn id="20" dur="500"/>
                                        <p:tgtEl>
                                          <p:spTgt spid="13">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3">
                                            <p:txEl>
                                              <p:pRg st="1" end="1"/>
                                            </p:txEl>
                                          </p:spTgt>
                                        </p:tgtEl>
                                        <p:attrNameLst>
                                          <p:attrName>style.visibility</p:attrName>
                                        </p:attrNameLst>
                                      </p:cBhvr>
                                      <p:to>
                                        <p:strVal val="visible"/>
                                      </p:to>
                                    </p:set>
                                    <p:animEffect transition="in" filter="wipe(left)">
                                      <p:cBhvr>
                                        <p:cTn id="25" dur="500"/>
                                        <p:tgtEl>
                                          <p:spTgt spid="13">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3">
                                            <p:txEl>
                                              <p:pRg st="2" end="2"/>
                                            </p:txEl>
                                          </p:spTgt>
                                        </p:tgtEl>
                                        <p:attrNameLst>
                                          <p:attrName>style.visibility</p:attrName>
                                        </p:attrNameLst>
                                      </p:cBhvr>
                                      <p:to>
                                        <p:strVal val="visible"/>
                                      </p:to>
                                    </p:set>
                                    <p:animEffect transition="in" filter="wipe(left)">
                                      <p:cBhvr>
                                        <p:cTn id="30" dur="500"/>
                                        <p:tgtEl>
                                          <p:spTgt spid="13">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13">
                                            <p:txEl>
                                              <p:pRg st="3" end="3"/>
                                            </p:txEl>
                                          </p:spTgt>
                                        </p:tgtEl>
                                        <p:attrNameLst>
                                          <p:attrName>style.visibility</p:attrName>
                                        </p:attrNameLst>
                                      </p:cBhvr>
                                      <p:to>
                                        <p:strVal val="visible"/>
                                      </p:to>
                                    </p:set>
                                    <p:animEffect transition="in" filter="wipe(left)">
                                      <p:cBhvr>
                                        <p:cTn id="35" dur="500"/>
                                        <p:tgtEl>
                                          <p:spTgt spid="1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latin typeface="+mj-ea"/>
              </a:rPr>
              <a:t>GIS</a:t>
            </a:r>
            <a:r>
              <a:rPr lang="zh-CN" altLang="en-US" sz="3200" dirty="0" smtClean="0">
                <a:latin typeface="+mj-ea"/>
              </a:rPr>
              <a:t>工作流程</a:t>
            </a:r>
            <a:endParaRPr lang="zh-CN" altLang="en-US" sz="3200" dirty="0">
              <a:latin typeface="+mj-ea"/>
            </a:endParaRPr>
          </a:p>
        </p:txBody>
      </p:sp>
      <p:grpSp>
        <p:nvGrpSpPr>
          <p:cNvPr id="21" name="组合 20"/>
          <p:cNvGrpSpPr/>
          <p:nvPr/>
        </p:nvGrpSpPr>
        <p:grpSpPr>
          <a:xfrm>
            <a:off x="539552" y="3625886"/>
            <a:ext cx="954107" cy="896853"/>
            <a:chOff x="969372" y="3625886"/>
            <a:chExt cx="954107" cy="896853"/>
          </a:xfrm>
        </p:grpSpPr>
        <p:grpSp>
          <p:nvGrpSpPr>
            <p:cNvPr id="8" name="组合 7"/>
            <p:cNvGrpSpPr/>
            <p:nvPr/>
          </p:nvGrpSpPr>
          <p:grpSpPr>
            <a:xfrm>
              <a:off x="1165184" y="3625886"/>
              <a:ext cx="562484" cy="405661"/>
              <a:chOff x="6765953" y="2070752"/>
              <a:chExt cx="635206" cy="458109"/>
            </a:xfrm>
          </p:grpSpPr>
          <p:sp>
            <p:nvSpPr>
              <p:cNvPr id="10" name="圆角矩形 9"/>
              <p:cNvSpPr/>
              <p:nvPr/>
            </p:nvSpPr>
            <p:spPr>
              <a:xfrm>
                <a:off x="6767624" y="2070752"/>
                <a:ext cx="633535" cy="458109"/>
              </a:xfrm>
              <a:prstGeom prst="roundRect">
                <a:avLst>
                  <a:gd name="adj" fmla="val 8722"/>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6765953" y="2277057"/>
                <a:ext cx="635206" cy="250322"/>
              </a:xfrm>
              <a:custGeom>
                <a:avLst/>
                <a:gdLst>
                  <a:gd name="connsiteX0" fmla="*/ 0 w 1264920"/>
                  <a:gd name="connsiteY0" fmla="*/ 228600 h 617220"/>
                  <a:gd name="connsiteX1" fmla="*/ 232410 w 1264920"/>
                  <a:gd name="connsiteY1" fmla="*/ 0 h 617220"/>
                  <a:gd name="connsiteX2" fmla="*/ 762000 w 1264920"/>
                  <a:gd name="connsiteY2" fmla="*/ 400050 h 617220"/>
                  <a:gd name="connsiteX3" fmla="*/ 994410 w 1264920"/>
                  <a:gd name="connsiteY3" fmla="*/ 251460 h 617220"/>
                  <a:gd name="connsiteX4" fmla="*/ 1264920 w 1264920"/>
                  <a:gd name="connsiteY4" fmla="*/ 400050 h 617220"/>
                  <a:gd name="connsiteX5" fmla="*/ 1261110 w 1264920"/>
                  <a:gd name="connsiteY5" fmla="*/ 617220 h 617220"/>
                  <a:gd name="connsiteX6" fmla="*/ 7620 w 1264920"/>
                  <a:gd name="connsiteY6" fmla="*/ 609600 h 617220"/>
                  <a:gd name="connsiteX7" fmla="*/ 0 w 1264920"/>
                  <a:gd name="connsiteY7" fmla="*/ 228600 h 617220"/>
                  <a:gd name="connsiteX0" fmla="*/ 0 w 1264920"/>
                  <a:gd name="connsiteY0" fmla="*/ 232046 h 620666"/>
                  <a:gd name="connsiteX1" fmla="*/ 232410 w 1264920"/>
                  <a:gd name="connsiteY1" fmla="*/ 3446 h 620666"/>
                  <a:gd name="connsiteX2" fmla="*/ 762000 w 1264920"/>
                  <a:gd name="connsiteY2" fmla="*/ 403496 h 620666"/>
                  <a:gd name="connsiteX3" fmla="*/ 994410 w 1264920"/>
                  <a:gd name="connsiteY3" fmla="*/ 254906 h 620666"/>
                  <a:gd name="connsiteX4" fmla="*/ 1264920 w 1264920"/>
                  <a:gd name="connsiteY4" fmla="*/ 403496 h 620666"/>
                  <a:gd name="connsiteX5" fmla="*/ 1261110 w 1264920"/>
                  <a:gd name="connsiteY5" fmla="*/ 620666 h 620666"/>
                  <a:gd name="connsiteX6" fmla="*/ 7620 w 1264920"/>
                  <a:gd name="connsiteY6" fmla="*/ 613046 h 620666"/>
                  <a:gd name="connsiteX7" fmla="*/ 0 w 1264920"/>
                  <a:gd name="connsiteY7" fmla="*/ 232046 h 620666"/>
                  <a:gd name="connsiteX0" fmla="*/ 0 w 1264920"/>
                  <a:gd name="connsiteY0" fmla="*/ 191167 h 579787"/>
                  <a:gd name="connsiteX1" fmla="*/ 312420 w 1264920"/>
                  <a:gd name="connsiteY1" fmla="*/ 4477 h 579787"/>
                  <a:gd name="connsiteX2" fmla="*/ 762000 w 1264920"/>
                  <a:gd name="connsiteY2" fmla="*/ 362617 h 579787"/>
                  <a:gd name="connsiteX3" fmla="*/ 994410 w 1264920"/>
                  <a:gd name="connsiteY3" fmla="*/ 214027 h 579787"/>
                  <a:gd name="connsiteX4" fmla="*/ 1264920 w 1264920"/>
                  <a:gd name="connsiteY4" fmla="*/ 362617 h 579787"/>
                  <a:gd name="connsiteX5" fmla="*/ 1261110 w 1264920"/>
                  <a:gd name="connsiteY5" fmla="*/ 579787 h 579787"/>
                  <a:gd name="connsiteX6" fmla="*/ 7620 w 1264920"/>
                  <a:gd name="connsiteY6" fmla="*/ 572167 h 579787"/>
                  <a:gd name="connsiteX7" fmla="*/ 0 w 1264920"/>
                  <a:gd name="connsiteY7" fmla="*/ 191167 h 579787"/>
                  <a:gd name="connsiteX0" fmla="*/ 0 w 1264920"/>
                  <a:gd name="connsiteY0" fmla="*/ 191167 h 579787"/>
                  <a:gd name="connsiteX1" fmla="*/ 312420 w 1264920"/>
                  <a:gd name="connsiteY1" fmla="*/ 4477 h 579787"/>
                  <a:gd name="connsiteX2" fmla="*/ 762000 w 1264920"/>
                  <a:gd name="connsiteY2" fmla="*/ 362617 h 579787"/>
                  <a:gd name="connsiteX3" fmla="*/ 994410 w 1264920"/>
                  <a:gd name="connsiteY3" fmla="*/ 214027 h 579787"/>
                  <a:gd name="connsiteX4" fmla="*/ 1264920 w 1264920"/>
                  <a:gd name="connsiteY4" fmla="*/ 362617 h 579787"/>
                  <a:gd name="connsiteX5" fmla="*/ 1261110 w 1264920"/>
                  <a:gd name="connsiteY5" fmla="*/ 579787 h 579787"/>
                  <a:gd name="connsiteX6" fmla="*/ 7620 w 1264920"/>
                  <a:gd name="connsiteY6" fmla="*/ 572167 h 579787"/>
                  <a:gd name="connsiteX7" fmla="*/ 0 w 1264920"/>
                  <a:gd name="connsiteY7" fmla="*/ 191167 h 579787"/>
                  <a:gd name="connsiteX0" fmla="*/ 0 w 1264920"/>
                  <a:gd name="connsiteY0" fmla="*/ 191167 h 579787"/>
                  <a:gd name="connsiteX1" fmla="*/ 312420 w 1264920"/>
                  <a:gd name="connsiteY1" fmla="*/ 4477 h 579787"/>
                  <a:gd name="connsiteX2" fmla="*/ 762000 w 1264920"/>
                  <a:gd name="connsiteY2" fmla="*/ 362617 h 579787"/>
                  <a:gd name="connsiteX3" fmla="*/ 994410 w 1264920"/>
                  <a:gd name="connsiteY3" fmla="*/ 214027 h 579787"/>
                  <a:gd name="connsiteX4" fmla="*/ 1264920 w 1264920"/>
                  <a:gd name="connsiteY4" fmla="*/ 362617 h 579787"/>
                  <a:gd name="connsiteX5" fmla="*/ 1261110 w 1264920"/>
                  <a:gd name="connsiteY5" fmla="*/ 579787 h 579787"/>
                  <a:gd name="connsiteX6" fmla="*/ 7620 w 1264920"/>
                  <a:gd name="connsiteY6" fmla="*/ 572167 h 579787"/>
                  <a:gd name="connsiteX7" fmla="*/ 0 w 1264920"/>
                  <a:gd name="connsiteY7" fmla="*/ 191167 h 579787"/>
                  <a:gd name="connsiteX0" fmla="*/ 0 w 1264920"/>
                  <a:gd name="connsiteY0" fmla="*/ 191167 h 579787"/>
                  <a:gd name="connsiteX1" fmla="*/ 312420 w 1264920"/>
                  <a:gd name="connsiteY1" fmla="*/ 4477 h 579787"/>
                  <a:gd name="connsiteX2" fmla="*/ 762000 w 1264920"/>
                  <a:gd name="connsiteY2" fmla="*/ 362617 h 579787"/>
                  <a:gd name="connsiteX3" fmla="*/ 994410 w 1264920"/>
                  <a:gd name="connsiteY3" fmla="*/ 214027 h 579787"/>
                  <a:gd name="connsiteX4" fmla="*/ 1264920 w 1264920"/>
                  <a:gd name="connsiteY4" fmla="*/ 362617 h 579787"/>
                  <a:gd name="connsiteX5" fmla="*/ 1261110 w 1264920"/>
                  <a:gd name="connsiteY5" fmla="*/ 579787 h 579787"/>
                  <a:gd name="connsiteX6" fmla="*/ 7620 w 1264920"/>
                  <a:gd name="connsiteY6" fmla="*/ 572167 h 579787"/>
                  <a:gd name="connsiteX7" fmla="*/ 0 w 1264920"/>
                  <a:gd name="connsiteY7" fmla="*/ 191167 h 579787"/>
                  <a:gd name="connsiteX0" fmla="*/ 0 w 1264920"/>
                  <a:gd name="connsiteY0" fmla="*/ 191167 h 579787"/>
                  <a:gd name="connsiteX1" fmla="*/ 312420 w 1264920"/>
                  <a:gd name="connsiteY1" fmla="*/ 4477 h 579787"/>
                  <a:gd name="connsiteX2" fmla="*/ 762000 w 1264920"/>
                  <a:gd name="connsiteY2" fmla="*/ 362617 h 579787"/>
                  <a:gd name="connsiteX3" fmla="*/ 994410 w 1264920"/>
                  <a:gd name="connsiteY3" fmla="*/ 214027 h 579787"/>
                  <a:gd name="connsiteX4" fmla="*/ 1264920 w 1264920"/>
                  <a:gd name="connsiteY4" fmla="*/ 362617 h 579787"/>
                  <a:gd name="connsiteX5" fmla="*/ 1261110 w 1264920"/>
                  <a:gd name="connsiteY5" fmla="*/ 579787 h 579787"/>
                  <a:gd name="connsiteX6" fmla="*/ 7620 w 1264920"/>
                  <a:gd name="connsiteY6" fmla="*/ 572167 h 579787"/>
                  <a:gd name="connsiteX7" fmla="*/ 0 w 1264920"/>
                  <a:gd name="connsiteY7" fmla="*/ 191167 h 579787"/>
                  <a:gd name="connsiteX0" fmla="*/ 0 w 1264920"/>
                  <a:gd name="connsiteY0" fmla="*/ 190078 h 578698"/>
                  <a:gd name="connsiteX1" fmla="*/ 312420 w 1264920"/>
                  <a:gd name="connsiteY1" fmla="*/ 3388 h 578698"/>
                  <a:gd name="connsiteX2" fmla="*/ 739140 w 1264920"/>
                  <a:gd name="connsiteY2" fmla="*/ 334858 h 578698"/>
                  <a:gd name="connsiteX3" fmla="*/ 994410 w 1264920"/>
                  <a:gd name="connsiteY3" fmla="*/ 212938 h 578698"/>
                  <a:gd name="connsiteX4" fmla="*/ 1264920 w 1264920"/>
                  <a:gd name="connsiteY4" fmla="*/ 361528 h 578698"/>
                  <a:gd name="connsiteX5" fmla="*/ 1261110 w 1264920"/>
                  <a:gd name="connsiteY5" fmla="*/ 578698 h 578698"/>
                  <a:gd name="connsiteX6" fmla="*/ 7620 w 1264920"/>
                  <a:gd name="connsiteY6" fmla="*/ 571078 h 578698"/>
                  <a:gd name="connsiteX7" fmla="*/ 0 w 1264920"/>
                  <a:gd name="connsiteY7" fmla="*/ 190078 h 57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4920" h="578698">
                    <a:moveTo>
                      <a:pt x="0" y="190078"/>
                    </a:moveTo>
                    <a:cubicBezTo>
                      <a:pt x="37465" y="88478"/>
                      <a:pt x="189230" y="-20742"/>
                      <a:pt x="312420" y="3388"/>
                    </a:cubicBezTo>
                    <a:cubicBezTo>
                      <a:pt x="435610" y="27518"/>
                      <a:pt x="635000" y="327238"/>
                      <a:pt x="739140" y="334858"/>
                    </a:cubicBezTo>
                    <a:cubicBezTo>
                      <a:pt x="843280" y="342478"/>
                      <a:pt x="906780" y="208493"/>
                      <a:pt x="994410" y="212938"/>
                    </a:cubicBezTo>
                    <a:cubicBezTo>
                      <a:pt x="1082040" y="217383"/>
                      <a:pt x="1174750" y="311998"/>
                      <a:pt x="1264920" y="361528"/>
                    </a:cubicBezTo>
                    <a:lnTo>
                      <a:pt x="1261110" y="578698"/>
                    </a:lnTo>
                    <a:lnTo>
                      <a:pt x="7620" y="571078"/>
                    </a:lnTo>
                    <a:lnTo>
                      <a:pt x="0" y="19007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7186120" y="2165495"/>
                <a:ext cx="125993" cy="12599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TextBox 8"/>
            <p:cNvSpPr txBox="1"/>
            <p:nvPr/>
          </p:nvSpPr>
          <p:spPr>
            <a:xfrm>
              <a:off x="969372" y="4122629"/>
              <a:ext cx="954107" cy="400110"/>
            </a:xfrm>
            <a:prstGeom prst="rect">
              <a:avLst/>
            </a:prstGeom>
            <a:noFill/>
          </p:spPr>
          <p:txBody>
            <a:bodyPr wrap="none" rtlCol="0">
              <a:spAutoFit/>
            </a:bodyPr>
            <a:lstStyle/>
            <a:p>
              <a:pPr algn="ctr"/>
              <a:r>
                <a:rPr lang="zh-CN" altLang="en-US" sz="2000" dirty="0" smtClean="0">
                  <a:solidFill>
                    <a:schemeClr val="bg1"/>
                  </a:solidFill>
                </a:rPr>
                <a:t>信息源</a:t>
              </a:r>
              <a:endParaRPr lang="zh-CN" altLang="en-US" sz="2000" dirty="0">
                <a:solidFill>
                  <a:schemeClr val="bg1"/>
                </a:solidFill>
              </a:endParaRPr>
            </a:p>
          </p:txBody>
        </p:sp>
      </p:grpSp>
      <p:grpSp>
        <p:nvGrpSpPr>
          <p:cNvPr id="24" name="组合 23"/>
          <p:cNvGrpSpPr/>
          <p:nvPr/>
        </p:nvGrpSpPr>
        <p:grpSpPr>
          <a:xfrm>
            <a:off x="7956376" y="3530236"/>
            <a:ext cx="697628" cy="992503"/>
            <a:chOff x="7131804" y="3530236"/>
            <a:chExt cx="697628" cy="992503"/>
          </a:xfrm>
        </p:grpSpPr>
        <p:pic>
          <p:nvPicPr>
            <p:cNvPr id="1028" name="Picture 4" descr="maps图标"/>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64288" y="3530236"/>
              <a:ext cx="618844" cy="618844"/>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7131804" y="4122629"/>
              <a:ext cx="697628" cy="400110"/>
            </a:xfrm>
            <a:prstGeom prst="rect">
              <a:avLst/>
            </a:prstGeom>
            <a:noFill/>
          </p:spPr>
          <p:txBody>
            <a:bodyPr wrap="none" rtlCol="0">
              <a:spAutoFit/>
            </a:bodyPr>
            <a:lstStyle/>
            <a:p>
              <a:pPr algn="ctr"/>
              <a:r>
                <a:rPr lang="zh-CN" altLang="en-US" sz="2000" dirty="0" smtClean="0">
                  <a:solidFill>
                    <a:schemeClr val="bg1"/>
                  </a:solidFill>
                </a:rPr>
                <a:t>表达</a:t>
              </a:r>
              <a:endParaRPr lang="zh-CN" altLang="en-US" sz="2000" dirty="0">
                <a:solidFill>
                  <a:schemeClr val="bg1"/>
                </a:solidFill>
              </a:endParaRPr>
            </a:p>
          </p:txBody>
        </p:sp>
      </p:grpSp>
      <p:cxnSp>
        <p:nvCxnSpPr>
          <p:cNvPr id="14" name="直接箭头连接符 13"/>
          <p:cNvCxnSpPr/>
          <p:nvPr/>
        </p:nvCxnSpPr>
        <p:spPr>
          <a:xfrm>
            <a:off x="1297848" y="3879050"/>
            <a:ext cx="6658528" cy="0"/>
          </a:xfrm>
          <a:prstGeom prst="straightConnector1">
            <a:avLst/>
          </a:prstGeom>
          <a:ln w="19050">
            <a:gradFill flip="none" rotWithShape="1">
              <a:gsLst>
                <a:gs pos="0">
                  <a:schemeClr val="bg1">
                    <a:alpha val="0"/>
                  </a:schemeClr>
                </a:gs>
                <a:gs pos="50000">
                  <a:schemeClr val="bg1"/>
                </a:gs>
              </a:gsLst>
              <a:lin ang="0" scaled="1"/>
              <a:tileRect/>
            </a:gradFill>
            <a:tailEnd type="stealth" w="lg" len="lg"/>
          </a:ln>
          <a:effectLst>
            <a:outerShdw blurRad="63500" algn="ctr" rotWithShape="0">
              <a:schemeClr val="bg1"/>
            </a:outerShdw>
          </a:effectLst>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1987087" y="2887661"/>
            <a:ext cx="1708879" cy="1050346"/>
            <a:chOff x="1987087" y="2887661"/>
            <a:chExt cx="1708879" cy="1050346"/>
          </a:xfrm>
        </p:grpSpPr>
        <p:sp>
          <p:nvSpPr>
            <p:cNvPr id="16" name="椭圆 15"/>
            <p:cNvSpPr/>
            <p:nvPr/>
          </p:nvSpPr>
          <p:spPr>
            <a:xfrm>
              <a:off x="2762484" y="3793991"/>
              <a:ext cx="144016" cy="144016"/>
            </a:xfrm>
            <a:prstGeom prst="ellipse">
              <a:avLst/>
            </a:prstGeom>
            <a:solidFill>
              <a:schemeClr val="bg1"/>
            </a:solidFill>
            <a:ln w="19050">
              <a:noFill/>
              <a:tailEnd type="arrow"/>
            </a:ln>
            <a:effectLst>
              <a:outerShdw blurRad="63500" algn="ctr" rotWithShape="0">
                <a:schemeClr val="bg1"/>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20" name="组合 19"/>
            <p:cNvGrpSpPr/>
            <p:nvPr/>
          </p:nvGrpSpPr>
          <p:grpSpPr>
            <a:xfrm>
              <a:off x="1987087" y="2887661"/>
              <a:ext cx="1708879" cy="829372"/>
              <a:chOff x="2287056" y="2887661"/>
              <a:chExt cx="1708879" cy="829372"/>
            </a:xfrm>
          </p:grpSpPr>
          <p:sp>
            <p:nvSpPr>
              <p:cNvPr id="17" name="圆角矩形 16"/>
              <p:cNvSpPr/>
              <p:nvPr/>
            </p:nvSpPr>
            <p:spPr>
              <a:xfrm>
                <a:off x="2287056" y="2898595"/>
                <a:ext cx="1708879" cy="818438"/>
              </a:xfrm>
              <a:custGeom>
                <a:avLst/>
                <a:gdLst/>
                <a:ahLst/>
                <a:cxnLst/>
                <a:rect l="l" t="t" r="r" b="b"/>
                <a:pathLst>
                  <a:path w="1512168" h="724227">
                    <a:moveTo>
                      <a:pt x="96013" y="0"/>
                    </a:moveTo>
                    <a:lnTo>
                      <a:pt x="1416155" y="0"/>
                    </a:lnTo>
                    <a:cubicBezTo>
                      <a:pt x="1469182" y="0"/>
                      <a:pt x="1512168" y="42986"/>
                      <a:pt x="1512168" y="96013"/>
                    </a:cubicBezTo>
                    <a:lnTo>
                      <a:pt x="1512168" y="480051"/>
                    </a:lnTo>
                    <a:cubicBezTo>
                      <a:pt x="1512168" y="533078"/>
                      <a:pt x="1469182" y="576064"/>
                      <a:pt x="1416155" y="576064"/>
                    </a:cubicBezTo>
                    <a:lnTo>
                      <a:pt x="842018" y="576064"/>
                    </a:lnTo>
                    <a:lnTo>
                      <a:pt x="756084" y="724227"/>
                    </a:lnTo>
                    <a:lnTo>
                      <a:pt x="670150" y="576064"/>
                    </a:lnTo>
                    <a:lnTo>
                      <a:pt x="96013" y="576064"/>
                    </a:lnTo>
                    <a:cubicBezTo>
                      <a:pt x="42986" y="576064"/>
                      <a:pt x="0" y="533078"/>
                      <a:pt x="0" y="480051"/>
                    </a:cubicBezTo>
                    <a:lnTo>
                      <a:pt x="0" y="96013"/>
                    </a:lnTo>
                    <a:cubicBezTo>
                      <a:pt x="0" y="42986"/>
                      <a:pt x="42986" y="0"/>
                      <a:pt x="96013" y="0"/>
                    </a:cubicBezTo>
                    <a:close/>
                  </a:path>
                </a:pathLst>
              </a:custGeom>
              <a:solidFill>
                <a:schemeClr val="bg1">
                  <a:alpha val="25000"/>
                </a:schemeClr>
              </a:solidFill>
              <a:ln w="19050">
                <a:noFill/>
                <a:tailEnd type="arrow"/>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9" name="TextBox 18"/>
              <p:cNvSpPr txBox="1"/>
              <p:nvPr/>
            </p:nvSpPr>
            <p:spPr>
              <a:xfrm>
                <a:off x="2408002" y="2887661"/>
                <a:ext cx="1467068" cy="707886"/>
              </a:xfrm>
              <a:prstGeom prst="rect">
                <a:avLst/>
              </a:prstGeom>
              <a:noFill/>
            </p:spPr>
            <p:txBody>
              <a:bodyPr wrap="none" rtlCol="0">
                <a:spAutoFit/>
              </a:bodyPr>
              <a:lstStyle/>
              <a:p>
                <a:pPr algn="ctr"/>
                <a:r>
                  <a:rPr lang="zh-CN" altLang="en-US" sz="2000" b="1" dirty="0" smtClean="0">
                    <a:solidFill>
                      <a:schemeClr val="bg1"/>
                    </a:solidFill>
                  </a:rPr>
                  <a:t>数据处理</a:t>
                </a:r>
                <a:r>
                  <a:rPr lang="en-US" altLang="zh-CN" sz="2000" dirty="0" smtClean="0">
                    <a:solidFill>
                      <a:schemeClr val="bg1"/>
                    </a:solidFill>
                  </a:rPr>
                  <a:t/>
                </a:r>
                <a:br>
                  <a:rPr lang="en-US" altLang="zh-CN" sz="2000" dirty="0" smtClean="0">
                    <a:solidFill>
                      <a:schemeClr val="bg1"/>
                    </a:solidFill>
                  </a:rPr>
                </a:br>
                <a:r>
                  <a:rPr lang="zh-CN" altLang="en-US" sz="2000" dirty="0" smtClean="0">
                    <a:solidFill>
                      <a:schemeClr val="bg1"/>
                    </a:solidFill>
                  </a:rPr>
                  <a:t>（矢量化）</a:t>
                </a:r>
                <a:endParaRPr lang="zh-CN" altLang="en-US" sz="2000" dirty="0">
                  <a:solidFill>
                    <a:schemeClr val="bg1"/>
                  </a:solidFill>
                </a:endParaRPr>
              </a:p>
            </p:txBody>
          </p:sp>
        </p:grpSp>
      </p:grpSp>
      <p:grpSp>
        <p:nvGrpSpPr>
          <p:cNvPr id="27" name="组合 26"/>
          <p:cNvGrpSpPr/>
          <p:nvPr/>
        </p:nvGrpSpPr>
        <p:grpSpPr>
          <a:xfrm>
            <a:off x="3848163" y="2880410"/>
            <a:ext cx="1723549" cy="1064221"/>
            <a:chOff x="3848163" y="2880410"/>
            <a:chExt cx="1723549" cy="1064221"/>
          </a:xfrm>
        </p:grpSpPr>
        <p:sp>
          <p:nvSpPr>
            <p:cNvPr id="23" name="椭圆 22"/>
            <p:cNvSpPr/>
            <p:nvPr/>
          </p:nvSpPr>
          <p:spPr>
            <a:xfrm>
              <a:off x="4651383" y="3800615"/>
              <a:ext cx="144016" cy="144016"/>
            </a:xfrm>
            <a:prstGeom prst="ellipse">
              <a:avLst/>
            </a:prstGeom>
            <a:solidFill>
              <a:schemeClr val="bg1"/>
            </a:solidFill>
            <a:ln w="19050">
              <a:noFill/>
              <a:tailEnd type="arrow"/>
            </a:ln>
            <a:effectLst>
              <a:outerShdw blurRad="63500" algn="ctr" rotWithShape="0">
                <a:schemeClr val="bg1"/>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28" name="组合 27"/>
            <p:cNvGrpSpPr/>
            <p:nvPr/>
          </p:nvGrpSpPr>
          <p:grpSpPr>
            <a:xfrm>
              <a:off x="3848163" y="2880410"/>
              <a:ext cx="1723549" cy="829372"/>
              <a:chOff x="2279761" y="2887661"/>
              <a:chExt cx="1723549" cy="829372"/>
            </a:xfrm>
          </p:grpSpPr>
          <p:sp>
            <p:nvSpPr>
              <p:cNvPr id="29" name="圆角矩形 16"/>
              <p:cNvSpPr/>
              <p:nvPr/>
            </p:nvSpPr>
            <p:spPr>
              <a:xfrm>
                <a:off x="2287056" y="2898595"/>
                <a:ext cx="1708879" cy="818438"/>
              </a:xfrm>
              <a:custGeom>
                <a:avLst/>
                <a:gdLst/>
                <a:ahLst/>
                <a:cxnLst/>
                <a:rect l="l" t="t" r="r" b="b"/>
                <a:pathLst>
                  <a:path w="1512168" h="724227">
                    <a:moveTo>
                      <a:pt x="96013" y="0"/>
                    </a:moveTo>
                    <a:lnTo>
                      <a:pt x="1416155" y="0"/>
                    </a:lnTo>
                    <a:cubicBezTo>
                      <a:pt x="1469182" y="0"/>
                      <a:pt x="1512168" y="42986"/>
                      <a:pt x="1512168" y="96013"/>
                    </a:cubicBezTo>
                    <a:lnTo>
                      <a:pt x="1512168" y="480051"/>
                    </a:lnTo>
                    <a:cubicBezTo>
                      <a:pt x="1512168" y="533078"/>
                      <a:pt x="1469182" y="576064"/>
                      <a:pt x="1416155" y="576064"/>
                    </a:cubicBezTo>
                    <a:lnTo>
                      <a:pt x="842018" y="576064"/>
                    </a:lnTo>
                    <a:lnTo>
                      <a:pt x="756084" y="724227"/>
                    </a:lnTo>
                    <a:lnTo>
                      <a:pt x="670150" y="576064"/>
                    </a:lnTo>
                    <a:lnTo>
                      <a:pt x="96013" y="576064"/>
                    </a:lnTo>
                    <a:cubicBezTo>
                      <a:pt x="42986" y="576064"/>
                      <a:pt x="0" y="533078"/>
                      <a:pt x="0" y="480051"/>
                    </a:cubicBezTo>
                    <a:lnTo>
                      <a:pt x="0" y="96013"/>
                    </a:lnTo>
                    <a:cubicBezTo>
                      <a:pt x="0" y="42986"/>
                      <a:pt x="42986" y="0"/>
                      <a:pt x="96013" y="0"/>
                    </a:cubicBezTo>
                    <a:close/>
                  </a:path>
                </a:pathLst>
              </a:custGeom>
              <a:solidFill>
                <a:schemeClr val="bg1">
                  <a:alpha val="25000"/>
                </a:schemeClr>
              </a:solidFill>
              <a:ln w="19050">
                <a:noFill/>
                <a:tailEnd type="arrow"/>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30" name="TextBox 29"/>
              <p:cNvSpPr txBox="1"/>
              <p:nvPr/>
            </p:nvSpPr>
            <p:spPr>
              <a:xfrm>
                <a:off x="2279761" y="2887661"/>
                <a:ext cx="1723549" cy="707886"/>
              </a:xfrm>
              <a:prstGeom prst="rect">
                <a:avLst/>
              </a:prstGeom>
              <a:noFill/>
            </p:spPr>
            <p:txBody>
              <a:bodyPr wrap="none" rtlCol="0">
                <a:spAutoFit/>
              </a:bodyPr>
              <a:lstStyle/>
              <a:p>
                <a:pPr algn="ctr"/>
                <a:r>
                  <a:rPr lang="zh-CN" altLang="en-US" sz="2000" b="1" dirty="0" smtClean="0">
                    <a:solidFill>
                      <a:schemeClr val="bg1"/>
                    </a:solidFill>
                  </a:rPr>
                  <a:t>数据库</a:t>
                </a:r>
                <a:r>
                  <a:rPr lang="en-US" altLang="zh-CN" sz="2000" dirty="0" smtClean="0">
                    <a:solidFill>
                      <a:schemeClr val="bg1"/>
                    </a:solidFill>
                  </a:rPr>
                  <a:t/>
                </a:r>
                <a:br>
                  <a:rPr lang="en-US" altLang="zh-CN" sz="2000" dirty="0" smtClean="0">
                    <a:solidFill>
                      <a:schemeClr val="bg1"/>
                    </a:solidFill>
                  </a:rPr>
                </a:br>
                <a:r>
                  <a:rPr lang="zh-CN" altLang="en-US" sz="2000" dirty="0" smtClean="0">
                    <a:solidFill>
                      <a:schemeClr val="bg1"/>
                    </a:solidFill>
                  </a:rPr>
                  <a:t>（添加属性）</a:t>
                </a:r>
                <a:endParaRPr lang="zh-CN" altLang="en-US" sz="2000" dirty="0">
                  <a:solidFill>
                    <a:schemeClr val="bg1"/>
                  </a:solidFill>
                </a:endParaRPr>
              </a:p>
            </p:txBody>
          </p:sp>
        </p:grpSp>
      </p:grpSp>
      <p:grpSp>
        <p:nvGrpSpPr>
          <p:cNvPr id="35" name="组合 34"/>
          <p:cNvGrpSpPr/>
          <p:nvPr/>
        </p:nvGrpSpPr>
        <p:grpSpPr>
          <a:xfrm>
            <a:off x="5743441" y="2876086"/>
            <a:ext cx="1708879" cy="1068545"/>
            <a:chOff x="5743441" y="2876086"/>
            <a:chExt cx="1708879" cy="1068545"/>
          </a:xfrm>
        </p:grpSpPr>
        <p:sp>
          <p:nvSpPr>
            <p:cNvPr id="31" name="椭圆 30"/>
            <p:cNvSpPr/>
            <p:nvPr/>
          </p:nvSpPr>
          <p:spPr>
            <a:xfrm>
              <a:off x="6546741" y="3800615"/>
              <a:ext cx="144016" cy="144016"/>
            </a:xfrm>
            <a:prstGeom prst="ellipse">
              <a:avLst/>
            </a:prstGeom>
            <a:solidFill>
              <a:schemeClr val="bg1"/>
            </a:solidFill>
            <a:ln w="19050">
              <a:noFill/>
              <a:tailEnd type="arrow"/>
            </a:ln>
            <a:effectLst>
              <a:outerShdw blurRad="63500" algn="ctr" rotWithShape="0">
                <a:schemeClr val="bg1"/>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32" name="组合 31"/>
            <p:cNvGrpSpPr/>
            <p:nvPr/>
          </p:nvGrpSpPr>
          <p:grpSpPr>
            <a:xfrm>
              <a:off x="5743441" y="2876086"/>
              <a:ext cx="1708879" cy="829372"/>
              <a:chOff x="2287056" y="2887661"/>
              <a:chExt cx="1708879" cy="829372"/>
            </a:xfrm>
          </p:grpSpPr>
          <p:sp>
            <p:nvSpPr>
              <p:cNvPr id="33" name="圆角矩形 16"/>
              <p:cNvSpPr/>
              <p:nvPr/>
            </p:nvSpPr>
            <p:spPr>
              <a:xfrm>
                <a:off x="2287056" y="2898595"/>
                <a:ext cx="1708879" cy="818438"/>
              </a:xfrm>
              <a:custGeom>
                <a:avLst/>
                <a:gdLst/>
                <a:ahLst/>
                <a:cxnLst/>
                <a:rect l="l" t="t" r="r" b="b"/>
                <a:pathLst>
                  <a:path w="1512168" h="724227">
                    <a:moveTo>
                      <a:pt x="96013" y="0"/>
                    </a:moveTo>
                    <a:lnTo>
                      <a:pt x="1416155" y="0"/>
                    </a:lnTo>
                    <a:cubicBezTo>
                      <a:pt x="1469182" y="0"/>
                      <a:pt x="1512168" y="42986"/>
                      <a:pt x="1512168" y="96013"/>
                    </a:cubicBezTo>
                    <a:lnTo>
                      <a:pt x="1512168" y="480051"/>
                    </a:lnTo>
                    <a:cubicBezTo>
                      <a:pt x="1512168" y="533078"/>
                      <a:pt x="1469182" y="576064"/>
                      <a:pt x="1416155" y="576064"/>
                    </a:cubicBezTo>
                    <a:lnTo>
                      <a:pt x="842018" y="576064"/>
                    </a:lnTo>
                    <a:lnTo>
                      <a:pt x="756084" y="724227"/>
                    </a:lnTo>
                    <a:lnTo>
                      <a:pt x="670150" y="576064"/>
                    </a:lnTo>
                    <a:lnTo>
                      <a:pt x="96013" y="576064"/>
                    </a:lnTo>
                    <a:cubicBezTo>
                      <a:pt x="42986" y="576064"/>
                      <a:pt x="0" y="533078"/>
                      <a:pt x="0" y="480051"/>
                    </a:cubicBezTo>
                    <a:lnTo>
                      <a:pt x="0" y="96013"/>
                    </a:lnTo>
                    <a:cubicBezTo>
                      <a:pt x="0" y="42986"/>
                      <a:pt x="42986" y="0"/>
                      <a:pt x="96013" y="0"/>
                    </a:cubicBezTo>
                    <a:close/>
                  </a:path>
                </a:pathLst>
              </a:custGeom>
              <a:solidFill>
                <a:schemeClr val="bg1">
                  <a:alpha val="25000"/>
                </a:schemeClr>
              </a:solidFill>
              <a:ln w="19050">
                <a:noFill/>
                <a:tailEnd type="arrow"/>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34" name="TextBox 33"/>
              <p:cNvSpPr txBox="1"/>
              <p:nvPr/>
            </p:nvSpPr>
            <p:spPr>
              <a:xfrm>
                <a:off x="2346285" y="2887661"/>
                <a:ext cx="1590500" cy="707886"/>
              </a:xfrm>
              <a:prstGeom prst="rect">
                <a:avLst/>
              </a:prstGeom>
              <a:noFill/>
            </p:spPr>
            <p:txBody>
              <a:bodyPr wrap="none" rtlCol="0">
                <a:spAutoFit/>
              </a:bodyPr>
              <a:lstStyle/>
              <a:p>
                <a:pPr algn="ctr"/>
                <a:r>
                  <a:rPr lang="zh-CN" altLang="en-US" sz="2000" b="1" dirty="0" smtClean="0">
                    <a:solidFill>
                      <a:schemeClr val="bg1"/>
                    </a:solidFill>
                  </a:rPr>
                  <a:t>空间分析</a:t>
                </a:r>
                <a:r>
                  <a:rPr lang="en-US" altLang="zh-CN" sz="2000" dirty="0" smtClean="0">
                    <a:solidFill>
                      <a:schemeClr val="bg1"/>
                    </a:solidFill>
                  </a:rPr>
                  <a:t/>
                </a:r>
                <a:br>
                  <a:rPr lang="en-US" altLang="zh-CN" sz="2000" dirty="0" smtClean="0">
                    <a:solidFill>
                      <a:schemeClr val="bg1"/>
                    </a:solidFill>
                  </a:rPr>
                </a:br>
                <a:r>
                  <a:rPr lang="zh-CN" altLang="en-US" sz="2000" dirty="0" smtClean="0">
                    <a:solidFill>
                      <a:schemeClr val="bg1"/>
                    </a:solidFill>
                  </a:rPr>
                  <a:t>（</a:t>
                </a:r>
                <a:r>
                  <a:rPr lang="en-US" altLang="zh-CN" sz="2000" dirty="0" smtClean="0">
                    <a:solidFill>
                      <a:schemeClr val="bg1"/>
                    </a:solidFill>
                  </a:rPr>
                  <a:t>GIS</a:t>
                </a:r>
                <a:r>
                  <a:rPr lang="zh-CN" altLang="en-US" sz="2000" dirty="0" smtClean="0">
                    <a:solidFill>
                      <a:schemeClr val="bg1"/>
                    </a:solidFill>
                  </a:rPr>
                  <a:t>思考）</a:t>
                </a:r>
                <a:endParaRPr lang="zh-CN" altLang="en-US" sz="2000" dirty="0">
                  <a:solidFill>
                    <a:schemeClr val="bg1"/>
                  </a:solidFill>
                </a:endParaRPr>
              </a:p>
            </p:txBody>
          </p:sp>
        </p:grpSp>
      </p:grpSp>
    </p:spTree>
    <p:extLst>
      <p:ext uri="{BB962C8B-B14F-4D97-AF65-F5344CB8AC3E}">
        <p14:creationId xmlns:p14="http://schemas.microsoft.com/office/powerpoint/2010/main" val="1768379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par>
                                <p:cTn id="23" presetID="10" presetClass="entr" presetSubtype="0" fill="hold" nodeType="with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childTnLst>
                                </p:cTn>
                              </p:par>
                              <p:par>
                                <p:cTn id="26" presetID="10" presetClass="entr" presetSubtype="0" fill="hold" nodeType="with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b="9862"/>
          <a:stretch/>
        </p:blipFill>
        <p:spPr>
          <a:xfrm>
            <a:off x="385762" y="44624"/>
            <a:ext cx="8372475" cy="5795365"/>
          </a:xfrm>
          <a:prstGeom prst="rect">
            <a:avLst/>
          </a:prstGeom>
          <a:ln>
            <a:solidFill>
              <a:schemeClr val="bg1"/>
            </a:solidFill>
          </a:ln>
        </p:spPr>
      </p:pic>
      <p:grpSp>
        <p:nvGrpSpPr>
          <p:cNvPr id="10" name="组合 9"/>
          <p:cNvGrpSpPr/>
          <p:nvPr/>
        </p:nvGrpSpPr>
        <p:grpSpPr>
          <a:xfrm>
            <a:off x="1619672" y="5948461"/>
            <a:ext cx="6145078" cy="792907"/>
            <a:chOff x="2753797" y="5948461"/>
            <a:chExt cx="6145078" cy="792907"/>
          </a:xfrm>
        </p:grpSpPr>
        <p:grpSp>
          <p:nvGrpSpPr>
            <p:cNvPr id="3" name="组合 2"/>
            <p:cNvGrpSpPr/>
            <p:nvPr/>
          </p:nvGrpSpPr>
          <p:grpSpPr>
            <a:xfrm>
              <a:off x="2753797" y="5948461"/>
              <a:ext cx="954107" cy="792907"/>
              <a:chOff x="969372" y="3625886"/>
              <a:chExt cx="954107" cy="792907"/>
            </a:xfrm>
          </p:grpSpPr>
          <p:grpSp>
            <p:nvGrpSpPr>
              <p:cNvPr id="4" name="组合 3"/>
              <p:cNvGrpSpPr/>
              <p:nvPr/>
            </p:nvGrpSpPr>
            <p:grpSpPr>
              <a:xfrm>
                <a:off x="1165184" y="3625886"/>
                <a:ext cx="562484" cy="405661"/>
                <a:chOff x="6765953" y="2070752"/>
                <a:chExt cx="635206" cy="458109"/>
              </a:xfrm>
            </p:grpSpPr>
            <p:sp>
              <p:nvSpPr>
                <p:cNvPr id="6" name="圆角矩形 5"/>
                <p:cNvSpPr/>
                <p:nvPr/>
              </p:nvSpPr>
              <p:spPr>
                <a:xfrm>
                  <a:off x="6767624" y="2070752"/>
                  <a:ext cx="633535" cy="458109"/>
                </a:xfrm>
                <a:prstGeom prst="roundRect">
                  <a:avLst>
                    <a:gd name="adj" fmla="val 8722"/>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6765953" y="2277057"/>
                  <a:ext cx="635206" cy="250322"/>
                </a:xfrm>
                <a:custGeom>
                  <a:avLst/>
                  <a:gdLst>
                    <a:gd name="connsiteX0" fmla="*/ 0 w 1264920"/>
                    <a:gd name="connsiteY0" fmla="*/ 228600 h 617220"/>
                    <a:gd name="connsiteX1" fmla="*/ 232410 w 1264920"/>
                    <a:gd name="connsiteY1" fmla="*/ 0 h 617220"/>
                    <a:gd name="connsiteX2" fmla="*/ 762000 w 1264920"/>
                    <a:gd name="connsiteY2" fmla="*/ 400050 h 617220"/>
                    <a:gd name="connsiteX3" fmla="*/ 994410 w 1264920"/>
                    <a:gd name="connsiteY3" fmla="*/ 251460 h 617220"/>
                    <a:gd name="connsiteX4" fmla="*/ 1264920 w 1264920"/>
                    <a:gd name="connsiteY4" fmla="*/ 400050 h 617220"/>
                    <a:gd name="connsiteX5" fmla="*/ 1261110 w 1264920"/>
                    <a:gd name="connsiteY5" fmla="*/ 617220 h 617220"/>
                    <a:gd name="connsiteX6" fmla="*/ 7620 w 1264920"/>
                    <a:gd name="connsiteY6" fmla="*/ 609600 h 617220"/>
                    <a:gd name="connsiteX7" fmla="*/ 0 w 1264920"/>
                    <a:gd name="connsiteY7" fmla="*/ 228600 h 617220"/>
                    <a:gd name="connsiteX0" fmla="*/ 0 w 1264920"/>
                    <a:gd name="connsiteY0" fmla="*/ 232046 h 620666"/>
                    <a:gd name="connsiteX1" fmla="*/ 232410 w 1264920"/>
                    <a:gd name="connsiteY1" fmla="*/ 3446 h 620666"/>
                    <a:gd name="connsiteX2" fmla="*/ 762000 w 1264920"/>
                    <a:gd name="connsiteY2" fmla="*/ 403496 h 620666"/>
                    <a:gd name="connsiteX3" fmla="*/ 994410 w 1264920"/>
                    <a:gd name="connsiteY3" fmla="*/ 254906 h 620666"/>
                    <a:gd name="connsiteX4" fmla="*/ 1264920 w 1264920"/>
                    <a:gd name="connsiteY4" fmla="*/ 403496 h 620666"/>
                    <a:gd name="connsiteX5" fmla="*/ 1261110 w 1264920"/>
                    <a:gd name="connsiteY5" fmla="*/ 620666 h 620666"/>
                    <a:gd name="connsiteX6" fmla="*/ 7620 w 1264920"/>
                    <a:gd name="connsiteY6" fmla="*/ 613046 h 620666"/>
                    <a:gd name="connsiteX7" fmla="*/ 0 w 1264920"/>
                    <a:gd name="connsiteY7" fmla="*/ 232046 h 620666"/>
                    <a:gd name="connsiteX0" fmla="*/ 0 w 1264920"/>
                    <a:gd name="connsiteY0" fmla="*/ 191167 h 579787"/>
                    <a:gd name="connsiteX1" fmla="*/ 312420 w 1264920"/>
                    <a:gd name="connsiteY1" fmla="*/ 4477 h 579787"/>
                    <a:gd name="connsiteX2" fmla="*/ 762000 w 1264920"/>
                    <a:gd name="connsiteY2" fmla="*/ 362617 h 579787"/>
                    <a:gd name="connsiteX3" fmla="*/ 994410 w 1264920"/>
                    <a:gd name="connsiteY3" fmla="*/ 214027 h 579787"/>
                    <a:gd name="connsiteX4" fmla="*/ 1264920 w 1264920"/>
                    <a:gd name="connsiteY4" fmla="*/ 362617 h 579787"/>
                    <a:gd name="connsiteX5" fmla="*/ 1261110 w 1264920"/>
                    <a:gd name="connsiteY5" fmla="*/ 579787 h 579787"/>
                    <a:gd name="connsiteX6" fmla="*/ 7620 w 1264920"/>
                    <a:gd name="connsiteY6" fmla="*/ 572167 h 579787"/>
                    <a:gd name="connsiteX7" fmla="*/ 0 w 1264920"/>
                    <a:gd name="connsiteY7" fmla="*/ 191167 h 579787"/>
                    <a:gd name="connsiteX0" fmla="*/ 0 w 1264920"/>
                    <a:gd name="connsiteY0" fmla="*/ 191167 h 579787"/>
                    <a:gd name="connsiteX1" fmla="*/ 312420 w 1264920"/>
                    <a:gd name="connsiteY1" fmla="*/ 4477 h 579787"/>
                    <a:gd name="connsiteX2" fmla="*/ 762000 w 1264920"/>
                    <a:gd name="connsiteY2" fmla="*/ 362617 h 579787"/>
                    <a:gd name="connsiteX3" fmla="*/ 994410 w 1264920"/>
                    <a:gd name="connsiteY3" fmla="*/ 214027 h 579787"/>
                    <a:gd name="connsiteX4" fmla="*/ 1264920 w 1264920"/>
                    <a:gd name="connsiteY4" fmla="*/ 362617 h 579787"/>
                    <a:gd name="connsiteX5" fmla="*/ 1261110 w 1264920"/>
                    <a:gd name="connsiteY5" fmla="*/ 579787 h 579787"/>
                    <a:gd name="connsiteX6" fmla="*/ 7620 w 1264920"/>
                    <a:gd name="connsiteY6" fmla="*/ 572167 h 579787"/>
                    <a:gd name="connsiteX7" fmla="*/ 0 w 1264920"/>
                    <a:gd name="connsiteY7" fmla="*/ 191167 h 579787"/>
                    <a:gd name="connsiteX0" fmla="*/ 0 w 1264920"/>
                    <a:gd name="connsiteY0" fmla="*/ 191167 h 579787"/>
                    <a:gd name="connsiteX1" fmla="*/ 312420 w 1264920"/>
                    <a:gd name="connsiteY1" fmla="*/ 4477 h 579787"/>
                    <a:gd name="connsiteX2" fmla="*/ 762000 w 1264920"/>
                    <a:gd name="connsiteY2" fmla="*/ 362617 h 579787"/>
                    <a:gd name="connsiteX3" fmla="*/ 994410 w 1264920"/>
                    <a:gd name="connsiteY3" fmla="*/ 214027 h 579787"/>
                    <a:gd name="connsiteX4" fmla="*/ 1264920 w 1264920"/>
                    <a:gd name="connsiteY4" fmla="*/ 362617 h 579787"/>
                    <a:gd name="connsiteX5" fmla="*/ 1261110 w 1264920"/>
                    <a:gd name="connsiteY5" fmla="*/ 579787 h 579787"/>
                    <a:gd name="connsiteX6" fmla="*/ 7620 w 1264920"/>
                    <a:gd name="connsiteY6" fmla="*/ 572167 h 579787"/>
                    <a:gd name="connsiteX7" fmla="*/ 0 w 1264920"/>
                    <a:gd name="connsiteY7" fmla="*/ 191167 h 579787"/>
                    <a:gd name="connsiteX0" fmla="*/ 0 w 1264920"/>
                    <a:gd name="connsiteY0" fmla="*/ 191167 h 579787"/>
                    <a:gd name="connsiteX1" fmla="*/ 312420 w 1264920"/>
                    <a:gd name="connsiteY1" fmla="*/ 4477 h 579787"/>
                    <a:gd name="connsiteX2" fmla="*/ 762000 w 1264920"/>
                    <a:gd name="connsiteY2" fmla="*/ 362617 h 579787"/>
                    <a:gd name="connsiteX3" fmla="*/ 994410 w 1264920"/>
                    <a:gd name="connsiteY3" fmla="*/ 214027 h 579787"/>
                    <a:gd name="connsiteX4" fmla="*/ 1264920 w 1264920"/>
                    <a:gd name="connsiteY4" fmla="*/ 362617 h 579787"/>
                    <a:gd name="connsiteX5" fmla="*/ 1261110 w 1264920"/>
                    <a:gd name="connsiteY5" fmla="*/ 579787 h 579787"/>
                    <a:gd name="connsiteX6" fmla="*/ 7620 w 1264920"/>
                    <a:gd name="connsiteY6" fmla="*/ 572167 h 579787"/>
                    <a:gd name="connsiteX7" fmla="*/ 0 w 1264920"/>
                    <a:gd name="connsiteY7" fmla="*/ 191167 h 579787"/>
                    <a:gd name="connsiteX0" fmla="*/ 0 w 1264920"/>
                    <a:gd name="connsiteY0" fmla="*/ 191167 h 579787"/>
                    <a:gd name="connsiteX1" fmla="*/ 312420 w 1264920"/>
                    <a:gd name="connsiteY1" fmla="*/ 4477 h 579787"/>
                    <a:gd name="connsiteX2" fmla="*/ 762000 w 1264920"/>
                    <a:gd name="connsiteY2" fmla="*/ 362617 h 579787"/>
                    <a:gd name="connsiteX3" fmla="*/ 994410 w 1264920"/>
                    <a:gd name="connsiteY3" fmla="*/ 214027 h 579787"/>
                    <a:gd name="connsiteX4" fmla="*/ 1264920 w 1264920"/>
                    <a:gd name="connsiteY4" fmla="*/ 362617 h 579787"/>
                    <a:gd name="connsiteX5" fmla="*/ 1261110 w 1264920"/>
                    <a:gd name="connsiteY5" fmla="*/ 579787 h 579787"/>
                    <a:gd name="connsiteX6" fmla="*/ 7620 w 1264920"/>
                    <a:gd name="connsiteY6" fmla="*/ 572167 h 579787"/>
                    <a:gd name="connsiteX7" fmla="*/ 0 w 1264920"/>
                    <a:gd name="connsiteY7" fmla="*/ 191167 h 579787"/>
                    <a:gd name="connsiteX0" fmla="*/ 0 w 1264920"/>
                    <a:gd name="connsiteY0" fmla="*/ 190078 h 578698"/>
                    <a:gd name="connsiteX1" fmla="*/ 312420 w 1264920"/>
                    <a:gd name="connsiteY1" fmla="*/ 3388 h 578698"/>
                    <a:gd name="connsiteX2" fmla="*/ 739140 w 1264920"/>
                    <a:gd name="connsiteY2" fmla="*/ 334858 h 578698"/>
                    <a:gd name="connsiteX3" fmla="*/ 994410 w 1264920"/>
                    <a:gd name="connsiteY3" fmla="*/ 212938 h 578698"/>
                    <a:gd name="connsiteX4" fmla="*/ 1264920 w 1264920"/>
                    <a:gd name="connsiteY4" fmla="*/ 361528 h 578698"/>
                    <a:gd name="connsiteX5" fmla="*/ 1261110 w 1264920"/>
                    <a:gd name="connsiteY5" fmla="*/ 578698 h 578698"/>
                    <a:gd name="connsiteX6" fmla="*/ 7620 w 1264920"/>
                    <a:gd name="connsiteY6" fmla="*/ 571078 h 578698"/>
                    <a:gd name="connsiteX7" fmla="*/ 0 w 1264920"/>
                    <a:gd name="connsiteY7" fmla="*/ 190078 h 57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4920" h="578698">
                      <a:moveTo>
                        <a:pt x="0" y="190078"/>
                      </a:moveTo>
                      <a:cubicBezTo>
                        <a:pt x="37465" y="88478"/>
                        <a:pt x="189230" y="-20742"/>
                        <a:pt x="312420" y="3388"/>
                      </a:cubicBezTo>
                      <a:cubicBezTo>
                        <a:pt x="435610" y="27518"/>
                        <a:pt x="635000" y="327238"/>
                        <a:pt x="739140" y="334858"/>
                      </a:cubicBezTo>
                      <a:cubicBezTo>
                        <a:pt x="843280" y="342478"/>
                        <a:pt x="906780" y="208493"/>
                        <a:pt x="994410" y="212938"/>
                      </a:cubicBezTo>
                      <a:cubicBezTo>
                        <a:pt x="1082040" y="217383"/>
                        <a:pt x="1174750" y="311998"/>
                        <a:pt x="1264920" y="361528"/>
                      </a:cubicBezTo>
                      <a:lnTo>
                        <a:pt x="1261110" y="578698"/>
                      </a:lnTo>
                      <a:lnTo>
                        <a:pt x="7620" y="571078"/>
                      </a:lnTo>
                      <a:lnTo>
                        <a:pt x="0" y="19007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7186120" y="2165495"/>
                  <a:ext cx="125993" cy="12599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TextBox 4"/>
              <p:cNvSpPr txBox="1"/>
              <p:nvPr/>
            </p:nvSpPr>
            <p:spPr>
              <a:xfrm>
                <a:off x="969372" y="4018683"/>
                <a:ext cx="954107" cy="400110"/>
              </a:xfrm>
              <a:prstGeom prst="rect">
                <a:avLst/>
              </a:prstGeom>
              <a:noFill/>
            </p:spPr>
            <p:txBody>
              <a:bodyPr wrap="none" rtlCol="0">
                <a:spAutoFit/>
              </a:bodyPr>
              <a:lstStyle/>
              <a:p>
                <a:pPr algn="ctr"/>
                <a:r>
                  <a:rPr lang="zh-CN" altLang="en-US" sz="2000" dirty="0" smtClean="0">
                    <a:solidFill>
                      <a:schemeClr val="bg1"/>
                    </a:solidFill>
                  </a:rPr>
                  <a:t>信息源</a:t>
                </a:r>
                <a:endParaRPr lang="zh-CN" altLang="en-US" sz="2000" dirty="0">
                  <a:solidFill>
                    <a:schemeClr val="bg1"/>
                  </a:solidFill>
                </a:endParaRPr>
              </a:p>
            </p:txBody>
          </p:sp>
        </p:grpSp>
        <p:sp>
          <p:nvSpPr>
            <p:cNvPr id="9" name="TextBox 8"/>
            <p:cNvSpPr txBox="1"/>
            <p:nvPr/>
          </p:nvSpPr>
          <p:spPr>
            <a:xfrm>
              <a:off x="3635896" y="6021288"/>
              <a:ext cx="5262979" cy="646331"/>
            </a:xfrm>
            <a:prstGeom prst="rect">
              <a:avLst/>
            </a:prstGeom>
            <a:noFill/>
          </p:spPr>
          <p:txBody>
            <a:bodyPr wrap="none" rtlCol="0">
              <a:spAutoFit/>
            </a:bodyPr>
            <a:lstStyle/>
            <a:p>
              <a:r>
                <a:rPr lang="zh-CN" altLang="en-US" sz="3600" dirty="0" smtClean="0">
                  <a:solidFill>
                    <a:schemeClr val="bg1"/>
                  </a:solidFill>
                </a:rPr>
                <a:t>东山中学剑英校区遥感图</a:t>
              </a:r>
              <a:endParaRPr lang="zh-CN" altLang="en-US" sz="3600" dirty="0">
                <a:solidFill>
                  <a:schemeClr val="bg1"/>
                </a:solidFill>
              </a:endParaRPr>
            </a:p>
          </p:txBody>
        </p:sp>
      </p:grpSp>
    </p:spTree>
    <p:extLst>
      <p:ext uri="{BB962C8B-B14F-4D97-AF65-F5344CB8AC3E}">
        <p14:creationId xmlns:p14="http://schemas.microsoft.com/office/powerpoint/2010/main" val="352146489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b="9861"/>
          <a:stretch/>
        </p:blipFill>
        <p:spPr>
          <a:xfrm>
            <a:off x="385762" y="44624"/>
            <a:ext cx="8372475" cy="5795365"/>
          </a:xfrm>
          <a:prstGeom prst="rect">
            <a:avLst/>
          </a:prstGeom>
          <a:ln>
            <a:solidFill>
              <a:schemeClr val="bg1"/>
            </a:solidFill>
          </a:ln>
        </p:spPr>
      </p:pic>
      <p:grpSp>
        <p:nvGrpSpPr>
          <p:cNvPr id="9" name="组合 8"/>
          <p:cNvGrpSpPr/>
          <p:nvPr/>
        </p:nvGrpSpPr>
        <p:grpSpPr>
          <a:xfrm>
            <a:off x="1518047" y="5874714"/>
            <a:ext cx="6438329" cy="969353"/>
            <a:chOff x="1518047" y="5874714"/>
            <a:chExt cx="6438329" cy="969353"/>
          </a:xfrm>
        </p:grpSpPr>
        <p:grpSp>
          <p:nvGrpSpPr>
            <p:cNvPr id="5" name="组合 4"/>
            <p:cNvGrpSpPr/>
            <p:nvPr/>
          </p:nvGrpSpPr>
          <p:grpSpPr>
            <a:xfrm>
              <a:off x="1518047" y="5874714"/>
              <a:ext cx="697628" cy="969353"/>
              <a:chOff x="7131804" y="3530236"/>
              <a:chExt cx="697628" cy="969353"/>
            </a:xfrm>
          </p:grpSpPr>
          <p:pic>
            <p:nvPicPr>
              <p:cNvPr id="6" name="Picture 4" descr="maps图标"/>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64288" y="3530236"/>
                <a:ext cx="618844" cy="61884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7131804" y="4099479"/>
                <a:ext cx="697628" cy="400110"/>
              </a:xfrm>
              <a:prstGeom prst="rect">
                <a:avLst/>
              </a:prstGeom>
              <a:noFill/>
            </p:spPr>
            <p:txBody>
              <a:bodyPr wrap="none" rtlCol="0">
                <a:spAutoFit/>
              </a:bodyPr>
              <a:lstStyle/>
              <a:p>
                <a:pPr algn="ctr"/>
                <a:r>
                  <a:rPr lang="zh-CN" altLang="en-US" sz="2000" dirty="0" smtClean="0">
                    <a:solidFill>
                      <a:schemeClr val="bg1"/>
                    </a:solidFill>
                  </a:rPr>
                  <a:t>表达</a:t>
                </a:r>
                <a:endParaRPr lang="zh-CN" altLang="en-US" sz="2000" dirty="0">
                  <a:solidFill>
                    <a:schemeClr val="bg1"/>
                  </a:solidFill>
                </a:endParaRPr>
              </a:p>
            </p:txBody>
          </p:sp>
        </p:grpSp>
        <p:sp>
          <p:nvSpPr>
            <p:cNvPr id="8" name="TextBox 7"/>
            <p:cNvSpPr txBox="1"/>
            <p:nvPr/>
          </p:nvSpPr>
          <p:spPr>
            <a:xfrm>
              <a:off x="2231732" y="6021288"/>
              <a:ext cx="5724644" cy="646331"/>
            </a:xfrm>
            <a:prstGeom prst="rect">
              <a:avLst/>
            </a:prstGeom>
            <a:noFill/>
          </p:spPr>
          <p:txBody>
            <a:bodyPr wrap="none" rtlCol="0">
              <a:spAutoFit/>
            </a:bodyPr>
            <a:lstStyle/>
            <a:p>
              <a:r>
                <a:rPr lang="zh-CN" altLang="en-US" sz="3600" dirty="0" smtClean="0">
                  <a:solidFill>
                    <a:schemeClr val="bg1"/>
                  </a:solidFill>
                </a:rPr>
                <a:t>东山中学剑英校区电子地图</a:t>
              </a:r>
              <a:endParaRPr lang="zh-CN" altLang="en-US" sz="3600" dirty="0">
                <a:solidFill>
                  <a:schemeClr val="bg1"/>
                </a:solidFill>
              </a:endParaRPr>
            </a:p>
          </p:txBody>
        </p:sp>
      </p:grpSp>
    </p:spTree>
    <p:extLst>
      <p:ext uri="{BB962C8B-B14F-4D97-AF65-F5344CB8AC3E}">
        <p14:creationId xmlns:p14="http://schemas.microsoft.com/office/powerpoint/2010/main" val="199373331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latin typeface="+mj-ea"/>
              </a:rPr>
              <a:t>GIS</a:t>
            </a:r>
            <a:r>
              <a:rPr lang="zh-CN" altLang="en-US" sz="3200" dirty="0" smtClean="0">
                <a:latin typeface="+mj-ea"/>
              </a:rPr>
              <a:t>工作流程</a:t>
            </a:r>
            <a:endParaRPr lang="zh-CN" altLang="en-US" sz="3200" dirty="0">
              <a:latin typeface="+mj-ea"/>
            </a:endParaRPr>
          </a:p>
        </p:txBody>
      </p:sp>
      <p:grpSp>
        <p:nvGrpSpPr>
          <p:cNvPr id="21" name="组合 20"/>
          <p:cNvGrpSpPr/>
          <p:nvPr/>
        </p:nvGrpSpPr>
        <p:grpSpPr>
          <a:xfrm>
            <a:off x="539552" y="3625886"/>
            <a:ext cx="954107" cy="896853"/>
            <a:chOff x="969372" y="3625886"/>
            <a:chExt cx="954107" cy="896853"/>
          </a:xfrm>
        </p:grpSpPr>
        <p:grpSp>
          <p:nvGrpSpPr>
            <p:cNvPr id="8" name="组合 7"/>
            <p:cNvGrpSpPr/>
            <p:nvPr/>
          </p:nvGrpSpPr>
          <p:grpSpPr>
            <a:xfrm>
              <a:off x="1165184" y="3625886"/>
              <a:ext cx="562484" cy="405661"/>
              <a:chOff x="6765953" y="2070752"/>
              <a:chExt cx="635206" cy="458109"/>
            </a:xfrm>
          </p:grpSpPr>
          <p:sp>
            <p:nvSpPr>
              <p:cNvPr id="10" name="圆角矩形 9"/>
              <p:cNvSpPr/>
              <p:nvPr/>
            </p:nvSpPr>
            <p:spPr>
              <a:xfrm>
                <a:off x="6767624" y="2070752"/>
                <a:ext cx="633535" cy="458109"/>
              </a:xfrm>
              <a:prstGeom prst="roundRect">
                <a:avLst>
                  <a:gd name="adj" fmla="val 8722"/>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6765953" y="2277057"/>
                <a:ext cx="635206" cy="250322"/>
              </a:xfrm>
              <a:custGeom>
                <a:avLst/>
                <a:gdLst>
                  <a:gd name="connsiteX0" fmla="*/ 0 w 1264920"/>
                  <a:gd name="connsiteY0" fmla="*/ 228600 h 617220"/>
                  <a:gd name="connsiteX1" fmla="*/ 232410 w 1264920"/>
                  <a:gd name="connsiteY1" fmla="*/ 0 h 617220"/>
                  <a:gd name="connsiteX2" fmla="*/ 762000 w 1264920"/>
                  <a:gd name="connsiteY2" fmla="*/ 400050 h 617220"/>
                  <a:gd name="connsiteX3" fmla="*/ 994410 w 1264920"/>
                  <a:gd name="connsiteY3" fmla="*/ 251460 h 617220"/>
                  <a:gd name="connsiteX4" fmla="*/ 1264920 w 1264920"/>
                  <a:gd name="connsiteY4" fmla="*/ 400050 h 617220"/>
                  <a:gd name="connsiteX5" fmla="*/ 1261110 w 1264920"/>
                  <a:gd name="connsiteY5" fmla="*/ 617220 h 617220"/>
                  <a:gd name="connsiteX6" fmla="*/ 7620 w 1264920"/>
                  <a:gd name="connsiteY6" fmla="*/ 609600 h 617220"/>
                  <a:gd name="connsiteX7" fmla="*/ 0 w 1264920"/>
                  <a:gd name="connsiteY7" fmla="*/ 228600 h 617220"/>
                  <a:gd name="connsiteX0" fmla="*/ 0 w 1264920"/>
                  <a:gd name="connsiteY0" fmla="*/ 232046 h 620666"/>
                  <a:gd name="connsiteX1" fmla="*/ 232410 w 1264920"/>
                  <a:gd name="connsiteY1" fmla="*/ 3446 h 620666"/>
                  <a:gd name="connsiteX2" fmla="*/ 762000 w 1264920"/>
                  <a:gd name="connsiteY2" fmla="*/ 403496 h 620666"/>
                  <a:gd name="connsiteX3" fmla="*/ 994410 w 1264920"/>
                  <a:gd name="connsiteY3" fmla="*/ 254906 h 620666"/>
                  <a:gd name="connsiteX4" fmla="*/ 1264920 w 1264920"/>
                  <a:gd name="connsiteY4" fmla="*/ 403496 h 620666"/>
                  <a:gd name="connsiteX5" fmla="*/ 1261110 w 1264920"/>
                  <a:gd name="connsiteY5" fmla="*/ 620666 h 620666"/>
                  <a:gd name="connsiteX6" fmla="*/ 7620 w 1264920"/>
                  <a:gd name="connsiteY6" fmla="*/ 613046 h 620666"/>
                  <a:gd name="connsiteX7" fmla="*/ 0 w 1264920"/>
                  <a:gd name="connsiteY7" fmla="*/ 232046 h 620666"/>
                  <a:gd name="connsiteX0" fmla="*/ 0 w 1264920"/>
                  <a:gd name="connsiteY0" fmla="*/ 191167 h 579787"/>
                  <a:gd name="connsiteX1" fmla="*/ 312420 w 1264920"/>
                  <a:gd name="connsiteY1" fmla="*/ 4477 h 579787"/>
                  <a:gd name="connsiteX2" fmla="*/ 762000 w 1264920"/>
                  <a:gd name="connsiteY2" fmla="*/ 362617 h 579787"/>
                  <a:gd name="connsiteX3" fmla="*/ 994410 w 1264920"/>
                  <a:gd name="connsiteY3" fmla="*/ 214027 h 579787"/>
                  <a:gd name="connsiteX4" fmla="*/ 1264920 w 1264920"/>
                  <a:gd name="connsiteY4" fmla="*/ 362617 h 579787"/>
                  <a:gd name="connsiteX5" fmla="*/ 1261110 w 1264920"/>
                  <a:gd name="connsiteY5" fmla="*/ 579787 h 579787"/>
                  <a:gd name="connsiteX6" fmla="*/ 7620 w 1264920"/>
                  <a:gd name="connsiteY6" fmla="*/ 572167 h 579787"/>
                  <a:gd name="connsiteX7" fmla="*/ 0 w 1264920"/>
                  <a:gd name="connsiteY7" fmla="*/ 191167 h 579787"/>
                  <a:gd name="connsiteX0" fmla="*/ 0 w 1264920"/>
                  <a:gd name="connsiteY0" fmla="*/ 191167 h 579787"/>
                  <a:gd name="connsiteX1" fmla="*/ 312420 w 1264920"/>
                  <a:gd name="connsiteY1" fmla="*/ 4477 h 579787"/>
                  <a:gd name="connsiteX2" fmla="*/ 762000 w 1264920"/>
                  <a:gd name="connsiteY2" fmla="*/ 362617 h 579787"/>
                  <a:gd name="connsiteX3" fmla="*/ 994410 w 1264920"/>
                  <a:gd name="connsiteY3" fmla="*/ 214027 h 579787"/>
                  <a:gd name="connsiteX4" fmla="*/ 1264920 w 1264920"/>
                  <a:gd name="connsiteY4" fmla="*/ 362617 h 579787"/>
                  <a:gd name="connsiteX5" fmla="*/ 1261110 w 1264920"/>
                  <a:gd name="connsiteY5" fmla="*/ 579787 h 579787"/>
                  <a:gd name="connsiteX6" fmla="*/ 7620 w 1264920"/>
                  <a:gd name="connsiteY6" fmla="*/ 572167 h 579787"/>
                  <a:gd name="connsiteX7" fmla="*/ 0 w 1264920"/>
                  <a:gd name="connsiteY7" fmla="*/ 191167 h 579787"/>
                  <a:gd name="connsiteX0" fmla="*/ 0 w 1264920"/>
                  <a:gd name="connsiteY0" fmla="*/ 191167 h 579787"/>
                  <a:gd name="connsiteX1" fmla="*/ 312420 w 1264920"/>
                  <a:gd name="connsiteY1" fmla="*/ 4477 h 579787"/>
                  <a:gd name="connsiteX2" fmla="*/ 762000 w 1264920"/>
                  <a:gd name="connsiteY2" fmla="*/ 362617 h 579787"/>
                  <a:gd name="connsiteX3" fmla="*/ 994410 w 1264920"/>
                  <a:gd name="connsiteY3" fmla="*/ 214027 h 579787"/>
                  <a:gd name="connsiteX4" fmla="*/ 1264920 w 1264920"/>
                  <a:gd name="connsiteY4" fmla="*/ 362617 h 579787"/>
                  <a:gd name="connsiteX5" fmla="*/ 1261110 w 1264920"/>
                  <a:gd name="connsiteY5" fmla="*/ 579787 h 579787"/>
                  <a:gd name="connsiteX6" fmla="*/ 7620 w 1264920"/>
                  <a:gd name="connsiteY6" fmla="*/ 572167 h 579787"/>
                  <a:gd name="connsiteX7" fmla="*/ 0 w 1264920"/>
                  <a:gd name="connsiteY7" fmla="*/ 191167 h 579787"/>
                  <a:gd name="connsiteX0" fmla="*/ 0 w 1264920"/>
                  <a:gd name="connsiteY0" fmla="*/ 191167 h 579787"/>
                  <a:gd name="connsiteX1" fmla="*/ 312420 w 1264920"/>
                  <a:gd name="connsiteY1" fmla="*/ 4477 h 579787"/>
                  <a:gd name="connsiteX2" fmla="*/ 762000 w 1264920"/>
                  <a:gd name="connsiteY2" fmla="*/ 362617 h 579787"/>
                  <a:gd name="connsiteX3" fmla="*/ 994410 w 1264920"/>
                  <a:gd name="connsiteY3" fmla="*/ 214027 h 579787"/>
                  <a:gd name="connsiteX4" fmla="*/ 1264920 w 1264920"/>
                  <a:gd name="connsiteY4" fmla="*/ 362617 h 579787"/>
                  <a:gd name="connsiteX5" fmla="*/ 1261110 w 1264920"/>
                  <a:gd name="connsiteY5" fmla="*/ 579787 h 579787"/>
                  <a:gd name="connsiteX6" fmla="*/ 7620 w 1264920"/>
                  <a:gd name="connsiteY6" fmla="*/ 572167 h 579787"/>
                  <a:gd name="connsiteX7" fmla="*/ 0 w 1264920"/>
                  <a:gd name="connsiteY7" fmla="*/ 191167 h 579787"/>
                  <a:gd name="connsiteX0" fmla="*/ 0 w 1264920"/>
                  <a:gd name="connsiteY0" fmla="*/ 191167 h 579787"/>
                  <a:gd name="connsiteX1" fmla="*/ 312420 w 1264920"/>
                  <a:gd name="connsiteY1" fmla="*/ 4477 h 579787"/>
                  <a:gd name="connsiteX2" fmla="*/ 762000 w 1264920"/>
                  <a:gd name="connsiteY2" fmla="*/ 362617 h 579787"/>
                  <a:gd name="connsiteX3" fmla="*/ 994410 w 1264920"/>
                  <a:gd name="connsiteY3" fmla="*/ 214027 h 579787"/>
                  <a:gd name="connsiteX4" fmla="*/ 1264920 w 1264920"/>
                  <a:gd name="connsiteY4" fmla="*/ 362617 h 579787"/>
                  <a:gd name="connsiteX5" fmla="*/ 1261110 w 1264920"/>
                  <a:gd name="connsiteY5" fmla="*/ 579787 h 579787"/>
                  <a:gd name="connsiteX6" fmla="*/ 7620 w 1264920"/>
                  <a:gd name="connsiteY6" fmla="*/ 572167 h 579787"/>
                  <a:gd name="connsiteX7" fmla="*/ 0 w 1264920"/>
                  <a:gd name="connsiteY7" fmla="*/ 191167 h 579787"/>
                  <a:gd name="connsiteX0" fmla="*/ 0 w 1264920"/>
                  <a:gd name="connsiteY0" fmla="*/ 190078 h 578698"/>
                  <a:gd name="connsiteX1" fmla="*/ 312420 w 1264920"/>
                  <a:gd name="connsiteY1" fmla="*/ 3388 h 578698"/>
                  <a:gd name="connsiteX2" fmla="*/ 739140 w 1264920"/>
                  <a:gd name="connsiteY2" fmla="*/ 334858 h 578698"/>
                  <a:gd name="connsiteX3" fmla="*/ 994410 w 1264920"/>
                  <a:gd name="connsiteY3" fmla="*/ 212938 h 578698"/>
                  <a:gd name="connsiteX4" fmla="*/ 1264920 w 1264920"/>
                  <a:gd name="connsiteY4" fmla="*/ 361528 h 578698"/>
                  <a:gd name="connsiteX5" fmla="*/ 1261110 w 1264920"/>
                  <a:gd name="connsiteY5" fmla="*/ 578698 h 578698"/>
                  <a:gd name="connsiteX6" fmla="*/ 7620 w 1264920"/>
                  <a:gd name="connsiteY6" fmla="*/ 571078 h 578698"/>
                  <a:gd name="connsiteX7" fmla="*/ 0 w 1264920"/>
                  <a:gd name="connsiteY7" fmla="*/ 190078 h 57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4920" h="578698">
                    <a:moveTo>
                      <a:pt x="0" y="190078"/>
                    </a:moveTo>
                    <a:cubicBezTo>
                      <a:pt x="37465" y="88478"/>
                      <a:pt x="189230" y="-20742"/>
                      <a:pt x="312420" y="3388"/>
                    </a:cubicBezTo>
                    <a:cubicBezTo>
                      <a:pt x="435610" y="27518"/>
                      <a:pt x="635000" y="327238"/>
                      <a:pt x="739140" y="334858"/>
                    </a:cubicBezTo>
                    <a:cubicBezTo>
                      <a:pt x="843280" y="342478"/>
                      <a:pt x="906780" y="208493"/>
                      <a:pt x="994410" y="212938"/>
                    </a:cubicBezTo>
                    <a:cubicBezTo>
                      <a:pt x="1082040" y="217383"/>
                      <a:pt x="1174750" y="311998"/>
                      <a:pt x="1264920" y="361528"/>
                    </a:cubicBezTo>
                    <a:lnTo>
                      <a:pt x="1261110" y="578698"/>
                    </a:lnTo>
                    <a:lnTo>
                      <a:pt x="7620" y="571078"/>
                    </a:lnTo>
                    <a:lnTo>
                      <a:pt x="0" y="19007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7186120" y="2165495"/>
                <a:ext cx="125993" cy="12599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TextBox 8"/>
            <p:cNvSpPr txBox="1"/>
            <p:nvPr/>
          </p:nvSpPr>
          <p:spPr>
            <a:xfrm>
              <a:off x="969372" y="4122629"/>
              <a:ext cx="954107" cy="400110"/>
            </a:xfrm>
            <a:prstGeom prst="rect">
              <a:avLst/>
            </a:prstGeom>
            <a:noFill/>
          </p:spPr>
          <p:txBody>
            <a:bodyPr wrap="none" rtlCol="0">
              <a:spAutoFit/>
            </a:bodyPr>
            <a:lstStyle/>
            <a:p>
              <a:pPr algn="ctr"/>
              <a:r>
                <a:rPr lang="zh-CN" altLang="en-US" sz="2000" dirty="0" smtClean="0">
                  <a:solidFill>
                    <a:schemeClr val="bg1"/>
                  </a:solidFill>
                </a:rPr>
                <a:t>信息源</a:t>
              </a:r>
              <a:endParaRPr lang="zh-CN" altLang="en-US" sz="2000" dirty="0">
                <a:solidFill>
                  <a:schemeClr val="bg1"/>
                </a:solidFill>
              </a:endParaRPr>
            </a:p>
          </p:txBody>
        </p:sp>
      </p:grpSp>
      <p:grpSp>
        <p:nvGrpSpPr>
          <p:cNvPr id="24" name="组合 23"/>
          <p:cNvGrpSpPr/>
          <p:nvPr/>
        </p:nvGrpSpPr>
        <p:grpSpPr>
          <a:xfrm>
            <a:off x="7956376" y="3530236"/>
            <a:ext cx="697628" cy="992503"/>
            <a:chOff x="7131804" y="3530236"/>
            <a:chExt cx="697628" cy="992503"/>
          </a:xfrm>
        </p:grpSpPr>
        <p:pic>
          <p:nvPicPr>
            <p:cNvPr id="1028" name="Picture 4" descr="maps图标"/>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64288" y="3530236"/>
              <a:ext cx="618844" cy="618844"/>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7131804" y="4122629"/>
              <a:ext cx="697628" cy="400110"/>
            </a:xfrm>
            <a:prstGeom prst="rect">
              <a:avLst/>
            </a:prstGeom>
            <a:noFill/>
          </p:spPr>
          <p:txBody>
            <a:bodyPr wrap="none" rtlCol="0">
              <a:spAutoFit/>
            </a:bodyPr>
            <a:lstStyle/>
            <a:p>
              <a:pPr algn="ctr"/>
              <a:r>
                <a:rPr lang="zh-CN" altLang="en-US" sz="2000" dirty="0" smtClean="0">
                  <a:solidFill>
                    <a:schemeClr val="bg1"/>
                  </a:solidFill>
                </a:rPr>
                <a:t>表达</a:t>
              </a:r>
              <a:endParaRPr lang="zh-CN" altLang="en-US" sz="2000" dirty="0">
                <a:solidFill>
                  <a:schemeClr val="bg1"/>
                </a:solidFill>
              </a:endParaRPr>
            </a:p>
          </p:txBody>
        </p:sp>
      </p:grpSp>
      <p:cxnSp>
        <p:nvCxnSpPr>
          <p:cNvPr id="14" name="直接箭头连接符 13"/>
          <p:cNvCxnSpPr/>
          <p:nvPr/>
        </p:nvCxnSpPr>
        <p:spPr>
          <a:xfrm>
            <a:off x="1297848" y="3879050"/>
            <a:ext cx="6658528" cy="0"/>
          </a:xfrm>
          <a:prstGeom prst="straightConnector1">
            <a:avLst/>
          </a:prstGeom>
          <a:ln w="19050">
            <a:gradFill flip="none" rotWithShape="1">
              <a:gsLst>
                <a:gs pos="0">
                  <a:schemeClr val="bg1">
                    <a:alpha val="0"/>
                  </a:schemeClr>
                </a:gs>
                <a:gs pos="50000">
                  <a:schemeClr val="bg1"/>
                </a:gs>
              </a:gsLst>
              <a:lin ang="0" scaled="1"/>
              <a:tileRect/>
            </a:gradFill>
            <a:tailEnd type="stealth" w="lg" len="lg"/>
          </a:ln>
          <a:effectLst>
            <a:outerShdw blurRad="63500" algn="ctr" rotWithShape="0">
              <a:schemeClr val="bg1"/>
            </a:outerShdw>
          </a:effectLst>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2762484" y="3793991"/>
            <a:ext cx="144016" cy="144016"/>
          </a:xfrm>
          <a:prstGeom prst="ellipse">
            <a:avLst/>
          </a:prstGeom>
          <a:solidFill>
            <a:schemeClr val="bg1"/>
          </a:solidFill>
          <a:ln w="19050">
            <a:noFill/>
            <a:tailEnd type="arrow"/>
          </a:ln>
          <a:effectLst>
            <a:outerShdw blurRad="63500" algn="ctr" rotWithShape="0">
              <a:schemeClr val="bg1"/>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20" name="组合 19"/>
          <p:cNvGrpSpPr/>
          <p:nvPr/>
        </p:nvGrpSpPr>
        <p:grpSpPr>
          <a:xfrm>
            <a:off x="1987087" y="2887661"/>
            <a:ext cx="1708879" cy="829372"/>
            <a:chOff x="2287056" y="2887661"/>
            <a:chExt cx="1708879" cy="829372"/>
          </a:xfrm>
        </p:grpSpPr>
        <p:sp>
          <p:nvSpPr>
            <p:cNvPr id="17" name="圆角矩形 16"/>
            <p:cNvSpPr/>
            <p:nvPr/>
          </p:nvSpPr>
          <p:spPr>
            <a:xfrm>
              <a:off x="2287056" y="2898595"/>
              <a:ext cx="1708879" cy="818438"/>
            </a:xfrm>
            <a:custGeom>
              <a:avLst/>
              <a:gdLst/>
              <a:ahLst/>
              <a:cxnLst/>
              <a:rect l="l" t="t" r="r" b="b"/>
              <a:pathLst>
                <a:path w="1512168" h="724227">
                  <a:moveTo>
                    <a:pt x="96013" y="0"/>
                  </a:moveTo>
                  <a:lnTo>
                    <a:pt x="1416155" y="0"/>
                  </a:lnTo>
                  <a:cubicBezTo>
                    <a:pt x="1469182" y="0"/>
                    <a:pt x="1512168" y="42986"/>
                    <a:pt x="1512168" y="96013"/>
                  </a:cubicBezTo>
                  <a:lnTo>
                    <a:pt x="1512168" y="480051"/>
                  </a:lnTo>
                  <a:cubicBezTo>
                    <a:pt x="1512168" y="533078"/>
                    <a:pt x="1469182" y="576064"/>
                    <a:pt x="1416155" y="576064"/>
                  </a:cubicBezTo>
                  <a:lnTo>
                    <a:pt x="842018" y="576064"/>
                  </a:lnTo>
                  <a:lnTo>
                    <a:pt x="756084" y="724227"/>
                  </a:lnTo>
                  <a:lnTo>
                    <a:pt x="670150" y="576064"/>
                  </a:lnTo>
                  <a:lnTo>
                    <a:pt x="96013" y="576064"/>
                  </a:lnTo>
                  <a:cubicBezTo>
                    <a:pt x="42986" y="576064"/>
                    <a:pt x="0" y="533078"/>
                    <a:pt x="0" y="480051"/>
                  </a:cubicBezTo>
                  <a:lnTo>
                    <a:pt x="0" y="96013"/>
                  </a:lnTo>
                  <a:cubicBezTo>
                    <a:pt x="0" y="42986"/>
                    <a:pt x="42986" y="0"/>
                    <a:pt x="96013" y="0"/>
                  </a:cubicBezTo>
                  <a:close/>
                </a:path>
              </a:pathLst>
            </a:custGeom>
            <a:solidFill>
              <a:schemeClr val="bg1">
                <a:alpha val="25000"/>
              </a:schemeClr>
            </a:solidFill>
            <a:ln w="19050">
              <a:noFill/>
              <a:tailEnd type="arrow"/>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9" name="TextBox 18"/>
            <p:cNvSpPr txBox="1"/>
            <p:nvPr/>
          </p:nvSpPr>
          <p:spPr>
            <a:xfrm>
              <a:off x="2408002" y="2887661"/>
              <a:ext cx="1467068" cy="707886"/>
            </a:xfrm>
            <a:prstGeom prst="rect">
              <a:avLst/>
            </a:prstGeom>
            <a:noFill/>
          </p:spPr>
          <p:txBody>
            <a:bodyPr wrap="none" rtlCol="0">
              <a:spAutoFit/>
            </a:bodyPr>
            <a:lstStyle/>
            <a:p>
              <a:pPr algn="ctr"/>
              <a:r>
                <a:rPr lang="zh-CN" altLang="en-US" sz="2000" b="1" dirty="0" smtClean="0">
                  <a:solidFill>
                    <a:schemeClr val="bg1"/>
                  </a:solidFill>
                </a:rPr>
                <a:t>数据处理</a:t>
              </a:r>
              <a:r>
                <a:rPr lang="en-US" altLang="zh-CN" sz="2000" dirty="0" smtClean="0">
                  <a:solidFill>
                    <a:schemeClr val="bg1"/>
                  </a:solidFill>
                </a:rPr>
                <a:t/>
              </a:r>
              <a:br>
                <a:rPr lang="en-US" altLang="zh-CN" sz="2000" dirty="0" smtClean="0">
                  <a:solidFill>
                    <a:schemeClr val="bg1"/>
                  </a:solidFill>
                </a:rPr>
              </a:br>
              <a:r>
                <a:rPr lang="zh-CN" altLang="en-US" sz="2000" dirty="0" smtClean="0">
                  <a:solidFill>
                    <a:schemeClr val="bg1"/>
                  </a:solidFill>
                </a:rPr>
                <a:t>（矢量化）</a:t>
              </a:r>
              <a:endParaRPr lang="zh-CN" altLang="en-US" sz="2000" dirty="0">
                <a:solidFill>
                  <a:schemeClr val="bg1"/>
                </a:solidFill>
              </a:endParaRPr>
            </a:p>
          </p:txBody>
        </p:sp>
      </p:grpSp>
      <p:grpSp>
        <p:nvGrpSpPr>
          <p:cNvPr id="2" name="组合 1"/>
          <p:cNvGrpSpPr/>
          <p:nvPr/>
        </p:nvGrpSpPr>
        <p:grpSpPr>
          <a:xfrm>
            <a:off x="3848163" y="2876086"/>
            <a:ext cx="3604157" cy="1068545"/>
            <a:chOff x="3848163" y="2876086"/>
            <a:chExt cx="3604157" cy="1068545"/>
          </a:xfrm>
        </p:grpSpPr>
        <p:sp>
          <p:nvSpPr>
            <p:cNvPr id="23" name="椭圆 22"/>
            <p:cNvSpPr/>
            <p:nvPr/>
          </p:nvSpPr>
          <p:spPr>
            <a:xfrm>
              <a:off x="4651383" y="3800615"/>
              <a:ext cx="144016" cy="144016"/>
            </a:xfrm>
            <a:prstGeom prst="ellipse">
              <a:avLst/>
            </a:prstGeom>
            <a:solidFill>
              <a:schemeClr val="bg1"/>
            </a:solidFill>
            <a:ln w="19050">
              <a:noFill/>
              <a:tailEnd type="arrow"/>
            </a:ln>
            <a:effectLst>
              <a:outerShdw blurRad="63500" algn="ctr" rotWithShape="0">
                <a:schemeClr val="bg1"/>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28" name="组合 27"/>
            <p:cNvGrpSpPr/>
            <p:nvPr/>
          </p:nvGrpSpPr>
          <p:grpSpPr>
            <a:xfrm>
              <a:off x="3848163" y="2880410"/>
              <a:ext cx="1723549" cy="829372"/>
              <a:chOff x="2279761" y="2887661"/>
              <a:chExt cx="1723549" cy="829372"/>
            </a:xfrm>
          </p:grpSpPr>
          <p:sp>
            <p:nvSpPr>
              <p:cNvPr id="29" name="圆角矩形 16"/>
              <p:cNvSpPr/>
              <p:nvPr/>
            </p:nvSpPr>
            <p:spPr>
              <a:xfrm>
                <a:off x="2287056" y="2898595"/>
                <a:ext cx="1708879" cy="818438"/>
              </a:xfrm>
              <a:custGeom>
                <a:avLst/>
                <a:gdLst/>
                <a:ahLst/>
                <a:cxnLst/>
                <a:rect l="l" t="t" r="r" b="b"/>
                <a:pathLst>
                  <a:path w="1512168" h="724227">
                    <a:moveTo>
                      <a:pt x="96013" y="0"/>
                    </a:moveTo>
                    <a:lnTo>
                      <a:pt x="1416155" y="0"/>
                    </a:lnTo>
                    <a:cubicBezTo>
                      <a:pt x="1469182" y="0"/>
                      <a:pt x="1512168" y="42986"/>
                      <a:pt x="1512168" y="96013"/>
                    </a:cubicBezTo>
                    <a:lnTo>
                      <a:pt x="1512168" y="480051"/>
                    </a:lnTo>
                    <a:cubicBezTo>
                      <a:pt x="1512168" y="533078"/>
                      <a:pt x="1469182" y="576064"/>
                      <a:pt x="1416155" y="576064"/>
                    </a:cubicBezTo>
                    <a:lnTo>
                      <a:pt x="842018" y="576064"/>
                    </a:lnTo>
                    <a:lnTo>
                      <a:pt x="756084" y="724227"/>
                    </a:lnTo>
                    <a:lnTo>
                      <a:pt x="670150" y="576064"/>
                    </a:lnTo>
                    <a:lnTo>
                      <a:pt x="96013" y="576064"/>
                    </a:lnTo>
                    <a:cubicBezTo>
                      <a:pt x="42986" y="576064"/>
                      <a:pt x="0" y="533078"/>
                      <a:pt x="0" y="480051"/>
                    </a:cubicBezTo>
                    <a:lnTo>
                      <a:pt x="0" y="96013"/>
                    </a:lnTo>
                    <a:cubicBezTo>
                      <a:pt x="0" y="42986"/>
                      <a:pt x="42986" y="0"/>
                      <a:pt x="96013" y="0"/>
                    </a:cubicBezTo>
                    <a:close/>
                  </a:path>
                </a:pathLst>
              </a:custGeom>
              <a:solidFill>
                <a:schemeClr val="bg1">
                  <a:alpha val="25000"/>
                </a:schemeClr>
              </a:solidFill>
              <a:ln w="19050">
                <a:noFill/>
                <a:tailEnd type="arrow"/>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30" name="TextBox 29"/>
              <p:cNvSpPr txBox="1"/>
              <p:nvPr/>
            </p:nvSpPr>
            <p:spPr>
              <a:xfrm>
                <a:off x="2279761" y="2887661"/>
                <a:ext cx="1723549" cy="707886"/>
              </a:xfrm>
              <a:prstGeom prst="rect">
                <a:avLst/>
              </a:prstGeom>
              <a:noFill/>
            </p:spPr>
            <p:txBody>
              <a:bodyPr wrap="none" rtlCol="0">
                <a:spAutoFit/>
              </a:bodyPr>
              <a:lstStyle/>
              <a:p>
                <a:pPr algn="ctr"/>
                <a:r>
                  <a:rPr lang="zh-CN" altLang="en-US" sz="2000" b="1" dirty="0" smtClean="0">
                    <a:solidFill>
                      <a:schemeClr val="bg1"/>
                    </a:solidFill>
                  </a:rPr>
                  <a:t>数据库</a:t>
                </a:r>
                <a:r>
                  <a:rPr lang="en-US" altLang="zh-CN" sz="2000" dirty="0" smtClean="0">
                    <a:solidFill>
                      <a:schemeClr val="bg1"/>
                    </a:solidFill>
                  </a:rPr>
                  <a:t/>
                </a:r>
                <a:br>
                  <a:rPr lang="en-US" altLang="zh-CN" sz="2000" dirty="0" smtClean="0">
                    <a:solidFill>
                      <a:schemeClr val="bg1"/>
                    </a:solidFill>
                  </a:rPr>
                </a:br>
                <a:r>
                  <a:rPr lang="zh-CN" altLang="en-US" sz="2000" dirty="0" smtClean="0">
                    <a:solidFill>
                      <a:schemeClr val="bg1"/>
                    </a:solidFill>
                  </a:rPr>
                  <a:t>（添加属性）</a:t>
                </a:r>
                <a:endParaRPr lang="zh-CN" altLang="en-US" sz="2000" dirty="0">
                  <a:solidFill>
                    <a:schemeClr val="bg1"/>
                  </a:solidFill>
                </a:endParaRPr>
              </a:p>
            </p:txBody>
          </p:sp>
        </p:grpSp>
        <p:sp>
          <p:nvSpPr>
            <p:cNvPr id="31" name="椭圆 30"/>
            <p:cNvSpPr/>
            <p:nvPr/>
          </p:nvSpPr>
          <p:spPr>
            <a:xfrm>
              <a:off x="6546741" y="3800615"/>
              <a:ext cx="144016" cy="144016"/>
            </a:xfrm>
            <a:prstGeom prst="ellipse">
              <a:avLst/>
            </a:prstGeom>
            <a:solidFill>
              <a:schemeClr val="bg1"/>
            </a:solidFill>
            <a:ln w="19050">
              <a:noFill/>
              <a:tailEnd type="arrow"/>
            </a:ln>
            <a:effectLst>
              <a:outerShdw blurRad="63500" algn="ctr" rotWithShape="0">
                <a:schemeClr val="bg1"/>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32" name="组合 31"/>
            <p:cNvGrpSpPr/>
            <p:nvPr/>
          </p:nvGrpSpPr>
          <p:grpSpPr>
            <a:xfrm>
              <a:off x="5743441" y="2876086"/>
              <a:ext cx="1708879" cy="829372"/>
              <a:chOff x="2287056" y="2887661"/>
              <a:chExt cx="1708879" cy="829372"/>
            </a:xfrm>
          </p:grpSpPr>
          <p:sp>
            <p:nvSpPr>
              <p:cNvPr id="33" name="圆角矩形 16"/>
              <p:cNvSpPr/>
              <p:nvPr/>
            </p:nvSpPr>
            <p:spPr>
              <a:xfrm>
                <a:off x="2287056" y="2898595"/>
                <a:ext cx="1708879" cy="818438"/>
              </a:xfrm>
              <a:custGeom>
                <a:avLst/>
                <a:gdLst/>
                <a:ahLst/>
                <a:cxnLst/>
                <a:rect l="l" t="t" r="r" b="b"/>
                <a:pathLst>
                  <a:path w="1512168" h="724227">
                    <a:moveTo>
                      <a:pt x="96013" y="0"/>
                    </a:moveTo>
                    <a:lnTo>
                      <a:pt x="1416155" y="0"/>
                    </a:lnTo>
                    <a:cubicBezTo>
                      <a:pt x="1469182" y="0"/>
                      <a:pt x="1512168" y="42986"/>
                      <a:pt x="1512168" y="96013"/>
                    </a:cubicBezTo>
                    <a:lnTo>
                      <a:pt x="1512168" y="480051"/>
                    </a:lnTo>
                    <a:cubicBezTo>
                      <a:pt x="1512168" y="533078"/>
                      <a:pt x="1469182" y="576064"/>
                      <a:pt x="1416155" y="576064"/>
                    </a:cubicBezTo>
                    <a:lnTo>
                      <a:pt x="842018" y="576064"/>
                    </a:lnTo>
                    <a:lnTo>
                      <a:pt x="756084" y="724227"/>
                    </a:lnTo>
                    <a:lnTo>
                      <a:pt x="670150" y="576064"/>
                    </a:lnTo>
                    <a:lnTo>
                      <a:pt x="96013" y="576064"/>
                    </a:lnTo>
                    <a:cubicBezTo>
                      <a:pt x="42986" y="576064"/>
                      <a:pt x="0" y="533078"/>
                      <a:pt x="0" y="480051"/>
                    </a:cubicBezTo>
                    <a:lnTo>
                      <a:pt x="0" y="96013"/>
                    </a:lnTo>
                    <a:cubicBezTo>
                      <a:pt x="0" y="42986"/>
                      <a:pt x="42986" y="0"/>
                      <a:pt x="96013" y="0"/>
                    </a:cubicBezTo>
                    <a:close/>
                  </a:path>
                </a:pathLst>
              </a:custGeom>
              <a:solidFill>
                <a:schemeClr val="bg1">
                  <a:alpha val="25000"/>
                </a:schemeClr>
              </a:solidFill>
              <a:ln w="19050">
                <a:noFill/>
                <a:tailEnd type="arrow"/>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34" name="TextBox 33"/>
              <p:cNvSpPr txBox="1"/>
              <p:nvPr/>
            </p:nvSpPr>
            <p:spPr>
              <a:xfrm>
                <a:off x="2346285" y="2887661"/>
                <a:ext cx="1590500" cy="707886"/>
              </a:xfrm>
              <a:prstGeom prst="rect">
                <a:avLst/>
              </a:prstGeom>
              <a:noFill/>
            </p:spPr>
            <p:txBody>
              <a:bodyPr wrap="none" rtlCol="0">
                <a:spAutoFit/>
              </a:bodyPr>
              <a:lstStyle/>
              <a:p>
                <a:pPr algn="ctr"/>
                <a:r>
                  <a:rPr lang="zh-CN" altLang="en-US" sz="2000" b="1" dirty="0" smtClean="0">
                    <a:solidFill>
                      <a:schemeClr val="bg1"/>
                    </a:solidFill>
                  </a:rPr>
                  <a:t>空间分析</a:t>
                </a:r>
                <a:r>
                  <a:rPr lang="en-US" altLang="zh-CN" sz="2000" dirty="0" smtClean="0">
                    <a:solidFill>
                      <a:schemeClr val="bg1"/>
                    </a:solidFill>
                  </a:rPr>
                  <a:t/>
                </a:r>
                <a:br>
                  <a:rPr lang="en-US" altLang="zh-CN" sz="2000" dirty="0" smtClean="0">
                    <a:solidFill>
                      <a:schemeClr val="bg1"/>
                    </a:solidFill>
                  </a:rPr>
                </a:br>
                <a:r>
                  <a:rPr lang="zh-CN" altLang="en-US" sz="2000" dirty="0" smtClean="0">
                    <a:solidFill>
                      <a:schemeClr val="bg1"/>
                    </a:solidFill>
                  </a:rPr>
                  <a:t>（</a:t>
                </a:r>
                <a:r>
                  <a:rPr lang="en-US" altLang="zh-CN" sz="2000" dirty="0" smtClean="0">
                    <a:solidFill>
                      <a:schemeClr val="bg1"/>
                    </a:solidFill>
                  </a:rPr>
                  <a:t>GIS</a:t>
                </a:r>
                <a:r>
                  <a:rPr lang="zh-CN" altLang="en-US" sz="2000" dirty="0" smtClean="0">
                    <a:solidFill>
                      <a:schemeClr val="bg1"/>
                    </a:solidFill>
                  </a:rPr>
                  <a:t>思考）</a:t>
                </a:r>
                <a:endParaRPr lang="zh-CN" altLang="en-US" sz="2000" dirty="0">
                  <a:solidFill>
                    <a:schemeClr val="bg1"/>
                  </a:solidFill>
                </a:endParaRPr>
              </a:p>
            </p:txBody>
          </p:sp>
        </p:grpSp>
      </p:grpSp>
    </p:spTree>
    <p:extLst>
      <p:ext uri="{BB962C8B-B14F-4D97-AF65-F5344CB8AC3E}">
        <p14:creationId xmlns:p14="http://schemas.microsoft.com/office/powerpoint/2010/main" val="1513922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idx="4294967295"/>
          </p:nvPr>
        </p:nvSpPr>
        <p:spPr>
          <a:xfrm>
            <a:off x="518864" y="2708275"/>
            <a:ext cx="8229600" cy="1143000"/>
          </a:xfrm>
        </p:spPr>
        <p:txBody>
          <a:bodyPr>
            <a:normAutofit fontScale="90000"/>
          </a:bodyPr>
          <a:lstStyle/>
          <a:p>
            <a:r>
              <a:rPr lang="zh-CN" altLang="en-US" dirty="0" smtClean="0"/>
              <a:t>为什么要</a:t>
            </a:r>
            <a:r>
              <a:rPr lang="zh-CN" altLang="en-US" sz="7300" b="1" dirty="0" smtClean="0"/>
              <a:t>矢量化</a:t>
            </a:r>
            <a:r>
              <a:rPr lang="zh-CN" altLang="en-US" dirty="0" smtClean="0"/>
              <a:t>？</a:t>
            </a:r>
            <a:endParaRPr lang="zh-CN" altLang="en-US" dirty="0"/>
          </a:p>
        </p:txBody>
      </p:sp>
    </p:spTree>
    <p:extLst>
      <p:ext uri="{BB962C8B-B14F-4D97-AF65-F5344CB8AC3E}">
        <p14:creationId xmlns:p14="http://schemas.microsoft.com/office/powerpoint/2010/main" val="175380730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527977" y="1647882"/>
            <a:ext cx="3877985" cy="2308324"/>
          </a:xfrm>
          <a:prstGeom prst="rect">
            <a:avLst/>
          </a:prstGeom>
          <a:noFill/>
        </p:spPr>
        <p:txBody>
          <a:bodyPr wrap="none" rtlCol="0">
            <a:spAutoFit/>
          </a:bodyPr>
          <a:lstStyle/>
          <a:p>
            <a:pPr>
              <a:lnSpc>
                <a:spcPct val="150000"/>
              </a:lnSpc>
            </a:pPr>
            <a:r>
              <a:rPr lang="en-US" altLang="zh-CN" sz="1600" dirty="0" smtClean="0">
                <a:solidFill>
                  <a:srgbClr val="FFFF00"/>
                </a:solidFill>
                <a:latin typeface="+mj-ea"/>
                <a:ea typeface="+mj-ea"/>
              </a:rPr>
              <a:t>5,7	5,8	5,12	5,13</a:t>
            </a:r>
          </a:p>
          <a:p>
            <a:pPr>
              <a:lnSpc>
                <a:spcPct val="150000"/>
              </a:lnSpc>
            </a:pPr>
            <a:r>
              <a:rPr lang="en-US" altLang="zh-CN" sz="1600" dirty="0" smtClean="0">
                <a:solidFill>
                  <a:srgbClr val="FFFF00"/>
                </a:solidFill>
                <a:latin typeface="+mj-ea"/>
                <a:ea typeface="+mj-ea"/>
              </a:rPr>
              <a:t>6,6	6,9	6,11	6,14</a:t>
            </a:r>
          </a:p>
          <a:p>
            <a:pPr>
              <a:lnSpc>
                <a:spcPct val="150000"/>
              </a:lnSpc>
            </a:pPr>
            <a:r>
              <a:rPr lang="en-US" altLang="zh-CN" sz="1600" dirty="0" smtClean="0">
                <a:solidFill>
                  <a:srgbClr val="FFFF00"/>
                </a:solidFill>
                <a:latin typeface="+mj-ea"/>
                <a:ea typeface="+mj-ea"/>
              </a:rPr>
              <a:t>7,5	7,10	7,15	8,5</a:t>
            </a:r>
          </a:p>
          <a:p>
            <a:pPr>
              <a:lnSpc>
                <a:spcPct val="150000"/>
              </a:lnSpc>
            </a:pPr>
            <a:r>
              <a:rPr lang="en-US" altLang="zh-CN" sz="1600" dirty="0" smtClean="0">
                <a:solidFill>
                  <a:srgbClr val="FFFF00"/>
                </a:solidFill>
                <a:latin typeface="+mj-ea"/>
                <a:ea typeface="+mj-ea"/>
              </a:rPr>
              <a:t>8,15	9,5	9,15	10,6</a:t>
            </a:r>
          </a:p>
          <a:p>
            <a:pPr>
              <a:lnSpc>
                <a:spcPct val="150000"/>
              </a:lnSpc>
            </a:pPr>
            <a:r>
              <a:rPr lang="en-US" altLang="zh-CN" sz="1600" dirty="0" smtClean="0">
                <a:solidFill>
                  <a:srgbClr val="FFFF00"/>
                </a:solidFill>
                <a:latin typeface="+mj-ea"/>
                <a:ea typeface="+mj-ea"/>
              </a:rPr>
              <a:t>10,14	11,7	11,13	12,8</a:t>
            </a:r>
          </a:p>
          <a:p>
            <a:pPr>
              <a:lnSpc>
                <a:spcPct val="150000"/>
              </a:lnSpc>
            </a:pPr>
            <a:r>
              <a:rPr lang="en-US" altLang="zh-CN" sz="1600" dirty="0" smtClean="0">
                <a:solidFill>
                  <a:srgbClr val="FFFF00"/>
                </a:solidFill>
                <a:latin typeface="+mj-ea"/>
                <a:ea typeface="+mj-ea"/>
              </a:rPr>
              <a:t>12,12	13,9	13,11	14,10	</a:t>
            </a:r>
            <a:endParaRPr lang="zh-CN" altLang="en-US" sz="1600" dirty="0">
              <a:solidFill>
                <a:srgbClr val="FFFF00"/>
              </a:solidFill>
              <a:latin typeface="+mj-ea"/>
              <a:ea typeface="+mj-ea"/>
            </a:endParaRPr>
          </a:p>
        </p:txBody>
      </p:sp>
      <p:grpSp>
        <p:nvGrpSpPr>
          <p:cNvPr id="106" name="组合 105"/>
          <p:cNvGrpSpPr/>
          <p:nvPr/>
        </p:nvGrpSpPr>
        <p:grpSpPr>
          <a:xfrm>
            <a:off x="1116593" y="4550221"/>
            <a:ext cx="2216855" cy="2216855"/>
            <a:chOff x="467545" y="3261320"/>
            <a:chExt cx="3048000" cy="3048000"/>
          </a:xfrm>
        </p:grpSpPr>
        <p:grpSp>
          <p:nvGrpSpPr>
            <p:cNvPr id="54" name="组合 53"/>
            <p:cNvGrpSpPr/>
            <p:nvPr/>
          </p:nvGrpSpPr>
          <p:grpSpPr>
            <a:xfrm>
              <a:off x="467545" y="3261320"/>
              <a:ext cx="3048000" cy="3048000"/>
              <a:chOff x="1259632" y="2996952"/>
              <a:chExt cx="4680520" cy="3048000"/>
            </a:xfrm>
          </p:grpSpPr>
          <p:cxnSp>
            <p:nvCxnSpPr>
              <p:cNvPr id="33" name="直接连接符 32"/>
              <p:cNvCxnSpPr/>
              <p:nvPr/>
            </p:nvCxnSpPr>
            <p:spPr>
              <a:xfrm>
                <a:off x="1259632" y="2996952"/>
                <a:ext cx="468052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1259632" y="3149352"/>
                <a:ext cx="468052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1259632" y="3301752"/>
                <a:ext cx="468052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1259632" y="3454152"/>
                <a:ext cx="468052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1259632" y="3606552"/>
                <a:ext cx="468052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1259632" y="3758952"/>
                <a:ext cx="468052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259632" y="3911352"/>
                <a:ext cx="468052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1259632" y="4063752"/>
                <a:ext cx="468052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1259632" y="4216152"/>
                <a:ext cx="468052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1259632" y="4368552"/>
                <a:ext cx="468052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1259632" y="4520952"/>
                <a:ext cx="468052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1259632" y="4673352"/>
                <a:ext cx="468052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1259632" y="4825752"/>
                <a:ext cx="468052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1259632" y="4978152"/>
                <a:ext cx="468052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1259632" y="5130552"/>
                <a:ext cx="468052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259632" y="5282952"/>
                <a:ext cx="468052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1259632" y="5435352"/>
                <a:ext cx="468052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1259632" y="5587752"/>
                <a:ext cx="468052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1259632" y="5740152"/>
                <a:ext cx="468052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1259632" y="5892552"/>
                <a:ext cx="468052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1259632" y="6044952"/>
                <a:ext cx="4680520"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55" name="组合 54"/>
            <p:cNvGrpSpPr/>
            <p:nvPr/>
          </p:nvGrpSpPr>
          <p:grpSpPr>
            <a:xfrm rot="16200000">
              <a:off x="467545" y="3261320"/>
              <a:ext cx="3048000" cy="3048000"/>
              <a:chOff x="1259632" y="2996952"/>
              <a:chExt cx="4680520" cy="3048000"/>
            </a:xfrm>
          </p:grpSpPr>
          <p:cxnSp>
            <p:nvCxnSpPr>
              <p:cNvPr id="56" name="直接连接符 55"/>
              <p:cNvCxnSpPr/>
              <p:nvPr/>
            </p:nvCxnSpPr>
            <p:spPr>
              <a:xfrm>
                <a:off x="1259632" y="2996952"/>
                <a:ext cx="468052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1259632" y="3149352"/>
                <a:ext cx="468052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1259632" y="3301752"/>
                <a:ext cx="468052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1259632" y="3454152"/>
                <a:ext cx="468052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1259632" y="3606552"/>
                <a:ext cx="468052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1259632" y="3758952"/>
                <a:ext cx="468052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1259632" y="3911352"/>
                <a:ext cx="468052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1259632" y="4063752"/>
                <a:ext cx="468052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1259632" y="4216152"/>
                <a:ext cx="468052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259632" y="4368552"/>
                <a:ext cx="468052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1259632" y="4520952"/>
                <a:ext cx="468052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1259632" y="4673352"/>
                <a:ext cx="468052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1259632" y="4825752"/>
                <a:ext cx="468052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1259632" y="4978152"/>
                <a:ext cx="468052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1259632" y="5130552"/>
                <a:ext cx="468052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1259632" y="5282952"/>
                <a:ext cx="468052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1259632" y="5435352"/>
                <a:ext cx="468052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1259632" y="5587752"/>
                <a:ext cx="468052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1259632" y="5740152"/>
                <a:ext cx="468052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1259632" y="5892552"/>
                <a:ext cx="468052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1259632" y="6044952"/>
                <a:ext cx="4680520" cy="0"/>
              </a:xfrm>
              <a:prstGeom prst="line">
                <a:avLst/>
              </a:prstGeom>
            </p:spPr>
            <p:style>
              <a:lnRef idx="1">
                <a:schemeClr val="accent1"/>
              </a:lnRef>
              <a:fillRef idx="0">
                <a:schemeClr val="accent1"/>
              </a:fillRef>
              <a:effectRef idx="0">
                <a:schemeClr val="accent1"/>
              </a:effectRef>
              <a:fontRef idx="minor">
                <a:schemeClr val="tx1"/>
              </a:fontRef>
            </p:style>
          </p:cxnSp>
        </p:grpSp>
      </p:grpSp>
      <p:grpSp>
        <p:nvGrpSpPr>
          <p:cNvPr id="107" name="组合 106"/>
          <p:cNvGrpSpPr/>
          <p:nvPr/>
        </p:nvGrpSpPr>
        <p:grpSpPr>
          <a:xfrm>
            <a:off x="1564267" y="4996495"/>
            <a:ext cx="1220099" cy="1116482"/>
            <a:chOff x="1083061" y="3874911"/>
            <a:chExt cx="1677539" cy="1535074"/>
          </a:xfrm>
          <a:solidFill>
            <a:srgbClr val="FFFF00"/>
          </a:solidFill>
        </p:grpSpPr>
        <p:sp>
          <p:nvSpPr>
            <p:cNvPr id="77" name="矩形 76"/>
            <p:cNvSpPr/>
            <p:nvPr/>
          </p:nvSpPr>
          <p:spPr>
            <a:xfrm>
              <a:off x="1693800" y="4038385"/>
              <a:ext cx="152399" cy="152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77"/>
            <p:cNvSpPr/>
            <p:nvPr/>
          </p:nvSpPr>
          <p:spPr>
            <a:xfrm>
              <a:off x="1536326" y="3878670"/>
              <a:ext cx="152399" cy="152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矩形 78"/>
            <p:cNvSpPr/>
            <p:nvPr/>
          </p:nvSpPr>
          <p:spPr>
            <a:xfrm>
              <a:off x="1391597" y="3874911"/>
              <a:ext cx="152399" cy="152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79"/>
            <p:cNvSpPr/>
            <p:nvPr/>
          </p:nvSpPr>
          <p:spPr>
            <a:xfrm>
              <a:off x="1236599" y="4041098"/>
              <a:ext cx="152399" cy="152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p:nvSpPr>
          <p:spPr>
            <a:xfrm>
              <a:off x="1084201" y="4190785"/>
              <a:ext cx="152399" cy="152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p:nvSpPr>
          <p:spPr>
            <a:xfrm>
              <a:off x="1083061" y="4343185"/>
              <a:ext cx="152399" cy="152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p:nvSpPr>
          <p:spPr>
            <a:xfrm>
              <a:off x="1084202" y="4495585"/>
              <a:ext cx="152399" cy="152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p:nvSpPr>
          <p:spPr>
            <a:xfrm>
              <a:off x="1236601" y="4640413"/>
              <a:ext cx="152399" cy="152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1384491" y="4786493"/>
              <a:ext cx="152399" cy="152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p:nvSpPr>
          <p:spPr>
            <a:xfrm>
              <a:off x="1555216" y="4956433"/>
              <a:ext cx="152399" cy="152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1692658" y="5105185"/>
              <a:ext cx="152399" cy="152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p:nvSpPr>
          <p:spPr>
            <a:xfrm>
              <a:off x="1846201" y="4190785"/>
              <a:ext cx="152399" cy="152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p:nvSpPr>
          <p:spPr>
            <a:xfrm>
              <a:off x="1845058" y="5257585"/>
              <a:ext cx="152399" cy="152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p:nvSpPr>
          <p:spPr>
            <a:xfrm>
              <a:off x="1997457" y="4041098"/>
              <a:ext cx="152399" cy="152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p:nvPr/>
          </p:nvSpPr>
          <p:spPr>
            <a:xfrm>
              <a:off x="2149856" y="3882904"/>
              <a:ext cx="152399" cy="152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p:nvSpPr>
          <p:spPr>
            <a:xfrm>
              <a:off x="2302255" y="3882904"/>
              <a:ext cx="152399" cy="152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p:nvSpPr>
          <p:spPr>
            <a:xfrm>
              <a:off x="2455801" y="4041098"/>
              <a:ext cx="152399" cy="152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p:nvSpPr>
          <p:spPr>
            <a:xfrm>
              <a:off x="2608201" y="4193498"/>
              <a:ext cx="152399" cy="152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矩形 94"/>
            <p:cNvSpPr/>
            <p:nvPr/>
          </p:nvSpPr>
          <p:spPr>
            <a:xfrm>
              <a:off x="1997458" y="5105185"/>
              <a:ext cx="152399" cy="152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95"/>
            <p:cNvSpPr/>
            <p:nvPr/>
          </p:nvSpPr>
          <p:spPr>
            <a:xfrm>
              <a:off x="2153390" y="4952785"/>
              <a:ext cx="152399" cy="152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矩形 96"/>
            <p:cNvSpPr/>
            <p:nvPr/>
          </p:nvSpPr>
          <p:spPr>
            <a:xfrm>
              <a:off x="2608201" y="4345898"/>
              <a:ext cx="152399" cy="152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矩形 97"/>
            <p:cNvSpPr/>
            <p:nvPr/>
          </p:nvSpPr>
          <p:spPr>
            <a:xfrm>
              <a:off x="2302254" y="4809643"/>
              <a:ext cx="152399" cy="152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矩形 98"/>
            <p:cNvSpPr/>
            <p:nvPr/>
          </p:nvSpPr>
          <p:spPr>
            <a:xfrm>
              <a:off x="2455802" y="4647985"/>
              <a:ext cx="152399" cy="152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矩形 99"/>
            <p:cNvSpPr/>
            <p:nvPr/>
          </p:nvSpPr>
          <p:spPr>
            <a:xfrm>
              <a:off x="2608201" y="4498298"/>
              <a:ext cx="152399" cy="152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8" name="TextBox 107"/>
          <p:cNvSpPr txBox="1"/>
          <p:nvPr/>
        </p:nvSpPr>
        <p:spPr>
          <a:xfrm>
            <a:off x="539552" y="367381"/>
            <a:ext cx="3262432" cy="461665"/>
          </a:xfrm>
          <a:prstGeom prst="rect">
            <a:avLst/>
          </a:prstGeom>
          <a:noFill/>
        </p:spPr>
        <p:txBody>
          <a:bodyPr wrap="none" rtlCol="0">
            <a:spAutoFit/>
          </a:bodyPr>
          <a:lstStyle/>
          <a:p>
            <a:r>
              <a:rPr lang="zh-CN" altLang="en-US" sz="2400" dirty="0" smtClean="0">
                <a:solidFill>
                  <a:schemeClr val="bg1"/>
                </a:solidFill>
              </a:rPr>
              <a:t>遥感图为位图（图像）</a:t>
            </a:r>
            <a:endParaRPr lang="zh-CN" altLang="en-US" sz="2400" dirty="0">
              <a:solidFill>
                <a:schemeClr val="bg1"/>
              </a:solidFill>
            </a:endParaRPr>
          </a:p>
        </p:txBody>
      </p:sp>
      <p:sp>
        <p:nvSpPr>
          <p:cNvPr id="110" name="TextBox 109"/>
          <p:cNvSpPr txBox="1"/>
          <p:nvPr/>
        </p:nvSpPr>
        <p:spPr>
          <a:xfrm>
            <a:off x="548286" y="925970"/>
            <a:ext cx="3863558" cy="3416320"/>
          </a:xfrm>
          <a:prstGeom prst="rect">
            <a:avLst/>
          </a:prstGeom>
          <a:noFill/>
        </p:spPr>
        <p:txBody>
          <a:bodyPr wrap="none" rtlCol="0">
            <a:spAutoFit/>
          </a:bodyPr>
          <a:lstStyle/>
          <a:p>
            <a:pPr>
              <a:lnSpc>
                <a:spcPct val="150000"/>
              </a:lnSpc>
            </a:pPr>
            <a:r>
              <a:rPr lang="zh-CN" altLang="en-US" sz="1600" dirty="0" smtClean="0">
                <a:solidFill>
                  <a:schemeClr val="bg1"/>
                </a:solidFill>
              </a:rPr>
              <a:t>建立一张图片，图片大小为</a:t>
            </a:r>
            <a:r>
              <a:rPr lang="en-US" altLang="zh-CN" sz="1600" dirty="0" smtClean="0">
                <a:solidFill>
                  <a:schemeClr val="bg1"/>
                </a:solidFill>
              </a:rPr>
              <a:t>20</a:t>
            </a:r>
            <a:r>
              <a:rPr lang="zh-CN" altLang="en-US" sz="1600" dirty="0" smtClean="0">
                <a:solidFill>
                  <a:schemeClr val="bg1"/>
                </a:solidFill>
              </a:rPr>
              <a:t>*</a:t>
            </a:r>
            <a:r>
              <a:rPr lang="en-US" altLang="zh-CN" sz="1600" dirty="0" smtClean="0">
                <a:solidFill>
                  <a:schemeClr val="bg1"/>
                </a:solidFill>
              </a:rPr>
              <a:t>20</a:t>
            </a:r>
            <a:r>
              <a:rPr lang="zh-CN" altLang="en-US" sz="1600" dirty="0" smtClean="0">
                <a:solidFill>
                  <a:schemeClr val="bg1"/>
                </a:solidFill>
              </a:rPr>
              <a:t>像素。</a:t>
            </a:r>
            <a:endParaRPr lang="en-US" altLang="zh-CN" sz="1600" dirty="0" smtClean="0">
              <a:solidFill>
                <a:schemeClr val="bg1"/>
              </a:solidFill>
            </a:endParaRPr>
          </a:p>
          <a:p>
            <a:pPr>
              <a:lnSpc>
                <a:spcPct val="150000"/>
              </a:lnSpc>
            </a:pPr>
            <a:r>
              <a:rPr lang="zh-CN" altLang="en-US" sz="1600" dirty="0" smtClean="0">
                <a:solidFill>
                  <a:schemeClr val="bg1"/>
                </a:solidFill>
              </a:rPr>
              <a:t>以下像素填充黄色：</a:t>
            </a:r>
            <a:endParaRPr lang="en-US" altLang="zh-CN" sz="1600" dirty="0" smtClean="0">
              <a:solidFill>
                <a:schemeClr val="bg1"/>
              </a:solidFill>
            </a:endParaRPr>
          </a:p>
          <a:p>
            <a:pPr>
              <a:lnSpc>
                <a:spcPct val="150000"/>
              </a:lnSpc>
            </a:pPr>
            <a:endParaRPr lang="en-US" altLang="zh-CN" sz="1600" dirty="0" smtClean="0">
              <a:solidFill>
                <a:schemeClr val="bg1"/>
              </a:solidFill>
            </a:endParaRPr>
          </a:p>
          <a:p>
            <a:pPr>
              <a:lnSpc>
                <a:spcPct val="150000"/>
              </a:lnSpc>
            </a:pPr>
            <a:endParaRPr lang="en-US" altLang="zh-CN" sz="1600" dirty="0">
              <a:solidFill>
                <a:schemeClr val="bg1"/>
              </a:solidFill>
            </a:endParaRPr>
          </a:p>
          <a:p>
            <a:pPr>
              <a:lnSpc>
                <a:spcPct val="150000"/>
              </a:lnSpc>
            </a:pPr>
            <a:endParaRPr lang="en-US" altLang="zh-CN" sz="1600" dirty="0" smtClean="0">
              <a:solidFill>
                <a:schemeClr val="bg1"/>
              </a:solidFill>
            </a:endParaRPr>
          </a:p>
          <a:p>
            <a:pPr>
              <a:lnSpc>
                <a:spcPct val="150000"/>
              </a:lnSpc>
            </a:pPr>
            <a:endParaRPr lang="en-US" altLang="zh-CN" sz="1600" dirty="0">
              <a:solidFill>
                <a:schemeClr val="bg1"/>
              </a:solidFill>
            </a:endParaRPr>
          </a:p>
          <a:p>
            <a:pPr>
              <a:lnSpc>
                <a:spcPct val="150000"/>
              </a:lnSpc>
            </a:pPr>
            <a:endParaRPr lang="en-US" altLang="zh-CN" sz="1600" dirty="0" smtClean="0">
              <a:solidFill>
                <a:schemeClr val="bg1"/>
              </a:solidFill>
            </a:endParaRPr>
          </a:p>
          <a:p>
            <a:pPr>
              <a:lnSpc>
                <a:spcPct val="150000"/>
              </a:lnSpc>
            </a:pPr>
            <a:endParaRPr lang="en-US" altLang="zh-CN" sz="1600" dirty="0" smtClean="0">
              <a:solidFill>
                <a:schemeClr val="bg1"/>
              </a:solidFill>
            </a:endParaRPr>
          </a:p>
          <a:p>
            <a:pPr>
              <a:lnSpc>
                <a:spcPct val="150000"/>
              </a:lnSpc>
            </a:pPr>
            <a:r>
              <a:rPr lang="zh-CN" altLang="en-US" sz="1600" dirty="0" smtClean="0">
                <a:solidFill>
                  <a:schemeClr val="bg1"/>
                </a:solidFill>
              </a:rPr>
              <a:t>其余保持空白。</a:t>
            </a:r>
            <a:endParaRPr lang="zh-CN" altLang="en-US" sz="1600" dirty="0">
              <a:solidFill>
                <a:schemeClr val="bg1"/>
              </a:solidFill>
            </a:endParaRPr>
          </a:p>
        </p:txBody>
      </p:sp>
      <p:sp>
        <p:nvSpPr>
          <p:cNvPr id="111" name="TextBox 110"/>
          <p:cNvSpPr txBox="1"/>
          <p:nvPr/>
        </p:nvSpPr>
        <p:spPr>
          <a:xfrm>
            <a:off x="547894" y="4137505"/>
            <a:ext cx="3236784" cy="377155"/>
          </a:xfrm>
          <a:prstGeom prst="rect">
            <a:avLst/>
          </a:prstGeom>
          <a:noFill/>
        </p:spPr>
        <p:txBody>
          <a:bodyPr wrap="none" rtlCol="0">
            <a:spAutoFit/>
          </a:bodyPr>
          <a:lstStyle/>
          <a:p>
            <a:pPr>
              <a:lnSpc>
                <a:spcPct val="150000"/>
              </a:lnSpc>
            </a:pPr>
            <a:r>
              <a:rPr lang="zh-CN" altLang="en-US" sz="1400" dirty="0" smtClean="0">
                <a:solidFill>
                  <a:srgbClr val="00CCFF"/>
                </a:solidFill>
              </a:rPr>
              <a:t>注：坐标第一位表示行，第二位表示列</a:t>
            </a:r>
            <a:endParaRPr lang="zh-CN" altLang="en-US" sz="1400" dirty="0">
              <a:solidFill>
                <a:srgbClr val="00CCFF"/>
              </a:solidFill>
            </a:endParaRPr>
          </a:p>
        </p:txBody>
      </p:sp>
      <p:cxnSp>
        <p:nvCxnSpPr>
          <p:cNvPr id="113" name="直接连接符 112"/>
          <p:cNvCxnSpPr/>
          <p:nvPr/>
        </p:nvCxnSpPr>
        <p:spPr>
          <a:xfrm>
            <a:off x="4557867" y="0"/>
            <a:ext cx="0" cy="6858000"/>
          </a:xfrm>
          <a:prstGeom prst="line">
            <a:avLst/>
          </a:prstGeom>
          <a:ln>
            <a:gradFill>
              <a:gsLst>
                <a:gs pos="0">
                  <a:schemeClr val="accent1">
                    <a:tint val="66000"/>
                    <a:satMod val="160000"/>
                    <a:alpha val="0"/>
                  </a:schemeClr>
                </a:gs>
                <a:gs pos="50000">
                  <a:schemeClr val="bg1">
                    <a:alpha val="50000"/>
                  </a:schemeClr>
                </a:gs>
                <a:gs pos="100000">
                  <a:schemeClr val="accent1">
                    <a:tint val="23500"/>
                    <a:satMod val="160000"/>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sp>
        <p:nvSpPr>
          <p:cNvPr id="114" name="TextBox 113"/>
          <p:cNvSpPr txBox="1"/>
          <p:nvPr/>
        </p:nvSpPr>
        <p:spPr>
          <a:xfrm>
            <a:off x="4946456" y="369939"/>
            <a:ext cx="3877985" cy="461665"/>
          </a:xfrm>
          <a:prstGeom prst="rect">
            <a:avLst/>
          </a:prstGeom>
          <a:noFill/>
        </p:spPr>
        <p:txBody>
          <a:bodyPr wrap="none" rtlCol="0">
            <a:spAutoFit/>
          </a:bodyPr>
          <a:lstStyle/>
          <a:p>
            <a:r>
              <a:rPr lang="zh-CN" altLang="en-US" sz="2400" dirty="0" smtClean="0">
                <a:solidFill>
                  <a:schemeClr val="bg1"/>
                </a:solidFill>
              </a:rPr>
              <a:t>电子地图为矢量图（图形）</a:t>
            </a:r>
            <a:endParaRPr lang="zh-CN" altLang="en-US" sz="2400" dirty="0">
              <a:solidFill>
                <a:schemeClr val="bg1"/>
              </a:solidFill>
            </a:endParaRPr>
          </a:p>
        </p:txBody>
      </p:sp>
      <p:sp>
        <p:nvSpPr>
          <p:cNvPr id="115" name="TextBox 114"/>
          <p:cNvSpPr txBox="1"/>
          <p:nvPr/>
        </p:nvSpPr>
        <p:spPr>
          <a:xfrm>
            <a:off x="4955190" y="928528"/>
            <a:ext cx="3869251" cy="1569660"/>
          </a:xfrm>
          <a:prstGeom prst="rect">
            <a:avLst/>
          </a:prstGeom>
          <a:noFill/>
        </p:spPr>
        <p:txBody>
          <a:bodyPr wrap="square" rtlCol="0">
            <a:spAutoFit/>
          </a:bodyPr>
          <a:lstStyle/>
          <a:p>
            <a:pPr>
              <a:lnSpc>
                <a:spcPct val="150000"/>
              </a:lnSpc>
            </a:pPr>
            <a:r>
              <a:rPr lang="zh-CN" altLang="en-US" sz="1600" dirty="0" smtClean="0">
                <a:solidFill>
                  <a:schemeClr val="bg1"/>
                </a:solidFill>
              </a:rPr>
              <a:t>建立一个图幅，图幅大小为</a:t>
            </a:r>
            <a:r>
              <a:rPr lang="en-US" altLang="zh-CN" sz="1600" dirty="0" smtClean="0">
                <a:solidFill>
                  <a:schemeClr val="bg1"/>
                </a:solidFill>
              </a:rPr>
              <a:t>10</a:t>
            </a:r>
            <a:r>
              <a:rPr lang="zh-CN" altLang="en-US" sz="1600" dirty="0" smtClean="0">
                <a:solidFill>
                  <a:schemeClr val="bg1"/>
                </a:solidFill>
              </a:rPr>
              <a:t>*</a:t>
            </a:r>
            <a:r>
              <a:rPr lang="en-US" altLang="zh-CN" sz="1600" dirty="0" smtClean="0">
                <a:solidFill>
                  <a:schemeClr val="bg1"/>
                </a:solidFill>
              </a:rPr>
              <a:t>10</a:t>
            </a:r>
            <a:r>
              <a:rPr lang="zh-CN" altLang="en-US" sz="1600" dirty="0" smtClean="0">
                <a:solidFill>
                  <a:schemeClr val="bg1"/>
                </a:solidFill>
              </a:rPr>
              <a:t>厘米。</a:t>
            </a:r>
            <a:endParaRPr lang="en-US" altLang="zh-CN" sz="1600" dirty="0" smtClean="0">
              <a:solidFill>
                <a:schemeClr val="bg1"/>
              </a:solidFill>
            </a:endParaRPr>
          </a:p>
          <a:p>
            <a:pPr>
              <a:lnSpc>
                <a:spcPct val="150000"/>
              </a:lnSpc>
            </a:pPr>
            <a:r>
              <a:rPr lang="zh-CN" altLang="en-US" sz="1600" dirty="0" smtClean="0">
                <a:solidFill>
                  <a:schemeClr val="bg1"/>
                </a:solidFill>
              </a:rPr>
              <a:t>在图幅中画一个圆，圆心距顶边</a:t>
            </a:r>
            <a:r>
              <a:rPr lang="en-US" altLang="zh-CN" sz="1600" dirty="0" smtClean="0">
                <a:solidFill>
                  <a:schemeClr val="bg1"/>
                </a:solidFill>
              </a:rPr>
              <a:t>4</a:t>
            </a:r>
            <a:r>
              <a:rPr lang="zh-CN" altLang="en-US" sz="1600" dirty="0" smtClean="0">
                <a:solidFill>
                  <a:schemeClr val="bg1"/>
                </a:solidFill>
              </a:rPr>
              <a:t>厘米，距左边</a:t>
            </a:r>
            <a:r>
              <a:rPr lang="en-US" altLang="zh-CN" sz="1600" dirty="0" smtClean="0">
                <a:solidFill>
                  <a:schemeClr val="bg1"/>
                </a:solidFill>
              </a:rPr>
              <a:t>5</a:t>
            </a:r>
            <a:r>
              <a:rPr lang="zh-CN" altLang="en-US" sz="1600" dirty="0" smtClean="0">
                <a:solidFill>
                  <a:schemeClr val="bg1"/>
                </a:solidFill>
              </a:rPr>
              <a:t>厘米，半径</a:t>
            </a:r>
            <a:r>
              <a:rPr lang="en-US" altLang="zh-CN" sz="1600" dirty="0" smtClean="0">
                <a:solidFill>
                  <a:schemeClr val="bg1"/>
                </a:solidFill>
              </a:rPr>
              <a:t>2</a:t>
            </a:r>
            <a:r>
              <a:rPr lang="zh-CN" altLang="en-US" sz="1600" dirty="0" smtClean="0">
                <a:solidFill>
                  <a:schemeClr val="bg1"/>
                </a:solidFill>
              </a:rPr>
              <a:t>厘米，圆内无填充，边框</a:t>
            </a:r>
            <a:r>
              <a:rPr lang="en-US" altLang="zh-CN" sz="1600" dirty="0" smtClean="0">
                <a:solidFill>
                  <a:schemeClr val="bg1"/>
                </a:solidFill>
              </a:rPr>
              <a:t>1</a:t>
            </a:r>
            <a:r>
              <a:rPr lang="zh-CN" altLang="en-US" sz="1600" dirty="0">
                <a:solidFill>
                  <a:schemeClr val="bg1"/>
                </a:solidFill>
              </a:rPr>
              <a:t> </a:t>
            </a:r>
            <a:r>
              <a:rPr lang="en-US" altLang="zh-CN" sz="1600" dirty="0">
                <a:solidFill>
                  <a:schemeClr val="bg1"/>
                </a:solidFill>
              </a:rPr>
              <a:t>.</a:t>
            </a:r>
            <a:r>
              <a:rPr lang="en-US" altLang="zh-CN" sz="1600" dirty="0" smtClean="0">
                <a:solidFill>
                  <a:schemeClr val="bg1"/>
                </a:solidFill>
              </a:rPr>
              <a:t>5</a:t>
            </a:r>
            <a:r>
              <a:rPr lang="zh-CN" altLang="en-US" sz="1600" dirty="0" smtClean="0">
                <a:solidFill>
                  <a:schemeClr val="bg1"/>
                </a:solidFill>
              </a:rPr>
              <a:t>磅为黄色。</a:t>
            </a:r>
            <a:endParaRPr lang="en-US" altLang="zh-CN" sz="1600" dirty="0" smtClean="0">
              <a:solidFill>
                <a:schemeClr val="bg1"/>
              </a:solidFill>
            </a:endParaRPr>
          </a:p>
        </p:txBody>
      </p:sp>
      <p:sp>
        <p:nvSpPr>
          <p:cNvPr id="117" name="矩形 116"/>
          <p:cNvSpPr/>
          <p:nvPr/>
        </p:nvSpPr>
        <p:spPr>
          <a:xfrm>
            <a:off x="5739521" y="2996952"/>
            <a:ext cx="2216855" cy="2216855"/>
          </a:xfrm>
          <a:prstGeom prst="rect">
            <a:avLst/>
          </a:prstGeom>
          <a:noFill/>
          <a:ln w="9525">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p:cNvSpPr/>
          <p:nvPr/>
        </p:nvSpPr>
        <p:spPr>
          <a:xfrm>
            <a:off x="6448505" y="3501008"/>
            <a:ext cx="825074" cy="825074"/>
          </a:xfrm>
          <a:prstGeom prst="ellipse">
            <a:avLst/>
          </a:prstGeom>
          <a:noFill/>
          <a:ln w="190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17457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7"/>
                                        </p:tgtEl>
                                        <p:attrNameLst>
                                          <p:attrName>style.visibility</p:attrName>
                                        </p:attrNameLst>
                                      </p:cBhvr>
                                      <p:to>
                                        <p:strVal val="visible"/>
                                      </p:to>
                                    </p:set>
                                    <p:animEffect transition="in" filter="fade">
                                      <p:cBhvr>
                                        <p:cTn id="7" dur="500"/>
                                        <p:tgtEl>
                                          <p:spTgt spid="10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8"/>
                                        </p:tgtEl>
                                        <p:attrNameLst>
                                          <p:attrName>style.visibility</p:attrName>
                                        </p:attrNameLst>
                                      </p:cBhvr>
                                      <p:to>
                                        <p:strVal val="visible"/>
                                      </p:to>
                                    </p:set>
                                    <p:animEffect transition="in" filter="fade">
                                      <p:cBhvr>
                                        <p:cTn id="12"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72634" y="1340768"/>
            <a:ext cx="6955750" cy="584775"/>
          </a:xfrm>
          <a:prstGeom prst="rect">
            <a:avLst/>
          </a:prstGeom>
          <a:noFill/>
        </p:spPr>
        <p:txBody>
          <a:bodyPr wrap="none" rtlCol="0">
            <a:spAutoFit/>
          </a:bodyPr>
          <a:lstStyle/>
          <a:p>
            <a:pPr algn="ctr"/>
            <a:r>
              <a:rPr lang="zh-CN" altLang="en-US" sz="2400" dirty="0" smtClean="0">
                <a:solidFill>
                  <a:schemeClr val="bg1"/>
                </a:solidFill>
              </a:rPr>
              <a:t>遥感图像以像素为单位，计算机</a:t>
            </a:r>
            <a:r>
              <a:rPr lang="zh-CN" altLang="en-US" sz="3200" dirty="0" smtClean="0">
                <a:solidFill>
                  <a:schemeClr val="bg1"/>
                </a:solidFill>
              </a:rPr>
              <a:t>无法识别物体</a:t>
            </a:r>
            <a:endParaRPr lang="zh-CN" altLang="en-US" sz="3200" dirty="0">
              <a:solidFill>
                <a:schemeClr val="bg1"/>
              </a:solidFill>
            </a:endParaRPr>
          </a:p>
        </p:txBody>
      </p:sp>
      <p:sp>
        <p:nvSpPr>
          <p:cNvPr id="3" name="TextBox 2"/>
          <p:cNvSpPr txBox="1"/>
          <p:nvPr/>
        </p:nvSpPr>
        <p:spPr>
          <a:xfrm>
            <a:off x="1431707" y="2041684"/>
            <a:ext cx="6237605" cy="584775"/>
          </a:xfrm>
          <a:prstGeom prst="rect">
            <a:avLst/>
          </a:prstGeom>
          <a:noFill/>
        </p:spPr>
        <p:txBody>
          <a:bodyPr wrap="none" rtlCol="0">
            <a:spAutoFit/>
          </a:bodyPr>
          <a:lstStyle/>
          <a:p>
            <a:pPr algn="ctr"/>
            <a:r>
              <a:rPr lang="zh-CN" altLang="en-US" sz="2400" dirty="0" smtClean="0">
                <a:solidFill>
                  <a:schemeClr val="bg1"/>
                </a:solidFill>
              </a:rPr>
              <a:t>矢量图以对象为单位，计算机</a:t>
            </a:r>
            <a:r>
              <a:rPr lang="zh-CN" altLang="en-US" sz="3200" dirty="0" smtClean="0">
                <a:solidFill>
                  <a:schemeClr val="bg1"/>
                </a:solidFill>
              </a:rPr>
              <a:t>可识别物体</a:t>
            </a:r>
            <a:endParaRPr lang="zh-CN" altLang="en-US" sz="3200" dirty="0">
              <a:solidFill>
                <a:schemeClr val="bg1"/>
              </a:solidFill>
            </a:endParaRPr>
          </a:p>
        </p:txBody>
      </p:sp>
      <p:sp>
        <p:nvSpPr>
          <p:cNvPr id="4" name="下箭头 3"/>
          <p:cNvSpPr/>
          <p:nvPr/>
        </p:nvSpPr>
        <p:spPr>
          <a:xfrm>
            <a:off x="3142491" y="3068960"/>
            <a:ext cx="2880320" cy="1080120"/>
          </a:xfrm>
          <a:prstGeom prst="downArrow">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336107" y="4509120"/>
            <a:ext cx="6591869" cy="584775"/>
          </a:xfrm>
          <a:prstGeom prst="rect">
            <a:avLst/>
          </a:prstGeom>
          <a:noFill/>
        </p:spPr>
        <p:txBody>
          <a:bodyPr wrap="none" rtlCol="0">
            <a:spAutoFit/>
          </a:bodyPr>
          <a:lstStyle/>
          <a:p>
            <a:pPr algn="ctr"/>
            <a:r>
              <a:rPr lang="en-US" altLang="zh-CN" sz="3200" dirty="0" smtClean="0">
                <a:solidFill>
                  <a:schemeClr val="bg1"/>
                </a:solidFill>
                <a:latin typeface="+mj-ea"/>
                <a:ea typeface="+mj-ea"/>
              </a:rPr>
              <a:t>GIS</a:t>
            </a:r>
            <a:r>
              <a:rPr lang="zh-CN" altLang="en-US" sz="3200" dirty="0" smtClean="0">
                <a:solidFill>
                  <a:schemeClr val="bg1"/>
                </a:solidFill>
                <a:latin typeface="+mj-ea"/>
                <a:ea typeface="+mj-ea"/>
              </a:rPr>
              <a:t>分析前须先把图像矢量化为图形</a:t>
            </a:r>
            <a:endParaRPr lang="zh-CN" altLang="en-US" sz="3200" dirty="0">
              <a:solidFill>
                <a:schemeClr val="bg1"/>
              </a:solidFill>
              <a:latin typeface="+mj-ea"/>
              <a:ea typeface="+mj-ea"/>
            </a:endParaRPr>
          </a:p>
        </p:txBody>
      </p:sp>
    </p:spTree>
    <p:extLst>
      <p:ext uri="{BB962C8B-B14F-4D97-AF65-F5344CB8AC3E}">
        <p14:creationId xmlns:p14="http://schemas.microsoft.com/office/powerpoint/2010/main" val="407209803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latin typeface="+mj-ea"/>
              </a:rPr>
              <a:t>GIS</a:t>
            </a:r>
            <a:r>
              <a:rPr lang="zh-CN" altLang="en-US" sz="3200" dirty="0" smtClean="0">
                <a:latin typeface="+mj-ea"/>
              </a:rPr>
              <a:t>工作流程</a:t>
            </a:r>
            <a:endParaRPr lang="zh-CN" altLang="en-US" sz="3200" dirty="0">
              <a:latin typeface="+mj-ea"/>
            </a:endParaRPr>
          </a:p>
        </p:txBody>
      </p:sp>
      <p:grpSp>
        <p:nvGrpSpPr>
          <p:cNvPr id="21" name="组合 20"/>
          <p:cNvGrpSpPr/>
          <p:nvPr/>
        </p:nvGrpSpPr>
        <p:grpSpPr>
          <a:xfrm>
            <a:off x="539552" y="3625886"/>
            <a:ext cx="954107" cy="896853"/>
            <a:chOff x="969372" y="3625886"/>
            <a:chExt cx="954107" cy="896853"/>
          </a:xfrm>
        </p:grpSpPr>
        <p:grpSp>
          <p:nvGrpSpPr>
            <p:cNvPr id="8" name="组合 7"/>
            <p:cNvGrpSpPr/>
            <p:nvPr/>
          </p:nvGrpSpPr>
          <p:grpSpPr>
            <a:xfrm>
              <a:off x="1165184" y="3625886"/>
              <a:ext cx="562484" cy="405661"/>
              <a:chOff x="6765953" y="2070752"/>
              <a:chExt cx="635206" cy="458109"/>
            </a:xfrm>
          </p:grpSpPr>
          <p:sp>
            <p:nvSpPr>
              <p:cNvPr id="10" name="圆角矩形 9"/>
              <p:cNvSpPr/>
              <p:nvPr/>
            </p:nvSpPr>
            <p:spPr>
              <a:xfrm>
                <a:off x="6767624" y="2070752"/>
                <a:ext cx="633535" cy="458109"/>
              </a:xfrm>
              <a:prstGeom prst="roundRect">
                <a:avLst>
                  <a:gd name="adj" fmla="val 8722"/>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6765953" y="2277057"/>
                <a:ext cx="635206" cy="250322"/>
              </a:xfrm>
              <a:custGeom>
                <a:avLst/>
                <a:gdLst>
                  <a:gd name="connsiteX0" fmla="*/ 0 w 1264920"/>
                  <a:gd name="connsiteY0" fmla="*/ 228600 h 617220"/>
                  <a:gd name="connsiteX1" fmla="*/ 232410 w 1264920"/>
                  <a:gd name="connsiteY1" fmla="*/ 0 h 617220"/>
                  <a:gd name="connsiteX2" fmla="*/ 762000 w 1264920"/>
                  <a:gd name="connsiteY2" fmla="*/ 400050 h 617220"/>
                  <a:gd name="connsiteX3" fmla="*/ 994410 w 1264920"/>
                  <a:gd name="connsiteY3" fmla="*/ 251460 h 617220"/>
                  <a:gd name="connsiteX4" fmla="*/ 1264920 w 1264920"/>
                  <a:gd name="connsiteY4" fmla="*/ 400050 h 617220"/>
                  <a:gd name="connsiteX5" fmla="*/ 1261110 w 1264920"/>
                  <a:gd name="connsiteY5" fmla="*/ 617220 h 617220"/>
                  <a:gd name="connsiteX6" fmla="*/ 7620 w 1264920"/>
                  <a:gd name="connsiteY6" fmla="*/ 609600 h 617220"/>
                  <a:gd name="connsiteX7" fmla="*/ 0 w 1264920"/>
                  <a:gd name="connsiteY7" fmla="*/ 228600 h 617220"/>
                  <a:gd name="connsiteX0" fmla="*/ 0 w 1264920"/>
                  <a:gd name="connsiteY0" fmla="*/ 232046 h 620666"/>
                  <a:gd name="connsiteX1" fmla="*/ 232410 w 1264920"/>
                  <a:gd name="connsiteY1" fmla="*/ 3446 h 620666"/>
                  <a:gd name="connsiteX2" fmla="*/ 762000 w 1264920"/>
                  <a:gd name="connsiteY2" fmla="*/ 403496 h 620666"/>
                  <a:gd name="connsiteX3" fmla="*/ 994410 w 1264920"/>
                  <a:gd name="connsiteY3" fmla="*/ 254906 h 620666"/>
                  <a:gd name="connsiteX4" fmla="*/ 1264920 w 1264920"/>
                  <a:gd name="connsiteY4" fmla="*/ 403496 h 620666"/>
                  <a:gd name="connsiteX5" fmla="*/ 1261110 w 1264920"/>
                  <a:gd name="connsiteY5" fmla="*/ 620666 h 620666"/>
                  <a:gd name="connsiteX6" fmla="*/ 7620 w 1264920"/>
                  <a:gd name="connsiteY6" fmla="*/ 613046 h 620666"/>
                  <a:gd name="connsiteX7" fmla="*/ 0 w 1264920"/>
                  <a:gd name="connsiteY7" fmla="*/ 232046 h 620666"/>
                  <a:gd name="connsiteX0" fmla="*/ 0 w 1264920"/>
                  <a:gd name="connsiteY0" fmla="*/ 191167 h 579787"/>
                  <a:gd name="connsiteX1" fmla="*/ 312420 w 1264920"/>
                  <a:gd name="connsiteY1" fmla="*/ 4477 h 579787"/>
                  <a:gd name="connsiteX2" fmla="*/ 762000 w 1264920"/>
                  <a:gd name="connsiteY2" fmla="*/ 362617 h 579787"/>
                  <a:gd name="connsiteX3" fmla="*/ 994410 w 1264920"/>
                  <a:gd name="connsiteY3" fmla="*/ 214027 h 579787"/>
                  <a:gd name="connsiteX4" fmla="*/ 1264920 w 1264920"/>
                  <a:gd name="connsiteY4" fmla="*/ 362617 h 579787"/>
                  <a:gd name="connsiteX5" fmla="*/ 1261110 w 1264920"/>
                  <a:gd name="connsiteY5" fmla="*/ 579787 h 579787"/>
                  <a:gd name="connsiteX6" fmla="*/ 7620 w 1264920"/>
                  <a:gd name="connsiteY6" fmla="*/ 572167 h 579787"/>
                  <a:gd name="connsiteX7" fmla="*/ 0 w 1264920"/>
                  <a:gd name="connsiteY7" fmla="*/ 191167 h 579787"/>
                  <a:gd name="connsiteX0" fmla="*/ 0 w 1264920"/>
                  <a:gd name="connsiteY0" fmla="*/ 191167 h 579787"/>
                  <a:gd name="connsiteX1" fmla="*/ 312420 w 1264920"/>
                  <a:gd name="connsiteY1" fmla="*/ 4477 h 579787"/>
                  <a:gd name="connsiteX2" fmla="*/ 762000 w 1264920"/>
                  <a:gd name="connsiteY2" fmla="*/ 362617 h 579787"/>
                  <a:gd name="connsiteX3" fmla="*/ 994410 w 1264920"/>
                  <a:gd name="connsiteY3" fmla="*/ 214027 h 579787"/>
                  <a:gd name="connsiteX4" fmla="*/ 1264920 w 1264920"/>
                  <a:gd name="connsiteY4" fmla="*/ 362617 h 579787"/>
                  <a:gd name="connsiteX5" fmla="*/ 1261110 w 1264920"/>
                  <a:gd name="connsiteY5" fmla="*/ 579787 h 579787"/>
                  <a:gd name="connsiteX6" fmla="*/ 7620 w 1264920"/>
                  <a:gd name="connsiteY6" fmla="*/ 572167 h 579787"/>
                  <a:gd name="connsiteX7" fmla="*/ 0 w 1264920"/>
                  <a:gd name="connsiteY7" fmla="*/ 191167 h 579787"/>
                  <a:gd name="connsiteX0" fmla="*/ 0 w 1264920"/>
                  <a:gd name="connsiteY0" fmla="*/ 191167 h 579787"/>
                  <a:gd name="connsiteX1" fmla="*/ 312420 w 1264920"/>
                  <a:gd name="connsiteY1" fmla="*/ 4477 h 579787"/>
                  <a:gd name="connsiteX2" fmla="*/ 762000 w 1264920"/>
                  <a:gd name="connsiteY2" fmla="*/ 362617 h 579787"/>
                  <a:gd name="connsiteX3" fmla="*/ 994410 w 1264920"/>
                  <a:gd name="connsiteY3" fmla="*/ 214027 h 579787"/>
                  <a:gd name="connsiteX4" fmla="*/ 1264920 w 1264920"/>
                  <a:gd name="connsiteY4" fmla="*/ 362617 h 579787"/>
                  <a:gd name="connsiteX5" fmla="*/ 1261110 w 1264920"/>
                  <a:gd name="connsiteY5" fmla="*/ 579787 h 579787"/>
                  <a:gd name="connsiteX6" fmla="*/ 7620 w 1264920"/>
                  <a:gd name="connsiteY6" fmla="*/ 572167 h 579787"/>
                  <a:gd name="connsiteX7" fmla="*/ 0 w 1264920"/>
                  <a:gd name="connsiteY7" fmla="*/ 191167 h 579787"/>
                  <a:gd name="connsiteX0" fmla="*/ 0 w 1264920"/>
                  <a:gd name="connsiteY0" fmla="*/ 191167 h 579787"/>
                  <a:gd name="connsiteX1" fmla="*/ 312420 w 1264920"/>
                  <a:gd name="connsiteY1" fmla="*/ 4477 h 579787"/>
                  <a:gd name="connsiteX2" fmla="*/ 762000 w 1264920"/>
                  <a:gd name="connsiteY2" fmla="*/ 362617 h 579787"/>
                  <a:gd name="connsiteX3" fmla="*/ 994410 w 1264920"/>
                  <a:gd name="connsiteY3" fmla="*/ 214027 h 579787"/>
                  <a:gd name="connsiteX4" fmla="*/ 1264920 w 1264920"/>
                  <a:gd name="connsiteY4" fmla="*/ 362617 h 579787"/>
                  <a:gd name="connsiteX5" fmla="*/ 1261110 w 1264920"/>
                  <a:gd name="connsiteY5" fmla="*/ 579787 h 579787"/>
                  <a:gd name="connsiteX6" fmla="*/ 7620 w 1264920"/>
                  <a:gd name="connsiteY6" fmla="*/ 572167 h 579787"/>
                  <a:gd name="connsiteX7" fmla="*/ 0 w 1264920"/>
                  <a:gd name="connsiteY7" fmla="*/ 191167 h 579787"/>
                  <a:gd name="connsiteX0" fmla="*/ 0 w 1264920"/>
                  <a:gd name="connsiteY0" fmla="*/ 191167 h 579787"/>
                  <a:gd name="connsiteX1" fmla="*/ 312420 w 1264920"/>
                  <a:gd name="connsiteY1" fmla="*/ 4477 h 579787"/>
                  <a:gd name="connsiteX2" fmla="*/ 762000 w 1264920"/>
                  <a:gd name="connsiteY2" fmla="*/ 362617 h 579787"/>
                  <a:gd name="connsiteX3" fmla="*/ 994410 w 1264920"/>
                  <a:gd name="connsiteY3" fmla="*/ 214027 h 579787"/>
                  <a:gd name="connsiteX4" fmla="*/ 1264920 w 1264920"/>
                  <a:gd name="connsiteY4" fmla="*/ 362617 h 579787"/>
                  <a:gd name="connsiteX5" fmla="*/ 1261110 w 1264920"/>
                  <a:gd name="connsiteY5" fmla="*/ 579787 h 579787"/>
                  <a:gd name="connsiteX6" fmla="*/ 7620 w 1264920"/>
                  <a:gd name="connsiteY6" fmla="*/ 572167 h 579787"/>
                  <a:gd name="connsiteX7" fmla="*/ 0 w 1264920"/>
                  <a:gd name="connsiteY7" fmla="*/ 191167 h 579787"/>
                  <a:gd name="connsiteX0" fmla="*/ 0 w 1264920"/>
                  <a:gd name="connsiteY0" fmla="*/ 190078 h 578698"/>
                  <a:gd name="connsiteX1" fmla="*/ 312420 w 1264920"/>
                  <a:gd name="connsiteY1" fmla="*/ 3388 h 578698"/>
                  <a:gd name="connsiteX2" fmla="*/ 739140 w 1264920"/>
                  <a:gd name="connsiteY2" fmla="*/ 334858 h 578698"/>
                  <a:gd name="connsiteX3" fmla="*/ 994410 w 1264920"/>
                  <a:gd name="connsiteY3" fmla="*/ 212938 h 578698"/>
                  <a:gd name="connsiteX4" fmla="*/ 1264920 w 1264920"/>
                  <a:gd name="connsiteY4" fmla="*/ 361528 h 578698"/>
                  <a:gd name="connsiteX5" fmla="*/ 1261110 w 1264920"/>
                  <a:gd name="connsiteY5" fmla="*/ 578698 h 578698"/>
                  <a:gd name="connsiteX6" fmla="*/ 7620 w 1264920"/>
                  <a:gd name="connsiteY6" fmla="*/ 571078 h 578698"/>
                  <a:gd name="connsiteX7" fmla="*/ 0 w 1264920"/>
                  <a:gd name="connsiteY7" fmla="*/ 190078 h 57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4920" h="578698">
                    <a:moveTo>
                      <a:pt x="0" y="190078"/>
                    </a:moveTo>
                    <a:cubicBezTo>
                      <a:pt x="37465" y="88478"/>
                      <a:pt x="189230" y="-20742"/>
                      <a:pt x="312420" y="3388"/>
                    </a:cubicBezTo>
                    <a:cubicBezTo>
                      <a:pt x="435610" y="27518"/>
                      <a:pt x="635000" y="327238"/>
                      <a:pt x="739140" y="334858"/>
                    </a:cubicBezTo>
                    <a:cubicBezTo>
                      <a:pt x="843280" y="342478"/>
                      <a:pt x="906780" y="208493"/>
                      <a:pt x="994410" y="212938"/>
                    </a:cubicBezTo>
                    <a:cubicBezTo>
                      <a:pt x="1082040" y="217383"/>
                      <a:pt x="1174750" y="311998"/>
                      <a:pt x="1264920" y="361528"/>
                    </a:cubicBezTo>
                    <a:lnTo>
                      <a:pt x="1261110" y="578698"/>
                    </a:lnTo>
                    <a:lnTo>
                      <a:pt x="7620" y="571078"/>
                    </a:lnTo>
                    <a:lnTo>
                      <a:pt x="0" y="19007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7186120" y="2165495"/>
                <a:ext cx="125993" cy="12599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TextBox 8"/>
            <p:cNvSpPr txBox="1"/>
            <p:nvPr/>
          </p:nvSpPr>
          <p:spPr>
            <a:xfrm>
              <a:off x="969372" y="4122629"/>
              <a:ext cx="954107" cy="400110"/>
            </a:xfrm>
            <a:prstGeom prst="rect">
              <a:avLst/>
            </a:prstGeom>
            <a:noFill/>
          </p:spPr>
          <p:txBody>
            <a:bodyPr wrap="none" rtlCol="0">
              <a:spAutoFit/>
            </a:bodyPr>
            <a:lstStyle/>
            <a:p>
              <a:pPr algn="ctr"/>
              <a:r>
                <a:rPr lang="zh-CN" altLang="en-US" sz="2000" dirty="0" smtClean="0">
                  <a:solidFill>
                    <a:schemeClr val="bg1"/>
                  </a:solidFill>
                </a:rPr>
                <a:t>信息源</a:t>
              </a:r>
              <a:endParaRPr lang="zh-CN" altLang="en-US" sz="2000" dirty="0">
                <a:solidFill>
                  <a:schemeClr val="bg1"/>
                </a:solidFill>
              </a:endParaRPr>
            </a:p>
          </p:txBody>
        </p:sp>
      </p:grpSp>
      <p:grpSp>
        <p:nvGrpSpPr>
          <p:cNvPr id="24" name="组合 23"/>
          <p:cNvGrpSpPr/>
          <p:nvPr/>
        </p:nvGrpSpPr>
        <p:grpSpPr>
          <a:xfrm>
            <a:off x="7956376" y="3530236"/>
            <a:ext cx="697628" cy="992503"/>
            <a:chOff x="7131804" y="3530236"/>
            <a:chExt cx="697628" cy="992503"/>
          </a:xfrm>
        </p:grpSpPr>
        <p:pic>
          <p:nvPicPr>
            <p:cNvPr id="1028" name="Picture 4" descr="maps图标"/>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64288" y="3530236"/>
              <a:ext cx="618844" cy="618844"/>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7131804" y="4122629"/>
              <a:ext cx="697628" cy="400110"/>
            </a:xfrm>
            <a:prstGeom prst="rect">
              <a:avLst/>
            </a:prstGeom>
            <a:noFill/>
          </p:spPr>
          <p:txBody>
            <a:bodyPr wrap="none" rtlCol="0">
              <a:spAutoFit/>
            </a:bodyPr>
            <a:lstStyle/>
            <a:p>
              <a:pPr algn="ctr"/>
              <a:r>
                <a:rPr lang="zh-CN" altLang="en-US" sz="2000" dirty="0" smtClean="0">
                  <a:solidFill>
                    <a:schemeClr val="bg1"/>
                  </a:solidFill>
                </a:rPr>
                <a:t>表达</a:t>
              </a:r>
              <a:endParaRPr lang="zh-CN" altLang="en-US" sz="2000" dirty="0">
                <a:solidFill>
                  <a:schemeClr val="bg1"/>
                </a:solidFill>
              </a:endParaRPr>
            </a:p>
          </p:txBody>
        </p:sp>
      </p:grpSp>
      <p:cxnSp>
        <p:nvCxnSpPr>
          <p:cNvPr id="14" name="直接箭头连接符 13"/>
          <p:cNvCxnSpPr/>
          <p:nvPr/>
        </p:nvCxnSpPr>
        <p:spPr>
          <a:xfrm>
            <a:off x="1297848" y="3879050"/>
            <a:ext cx="6658528" cy="0"/>
          </a:xfrm>
          <a:prstGeom prst="straightConnector1">
            <a:avLst/>
          </a:prstGeom>
          <a:ln w="19050">
            <a:gradFill flip="none" rotWithShape="1">
              <a:gsLst>
                <a:gs pos="0">
                  <a:schemeClr val="bg1">
                    <a:alpha val="0"/>
                  </a:schemeClr>
                </a:gs>
                <a:gs pos="50000">
                  <a:schemeClr val="bg1"/>
                </a:gs>
              </a:gsLst>
              <a:lin ang="0" scaled="1"/>
              <a:tileRect/>
            </a:gradFill>
            <a:tailEnd type="stealth" w="lg" len="lg"/>
          </a:ln>
          <a:effectLst>
            <a:outerShdw blurRad="63500" algn="ctr" rotWithShape="0">
              <a:schemeClr val="bg1"/>
            </a:outerShdw>
          </a:effectLst>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4651383" y="3800615"/>
            <a:ext cx="144016" cy="144016"/>
          </a:xfrm>
          <a:prstGeom prst="ellipse">
            <a:avLst/>
          </a:prstGeom>
          <a:solidFill>
            <a:schemeClr val="bg1"/>
          </a:solidFill>
          <a:ln w="19050">
            <a:noFill/>
            <a:tailEnd type="arrow"/>
          </a:ln>
          <a:effectLst>
            <a:outerShdw blurRad="63500" algn="ctr" rotWithShape="0">
              <a:schemeClr val="bg1"/>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28" name="组合 27"/>
          <p:cNvGrpSpPr/>
          <p:nvPr/>
        </p:nvGrpSpPr>
        <p:grpSpPr>
          <a:xfrm>
            <a:off x="3848163" y="2880410"/>
            <a:ext cx="1723549" cy="829372"/>
            <a:chOff x="2279761" y="2887661"/>
            <a:chExt cx="1723549" cy="829372"/>
          </a:xfrm>
        </p:grpSpPr>
        <p:sp>
          <p:nvSpPr>
            <p:cNvPr id="29" name="圆角矩形 16"/>
            <p:cNvSpPr/>
            <p:nvPr/>
          </p:nvSpPr>
          <p:spPr>
            <a:xfrm>
              <a:off x="2287056" y="2898595"/>
              <a:ext cx="1708879" cy="818438"/>
            </a:xfrm>
            <a:custGeom>
              <a:avLst/>
              <a:gdLst/>
              <a:ahLst/>
              <a:cxnLst/>
              <a:rect l="l" t="t" r="r" b="b"/>
              <a:pathLst>
                <a:path w="1512168" h="724227">
                  <a:moveTo>
                    <a:pt x="96013" y="0"/>
                  </a:moveTo>
                  <a:lnTo>
                    <a:pt x="1416155" y="0"/>
                  </a:lnTo>
                  <a:cubicBezTo>
                    <a:pt x="1469182" y="0"/>
                    <a:pt x="1512168" y="42986"/>
                    <a:pt x="1512168" y="96013"/>
                  </a:cubicBezTo>
                  <a:lnTo>
                    <a:pt x="1512168" y="480051"/>
                  </a:lnTo>
                  <a:cubicBezTo>
                    <a:pt x="1512168" y="533078"/>
                    <a:pt x="1469182" y="576064"/>
                    <a:pt x="1416155" y="576064"/>
                  </a:cubicBezTo>
                  <a:lnTo>
                    <a:pt x="842018" y="576064"/>
                  </a:lnTo>
                  <a:lnTo>
                    <a:pt x="756084" y="724227"/>
                  </a:lnTo>
                  <a:lnTo>
                    <a:pt x="670150" y="576064"/>
                  </a:lnTo>
                  <a:lnTo>
                    <a:pt x="96013" y="576064"/>
                  </a:lnTo>
                  <a:cubicBezTo>
                    <a:pt x="42986" y="576064"/>
                    <a:pt x="0" y="533078"/>
                    <a:pt x="0" y="480051"/>
                  </a:cubicBezTo>
                  <a:lnTo>
                    <a:pt x="0" y="96013"/>
                  </a:lnTo>
                  <a:cubicBezTo>
                    <a:pt x="0" y="42986"/>
                    <a:pt x="42986" y="0"/>
                    <a:pt x="96013" y="0"/>
                  </a:cubicBezTo>
                  <a:close/>
                </a:path>
              </a:pathLst>
            </a:custGeom>
            <a:solidFill>
              <a:schemeClr val="bg1">
                <a:alpha val="25000"/>
              </a:schemeClr>
            </a:solidFill>
            <a:ln w="19050">
              <a:noFill/>
              <a:tailEnd type="arrow"/>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30" name="TextBox 29"/>
            <p:cNvSpPr txBox="1"/>
            <p:nvPr/>
          </p:nvSpPr>
          <p:spPr>
            <a:xfrm>
              <a:off x="2279761" y="2887661"/>
              <a:ext cx="1723549" cy="707886"/>
            </a:xfrm>
            <a:prstGeom prst="rect">
              <a:avLst/>
            </a:prstGeom>
            <a:noFill/>
          </p:spPr>
          <p:txBody>
            <a:bodyPr wrap="none" rtlCol="0">
              <a:spAutoFit/>
            </a:bodyPr>
            <a:lstStyle/>
            <a:p>
              <a:pPr algn="ctr"/>
              <a:r>
                <a:rPr lang="zh-CN" altLang="en-US" sz="2000" b="1" dirty="0" smtClean="0">
                  <a:solidFill>
                    <a:schemeClr val="bg1"/>
                  </a:solidFill>
                </a:rPr>
                <a:t>数据库</a:t>
              </a:r>
              <a:r>
                <a:rPr lang="en-US" altLang="zh-CN" sz="2000" dirty="0" smtClean="0">
                  <a:solidFill>
                    <a:schemeClr val="bg1"/>
                  </a:solidFill>
                </a:rPr>
                <a:t/>
              </a:r>
              <a:br>
                <a:rPr lang="en-US" altLang="zh-CN" sz="2000" dirty="0" smtClean="0">
                  <a:solidFill>
                    <a:schemeClr val="bg1"/>
                  </a:solidFill>
                </a:rPr>
              </a:br>
              <a:r>
                <a:rPr lang="zh-CN" altLang="en-US" sz="2000" dirty="0" smtClean="0">
                  <a:solidFill>
                    <a:schemeClr val="bg1"/>
                  </a:solidFill>
                </a:rPr>
                <a:t>（添加属性）</a:t>
              </a:r>
              <a:endParaRPr lang="zh-CN" altLang="en-US" sz="2000" dirty="0">
                <a:solidFill>
                  <a:schemeClr val="bg1"/>
                </a:solidFill>
              </a:endParaRPr>
            </a:p>
          </p:txBody>
        </p:sp>
      </p:grpSp>
      <p:grpSp>
        <p:nvGrpSpPr>
          <p:cNvPr id="2" name="组合 1"/>
          <p:cNvGrpSpPr/>
          <p:nvPr/>
        </p:nvGrpSpPr>
        <p:grpSpPr>
          <a:xfrm>
            <a:off x="1987087" y="2876086"/>
            <a:ext cx="5465233" cy="1068545"/>
            <a:chOff x="1987087" y="2876086"/>
            <a:chExt cx="5465233" cy="1068545"/>
          </a:xfrm>
        </p:grpSpPr>
        <p:sp>
          <p:nvSpPr>
            <p:cNvPr id="16" name="椭圆 15"/>
            <p:cNvSpPr/>
            <p:nvPr/>
          </p:nvSpPr>
          <p:spPr>
            <a:xfrm>
              <a:off x="2762484" y="3793991"/>
              <a:ext cx="144016" cy="144016"/>
            </a:xfrm>
            <a:prstGeom prst="ellipse">
              <a:avLst/>
            </a:prstGeom>
            <a:solidFill>
              <a:schemeClr val="bg1"/>
            </a:solidFill>
            <a:ln w="19050">
              <a:noFill/>
              <a:tailEnd type="arrow"/>
            </a:ln>
            <a:effectLst>
              <a:outerShdw blurRad="63500" algn="ctr" rotWithShape="0">
                <a:schemeClr val="bg1"/>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20" name="组合 19"/>
            <p:cNvGrpSpPr/>
            <p:nvPr/>
          </p:nvGrpSpPr>
          <p:grpSpPr>
            <a:xfrm>
              <a:off x="1987087" y="2887661"/>
              <a:ext cx="1708879" cy="829372"/>
              <a:chOff x="2287056" y="2887661"/>
              <a:chExt cx="1708879" cy="829372"/>
            </a:xfrm>
          </p:grpSpPr>
          <p:sp>
            <p:nvSpPr>
              <p:cNvPr id="17" name="圆角矩形 16"/>
              <p:cNvSpPr/>
              <p:nvPr/>
            </p:nvSpPr>
            <p:spPr>
              <a:xfrm>
                <a:off x="2287056" y="2898595"/>
                <a:ext cx="1708879" cy="818438"/>
              </a:xfrm>
              <a:custGeom>
                <a:avLst/>
                <a:gdLst/>
                <a:ahLst/>
                <a:cxnLst/>
                <a:rect l="l" t="t" r="r" b="b"/>
                <a:pathLst>
                  <a:path w="1512168" h="724227">
                    <a:moveTo>
                      <a:pt x="96013" y="0"/>
                    </a:moveTo>
                    <a:lnTo>
                      <a:pt x="1416155" y="0"/>
                    </a:lnTo>
                    <a:cubicBezTo>
                      <a:pt x="1469182" y="0"/>
                      <a:pt x="1512168" y="42986"/>
                      <a:pt x="1512168" y="96013"/>
                    </a:cubicBezTo>
                    <a:lnTo>
                      <a:pt x="1512168" y="480051"/>
                    </a:lnTo>
                    <a:cubicBezTo>
                      <a:pt x="1512168" y="533078"/>
                      <a:pt x="1469182" y="576064"/>
                      <a:pt x="1416155" y="576064"/>
                    </a:cubicBezTo>
                    <a:lnTo>
                      <a:pt x="842018" y="576064"/>
                    </a:lnTo>
                    <a:lnTo>
                      <a:pt x="756084" y="724227"/>
                    </a:lnTo>
                    <a:lnTo>
                      <a:pt x="670150" y="576064"/>
                    </a:lnTo>
                    <a:lnTo>
                      <a:pt x="96013" y="576064"/>
                    </a:lnTo>
                    <a:cubicBezTo>
                      <a:pt x="42986" y="576064"/>
                      <a:pt x="0" y="533078"/>
                      <a:pt x="0" y="480051"/>
                    </a:cubicBezTo>
                    <a:lnTo>
                      <a:pt x="0" y="96013"/>
                    </a:lnTo>
                    <a:cubicBezTo>
                      <a:pt x="0" y="42986"/>
                      <a:pt x="42986" y="0"/>
                      <a:pt x="96013" y="0"/>
                    </a:cubicBezTo>
                    <a:close/>
                  </a:path>
                </a:pathLst>
              </a:custGeom>
              <a:solidFill>
                <a:schemeClr val="bg1">
                  <a:alpha val="25000"/>
                </a:schemeClr>
              </a:solidFill>
              <a:ln w="19050">
                <a:noFill/>
                <a:tailEnd type="arrow"/>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9" name="TextBox 18"/>
              <p:cNvSpPr txBox="1"/>
              <p:nvPr/>
            </p:nvSpPr>
            <p:spPr>
              <a:xfrm>
                <a:off x="2408002" y="2887661"/>
                <a:ext cx="1467068" cy="707886"/>
              </a:xfrm>
              <a:prstGeom prst="rect">
                <a:avLst/>
              </a:prstGeom>
              <a:noFill/>
            </p:spPr>
            <p:txBody>
              <a:bodyPr wrap="none" rtlCol="0">
                <a:spAutoFit/>
              </a:bodyPr>
              <a:lstStyle/>
              <a:p>
                <a:pPr algn="ctr"/>
                <a:r>
                  <a:rPr lang="zh-CN" altLang="en-US" sz="2000" b="1" dirty="0" smtClean="0">
                    <a:solidFill>
                      <a:schemeClr val="bg1"/>
                    </a:solidFill>
                  </a:rPr>
                  <a:t>数据处理</a:t>
                </a:r>
                <a:r>
                  <a:rPr lang="en-US" altLang="zh-CN" sz="2000" dirty="0" smtClean="0">
                    <a:solidFill>
                      <a:schemeClr val="bg1"/>
                    </a:solidFill>
                  </a:rPr>
                  <a:t/>
                </a:r>
                <a:br>
                  <a:rPr lang="en-US" altLang="zh-CN" sz="2000" dirty="0" smtClean="0">
                    <a:solidFill>
                      <a:schemeClr val="bg1"/>
                    </a:solidFill>
                  </a:rPr>
                </a:br>
                <a:r>
                  <a:rPr lang="zh-CN" altLang="en-US" sz="2000" dirty="0" smtClean="0">
                    <a:solidFill>
                      <a:schemeClr val="bg1"/>
                    </a:solidFill>
                  </a:rPr>
                  <a:t>（矢量化）</a:t>
                </a:r>
                <a:endParaRPr lang="zh-CN" altLang="en-US" sz="2000" dirty="0">
                  <a:solidFill>
                    <a:schemeClr val="bg1"/>
                  </a:solidFill>
                </a:endParaRPr>
              </a:p>
            </p:txBody>
          </p:sp>
        </p:grpSp>
        <p:sp>
          <p:nvSpPr>
            <p:cNvPr id="31" name="椭圆 30"/>
            <p:cNvSpPr/>
            <p:nvPr/>
          </p:nvSpPr>
          <p:spPr>
            <a:xfrm>
              <a:off x="6546741" y="3800615"/>
              <a:ext cx="144016" cy="144016"/>
            </a:xfrm>
            <a:prstGeom prst="ellipse">
              <a:avLst/>
            </a:prstGeom>
            <a:solidFill>
              <a:schemeClr val="bg1"/>
            </a:solidFill>
            <a:ln w="19050">
              <a:noFill/>
              <a:tailEnd type="arrow"/>
            </a:ln>
            <a:effectLst>
              <a:outerShdw blurRad="63500" algn="ctr" rotWithShape="0">
                <a:schemeClr val="bg1"/>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32" name="组合 31"/>
            <p:cNvGrpSpPr/>
            <p:nvPr/>
          </p:nvGrpSpPr>
          <p:grpSpPr>
            <a:xfrm>
              <a:off x="5743441" y="2876086"/>
              <a:ext cx="1708879" cy="829372"/>
              <a:chOff x="2287056" y="2887661"/>
              <a:chExt cx="1708879" cy="829372"/>
            </a:xfrm>
          </p:grpSpPr>
          <p:sp>
            <p:nvSpPr>
              <p:cNvPr id="33" name="圆角矩形 16"/>
              <p:cNvSpPr/>
              <p:nvPr/>
            </p:nvSpPr>
            <p:spPr>
              <a:xfrm>
                <a:off x="2287056" y="2898595"/>
                <a:ext cx="1708879" cy="818438"/>
              </a:xfrm>
              <a:custGeom>
                <a:avLst/>
                <a:gdLst/>
                <a:ahLst/>
                <a:cxnLst/>
                <a:rect l="l" t="t" r="r" b="b"/>
                <a:pathLst>
                  <a:path w="1512168" h="724227">
                    <a:moveTo>
                      <a:pt x="96013" y="0"/>
                    </a:moveTo>
                    <a:lnTo>
                      <a:pt x="1416155" y="0"/>
                    </a:lnTo>
                    <a:cubicBezTo>
                      <a:pt x="1469182" y="0"/>
                      <a:pt x="1512168" y="42986"/>
                      <a:pt x="1512168" y="96013"/>
                    </a:cubicBezTo>
                    <a:lnTo>
                      <a:pt x="1512168" y="480051"/>
                    </a:lnTo>
                    <a:cubicBezTo>
                      <a:pt x="1512168" y="533078"/>
                      <a:pt x="1469182" y="576064"/>
                      <a:pt x="1416155" y="576064"/>
                    </a:cubicBezTo>
                    <a:lnTo>
                      <a:pt x="842018" y="576064"/>
                    </a:lnTo>
                    <a:lnTo>
                      <a:pt x="756084" y="724227"/>
                    </a:lnTo>
                    <a:lnTo>
                      <a:pt x="670150" y="576064"/>
                    </a:lnTo>
                    <a:lnTo>
                      <a:pt x="96013" y="576064"/>
                    </a:lnTo>
                    <a:cubicBezTo>
                      <a:pt x="42986" y="576064"/>
                      <a:pt x="0" y="533078"/>
                      <a:pt x="0" y="480051"/>
                    </a:cubicBezTo>
                    <a:lnTo>
                      <a:pt x="0" y="96013"/>
                    </a:lnTo>
                    <a:cubicBezTo>
                      <a:pt x="0" y="42986"/>
                      <a:pt x="42986" y="0"/>
                      <a:pt x="96013" y="0"/>
                    </a:cubicBezTo>
                    <a:close/>
                  </a:path>
                </a:pathLst>
              </a:custGeom>
              <a:solidFill>
                <a:schemeClr val="bg1">
                  <a:alpha val="25000"/>
                </a:schemeClr>
              </a:solidFill>
              <a:ln w="19050">
                <a:noFill/>
                <a:tailEnd type="arrow"/>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34" name="TextBox 33"/>
              <p:cNvSpPr txBox="1"/>
              <p:nvPr/>
            </p:nvSpPr>
            <p:spPr>
              <a:xfrm>
                <a:off x="2346285" y="2887661"/>
                <a:ext cx="1590500" cy="707886"/>
              </a:xfrm>
              <a:prstGeom prst="rect">
                <a:avLst/>
              </a:prstGeom>
              <a:noFill/>
            </p:spPr>
            <p:txBody>
              <a:bodyPr wrap="none" rtlCol="0">
                <a:spAutoFit/>
              </a:bodyPr>
              <a:lstStyle/>
              <a:p>
                <a:pPr algn="ctr"/>
                <a:r>
                  <a:rPr lang="zh-CN" altLang="en-US" sz="2000" b="1" dirty="0" smtClean="0">
                    <a:solidFill>
                      <a:schemeClr val="bg1"/>
                    </a:solidFill>
                  </a:rPr>
                  <a:t>空间分析</a:t>
                </a:r>
                <a:r>
                  <a:rPr lang="en-US" altLang="zh-CN" sz="2000" dirty="0" smtClean="0">
                    <a:solidFill>
                      <a:schemeClr val="bg1"/>
                    </a:solidFill>
                  </a:rPr>
                  <a:t/>
                </a:r>
                <a:br>
                  <a:rPr lang="en-US" altLang="zh-CN" sz="2000" dirty="0" smtClean="0">
                    <a:solidFill>
                      <a:schemeClr val="bg1"/>
                    </a:solidFill>
                  </a:rPr>
                </a:br>
                <a:r>
                  <a:rPr lang="zh-CN" altLang="en-US" sz="2000" dirty="0" smtClean="0">
                    <a:solidFill>
                      <a:schemeClr val="bg1"/>
                    </a:solidFill>
                  </a:rPr>
                  <a:t>（</a:t>
                </a:r>
                <a:r>
                  <a:rPr lang="en-US" altLang="zh-CN" sz="2000" dirty="0" smtClean="0">
                    <a:solidFill>
                      <a:schemeClr val="bg1"/>
                    </a:solidFill>
                  </a:rPr>
                  <a:t>GIS</a:t>
                </a:r>
                <a:r>
                  <a:rPr lang="zh-CN" altLang="en-US" sz="2000" dirty="0" smtClean="0">
                    <a:solidFill>
                      <a:schemeClr val="bg1"/>
                    </a:solidFill>
                  </a:rPr>
                  <a:t>思考）</a:t>
                </a:r>
                <a:endParaRPr lang="zh-CN" altLang="en-US" sz="2000" dirty="0">
                  <a:solidFill>
                    <a:schemeClr val="bg1"/>
                  </a:solidFill>
                </a:endParaRPr>
              </a:p>
            </p:txBody>
          </p:sp>
        </p:grpSp>
      </p:grpSp>
    </p:spTree>
    <p:extLst>
      <p:ext uri="{BB962C8B-B14F-4D97-AF65-F5344CB8AC3E}">
        <p14:creationId xmlns:p14="http://schemas.microsoft.com/office/powerpoint/2010/main" val="1235122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b="9861"/>
          <a:stretch/>
        </p:blipFill>
        <p:spPr>
          <a:xfrm>
            <a:off x="771" y="1551546"/>
            <a:ext cx="5119892" cy="3543951"/>
          </a:xfrm>
          <a:prstGeom prst="rect">
            <a:avLst/>
          </a:prstGeom>
          <a:ln>
            <a:solidFill>
              <a:schemeClr val="bg1"/>
            </a:solidFill>
          </a:ln>
        </p:spPr>
      </p:pic>
      <p:sp>
        <p:nvSpPr>
          <p:cNvPr id="3" name="任意多边形 2"/>
          <p:cNvSpPr/>
          <p:nvPr/>
        </p:nvSpPr>
        <p:spPr>
          <a:xfrm>
            <a:off x="1755912" y="3810052"/>
            <a:ext cx="636422" cy="179222"/>
          </a:xfrm>
          <a:custGeom>
            <a:avLst/>
            <a:gdLst>
              <a:gd name="connsiteX0" fmla="*/ 14630 w 636422"/>
              <a:gd name="connsiteY0" fmla="*/ 0 h 179222"/>
              <a:gd name="connsiteX1" fmla="*/ 0 w 636422"/>
              <a:gd name="connsiteY1" fmla="*/ 106070 h 179222"/>
              <a:gd name="connsiteX2" fmla="*/ 625449 w 636422"/>
              <a:gd name="connsiteY2" fmla="*/ 179222 h 179222"/>
              <a:gd name="connsiteX3" fmla="*/ 636422 w 636422"/>
              <a:gd name="connsiteY3" fmla="*/ 84125 h 179222"/>
              <a:gd name="connsiteX4" fmla="*/ 14630 w 636422"/>
              <a:gd name="connsiteY4" fmla="*/ 0 h 179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6422" h="179222">
                <a:moveTo>
                  <a:pt x="14630" y="0"/>
                </a:moveTo>
                <a:lnTo>
                  <a:pt x="0" y="106070"/>
                </a:lnTo>
                <a:lnTo>
                  <a:pt x="625449" y="179222"/>
                </a:lnTo>
                <a:lnTo>
                  <a:pt x="636422" y="84125"/>
                </a:lnTo>
                <a:lnTo>
                  <a:pt x="14630" y="0"/>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5220072" y="1650688"/>
            <a:ext cx="3435556" cy="369332"/>
          </a:xfrm>
          <a:prstGeom prst="rect">
            <a:avLst/>
          </a:prstGeom>
          <a:noFill/>
        </p:spPr>
        <p:txBody>
          <a:bodyPr wrap="none" rtlCol="0">
            <a:spAutoFit/>
          </a:bodyPr>
          <a:lstStyle/>
          <a:p>
            <a:r>
              <a:rPr lang="zh-CN" altLang="en-US" dirty="0" smtClean="0">
                <a:solidFill>
                  <a:schemeClr val="bg1"/>
                </a:solidFill>
              </a:rPr>
              <a:t>正在编辑：“多边形</a:t>
            </a:r>
            <a:r>
              <a:rPr lang="en-US" altLang="zh-CN" dirty="0" smtClean="0">
                <a:solidFill>
                  <a:schemeClr val="bg1"/>
                </a:solidFill>
              </a:rPr>
              <a:t>3</a:t>
            </a:r>
            <a:r>
              <a:rPr lang="zh-CN" altLang="en-US" dirty="0" smtClean="0">
                <a:solidFill>
                  <a:schemeClr val="bg1"/>
                </a:solidFill>
              </a:rPr>
              <a:t>”</a:t>
            </a:r>
            <a:r>
              <a:rPr lang="en-US" altLang="zh-CN" dirty="0" smtClean="0">
                <a:solidFill>
                  <a:schemeClr val="bg1"/>
                </a:solidFill>
              </a:rPr>
              <a:t>  </a:t>
            </a:r>
            <a:r>
              <a:rPr lang="zh-CN" altLang="en-US" dirty="0" smtClean="0">
                <a:solidFill>
                  <a:schemeClr val="bg1"/>
                </a:solidFill>
              </a:rPr>
              <a:t>的属性</a:t>
            </a:r>
            <a:endParaRPr lang="zh-CN" altLang="en-US" dirty="0">
              <a:solidFill>
                <a:schemeClr val="bg1"/>
              </a:solidFill>
            </a:endParaRPr>
          </a:p>
        </p:txBody>
      </p:sp>
      <p:graphicFrame>
        <p:nvGraphicFramePr>
          <p:cNvPr id="5" name="表格 4"/>
          <p:cNvGraphicFramePr>
            <a:graphicFrameLocks noGrp="1"/>
          </p:cNvGraphicFramePr>
          <p:nvPr>
            <p:extLst>
              <p:ext uri="{D42A27DB-BD31-4B8C-83A1-F6EECF244321}">
                <p14:modId xmlns:p14="http://schemas.microsoft.com/office/powerpoint/2010/main" val="3883656335"/>
              </p:ext>
            </p:extLst>
          </p:nvPr>
        </p:nvGraphicFramePr>
        <p:xfrm>
          <a:off x="5331174" y="2098295"/>
          <a:ext cx="3588707" cy="2966720"/>
        </p:xfrm>
        <a:graphic>
          <a:graphicData uri="http://schemas.openxmlformats.org/drawingml/2006/table">
            <a:tbl>
              <a:tblPr firstRow="1" bandRow="1">
                <a:tableStyleId>{7DF18680-E054-41AD-8BC1-D1AEF772440D}</a:tableStyleId>
              </a:tblPr>
              <a:tblGrid>
                <a:gridCol w="1217660"/>
                <a:gridCol w="2371047"/>
              </a:tblGrid>
              <a:tr h="370840">
                <a:tc>
                  <a:txBody>
                    <a:bodyPr/>
                    <a:lstStyle/>
                    <a:p>
                      <a:r>
                        <a:rPr lang="zh-CN" altLang="en-US" dirty="0" smtClean="0"/>
                        <a:t>对象</a:t>
                      </a:r>
                      <a:endParaRPr lang="zh-CN" altLang="en-US" dirty="0"/>
                    </a:p>
                  </a:txBody>
                  <a:tcPr/>
                </a:tc>
                <a:tc>
                  <a:txBody>
                    <a:bodyPr/>
                    <a:lstStyle/>
                    <a:p>
                      <a:r>
                        <a:rPr lang="zh-CN" altLang="en-US" dirty="0" smtClean="0"/>
                        <a:t>多边形</a:t>
                      </a:r>
                      <a:r>
                        <a:rPr lang="en-US" altLang="zh-CN" dirty="0" smtClean="0"/>
                        <a:t>3</a:t>
                      </a:r>
                      <a:endParaRPr lang="zh-CN" altLang="en-US" dirty="0"/>
                    </a:p>
                  </a:txBody>
                  <a:tcPr/>
                </a:tc>
              </a:tr>
              <a:tr h="370840">
                <a:tc>
                  <a:txBody>
                    <a:bodyPr/>
                    <a:lstStyle/>
                    <a:p>
                      <a:r>
                        <a:rPr lang="zh-CN" altLang="en-US" dirty="0" smtClean="0"/>
                        <a:t>名称</a:t>
                      </a:r>
                      <a:endParaRPr lang="zh-CN" altLang="en-US" dirty="0"/>
                    </a:p>
                  </a:txBody>
                  <a:tcPr/>
                </a:tc>
                <a:tc>
                  <a:txBody>
                    <a:bodyPr/>
                    <a:lstStyle/>
                    <a:p>
                      <a:r>
                        <a:rPr lang="zh-CN" altLang="en-US" dirty="0" smtClean="0"/>
                        <a:t>剑英校区教学楼三栋</a:t>
                      </a:r>
                      <a:endParaRPr lang="zh-CN" altLang="en-US" dirty="0"/>
                    </a:p>
                  </a:txBody>
                  <a:tcPr/>
                </a:tc>
              </a:tr>
              <a:tr h="370840">
                <a:tc>
                  <a:txBody>
                    <a:bodyPr/>
                    <a:lstStyle/>
                    <a:p>
                      <a:r>
                        <a:rPr lang="zh-CN" altLang="en-US" dirty="0" smtClean="0"/>
                        <a:t>性质</a:t>
                      </a:r>
                      <a:endParaRPr lang="zh-CN" altLang="en-US" dirty="0"/>
                    </a:p>
                  </a:txBody>
                  <a:tcPr/>
                </a:tc>
                <a:tc>
                  <a:txBody>
                    <a:bodyPr/>
                    <a:lstStyle/>
                    <a:p>
                      <a:r>
                        <a:rPr lang="zh-CN" altLang="en-US" dirty="0" smtClean="0"/>
                        <a:t>建筑</a:t>
                      </a:r>
                      <a:endParaRPr lang="zh-CN" altLang="en-US" dirty="0"/>
                    </a:p>
                  </a:txBody>
                  <a:tcPr/>
                </a:tc>
              </a:tr>
              <a:tr h="370840">
                <a:tc>
                  <a:txBody>
                    <a:bodyPr/>
                    <a:lstStyle/>
                    <a:p>
                      <a:r>
                        <a:rPr lang="zh-CN" altLang="en-US" dirty="0" smtClean="0"/>
                        <a:t>面积</a:t>
                      </a:r>
                      <a:endParaRPr lang="zh-CN" altLang="en-US" dirty="0"/>
                    </a:p>
                  </a:txBody>
                  <a:tcPr/>
                </a:tc>
                <a:tc>
                  <a:txBody>
                    <a:bodyPr/>
                    <a:lstStyle/>
                    <a:p>
                      <a:r>
                        <a:rPr lang="en-US" altLang="zh-CN" dirty="0" smtClean="0"/>
                        <a:t>520</a:t>
                      </a:r>
                      <a:r>
                        <a:rPr lang="zh-CN" altLang="en-US" dirty="0" smtClean="0"/>
                        <a:t>平方米</a:t>
                      </a:r>
                      <a:endParaRPr lang="zh-CN" altLang="en-US" dirty="0"/>
                    </a:p>
                  </a:txBody>
                  <a:tcPr/>
                </a:tc>
              </a:tr>
              <a:tr h="370840">
                <a:tc>
                  <a:txBody>
                    <a:bodyPr/>
                    <a:lstStyle/>
                    <a:p>
                      <a:r>
                        <a:rPr lang="zh-CN" altLang="en-US" dirty="0" smtClean="0"/>
                        <a:t>高度</a:t>
                      </a:r>
                      <a:endParaRPr lang="zh-CN" altLang="en-US" dirty="0"/>
                    </a:p>
                  </a:txBody>
                  <a:tcPr/>
                </a:tc>
                <a:tc>
                  <a:txBody>
                    <a:bodyPr/>
                    <a:lstStyle/>
                    <a:p>
                      <a:r>
                        <a:rPr lang="en-US" altLang="zh-CN" dirty="0" smtClean="0"/>
                        <a:t>17.8</a:t>
                      </a:r>
                      <a:r>
                        <a:rPr lang="zh-CN" altLang="en-US" dirty="0" smtClean="0"/>
                        <a:t>米</a:t>
                      </a:r>
                      <a:endParaRPr lang="zh-CN" altLang="en-US" dirty="0"/>
                    </a:p>
                  </a:txBody>
                  <a:tcPr/>
                </a:tc>
              </a:tr>
              <a:tr h="370840">
                <a:tc>
                  <a:txBody>
                    <a:bodyPr/>
                    <a:lstStyle/>
                    <a:p>
                      <a:r>
                        <a:rPr lang="zh-CN" altLang="en-US" dirty="0" smtClean="0"/>
                        <a:t>用途</a:t>
                      </a:r>
                      <a:endParaRPr lang="zh-CN" altLang="en-US" dirty="0"/>
                    </a:p>
                  </a:txBody>
                  <a:tcPr/>
                </a:tc>
                <a:tc>
                  <a:txBody>
                    <a:bodyPr/>
                    <a:lstStyle/>
                    <a:p>
                      <a:r>
                        <a:rPr lang="zh-CN" altLang="en-US" dirty="0" smtClean="0"/>
                        <a:t>教室</a:t>
                      </a:r>
                      <a:endParaRPr lang="zh-CN" altLang="en-US" dirty="0"/>
                    </a:p>
                  </a:txBody>
                  <a:tcPr/>
                </a:tc>
              </a:tr>
              <a:tr h="370840">
                <a:tc>
                  <a:txBody>
                    <a:bodyPr/>
                    <a:lstStyle/>
                    <a:p>
                      <a:r>
                        <a:rPr lang="zh-CN" altLang="en-US" dirty="0" smtClean="0"/>
                        <a:t>归属</a:t>
                      </a:r>
                      <a:endParaRPr lang="zh-CN" altLang="en-US" dirty="0"/>
                    </a:p>
                  </a:txBody>
                  <a:tcPr/>
                </a:tc>
                <a:tc>
                  <a:txBody>
                    <a:bodyPr/>
                    <a:lstStyle/>
                    <a:p>
                      <a:r>
                        <a:rPr lang="zh-CN" altLang="en-US" dirty="0" smtClean="0"/>
                        <a:t>东山中学</a:t>
                      </a:r>
                      <a:endParaRPr lang="zh-CN" altLang="en-US" dirty="0"/>
                    </a:p>
                  </a:txBody>
                  <a:tcPr/>
                </a:tc>
              </a:tr>
              <a:tr h="370840">
                <a:tc>
                  <a:txBody>
                    <a:bodyPr/>
                    <a:lstStyle/>
                    <a:p>
                      <a:r>
                        <a:rPr lang="zh-CN" altLang="en-US" dirty="0" smtClean="0"/>
                        <a:t>主管单位</a:t>
                      </a:r>
                      <a:endParaRPr lang="zh-CN" altLang="en-US" dirty="0"/>
                    </a:p>
                  </a:txBody>
                  <a:tcPr/>
                </a:tc>
                <a:tc>
                  <a:txBody>
                    <a:bodyPr/>
                    <a:lstStyle/>
                    <a:p>
                      <a:r>
                        <a:rPr lang="zh-CN" altLang="en-US" dirty="0" smtClean="0"/>
                        <a:t>梅州市教育局</a:t>
                      </a:r>
                      <a:endParaRPr lang="zh-CN" altLang="en-US" dirty="0"/>
                    </a:p>
                  </a:txBody>
                  <a:tcPr/>
                </a:tc>
              </a:tr>
            </a:tbl>
          </a:graphicData>
        </a:graphic>
      </p:graphicFrame>
      <p:sp>
        <p:nvSpPr>
          <p:cNvPr id="6" name="任意多边形 5"/>
          <p:cNvSpPr/>
          <p:nvPr/>
        </p:nvSpPr>
        <p:spPr>
          <a:xfrm>
            <a:off x="2152891" y="1833993"/>
            <a:ext cx="3090441" cy="1921398"/>
          </a:xfrm>
          <a:custGeom>
            <a:avLst/>
            <a:gdLst>
              <a:gd name="connsiteX0" fmla="*/ 3090441 w 3090441"/>
              <a:gd name="connsiteY0" fmla="*/ 0 h 1921398"/>
              <a:gd name="connsiteX1" fmla="*/ 1331089 w 3090441"/>
              <a:gd name="connsiteY1" fmla="*/ 544010 h 1921398"/>
              <a:gd name="connsiteX2" fmla="*/ 0 w 3090441"/>
              <a:gd name="connsiteY2" fmla="*/ 1921398 h 1921398"/>
              <a:gd name="connsiteX0" fmla="*/ 3090441 w 3090441"/>
              <a:gd name="connsiteY0" fmla="*/ 0 h 1921398"/>
              <a:gd name="connsiteX1" fmla="*/ 1331089 w 3090441"/>
              <a:gd name="connsiteY1" fmla="*/ 544010 h 1921398"/>
              <a:gd name="connsiteX2" fmla="*/ 0 w 3090441"/>
              <a:gd name="connsiteY2" fmla="*/ 1921398 h 1921398"/>
              <a:gd name="connsiteX0" fmla="*/ 3090441 w 3090441"/>
              <a:gd name="connsiteY0" fmla="*/ 0 h 1921398"/>
              <a:gd name="connsiteX1" fmla="*/ 1331089 w 3090441"/>
              <a:gd name="connsiteY1" fmla="*/ 544010 h 1921398"/>
              <a:gd name="connsiteX2" fmla="*/ 0 w 3090441"/>
              <a:gd name="connsiteY2" fmla="*/ 1921398 h 1921398"/>
            </a:gdLst>
            <a:ahLst/>
            <a:cxnLst>
              <a:cxn ang="0">
                <a:pos x="connsiteX0" y="connsiteY0"/>
              </a:cxn>
              <a:cxn ang="0">
                <a:pos x="connsiteX1" y="connsiteY1"/>
              </a:cxn>
              <a:cxn ang="0">
                <a:pos x="connsiteX2" y="connsiteY2"/>
              </a:cxn>
            </a:cxnLst>
            <a:rect l="l" t="t" r="r" b="b"/>
            <a:pathLst>
              <a:path w="3090441" h="1921398">
                <a:moveTo>
                  <a:pt x="3090441" y="0"/>
                </a:moveTo>
                <a:cubicBezTo>
                  <a:pt x="2491452" y="42440"/>
                  <a:pt x="1846163" y="223777"/>
                  <a:pt x="1331089" y="544010"/>
                </a:cubicBezTo>
                <a:cubicBezTo>
                  <a:pt x="816015" y="864243"/>
                  <a:pt x="431156" y="1265498"/>
                  <a:pt x="0" y="1921398"/>
                </a:cubicBezTo>
              </a:path>
            </a:pathLst>
          </a:custGeom>
          <a:noFill/>
          <a:ln>
            <a:solidFill>
              <a:srgbClr val="FF0000"/>
            </a:solidFill>
            <a:prstDash val="sysDot"/>
            <a:headEnd type="none" w="med" len="med"/>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395536" y="5253007"/>
            <a:ext cx="8280920" cy="1015663"/>
          </a:xfrm>
          <a:prstGeom prst="rect">
            <a:avLst/>
          </a:prstGeom>
          <a:noFill/>
        </p:spPr>
        <p:txBody>
          <a:bodyPr wrap="square" rtlCol="0">
            <a:spAutoFit/>
          </a:bodyPr>
          <a:lstStyle/>
          <a:p>
            <a:pPr indent="450850">
              <a:lnSpc>
                <a:spcPct val="150000"/>
              </a:lnSpc>
            </a:pPr>
            <a:r>
              <a:rPr lang="zh-CN" altLang="en-US" sz="2000" dirty="0" smtClean="0">
                <a:solidFill>
                  <a:schemeClr val="bg1"/>
                </a:solidFill>
              </a:rPr>
              <a:t>用</a:t>
            </a:r>
            <a:r>
              <a:rPr lang="en-US" altLang="zh-CN" sz="2000" dirty="0" smtClean="0">
                <a:solidFill>
                  <a:schemeClr val="bg1"/>
                </a:solidFill>
              </a:rPr>
              <a:t>GIS</a:t>
            </a:r>
            <a:r>
              <a:rPr lang="zh-CN" altLang="en-US" sz="2000" dirty="0" smtClean="0">
                <a:solidFill>
                  <a:schemeClr val="bg1"/>
                </a:solidFill>
              </a:rPr>
              <a:t>软件为地图上的对象添加属性到数据库。</a:t>
            </a:r>
            <a:endParaRPr lang="en-US" altLang="zh-CN" sz="2000" dirty="0" smtClean="0">
              <a:solidFill>
                <a:schemeClr val="bg1"/>
              </a:solidFill>
            </a:endParaRPr>
          </a:p>
          <a:p>
            <a:pPr indent="450850">
              <a:lnSpc>
                <a:spcPct val="150000"/>
              </a:lnSpc>
            </a:pPr>
            <a:r>
              <a:rPr lang="zh-CN" altLang="en-US" sz="2000" dirty="0" smtClean="0">
                <a:solidFill>
                  <a:schemeClr val="bg1"/>
                </a:solidFill>
              </a:rPr>
              <a:t>这样，当用户点击该楼时，计算机就能分析或查询它的各种信息了。</a:t>
            </a:r>
            <a:endParaRPr lang="zh-CN" altLang="en-US" sz="2000" dirty="0">
              <a:solidFill>
                <a:schemeClr val="bg1"/>
              </a:solidFill>
            </a:endParaRPr>
          </a:p>
        </p:txBody>
      </p:sp>
      <p:sp>
        <p:nvSpPr>
          <p:cNvPr id="8" name="标题 7"/>
          <p:cNvSpPr>
            <a:spLocks noGrp="1"/>
          </p:cNvSpPr>
          <p:nvPr>
            <p:ph type="title"/>
          </p:nvPr>
        </p:nvSpPr>
        <p:spPr/>
        <p:txBody>
          <a:bodyPr>
            <a:normAutofit/>
          </a:bodyPr>
          <a:lstStyle/>
          <a:p>
            <a:r>
              <a:rPr lang="zh-CN" altLang="en-US" sz="2800" dirty="0" smtClean="0"/>
              <a:t>添加数据库</a:t>
            </a:r>
            <a:endParaRPr lang="zh-CN" altLang="en-US" sz="2800" dirty="0"/>
          </a:p>
        </p:txBody>
      </p:sp>
    </p:spTree>
    <p:extLst>
      <p:ext uri="{BB962C8B-B14F-4D97-AF65-F5344CB8AC3E}">
        <p14:creationId xmlns:p14="http://schemas.microsoft.com/office/powerpoint/2010/main" val="2172018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childTnLst>
                          </p:cTn>
                        </p:par>
                        <p:par>
                          <p:cTn id="8" fill="hold">
                            <p:stCondLst>
                              <p:cond delay="500"/>
                            </p:stCondLst>
                            <p:childTnLst>
                              <p:par>
                                <p:cTn id="9" presetID="10" presetClass="entr" presetSubtype="0" repeatCount="300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75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latin typeface="+mj-ea"/>
              </a:rPr>
              <a:t>GIS</a:t>
            </a:r>
            <a:r>
              <a:rPr lang="zh-CN" altLang="en-US" sz="3200" dirty="0" smtClean="0">
                <a:latin typeface="+mj-ea"/>
              </a:rPr>
              <a:t>工作流程</a:t>
            </a:r>
            <a:endParaRPr lang="zh-CN" altLang="en-US" sz="3200" dirty="0">
              <a:latin typeface="+mj-ea"/>
            </a:endParaRPr>
          </a:p>
        </p:txBody>
      </p:sp>
      <p:grpSp>
        <p:nvGrpSpPr>
          <p:cNvPr id="21" name="组合 20"/>
          <p:cNvGrpSpPr/>
          <p:nvPr/>
        </p:nvGrpSpPr>
        <p:grpSpPr>
          <a:xfrm>
            <a:off x="539552" y="3625886"/>
            <a:ext cx="954107" cy="896853"/>
            <a:chOff x="969372" y="3625886"/>
            <a:chExt cx="954107" cy="896853"/>
          </a:xfrm>
        </p:grpSpPr>
        <p:grpSp>
          <p:nvGrpSpPr>
            <p:cNvPr id="8" name="组合 7"/>
            <p:cNvGrpSpPr/>
            <p:nvPr/>
          </p:nvGrpSpPr>
          <p:grpSpPr>
            <a:xfrm>
              <a:off x="1165184" y="3625886"/>
              <a:ext cx="562484" cy="405661"/>
              <a:chOff x="6765953" y="2070752"/>
              <a:chExt cx="635206" cy="458109"/>
            </a:xfrm>
          </p:grpSpPr>
          <p:sp>
            <p:nvSpPr>
              <p:cNvPr id="10" name="圆角矩形 9"/>
              <p:cNvSpPr/>
              <p:nvPr/>
            </p:nvSpPr>
            <p:spPr>
              <a:xfrm>
                <a:off x="6767624" y="2070752"/>
                <a:ext cx="633535" cy="458109"/>
              </a:xfrm>
              <a:prstGeom prst="roundRect">
                <a:avLst>
                  <a:gd name="adj" fmla="val 8722"/>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6765953" y="2277057"/>
                <a:ext cx="635206" cy="250322"/>
              </a:xfrm>
              <a:custGeom>
                <a:avLst/>
                <a:gdLst>
                  <a:gd name="connsiteX0" fmla="*/ 0 w 1264920"/>
                  <a:gd name="connsiteY0" fmla="*/ 228600 h 617220"/>
                  <a:gd name="connsiteX1" fmla="*/ 232410 w 1264920"/>
                  <a:gd name="connsiteY1" fmla="*/ 0 h 617220"/>
                  <a:gd name="connsiteX2" fmla="*/ 762000 w 1264920"/>
                  <a:gd name="connsiteY2" fmla="*/ 400050 h 617220"/>
                  <a:gd name="connsiteX3" fmla="*/ 994410 w 1264920"/>
                  <a:gd name="connsiteY3" fmla="*/ 251460 h 617220"/>
                  <a:gd name="connsiteX4" fmla="*/ 1264920 w 1264920"/>
                  <a:gd name="connsiteY4" fmla="*/ 400050 h 617220"/>
                  <a:gd name="connsiteX5" fmla="*/ 1261110 w 1264920"/>
                  <a:gd name="connsiteY5" fmla="*/ 617220 h 617220"/>
                  <a:gd name="connsiteX6" fmla="*/ 7620 w 1264920"/>
                  <a:gd name="connsiteY6" fmla="*/ 609600 h 617220"/>
                  <a:gd name="connsiteX7" fmla="*/ 0 w 1264920"/>
                  <a:gd name="connsiteY7" fmla="*/ 228600 h 617220"/>
                  <a:gd name="connsiteX0" fmla="*/ 0 w 1264920"/>
                  <a:gd name="connsiteY0" fmla="*/ 232046 h 620666"/>
                  <a:gd name="connsiteX1" fmla="*/ 232410 w 1264920"/>
                  <a:gd name="connsiteY1" fmla="*/ 3446 h 620666"/>
                  <a:gd name="connsiteX2" fmla="*/ 762000 w 1264920"/>
                  <a:gd name="connsiteY2" fmla="*/ 403496 h 620666"/>
                  <a:gd name="connsiteX3" fmla="*/ 994410 w 1264920"/>
                  <a:gd name="connsiteY3" fmla="*/ 254906 h 620666"/>
                  <a:gd name="connsiteX4" fmla="*/ 1264920 w 1264920"/>
                  <a:gd name="connsiteY4" fmla="*/ 403496 h 620666"/>
                  <a:gd name="connsiteX5" fmla="*/ 1261110 w 1264920"/>
                  <a:gd name="connsiteY5" fmla="*/ 620666 h 620666"/>
                  <a:gd name="connsiteX6" fmla="*/ 7620 w 1264920"/>
                  <a:gd name="connsiteY6" fmla="*/ 613046 h 620666"/>
                  <a:gd name="connsiteX7" fmla="*/ 0 w 1264920"/>
                  <a:gd name="connsiteY7" fmla="*/ 232046 h 620666"/>
                  <a:gd name="connsiteX0" fmla="*/ 0 w 1264920"/>
                  <a:gd name="connsiteY0" fmla="*/ 191167 h 579787"/>
                  <a:gd name="connsiteX1" fmla="*/ 312420 w 1264920"/>
                  <a:gd name="connsiteY1" fmla="*/ 4477 h 579787"/>
                  <a:gd name="connsiteX2" fmla="*/ 762000 w 1264920"/>
                  <a:gd name="connsiteY2" fmla="*/ 362617 h 579787"/>
                  <a:gd name="connsiteX3" fmla="*/ 994410 w 1264920"/>
                  <a:gd name="connsiteY3" fmla="*/ 214027 h 579787"/>
                  <a:gd name="connsiteX4" fmla="*/ 1264920 w 1264920"/>
                  <a:gd name="connsiteY4" fmla="*/ 362617 h 579787"/>
                  <a:gd name="connsiteX5" fmla="*/ 1261110 w 1264920"/>
                  <a:gd name="connsiteY5" fmla="*/ 579787 h 579787"/>
                  <a:gd name="connsiteX6" fmla="*/ 7620 w 1264920"/>
                  <a:gd name="connsiteY6" fmla="*/ 572167 h 579787"/>
                  <a:gd name="connsiteX7" fmla="*/ 0 w 1264920"/>
                  <a:gd name="connsiteY7" fmla="*/ 191167 h 579787"/>
                  <a:gd name="connsiteX0" fmla="*/ 0 w 1264920"/>
                  <a:gd name="connsiteY0" fmla="*/ 191167 h 579787"/>
                  <a:gd name="connsiteX1" fmla="*/ 312420 w 1264920"/>
                  <a:gd name="connsiteY1" fmla="*/ 4477 h 579787"/>
                  <a:gd name="connsiteX2" fmla="*/ 762000 w 1264920"/>
                  <a:gd name="connsiteY2" fmla="*/ 362617 h 579787"/>
                  <a:gd name="connsiteX3" fmla="*/ 994410 w 1264920"/>
                  <a:gd name="connsiteY3" fmla="*/ 214027 h 579787"/>
                  <a:gd name="connsiteX4" fmla="*/ 1264920 w 1264920"/>
                  <a:gd name="connsiteY4" fmla="*/ 362617 h 579787"/>
                  <a:gd name="connsiteX5" fmla="*/ 1261110 w 1264920"/>
                  <a:gd name="connsiteY5" fmla="*/ 579787 h 579787"/>
                  <a:gd name="connsiteX6" fmla="*/ 7620 w 1264920"/>
                  <a:gd name="connsiteY6" fmla="*/ 572167 h 579787"/>
                  <a:gd name="connsiteX7" fmla="*/ 0 w 1264920"/>
                  <a:gd name="connsiteY7" fmla="*/ 191167 h 579787"/>
                  <a:gd name="connsiteX0" fmla="*/ 0 w 1264920"/>
                  <a:gd name="connsiteY0" fmla="*/ 191167 h 579787"/>
                  <a:gd name="connsiteX1" fmla="*/ 312420 w 1264920"/>
                  <a:gd name="connsiteY1" fmla="*/ 4477 h 579787"/>
                  <a:gd name="connsiteX2" fmla="*/ 762000 w 1264920"/>
                  <a:gd name="connsiteY2" fmla="*/ 362617 h 579787"/>
                  <a:gd name="connsiteX3" fmla="*/ 994410 w 1264920"/>
                  <a:gd name="connsiteY3" fmla="*/ 214027 h 579787"/>
                  <a:gd name="connsiteX4" fmla="*/ 1264920 w 1264920"/>
                  <a:gd name="connsiteY4" fmla="*/ 362617 h 579787"/>
                  <a:gd name="connsiteX5" fmla="*/ 1261110 w 1264920"/>
                  <a:gd name="connsiteY5" fmla="*/ 579787 h 579787"/>
                  <a:gd name="connsiteX6" fmla="*/ 7620 w 1264920"/>
                  <a:gd name="connsiteY6" fmla="*/ 572167 h 579787"/>
                  <a:gd name="connsiteX7" fmla="*/ 0 w 1264920"/>
                  <a:gd name="connsiteY7" fmla="*/ 191167 h 579787"/>
                  <a:gd name="connsiteX0" fmla="*/ 0 w 1264920"/>
                  <a:gd name="connsiteY0" fmla="*/ 191167 h 579787"/>
                  <a:gd name="connsiteX1" fmla="*/ 312420 w 1264920"/>
                  <a:gd name="connsiteY1" fmla="*/ 4477 h 579787"/>
                  <a:gd name="connsiteX2" fmla="*/ 762000 w 1264920"/>
                  <a:gd name="connsiteY2" fmla="*/ 362617 h 579787"/>
                  <a:gd name="connsiteX3" fmla="*/ 994410 w 1264920"/>
                  <a:gd name="connsiteY3" fmla="*/ 214027 h 579787"/>
                  <a:gd name="connsiteX4" fmla="*/ 1264920 w 1264920"/>
                  <a:gd name="connsiteY4" fmla="*/ 362617 h 579787"/>
                  <a:gd name="connsiteX5" fmla="*/ 1261110 w 1264920"/>
                  <a:gd name="connsiteY5" fmla="*/ 579787 h 579787"/>
                  <a:gd name="connsiteX6" fmla="*/ 7620 w 1264920"/>
                  <a:gd name="connsiteY6" fmla="*/ 572167 h 579787"/>
                  <a:gd name="connsiteX7" fmla="*/ 0 w 1264920"/>
                  <a:gd name="connsiteY7" fmla="*/ 191167 h 579787"/>
                  <a:gd name="connsiteX0" fmla="*/ 0 w 1264920"/>
                  <a:gd name="connsiteY0" fmla="*/ 191167 h 579787"/>
                  <a:gd name="connsiteX1" fmla="*/ 312420 w 1264920"/>
                  <a:gd name="connsiteY1" fmla="*/ 4477 h 579787"/>
                  <a:gd name="connsiteX2" fmla="*/ 762000 w 1264920"/>
                  <a:gd name="connsiteY2" fmla="*/ 362617 h 579787"/>
                  <a:gd name="connsiteX3" fmla="*/ 994410 w 1264920"/>
                  <a:gd name="connsiteY3" fmla="*/ 214027 h 579787"/>
                  <a:gd name="connsiteX4" fmla="*/ 1264920 w 1264920"/>
                  <a:gd name="connsiteY4" fmla="*/ 362617 h 579787"/>
                  <a:gd name="connsiteX5" fmla="*/ 1261110 w 1264920"/>
                  <a:gd name="connsiteY5" fmla="*/ 579787 h 579787"/>
                  <a:gd name="connsiteX6" fmla="*/ 7620 w 1264920"/>
                  <a:gd name="connsiteY6" fmla="*/ 572167 h 579787"/>
                  <a:gd name="connsiteX7" fmla="*/ 0 w 1264920"/>
                  <a:gd name="connsiteY7" fmla="*/ 191167 h 579787"/>
                  <a:gd name="connsiteX0" fmla="*/ 0 w 1264920"/>
                  <a:gd name="connsiteY0" fmla="*/ 190078 h 578698"/>
                  <a:gd name="connsiteX1" fmla="*/ 312420 w 1264920"/>
                  <a:gd name="connsiteY1" fmla="*/ 3388 h 578698"/>
                  <a:gd name="connsiteX2" fmla="*/ 739140 w 1264920"/>
                  <a:gd name="connsiteY2" fmla="*/ 334858 h 578698"/>
                  <a:gd name="connsiteX3" fmla="*/ 994410 w 1264920"/>
                  <a:gd name="connsiteY3" fmla="*/ 212938 h 578698"/>
                  <a:gd name="connsiteX4" fmla="*/ 1264920 w 1264920"/>
                  <a:gd name="connsiteY4" fmla="*/ 361528 h 578698"/>
                  <a:gd name="connsiteX5" fmla="*/ 1261110 w 1264920"/>
                  <a:gd name="connsiteY5" fmla="*/ 578698 h 578698"/>
                  <a:gd name="connsiteX6" fmla="*/ 7620 w 1264920"/>
                  <a:gd name="connsiteY6" fmla="*/ 571078 h 578698"/>
                  <a:gd name="connsiteX7" fmla="*/ 0 w 1264920"/>
                  <a:gd name="connsiteY7" fmla="*/ 190078 h 57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4920" h="578698">
                    <a:moveTo>
                      <a:pt x="0" y="190078"/>
                    </a:moveTo>
                    <a:cubicBezTo>
                      <a:pt x="37465" y="88478"/>
                      <a:pt x="189230" y="-20742"/>
                      <a:pt x="312420" y="3388"/>
                    </a:cubicBezTo>
                    <a:cubicBezTo>
                      <a:pt x="435610" y="27518"/>
                      <a:pt x="635000" y="327238"/>
                      <a:pt x="739140" y="334858"/>
                    </a:cubicBezTo>
                    <a:cubicBezTo>
                      <a:pt x="843280" y="342478"/>
                      <a:pt x="906780" y="208493"/>
                      <a:pt x="994410" y="212938"/>
                    </a:cubicBezTo>
                    <a:cubicBezTo>
                      <a:pt x="1082040" y="217383"/>
                      <a:pt x="1174750" y="311998"/>
                      <a:pt x="1264920" y="361528"/>
                    </a:cubicBezTo>
                    <a:lnTo>
                      <a:pt x="1261110" y="578698"/>
                    </a:lnTo>
                    <a:lnTo>
                      <a:pt x="7620" y="571078"/>
                    </a:lnTo>
                    <a:lnTo>
                      <a:pt x="0" y="19007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7186120" y="2165495"/>
                <a:ext cx="125993" cy="12599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TextBox 8"/>
            <p:cNvSpPr txBox="1"/>
            <p:nvPr/>
          </p:nvSpPr>
          <p:spPr>
            <a:xfrm>
              <a:off x="969372" y="4122629"/>
              <a:ext cx="954107" cy="400110"/>
            </a:xfrm>
            <a:prstGeom prst="rect">
              <a:avLst/>
            </a:prstGeom>
            <a:noFill/>
          </p:spPr>
          <p:txBody>
            <a:bodyPr wrap="none" rtlCol="0">
              <a:spAutoFit/>
            </a:bodyPr>
            <a:lstStyle/>
            <a:p>
              <a:pPr algn="ctr"/>
              <a:r>
                <a:rPr lang="zh-CN" altLang="en-US" sz="2000" dirty="0" smtClean="0">
                  <a:solidFill>
                    <a:schemeClr val="bg1"/>
                  </a:solidFill>
                </a:rPr>
                <a:t>信息源</a:t>
              </a:r>
              <a:endParaRPr lang="zh-CN" altLang="en-US" sz="2000" dirty="0">
                <a:solidFill>
                  <a:schemeClr val="bg1"/>
                </a:solidFill>
              </a:endParaRPr>
            </a:p>
          </p:txBody>
        </p:sp>
      </p:grpSp>
      <p:grpSp>
        <p:nvGrpSpPr>
          <p:cNvPr id="24" name="组合 23"/>
          <p:cNvGrpSpPr/>
          <p:nvPr/>
        </p:nvGrpSpPr>
        <p:grpSpPr>
          <a:xfrm>
            <a:off x="7956376" y="3530236"/>
            <a:ext cx="697628" cy="992503"/>
            <a:chOff x="7131804" y="3530236"/>
            <a:chExt cx="697628" cy="992503"/>
          </a:xfrm>
        </p:grpSpPr>
        <p:pic>
          <p:nvPicPr>
            <p:cNvPr id="1028" name="Picture 4" descr="maps图标"/>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64288" y="3530236"/>
              <a:ext cx="618844" cy="618844"/>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7131804" y="4122629"/>
              <a:ext cx="697628" cy="400110"/>
            </a:xfrm>
            <a:prstGeom prst="rect">
              <a:avLst/>
            </a:prstGeom>
            <a:noFill/>
          </p:spPr>
          <p:txBody>
            <a:bodyPr wrap="none" rtlCol="0">
              <a:spAutoFit/>
            </a:bodyPr>
            <a:lstStyle/>
            <a:p>
              <a:pPr algn="ctr"/>
              <a:r>
                <a:rPr lang="zh-CN" altLang="en-US" sz="2000" dirty="0" smtClean="0">
                  <a:solidFill>
                    <a:schemeClr val="bg1"/>
                  </a:solidFill>
                </a:rPr>
                <a:t>表达</a:t>
              </a:r>
              <a:endParaRPr lang="zh-CN" altLang="en-US" sz="2000" dirty="0">
                <a:solidFill>
                  <a:schemeClr val="bg1"/>
                </a:solidFill>
              </a:endParaRPr>
            </a:p>
          </p:txBody>
        </p:sp>
      </p:grpSp>
      <p:cxnSp>
        <p:nvCxnSpPr>
          <p:cNvPr id="14" name="直接箭头连接符 13"/>
          <p:cNvCxnSpPr/>
          <p:nvPr/>
        </p:nvCxnSpPr>
        <p:spPr>
          <a:xfrm>
            <a:off x="1297848" y="3879050"/>
            <a:ext cx="6658528" cy="0"/>
          </a:xfrm>
          <a:prstGeom prst="straightConnector1">
            <a:avLst/>
          </a:prstGeom>
          <a:ln w="19050">
            <a:gradFill flip="none" rotWithShape="1">
              <a:gsLst>
                <a:gs pos="0">
                  <a:schemeClr val="bg1">
                    <a:alpha val="0"/>
                  </a:schemeClr>
                </a:gs>
                <a:gs pos="50000">
                  <a:schemeClr val="bg1"/>
                </a:gs>
              </a:gsLst>
              <a:lin ang="0" scaled="1"/>
              <a:tileRect/>
            </a:gradFill>
            <a:tailEnd type="stealth" w="lg" len="lg"/>
          </a:ln>
          <a:effectLst>
            <a:outerShdw blurRad="63500" algn="ctr" rotWithShape="0">
              <a:schemeClr val="bg1"/>
            </a:outerShdw>
          </a:effectLst>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2762484" y="3793991"/>
            <a:ext cx="144016" cy="144016"/>
          </a:xfrm>
          <a:prstGeom prst="ellipse">
            <a:avLst/>
          </a:prstGeom>
          <a:solidFill>
            <a:schemeClr val="bg1"/>
          </a:solidFill>
          <a:ln w="19050">
            <a:noFill/>
            <a:tailEnd type="arrow"/>
          </a:ln>
          <a:effectLst>
            <a:outerShdw blurRad="63500" algn="ctr" rotWithShape="0">
              <a:schemeClr val="bg1"/>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20" name="组合 19"/>
          <p:cNvGrpSpPr/>
          <p:nvPr/>
        </p:nvGrpSpPr>
        <p:grpSpPr>
          <a:xfrm>
            <a:off x="1987087" y="2887661"/>
            <a:ext cx="1708879" cy="829372"/>
            <a:chOff x="2287056" y="2887661"/>
            <a:chExt cx="1708879" cy="829372"/>
          </a:xfrm>
        </p:grpSpPr>
        <p:sp>
          <p:nvSpPr>
            <p:cNvPr id="17" name="圆角矩形 16"/>
            <p:cNvSpPr/>
            <p:nvPr/>
          </p:nvSpPr>
          <p:spPr>
            <a:xfrm>
              <a:off x="2287056" y="2898595"/>
              <a:ext cx="1708879" cy="818438"/>
            </a:xfrm>
            <a:custGeom>
              <a:avLst/>
              <a:gdLst/>
              <a:ahLst/>
              <a:cxnLst/>
              <a:rect l="l" t="t" r="r" b="b"/>
              <a:pathLst>
                <a:path w="1512168" h="724227">
                  <a:moveTo>
                    <a:pt x="96013" y="0"/>
                  </a:moveTo>
                  <a:lnTo>
                    <a:pt x="1416155" y="0"/>
                  </a:lnTo>
                  <a:cubicBezTo>
                    <a:pt x="1469182" y="0"/>
                    <a:pt x="1512168" y="42986"/>
                    <a:pt x="1512168" y="96013"/>
                  </a:cubicBezTo>
                  <a:lnTo>
                    <a:pt x="1512168" y="480051"/>
                  </a:lnTo>
                  <a:cubicBezTo>
                    <a:pt x="1512168" y="533078"/>
                    <a:pt x="1469182" y="576064"/>
                    <a:pt x="1416155" y="576064"/>
                  </a:cubicBezTo>
                  <a:lnTo>
                    <a:pt x="842018" y="576064"/>
                  </a:lnTo>
                  <a:lnTo>
                    <a:pt x="756084" y="724227"/>
                  </a:lnTo>
                  <a:lnTo>
                    <a:pt x="670150" y="576064"/>
                  </a:lnTo>
                  <a:lnTo>
                    <a:pt x="96013" y="576064"/>
                  </a:lnTo>
                  <a:cubicBezTo>
                    <a:pt x="42986" y="576064"/>
                    <a:pt x="0" y="533078"/>
                    <a:pt x="0" y="480051"/>
                  </a:cubicBezTo>
                  <a:lnTo>
                    <a:pt x="0" y="96013"/>
                  </a:lnTo>
                  <a:cubicBezTo>
                    <a:pt x="0" y="42986"/>
                    <a:pt x="42986" y="0"/>
                    <a:pt x="96013" y="0"/>
                  </a:cubicBezTo>
                  <a:close/>
                </a:path>
              </a:pathLst>
            </a:custGeom>
            <a:solidFill>
              <a:schemeClr val="bg1">
                <a:alpha val="25000"/>
              </a:schemeClr>
            </a:solidFill>
            <a:ln w="19050">
              <a:noFill/>
              <a:tailEnd type="arrow"/>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9" name="TextBox 18"/>
            <p:cNvSpPr txBox="1"/>
            <p:nvPr/>
          </p:nvSpPr>
          <p:spPr>
            <a:xfrm>
              <a:off x="2408002" y="2887661"/>
              <a:ext cx="1467068" cy="707886"/>
            </a:xfrm>
            <a:prstGeom prst="rect">
              <a:avLst/>
            </a:prstGeom>
            <a:noFill/>
          </p:spPr>
          <p:txBody>
            <a:bodyPr wrap="none" rtlCol="0">
              <a:spAutoFit/>
            </a:bodyPr>
            <a:lstStyle/>
            <a:p>
              <a:pPr algn="ctr"/>
              <a:r>
                <a:rPr lang="zh-CN" altLang="en-US" sz="2000" b="1" dirty="0" smtClean="0">
                  <a:solidFill>
                    <a:schemeClr val="bg1"/>
                  </a:solidFill>
                </a:rPr>
                <a:t>数据处理</a:t>
              </a:r>
              <a:r>
                <a:rPr lang="en-US" altLang="zh-CN" sz="2000" dirty="0" smtClean="0">
                  <a:solidFill>
                    <a:schemeClr val="bg1"/>
                  </a:solidFill>
                </a:rPr>
                <a:t/>
              </a:r>
              <a:br>
                <a:rPr lang="en-US" altLang="zh-CN" sz="2000" dirty="0" smtClean="0">
                  <a:solidFill>
                    <a:schemeClr val="bg1"/>
                  </a:solidFill>
                </a:rPr>
              </a:br>
              <a:r>
                <a:rPr lang="zh-CN" altLang="en-US" sz="2000" dirty="0" smtClean="0">
                  <a:solidFill>
                    <a:schemeClr val="bg1"/>
                  </a:solidFill>
                </a:rPr>
                <a:t>（矢量化）</a:t>
              </a:r>
              <a:endParaRPr lang="zh-CN" altLang="en-US" sz="2000" dirty="0">
                <a:solidFill>
                  <a:schemeClr val="bg1"/>
                </a:solidFill>
              </a:endParaRPr>
            </a:p>
          </p:txBody>
        </p:sp>
      </p:grpSp>
      <p:sp>
        <p:nvSpPr>
          <p:cNvPr id="23" name="椭圆 22"/>
          <p:cNvSpPr/>
          <p:nvPr/>
        </p:nvSpPr>
        <p:spPr>
          <a:xfrm>
            <a:off x="4651383" y="3800615"/>
            <a:ext cx="144016" cy="144016"/>
          </a:xfrm>
          <a:prstGeom prst="ellipse">
            <a:avLst/>
          </a:prstGeom>
          <a:solidFill>
            <a:schemeClr val="bg1"/>
          </a:solidFill>
          <a:ln w="19050">
            <a:noFill/>
            <a:tailEnd type="arrow"/>
          </a:ln>
          <a:effectLst>
            <a:outerShdw blurRad="63500" algn="ctr" rotWithShape="0">
              <a:schemeClr val="bg1"/>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28" name="组合 27"/>
          <p:cNvGrpSpPr/>
          <p:nvPr/>
        </p:nvGrpSpPr>
        <p:grpSpPr>
          <a:xfrm>
            <a:off x="3848163" y="2880410"/>
            <a:ext cx="1723549" cy="829372"/>
            <a:chOff x="2279761" y="2887661"/>
            <a:chExt cx="1723549" cy="829372"/>
          </a:xfrm>
        </p:grpSpPr>
        <p:sp>
          <p:nvSpPr>
            <p:cNvPr id="29" name="圆角矩形 16"/>
            <p:cNvSpPr/>
            <p:nvPr/>
          </p:nvSpPr>
          <p:spPr>
            <a:xfrm>
              <a:off x="2287056" y="2898595"/>
              <a:ext cx="1708879" cy="818438"/>
            </a:xfrm>
            <a:custGeom>
              <a:avLst/>
              <a:gdLst/>
              <a:ahLst/>
              <a:cxnLst/>
              <a:rect l="l" t="t" r="r" b="b"/>
              <a:pathLst>
                <a:path w="1512168" h="724227">
                  <a:moveTo>
                    <a:pt x="96013" y="0"/>
                  </a:moveTo>
                  <a:lnTo>
                    <a:pt x="1416155" y="0"/>
                  </a:lnTo>
                  <a:cubicBezTo>
                    <a:pt x="1469182" y="0"/>
                    <a:pt x="1512168" y="42986"/>
                    <a:pt x="1512168" y="96013"/>
                  </a:cubicBezTo>
                  <a:lnTo>
                    <a:pt x="1512168" y="480051"/>
                  </a:lnTo>
                  <a:cubicBezTo>
                    <a:pt x="1512168" y="533078"/>
                    <a:pt x="1469182" y="576064"/>
                    <a:pt x="1416155" y="576064"/>
                  </a:cubicBezTo>
                  <a:lnTo>
                    <a:pt x="842018" y="576064"/>
                  </a:lnTo>
                  <a:lnTo>
                    <a:pt x="756084" y="724227"/>
                  </a:lnTo>
                  <a:lnTo>
                    <a:pt x="670150" y="576064"/>
                  </a:lnTo>
                  <a:lnTo>
                    <a:pt x="96013" y="576064"/>
                  </a:lnTo>
                  <a:cubicBezTo>
                    <a:pt x="42986" y="576064"/>
                    <a:pt x="0" y="533078"/>
                    <a:pt x="0" y="480051"/>
                  </a:cubicBezTo>
                  <a:lnTo>
                    <a:pt x="0" y="96013"/>
                  </a:lnTo>
                  <a:cubicBezTo>
                    <a:pt x="0" y="42986"/>
                    <a:pt x="42986" y="0"/>
                    <a:pt x="96013" y="0"/>
                  </a:cubicBezTo>
                  <a:close/>
                </a:path>
              </a:pathLst>
            </a:custGeom>
            <a:solidFill>
              <a:schemeClr val="bg1">
                <a:alpha val="25000"/>
              </a:schemeClr>
            </a:solidFill>
            <a:ln w="19050">
              <a:noFill/>
              <a:tailEnd type="arrow"/>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30" name="TextBox 29"/>
            <p:cNvSpPr txBox="1"/>
            <p:nvPr/>
          </p:nvSpPr>
          <p:spPr>
            <a:xfrm>
              <a:off x="2279761" y="2887661"/>
              <a:ext cx="1723549" cy="707886"/>
            </a:xfrm>
            <a:prstGeom prst="rect">
              <a:avLst/>
            </a:prstGeom>
            <a:noFill/>
          </p:spPr>
          <p:txBody>
            <a:bodyPr wrap="none" rtlCol="0">
              <a:spAutoFit/>
            </a:bodyPr>
            <a:lstStyle/>
            <a:p>
              <a:pPr algn="ctr"/>
              <a:r>
                <a:rPr lang="zh-CN" altLang="en-US" sz="2000" b="1" dirty="0" smtClean="0">
                  <a:solidFill>
                    <a:schemeClr val="bg1"/>
                  </a:solidFill>
                </a:rPr>
                <a:t>数据库</a:t>
              </a:r>
              <a:r>
                <a:rPr lang="en-US" altLang="zh-CN" sz="2000" dirty="0" smtClean="0">
                  <a:solidFill>
                    <a:schemeClr val="bg1"/>
                  </a:solidFill>
                </a:rPr>
                <a:t/>
              </a:r>
              <a:br>
                <a:rPr lang="en-US" altLang="zh-CN" sz="2000" dirty="0" smtClean="0">
                  <a:solidFill>
                    <a:schemeClr val="bg1"/>
                  </a:solidFill>
                </a:rPr>
              </a:br>
              <a:r>
                <a:rPr lang="zh-CN" altLang="en-US" sz="2000" dirty="0" smtClean="0">
                  <a:solidFill>
                    <a:schemeClr val="bg1"/>
                  </a:solidFill>
                </a:rPr>
                <a:t>（添加属性）</a:t>
              </a:r>
              <a:endParaRPr lang="zh-CN" altLang="en-US" sz="2000" dirty="0">
                <a:solidFill>
                  <a:schemeClr val="bg1"/>
                </a:solidFill>
              </a:endParaRPr>
            </a:p>
          </p:txBody>
        </p:sp>
      </p:grpSp>
      <p:sp>
        <p:nvSpPr>
          <p:cNvPr id="31" name="椭圆 30"/>
          <p:cNvSpPr/>
          <p:nvPr/>
        </p:nvSpPr>
        <p:spPr>
          <a:xfrm>
            <a:off x="6546741" y="3800615"/>
            <a:ext cx="144016" cy="144016"/>
          </a:xfrm>
          <a:prstGeom prst="ellipse">
            <a:avLst/>
          </a:prstGeom>
          <a:solidFill>
            <a:schemeClr val="bg1"/>
          </a:solidFill>
          <a:ln w="19050">
            <a:noFill/>
            <a:tailEnd type="arrow"/>
          </a:ln>
          <a:effectLst>
            <a:outerShdw blurRad="63500" algn="ctr" rotWithShape="0">
              <a:schemeClr val="bg1"/>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32" name="组合 31"/>
          <p:cNvGrpSpPr/>
          <p:nvPr/>
        </p:nvGrpSpPr>
        <p:grpSpPr>
          <a:xfrm>
            <a:off x="5743441" y="2876086"/>
            <a:ext cx="1708879" cy="829372"/>
            <a:chOff x="2287056" y="2887661"/>
            <a:chExt cx="1708879" cy="829372"/>
          </a:xfrm>
        </p:grpSpPr>
        <p:sp>
          <p:nvSpPr>
            <p:cNvPr id="33" name="圆角矩形 16"/>
            <p:cNvSpPr/>
            <p:nvPr/>
          </p:nvSpPr>
          <p:spPr>
            <a:xfrm>
              <a:off x="2287056" y="2898595"/>
              <a:ext cx="1708879" cy="818438"/>
            </a:xfrm>
            <a:custGeom>
              <a:avLst/>
              <a:gdLst/>
              <a:ahLst/>
              <a:cxnLst/>
              <a:rect l="l" t="t" r="r" b="b"/>
              <a:pathLst>
                <a:path w="1512168" h="724227">
                  <a:moveTo>
                    <a:pt x="96013" y="0"/>
                  </a:moveTo>
                  <a:lnTo>
                    <a:pt x="1416155" y="0"/>
                  </a:lnTo>
                  <a:cubicBezTo>
                    <a:pt x="1469182" y="0"/>
                    <a:pt x="1512168" y="42986"/>
                    <a:pt x="1512168" y="96013"/>
                  </a:cubicBezTo>
                  <a:lnTo>
                    <a:pt x="1512168" y="480051"/>
                  </a:lnTo>
                  <a:cubicBezTo>
                    <a:pt x="1512168" y="533078"/>
                    <a:pt x="1469182" y="576064"/>
                    <a:pt x="1416155" y="576064"/>
                  </a:cubicBezTo>
                  <a:lnTo>
                    <a:pt x="842018" y="576064"/>
                  </a:lnTo>
                  <a:lnTo>
                    <a:pt x="756084" y="724227"/>
                  </a:lnTo>
                  <a:lnTo>
                    <a:pt x="670150" y="576064"/>
                  </a:lnTo>
                  <a:lnTo>
                    <a:pt x="96013" y="576064"/>
                  </a:lnTo>
                  <a:cubicBezTo>
                    <a:pt x="42986" y="576064"/>
                    <a:pt x="0" y="533078"/>
                    <a:pt x="0" y="480051"/>
                  </a:cubicBezTo>
                  <a:lnTo>
                    <a:pt x="0" y="96013"/>
                  </a:lnTo>
                  <a:cubicBezTo>
                    <a:pt x="0" y="42986"/>
                    <a:pt x="42986" y="0"/>
                    <a:pt x="96013" y="0"/>
                  </a:cubicBezTo>
                  <a:close/>
                </a:path>
              </a:pathLst>
            </a:custGeom>
            <a:solidFill>
              <a:schemeClr val="bg1">
                <a:alpha val="25000"/>
              </a:schemeClr>
            </a:solidFill>
            <a:ln w="19050">
              <a:noFill/>
              <a:tailEnd type="arrow"/>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34" name="TextBox 33"/>
            <p:cNvSpPr txBox="1"/>
            <p:nvPr/>
          </p:nvSpPr>
          <p:spPr>
            <a:xfrm>
              <a:off x="2346285" y="2887661"/>
              <a:ext cx="1590500" cy="707886"/>
            </a:xfrm>
            <a:prstGeom prst="rect">
              <a:avLst/>
            </a:prstGeom>
            <a:noFill/>
          </p:spPr>
          <p:txBody>
            <a:bodyPr wrap="none" rtlCol="0">
              <a:spAutoFit/>
            </a:bodyPr>
            <a:lstStyle/>
            <a:p>
              <a:pPr algn="ctr"/>
              <a:r>
                <a:rPr lang="zh-CN" altLang="en-US" sz="2000" b="1" dirty="0" smtClean="0">
                  <a:solidFill>
                    <a:schemeClr val="bg1"/>
                  </a:solidFill>
                </a:rPr>
                <a:t>空间分析</a:t>
              </a:r>
              <a:r>
                <a:rPr lang="en-US" altLang="zh-CN" sz="2000" dirty="0" smtClean="0">
                  <a:solidFill>
                    <a:schemeClr val="bg1"/>
                  </a:solidFill>
                </a:rPr>
                <a:t/>
              </a:r>
              <a:br>
                <a:rPr lang="en-US" altLang="zh-CN" sz="2000" dirty="0" smtClean="0">
                  <a:solidFill>
                    <a:schemeClr val="bg1"/>
                  </a:solidFill>
                </a:rPr>
              </a:br>
              <a:r>
                <a:rPr lang="zh-CN" altLang="en-US" sz="2000" dirty="0" smtClean="0">
                  <a:solidFill>
                    <a:schemeClr val="bg1"/>
                  </a:solidFill>
                </a:rPr>
                <a:t>（</a:t>
              </a:r>
              <a:r>
                <a:rPr lang="en-US" altLang="zh-CN" sz="2000" dirty="0" smtClean="0">
                  <a:solidFill>
                    <a:schemeClr val="bg1"/>
                  </a:solidFill>
                </a:rPr>
                <a:t>GIS</a:t>
              </a:r>
              <a:r>
                <a:rPr lang="zh-CN" altLang="en-US" sz="2000" dirty="0" smtClean="0">
                  <a:solidFill>
                    <a:schemeClr val="bg1"/>
                  </a:solidFill>
                </a:rPr>
                <a:t>思考）</a:t>
              </a:r>
              <a:endParaRPr lang="zh-CN" altLang="en-US" sz="2000" dirty="0">
                <a:solidFill>
                  <a:schemeClr val="bg1"/>
                </a:solidFill>
              </a:endParaRPr>
            </a:p>
          </p:txBody>
        </p:sp>
      </p:grpSp>
    </p:spTree>
    <p:extLst>
      <p:ext uri="{BB962C8B-B14F-4D97-AF65-F5344CB8AC3E}">
        <p14:creationId xmlns:p14="http://schemas.microsoft.com/office/powerpoint/2010/main" val="327190576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659296" y="2492896"/>
            <a:ext cx="5017160" cy="3762870"/>
            <a:chOff x="4355976" y="2172981"/>
            <a:chExt cx="3810000" cy="2857500"/>
          </a:xfrm>
        </p:grpSpPr>
        <p:sp>
          <p:nvSpPr>
            <p:cNvPr id="3" name="任意多边形 2"/>
            <p:cNvSpPr/>
            <p:nvPr/>
          </p:nvSpPr>
          <p:spPr>
            <a:xfrm>
              <a:off x="5155593" y="4061825"/>
              <a:ext cx="2470978" cy="757698"/>
            </a:xfrm>
            <a:custGeom>
              <a:avLst/>
              <a:gdLst>
                <a:gd name="connsiteX0" fmla="*/ 0 w 2419109"/>
                <a:gd name="connsiteY0" fmla="*/ 393539 h 578734"/>
                <a:gd name="connsiteX1" fmla="*/ 509287 w 2419109"/>
                <a:gd name="connsiteY1" fmla="*/ 578734 h 578734"/>
                <a:gd name="connsiteX2" fmla="*/ 821803 w 2419109"/>
                <a:gd name="connsiteY2" fmla="*/ 532435 h 578734"/>
                <a:gd name="connsiteX3" fmla="*/ 1342664 w 2419109"/>
                <a:gd name="connsiteY3" fmla="*/ 312516 h 578734"/>
                <a:gd name="connsiteX4" fmla="*/ 1516284 w 2419109"/>
                <a:gd name="connsiteY4" fmla="*/ 266217 h 578734"/>
                <a:gd name="connsiteX5" fmla="*/ 1956122 w 2419109"/>
                <a:gd name="connsiteY5" fmla="*/ 335665 h 578734"/>
                <a:gd name="connsiteX6" fmla="*/ 2326512 w 2419109"/>
                <a:gd name="connsiteY6" fmla="*/ 254643 h 578734"/>
                <a:gd name="connsiteX7" fmla="*/ 2419109 w 2419109"/>
                <a:gd name="connsiteY7" fmla="*/ 104172 h 578734"/>
                <a:gd name="connsiteX8" fmla="*/ 2233914 w 2419109"/>
                <a:gd name="connsiteY8" fmla="*/ 0 h 578734"/>
                <a:gd name="connsiteX9" fmla="*/ 0 w 2419109"/>
                <a:gd name="connsiteY9" fmla="*/ 393539 h 578734"/>
                <a:gd name="connsiteX0" fmla="*/ 0 w 2264793"/>
                <a:gd name="connsiteY0" fmla="*/ 347197 h 578734"/>
                <a:gd name="connsiteX1" fmla="*/ 354971 w 2264793"/>
                <a:gd name="connsiteY1" fmla="*/ 578734 h 578734"/>
                <a:gd name="connsiteX2" fmla="*/ 667487 w 2264793"/>
                <a:gd name="connsiteY2" fmla="*/ 532435 h 578734"/>
                <a:gd name="connsiteX3" fmla="*/ 1188348 w 2264793"/>
                <a:gd name="connsiteY3" fmla="*/ 312516 h 578734"/>
                <a:gd name="connsiteX4" fmla="*/ 1361968 w 2264793"/>
                <a:gd name="connsiteY4" fmla="*/ 266217 h 578734"/>
                <a:gd name="connsiteX5" fmla="*/ 1801806 w 2264793"/>
                <a:gd name="connsiteY5" fmla="*/ 335665 h 578734"/>
                <a:gd name="connsiteX6" fmla="*/ 2172196 w 2264793"/>
                <a:gd name="connsiteY6" fmla="*/ 254643 h 578734"/>
                <a:gd name="connsiteX7" fmla="*/ 2264793 w 2264793"/>
                <a:gd name="connsiteY7" fmla="*/ 104172 h 578734"/>
                <a:gd name="connsiteX8" fmla="*/ 2079598 w 2264793"/>
                <a:gd name="connsiteY8" fmla="*/ 0 h 578734"/>
                <a:gd name="connsiteX9" fmla="*/ 0 w 2264793"/>
                <a:gd name="connsiteY9" fmla="*/ 347197 h 578734"/>
                <a:gd name="connsiteX0" fmla="*/ 0 w 2264793"/>
                <a:gd name="connsiteY0" fmla="*/ 347197 h 578734"/>
                <a:gd name="connsiteX1" fmla="*/ 354971 w 2264793"/>
                <a:gd name="connsiteY1" fmla="*/ 578734 h 578734"/>
                <a:gd name="connsiteX2" fmla="*/ 667487 w 2264793"/>
                <a:gd name="connsiteY2" fmla="*/ 532435 h 578734"/>
                <a:gd name="connsiteX3" fmla="*/ 1188348 w 2264793"/>
                <a:gd name="connsiteY3" fmla="*/ 312516 h 578734"/>
                <a:gd name="connsiteX4" fmla="*/ 1361968 w 2264793"/>
                <a:gd name="connsiteY4" fmla="*/ 266217 h 578734"/>
                <a:gd name="connsiteX5" fmla="*/ 1801806 w 2264793"/>
                <a:gd name="connsiteY5" fmla="*/ 335665 h 578734"/>
                <a:gd name="connsiteX6" fmla="*/ 2172196 w 2264793"/>
                <a:gd name="connsiteY6" fmla="*/ 254643 h 578734"/>
                <a:gd name="connsiteX7" fmla="*/ 2264793 w 2264793"/>
                <a:gd name="connsiteY7" fmla="*/ 104172 h 578734"/>
                <a:gd name="connsiteX8" fmla="*/ 2079598 w 2264793"/>
                <a:gd name="connsiteY8" fmla="*/ 0 h 578734"/>
                <a:gd name="connsiteX9" fmla="*/ 0 w 2264793"/>
                <a:gd name="connsiteY9" fmla="*/ 347197 h 578734"/>
                <a:gd name="connsiteX0" fmla="*/ 0 w 2264793"/>
                <a:gd name="connsiteY0" fmla="*/ 381140 h 612677"/>
                <a:gd name="connsiteX1" fmla="*/ 354971 w 2264793"/>
                <a:gd name="connsiteY1" fmla="*/ 612677 h 612677"/>
                <a:gd name="connsiteX2" fmla="*/ 667487 w 2264793"/>
                <a:gd name="connsiteY2" fmla="*/ 566378 h 612677"/>
                <a:gd name="connsiteX3" fmla="*/ 1188348 w 2264793"/>
                <a:gd name="connsiteY3" fmla="*/ 346459 h 612677"/>
                <a:gd name="connsiteX4" fmla="*/ 1361968 w 2264793"/>
                <a:gd name="connsiteY4" fmla="*/ 300160 h 612677"/>
                <a:gd name="connsiteX5" fmla="*/ 1801806 w 2264793"/>
                <a:gd name="connsiteY5" fmla="*/ 369608 h 612677"/>
                <a:gd name="connsiteX6" fmla="*/ 2172196 w 2264793"/>
                <a:gd name="connsiteY6" fmla="*/ 288586 h 612677"/>
                <a:gd name="connsiteX7" fmla="*/ 2264793 w 2264793"/>
                <a:gd name="connsiteY7" fmla="*/ 138115 h 612677"/>
                <a:gd name="connsiteX8" fmla="*/ 2079598 w 2264793"/>
                <a:gd name="connsiteY8" fmla="*/ 33943 h 612677"/>
                <a:gd name="connsiteX9" fmla="*/ 0 w 2264793"/>
                <a:gd name="connsiteY9" fmla="*/ 381140 h 612677"/>
                <a:gd name="connsiteX0" fmla="*/ 0 w 2264793"/>
                <a:gd name="connsiteY0" fmla="*/ 439141 h 670678"/>
                <a:gd name="connsiteX1" fmla="*/ 354971 w 2264793"/>
                <a:gd name="connsiteY1" fmla="*/ 670678 h 670678"/>
                <a:gd name="connsiteX2" fmla="*/ 667487 w 2264793"/>
                <a:gd name="connsiteY2" fmla="*/ 624379 h 670678"/>
                <a:gd name="connsiteX3" fmla="*/ 1188348 w 2264793"/>
                <a:gd name="connsiteY3" fmla="*/ 404460 h 670678"/>
                <a:gd name="connsiteX4" fmla="*/ 1361968 w 2264793"/>
                <a:gd name="connsiteY4" fmla="*/ 358161 h 670678"/>
                <a:gd name="connsiteX5" fmla="*/ 1801806 w 2264793"/>
                <a:gd name="connsiteY5" fmla="*/ 427609 h 670678"/>
                <a:gd name="connsiteX6" fmla="*/ 2172196 w 2264793"/>
                <a:gd name="connsiteY6" fmla="*/ 346587 h 670678"/>
                <a:gd name="connsiteX7" fmla="*/ 2264793 w 2264793"/>
                <a:gd name="connsiteY7" fmla="*/ 196116 h 670678"/>
                <a:gd name="connsiteX8" fmla="*/ 2079598 w 2264793"/>
                <a:gd name="connsiteY8" fmla="*/ 91944 h 670678"/>
                <a:gd name="connsiteX9" fmla="*/ 0 w 2264793"/>
                <a:gd name="connsiteY9" fmla="*/ 439141 h 670678"/>
                <a:gd name="connsiteX0" fmla="*/ 0 w 2264793"/>
                <a:gd name="connsiteY0" fmla="*/ 438932 h 670469"/>
                <a:gd name="connsiteX1" fmla="*/ 354971 w 2264793"/>
                <a:gd name="connsiteY1" fmla="*/ 670469 h 670469"/>
                <a:gd name="connsiteX2" fmla="*/ 667487 w 2264793"/>
                <a:gd name="connsiteY2" fmla="*/ 624170 h 670469"/>
                <a:gd name="connsiteX3" fmla="*/ 1188348 w 2264793"/>
                <a:gd name="connsiteY3" fmla="*/ 404251 h 670469"/>
                <a:gd name="connsiteX4" fmla="*/ 1361968 w 2264793"/>
                <a:gd name="connsiteY4" fmla="*/ 357952 h 670469"/>
                <a:gd name="connsiteX5" fmla="*/ 1801806 w 2264793"/>
                <a:gd name="connsiteY5" fmla="*/ 427400 h 670469"/>
                <a:gd name="connsiteX6" fmla="*/ 2172196 w 2264793"/>
                <a:gd name="connsiteY6" fmla="*/ 346378 h 670469"/>
                <a:gd name="connsiteX7" fmla="*/ 2264793 w 2264793"/>
                <a:gd name="connsiteY7" fmla="*/ 195907 h 670469"/>
                <a:gd name="connsiteX8" fmla="*/ 2079598 w 2264793"/>
                <a:gd name="connsiteY8" fmla="*/ 91735 h 670469"/>
                <a:gd name="connsiteX9" fmla="*/ 1383705 w 2264793"/>
                <a:gd name="connsiteY9" fmla="*/ 17410 h 670469"/>
                <a:gd name="connsiteX10" fmla="*/ 0 w 2264793"/>
                <a:gd name="connsiteY10" fmla="*/ 438932 h 670469"/>
                <a:gd name="connsiteX0" fmla="*/ 0 w 2264793"/>
                <a:gd name="connsiteY0" fmla="*/ 421522 h 653059"/>
                <a:gd name="connsiteX1" fmla="*/ 354971 w 2264793"/>
                <a:gd name="connsiteY1" fmla="*/ 653059 h 653059"/>
                <a:gd name="connsiteX2" fmla="*/ 667487 w 2264793"/>
                <a:gd name="connsiteY2" fmla="*/ 606760 h 653059"/>
                <a:gd name="connsiteX3" fmla="*/ 1188348 w 2264793"/>
                <a:gd name="connsiteY3" fmla="*/ 386841 h 653059"/>
                <a:gd name="connsiteX4" fmla="*/ 1361968 w 2264793"/>
                <a:gd name="connsiteY4" fmla="*/ 340542 h 653059"/>
                <a:gd name="connsiteX5" fmla="*/ 1801806 w 2264793"/>
                <a:gd name="connsiteY5" fmla="*/ 409990 h 653059"/>
                <a:gd name="connsiteX6" fmla="*/ 2172196 w 2264793"/>
                <a:gd name="connsiteY6" fmla="*/ 328968 h 653059"/>
                <a:gd name="connsiteX7" fmla="*/ 2264793 w 2264793"/>
                <a:gd name="connsiteY7" fmla="*/ 178497 h 653059"/>
                <a:gd name="connsiteX8" fmla="*/ 2079598 w 2264793"/>
                <a:gd name="connsiteY8" fmla="*/ 74325 h 653059"/>
                <a:gd name="connsiteX9" fmla="*/ 1383705 w 2264793"/>
                <a:gd name="connsiteY9" fmla="*/ 0 h 653059"/>
                <a:gd name="connsiteX10" fmla="*/ 0 w 2264793"/>
                <a:gd name="connsiteY10" fmla="*/ 421522 h 653059"/>
                <a:gd name="connsiteX0" fmla="*/ 0 w 2319110"/>
                <a:gd name="connsiteY0" fmla="*/ 467864 h 653059"/>
                <a:gd name="connsiteX1" fmla="*/ 409288 w 2319110"/>
                <a:gd name="connsiteY1" fmla="*/ 653059 h 653059"/>
                <a:gd name="connsiteX2" fmla="*/ 721804 w 2319110"/>
                <a:gd name="connsiteY2" fmla="*/ 606760 h 653059"/>
                <a:gd name="connsiteX3" fmla="*/ 1242665 w 2319110"/>
                <a:gd name="connsiteY3" fmla="*/ 386841 h 653059"/>
                <a:gd name="connsiteX4" fmla="*/ 1416285 w 2319110"/>
                <a:gd name="connsiteY4" fmla="*/ 340542 h 653059"/>
                <a:gd name="connsiteX5" fmla="*/ 1856123 w 2319110"/>
                <a:gd name="connsiteY5" fmla="*/ 409990 h 653059"/>
                <a:gd name="connsiteX6" fmla="*/ 2226513 w 2319110"/>
                <a:gd name="connsiteY6" fmla="*/ 328968 h 653059"/>
                <a:gd name="connsiteX7" fmla="*/ 2319110 w 2319110"/>
                <a:gd name="connsiteY7" fmla="*/ 178497 h 653059"/>
                <a:gd name="connsiteX8" fmla="*/ 2133915 w 2319110"/>
                <a:gd name="connsiteY8" fmla="*/ 74325 h 653059"/>
                <a:gd name="connsiteX9" fmla="*/ 1438022 w 2319110"/>
                <a:gd name="connsiteY9" fmla="*/ 0 h 653059"/>
                <a:gd name="connsiteX10" fmla="*/ 0 w 2319110"/>
                <a:gd name="connsiteY10" fmla="*/ 467864 h 653059"/>
                <a:gd name="connsiteX0" fmla="*/ 0 w 2319110"/>
                <a:gd name="connsiteY0" fmla="*/ 467864 h 606760"/>
                <a:gd name="connsiteX1" fmla="*/ 463605 w 2319110"/>
                <a:gd name="connsiteY1" fmla="*/ 588181 h 606760"/>
                <a:gd name="connsiteX2" fmla="*/ 721804 w 2319110"/>
                <a:gd name="connsiteY2" fmla="*/ 606760 h 606760"/>
                <a:gd name="connsiteX3" fmla="*/ 1242665 w 2319110"/>
                <a:gd name="connsiteY3" fmla="*/ 386841 h 606760"/>
                <a:gd name="connsiteX4" fmla="*/ 1416285 w 2319110"/>
                <a:gd name="connsiteY4" fmla="*/ 340542 h 606760"/>
                <a:gd name="connsiteX5" fmla="*/ 1856123 w 2319110"/>
                <a:gd name="connsiteY5" fmla="*/ 409990 h 606760"/>
                <a:gd name="connsiteX6" fmla="*/ 2226513 w 2319110"/>
                <a:gd name="connsiteY6" fmla="*/ 328968 h 606760"/>
                <a:gd name="connsiteX7" fmla="*/ 2319110 w 2319110"/>
                <a:gd name="connsiteY7" fmla="*/ 178497 h 606760"/>
                <a:gd name="connsiteX8" fmla="*/ 2133915 w 2319110"/>
                <a:gd name="connsiteY8" fmla="*/ 74325 h 606760"/>
                <a:gd name="connsiteX9" fmla="*/ 1438022 w 2319110"/>
                <a:gd name="connsiteY9" fmla="*/ 0 h 606760"/>
                <a:gd name="connsiteX10" fmla="*/ 0 w 2319110"/>
                <a:gd name="connsiteY10" fmla="*/ 467864 h 606760"/>
                <a:gd name="connsiteX0" fmla="*/ 0 w 2319110"/>
                <a:gd name="connsiteY0" fmla="*/ 467864 h 588181"/>
                <a:gd name="connsiteX1" fmla="*/ 463605 w 2319110"/>
                <a:gd name="connsiteY1" fmla="*/ 588181 h 588181"/>
                <a:gd name="connsiteX2" fmla="*/ 776120 w 2319110"/>
                <a:gd name="connsiteY2" fmla="*/ 551150 h 588181"/>
                <a:gd name="connsiteX3" fmla="*/ 1242665 w 2319110"/>
                <a:gd name="connsiteY3" fmla="*/ 386841 h 588181"/>
                <a:gd name="connsiteX4" fmla="*/ 1416285 w 2319110"/>
                <a:gd name="connsiteY4" fmla="*/ 340542 h 588181"/>
                <a:gd name="connsiteX5" fmla="*/ 1856123 w 2319110"/>
                <a:gd name="connsiteY5" fmla="*/ 409990 h 588181"/>
                <a:gd name="connsiteX6" fmla="*/ 2226513 w 2319110"/>
                <a:gd name="connsiteY6" fmla="*/ 328968 h 588181"/>
                <a:gd name="connsiteX7" fmla="*/ 2319110 w 2319110"/>
                <a:gd name="connsiteY7" fmla="*/ 178497 h 588181"/>
                <a:gd name="connsiteX8" fmla="*/ 2133915 w 2319110"/>
                <a:gd name="connsiteY8" fmla="*/ 74325 h 588181"/>
                <a:gd name="connsiteX9" fmla="*/ 1438022 w 2319110"/>
                <a:gd name="connsiteY9" fmla="*/ 0 h 588181"/>
                <a:gd name="connsiteX10" fmla="*/ 0 w 2319110"/>
                <a:gd name="connsiteY10" fmla="*/ 467864 h 588181"/>
                <a:gd name="connsiteX0" fmla="*/ 0 w 2319110"/>
                <a:gd name="connsiteY0" fmla="*/ 467864 h 588181"/>
                <a:gd name="connsiteX1" fmla="*/ 463605 w 2319110"/>
                <a:gd name="connsiteY1" fmla="*/ 588181 h 588181"/>
                <a:gd name="connsiteX2" fmla="*/ 776120 w 2319110"/>
                <a:gd name="connsiteY2" fmla="*/ 551150 h 588181"/>
                <a:gd name="connsiteX3" fmla="*/ 1242665 w 2319110"/>
                <a:gd name="connsiteY3" fmla="*/ 386841 h 588181"/>
                <a:gd name="connsiteX4" fmla="*/ 1416285 w 2319110"/>
                <a:gd name="connsiteY4" fmla="*/ 386884 h 588181"/>
                <a:gd name="connsiteX5" fmla="*/ 1856123 w 2319110"/>
                <a:gd name="connsiteY5" fmla="*/ 409990 h 588181"/>
                <a:gd name="connsiteX6" fmla="*/ 2226513 w 2319110"/>
                <a:gd name="connsiteY6" fmla="*/ 328968 h 588181"/>
                <a:gd name="connsiteX7" fmla="*/ 2319110 w 2319110"/>
                <a:gd name="connsiteY7" fmla="*/ 178497 h 588181"/>
                <a:gd name="connsiteX8" fmla="*/ 2133915 w 2319110"/>
                <a:gd name="connsiteY8" fmla="*/ 74325 h 588181"/>
                <a:gd name="connsiteX9" fmla="*/ 1438022 w 2319110"/>
                <a:gd name="connsiteY9" fmla="*/ 0 h 588181"/>
                <a:gd name="connsiteX10" fmla="*/ 0 w 2319110"/>
                <a:gd name="connsiteY10" fmla="*/ 467864 h 588181"/>
                <a:gd name="connsiteX0" fmla="*/ 0 w 2319110"/>
                <a:gd name="connsiteY0" fmla="*/ 467864 h 588181"/>
                <a:gd name="connsiteX1" fmla="*/ 463605 w 2319110"/>
                <a:gd name="connsiteY1" fmla="*/ 588181 h 588181"/>
                <a:gd name="connsiteX2" fmla="*/ 776120 w 2319110"/>
                <a:gd name="connsiteY2" fmla="*/ 551150 h 588181"/>
                <a:gd name="connsiteX3" fmla="*/ 1144896 w 2319110"/>
                <a:gd name="connsiteY3" fmla="*/ 479524 h 588181"/>
                <a:gd name="connsiteX4" fmla="*/ 1416285 w 2319110"/>
                <a:gd name="connsiteY4" fmla="*/ 386884 h 588181"/>
                <a:gd name="connsiteX5" fmla="*/ 1856123 w 2319110"/>
                <a:gd name="connsiteY5" fmla="*/ 409990 h 588181"/>
                <a:gd name="connsiteX6" fmla="*/ 2226513 w 2319110"/>
                <a:gd name="connsiteY6" fmla="*/ 328968 h 588181"/>
                <a:gd name="connsiteX7" fmla="*/ 2319110 w 2319110"/>
                <a:gd name="connsiteY7" fmla="*/ 178497 h 588181"/>
                <a:gd name="connsiteX8" fmla="*/ 2133915 w 2319110"/>
                <a:gd name="connsiteY8" fmla="*/ 74325 h 588181"/>
                <a:gd name="connsiteX9" fmla="*/ 1438022 w 2319110"/>
                <a:gd name="connsiteY9" fmla="*/ 0 h 588181"/>
                <a:gd name="connsiteX10" fmla="*/ 0 w 2319110"/>
                <a:gd name="connsiteY10" fmla="*/ 467864 h 588181"/>
                <a:gd name="connsiteX0" fmla="*/ 0 w 2319110"/>
                <a:gd name="connsiteY0" fmla="*/ 467864 h 616027"/>
                <a:gd name="connsiteX1" fmla="*/ 463605 w 2319110"/>
                <a:gd name="connsiteY1" fmla="*/ 588181 h 616027"/>
                <a:gd name="connsiteX2" fmla="*/ 873890 w 2319110"/>
                <a:gd name="connsiteY2" fmla="*/ 616027 h 616027"/>
                <a:gd name="connsiteX3" fmla="*/ 1144896 w 2319110"/>
                <a:gd name="connsiteY3" fmla="*/ 479524 h 616027"/>
                <a:gd name="connsiteX4" fmla="*/ 1416285 w 2319110"/>
                <a:gd name="connsiteY4" fmla="*/ 386884 h 616027"/>
                <a:gd name="connsiteX5" fmla="*/ 1856123 w 2319110"/>
                <a:gd name="connsiteY5" fmla="*/ 409990 h 616027"/>
                <a:gd name="connsiteX6" fmla="*/ 2226513 w 2319110"/>
                <a:gd name="connsiteY6" fmla="*/ 328968 h 616027"/>
                <a:gd name="connsiteX7" fmla="*/ 2319110 w 2319110"/>
                <a:gd name="connsiteY7" fmla="*/ 178497 h 616027"/>
                <a:gd name="connsiteX8" fmla="*/ 2133915 w 2319110"/>
                <a:gd name="connsiteY8" fmla="*/ 74325 h 616027"/>
                <a:gd name="connsiteX9" fmla="*/ 1438022 w 2319110"/>
                <a:gd name="connsiteY9" fmla="*/ 0 h 616027"/>
                <a:gd name="connsiteX10" fmla="*/ 0 w 2319110"/>
                <a:gd name="connsiteY10" fmla="*/ 467864 h 616027"/>
                <a:gd name="connsiteX0" fmla="*/ 0 w 2319110"/>
                <a:gd name="connsiteY0" fmla="*/ 467864 h 616027"/>
                <a:gd name="connsiteX1" fmla="*/ 463605 w 2319110"/>
                <a:gd name="connsiteY1" fmla="*/ 588181 h 616027"/>
                <a:gd name="connsiteX2" fmla="*/ 873890 w 2319110"/>
                <a:gd name="connsiteY2" fmla="*/ 616027 h 616027"/>
                <a:gd name="connsiteX3" fmla="*/ 1220939 w 2319110"/>
                <a:gd name="connsiteY3" fmla="*/ 488793 h 616027"/>
                <a:gd name="connsiteX4" fmla="*/ 1416285 w 2319110"/>
                <a:gd name="connsiteY4" fmla="*/ 386884 h 616027"/>
                <a:gd name="connsiteX5" fmla="*/ 1856123 w 2319110"/>
                <a:gd name="connsiteY5" fmla="*/ 409990 h 616027"/>
                <a:gd name="connsiteX6" fmla="*/ 2226513 w 2319110"/>
                <a:gd name="connsiteY6" fmla="*/ 328968 h 616027"/>
                <a:gd name="connsiteX7" fmla="*/ 2319110 w 2319110"/>
                <a:gd name="connsiteY7" fmla="*/ 178497 h 616027"/>
                <a:gd name="connsiteX8" fmla="*/ 2133915 w 2319110"/>
                <a:gd name="connsiteY8" fmla="*/ 74325 h 616027"/>
                <a:gd name="connsiteX9" fmla="*/ 1438022 w 2319110"/>
                <a:gd name="connsiteY9" fmla="*/ 0 h 616027"/>
                <a:gd name="connsiteX10" fmla="*/ 0 w 2319110"/>
                <a:gd name="connsiteY10" fmla="*/ 467864 h 616027"/>
                <a:gd name="connsiteX0" fmla="*/ 0 w 2319110"/>
                <a:gd name="connsiteY0" fmla="*/ 467864 h 616027"/>
                <a:gd name="connsiteX1" fmla="*/ 550511 w 2319110"/>
                <a:gd name="connsiteY1" fmla="*/ 606718 h 616027"/>
                <a:gd name="connsiteX2" fmla="*/ 873890 w 2319110"/>
                <a:gd name="connsiteY2" fmla="*/ 616027 h 616027"/>
                <a:gd name="connsiteX3" fmla="*/ 1220939 w 2319110"/>
                <a:gd name="connsiteY3" fmla="*/ 488793 h 616027"/>
                <a:gd name="connsiteX4" fmla="*/ 1416285 w 2319110"/>
                <a:gd name="connsiteY4" fmla="*/ 386884 h 616027"/>
                <a:gd name="connsiteX5" fmla="*/ 1856123 w 2319110"/>
                <a:gd name="connsiteY5" fmla="*/ 409990 h 616027"/>
                <a:gd name="connsiteX6" fmla="*/ 2226513 w 2319110"/>
                <a:gd name="connsiteY6" fmla="*/ 328968 h 616027"/>
                <a:gd name="connsiteX7" fmla="*/ 2319110 w 2319110"/>
                <a:gd name="connsiteY7" fmla="*/ 178497 h 616027"/>
                <a:gd name="connsiteX8" fmla="*/ 2133915 w 2319110"/>
                <a:gd name="connsiteY8" fmla="*/ 74325 h 616027"/>
                <a:gd name="connsiteX9" fmla="*/ 1438022 w 2319110"/>
                <a:gd name="connsiteY9" fmla="*/ 0 h 616027"/>
                <a:gd name="connsiteX10" fmla="*/ 0 w 2319110"/>
                <a:gd name="connsiteY10" fmla="*/ 467864 h 616027"/>
                <a:gd name="connsiteX0" fmla="*/ 0 w 2319110"/>
                <a:gd name="connsiteY0" fmla="*/ 467864 h 606718"/>
                <a:gd name="connsiteX1" fmla="*/ 550511 w 2319110"/>
                <a:gd name="connsiteY1" fmla="*/ 606718 h 606718"/>
                <a:gd name="connsiteX2" fmla="*/ 808710 w 2319110"/>
                <a:gd name="connsiteY2" fmla="*/ 588222 h 606718"/>
                <a:gd name="connsiteX3" fmla="*/ 1220939 w 2319110"/>
                <a:gd name="connsiteY3" fmla="*/ 488793 h 606718"/>
                <a:gd name="connsiteX4" fmla="*/ 1416285 w 2319110"/>
                <a:gd name="connsiteY4" fmla="*/ 386884 h 606718"/>
                <a:gd name="connsiteX5" fmla="*/ 1856123 w 2319110"/>
                <a:gd name="connsiteY5" fmla="*/ 409990 h 606718"/>
                <a:gd name="connsiteX6" fmla="*/ 2226513 w 2319110"/>
                <a:gd name="connsiteY6" fmla="*/ 328968 h 606718"/>
                <a:gd name="connsiteX7" fmla="*/ 2319110 w 2319110"/>
                <a:gd name="connsiteY7" fmla="*/ 178497 h 606718"/>
                <a:gd name="connsiteX8" fmla="*/ 2133915 w 2319110"/>
                <a:gd name="connsiteY8" fmla="*/ 74325 h 606718"/>
                <a:gd name="connsiteX9" fmla="*/ 1438022 w 2319110"/>
                <a:gd name="connsiteY9" fmla="*/ 0 h 606718"/>
                <a:gd name="connsiteX10" fmla="*/ 0 w 2319110"/>
                <a:gd name="connsiteY10" fmla="*/ 467864 h 606718"/>
                <a:gd name="connsiteX0" fmla="*/ 0 w 2319110"/>
                <a:gd name="connsiteY0" fmla="*/ 467864 h 606718"/>
                <a:gd name="connsiteX1" fmla="*/ 550511 w 2319110"/>
                <a:gd name="connsiteY1" fmla="*/ 606718 h 606718"/>
                <a:gd name="connsiteX2" fmla="*/ 808710 w 2319110"/>
                <a:gd name="connsiteY2" fmla="*/ 588222 h 606718"/>
                <a:gd name="connsiteX3" fmla="*/ 1166623 w 2319110"/>
                <a:gd name="connsiteY3" fmla="*/ 470256 h 606718"/>
                <a:gd name="connsiteX4" fmla="*/ 1416285 w 2319110"/>
                <a:gd name="connsiteY4" fmla="*/ 386884 h 606718"/>
                <a:gd name="connsiteX5" fmla="*/ 1856123 w 2319110"/>
                <a:gd name="connsiteY5" fmla="*/ 409990 h 606718"/>
                <a:gd name="connsiteX6" fmla="*/ 2226513 w 2319110"/>
                <a:gd name="connsiteY6" fmla="*/ 328968 h 606718"/>
                <a:gd name="connsiteX7" fmla="*/ 2319110 w 2319110"/>
                <a:gd name="connsiteY7" fmla="*/ 178497 h 606718"/>
                <a:gd name="connsiteX8" fmla="*/ 2133915 w 2319110"/>
                <a:gd name="connsiteY8" fmla="*/ 74325 h 606718"/>
                <a:gd name="connsiteX9" fmla="*/ 1438022 w 2319110"/>
                <a:gd name="connsiteY9" fmla="*/ 0 h 606718"/>
                <a:gd name="connsiteX10" fmla="*/ 0 w 2319110"/>
                <a:gd name="connsiteY10" fmla="*/ 467864 h 606718"/>
                <a:gd name="connsiteX0" fmla="*/ 0 w 2319110"/>
                <a:gd name="connsiteY0" fmla="*/ 467864 h 606718"/>
                <a:gd name="connsiteX1" fmla="*/ 550511 w 2319110"/>
                <a:gd name="connsiteY1" fmla="*/ 606718 h 606718"/>
                <a:gd name="connsiteX2" fmla="*/ 808710 w 2319110"/>
                <a:gd name="connsiteY2" fmla="*/ 588222 h 606718"/>
                <a:gd name="connsiteX3" fmla="*/ 1166623 w 2319110"/>
                <a:gd name="connsiteY3" fmla="*/ 470256 h 606718"/>
                <a:gd name="connsiteX4" fmla="*/ 1416285 w 2319110"/>
                <a:gd name="connsiteY4" fmla="*/ 386884 h 606718"/>
                <a:gd name="connsiteX5" fmla="*/ 1856123 w 2319110"/>
                <a:gd name="connsiteY5" fmla="*/ 409990 h 606718"/>
                <a:gd name="connsiteX6" fmla="*/ 2183059 w 2319110"/>
                <a:gd name="connsiteY6" fmla="*/ 393846 h 606718"/>
                <a:gd name="connsiteX7" fmla="*/ 2319110 w 2319110"/>
                <a:gd name="connsiteY7" fmla="*/ 178497 h 606718"/>
                <a:gd name="connsiteX8" fmla="*/ 2133915 w 2319110"/>
                <a:gd name="connsiteY8" fmla="*/ 74325 h 606718"/>
                <a:gd name="connsiteX9" fmla="*/ 1438022 w 2319110"/>
                <a:gd name="connsiteY9" fmla="*/ 0 h 606718"/>
                <a:gd name="connsiteX10" fmla="*/ 0 w 2319110"/>
                <a:gd name="connsiteY10" fmla="*/ 467864 h 606718"/>
                <a:gd name="connsiteX0" fmla="*/ 0 w 2319110"/>
                <a:gd name="connsiteY0" fmla="*/ 467864 h 606718"/>
                <a:gd name="connsiteX1" fmla="*/ 550511 w 2319110"/>
                <a:gd name="connsiteY1" fmla="*/ 606718 h 606718"/>
                <a:gd name="connsiteX2" fmla="*/ 808710 w 2319110"/>
                <a:gd name="connsiteY2" fmla="*/ 588222 h 606718"/>
                <a:gd name="connsiteX3" fmla="*/ 1166623 w 2319110"/>
                <a:gd name="connsiteY3" fmla="*/ 470256 h 606718"/>
                <a:gd name="connsiteX4" fmla="*/ 1416285 w 2319110"/>
                <a:gd name="connsiteY4" fmla="*/ 386884 h 606718"/>
                <a:gd name="connsiteX5" fmla="*/ 1856123 w 2319110"/>
                <a:gd name="connsiteY5" fmla="*/ 409990 h 606718"/>
                <a:gd name="connsiteX6" fmla="*/ 2172197 w 2319110"/>
                <a:gd name="connsiteY6" fmla="*/ 338236 h 606718"/>
                <a:gd name="connsiteX7" fmla="*/ 2319110 w 2319110"/>
                <a:gd name="connsiteY7" fmla="*/ 178497 h 606718"/>
                <a:gd name="connsiteX8" fmla="*/ 2133915 w 2319110"/>
                <a:gd name="connsiteY8" fmla="*/ 74325 h 606718"/>
                <a:gd name="connsiteX9" fmla="*/ 1438022 w 2319110"/>
                <a:gd name="connsiteY9" fmla="*/ 0 h 606718"/>
                <a:gd name="connsiteX10" fmla="*/ 0 w 2319110"/>
                <a:gd name="connsiteY10" fmla="*/ 467864 h 606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19110" h="606718">
                  <a:moveTo>
                    <a:pt x="0" y="467864"/>
                  </a:moveTo>
                  <a:lnTo>
                    <a:pt x="550511" y="606718"/>
                  </a:lnTo>
                  <a:lnTo>
                    <a:pt x="808710" y="588222"/>
                  </a:lnTo>
                  <a:lnTo>
                    <a:pt x="1166623" y="470256"/>
                  </a:lnTo>
                  <a:lnTo>
                    <a:pt x="1416285" y="386884"/>
                  </a:lnTo>
                  <a:lnTo>
                    <a:pt x="1856123" y="409990"/>
                  </a:lnTo>
                  <a:lnTo>
                    <a:pt x="2172197" y="338236"/>
                  </a:lnTo>
                  <a:lnTo>
                    <a:pt x="2319110" y="178497"/>
                  </a:lnTo>
                  <a:lnTo>
                    <a:pt x="2133915" y="74325"/>
                  </a:lnTo>
                  <a:cubicBezTo>
                    <a:pt x="1987067" y="44575"/>
                    <a:pt x="1712606" y="247988"/>
                    <a:pt x="1438022" y="0"/>
                  </a:cubicBezTo>
                  <a:cubicBezTo>
                    <a:pt x="1091423" y="57866"/>
                    <a:pt x="171456" y="359021"/>
                    <a:pt x="0" y="467864"/>
                  </a:cubicBezTo>
                  <a:close/>
                </a:path>
              </a:pathLst>
            </a:custGeom>
            <a:solidFill>
              <a:schemeClr val="tx1">
                <a:alpha val="30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55976" y="2172981"/>
              <a:ext cx="3810000" cy="2857500"/>
            </a:xfrm>
            <a:prstGeom prst="rect">
              <a:avLst/>
            </a:prstGeom>
          </p:spPr>
        </p:pic>
        <p:sp>
          <p:nvSpPr>
            <p:cNvPr id="5" name="任意多边形 4"/>
            <p:cNvSpPr/>
            <p:nvPr/>
          </p:nvSpPr>
          <p:spPr>
            <a:xfrm>
              <a:off x="5455361" y="2977201"/>
              <a:ext cx="2286652" cy="1761297"/>
            </a:xfrm>
            <a:custGeom>
              <a:avLst/>
              <a:gdLst>
                <a:gd name="connsiteX0" fmla="*/ 0 w 2048719"/>
                <a:gd name="connsiteY0" fmla="*/ 1736203 h 1817226"/>
                <a:gd name="connsiteX1" fmla="*/ 358815 w 2048719"/>
                <a:gd name="connsiteY1" fmla="*/ 1817226 h 1817226"/>
                <a:gd name="connsiteX2" fmla="*/ 1851950 w 2048719"/>
                <a:gd name="connsiteY2" fmla="*/ 1516284 h 1817226"/>
                <a:gd name="connsiteX3" fmla="*/ 2048719 w 2048719"/>
                <a:gd name="connsiteY3" fmla="*/ 1226917 h 1817226"/>
                <a:gd name="connsiteX4" fmla="*/ 1979271 w 2048719"/>
                <a:gd name="connsiteY4" fmla="*/ 324092 h 1817226"/>
                <a:gd name="connsiteX5" fmla="*/ 1736203 w 2048719"/>
                <a:gd name="connsiteY5" fmla="*/ 0 h 1817226"/>
                <a:gd name="connsiteX6" fmla="*/ 0 w 2048719"/>
                <a:gd name="connsiteY6" fmla="*/ 405114 h 1817226"/>
                <a:gd name="connsiteX7" fmla="*/ 312517 w 2048719"/>
                <a:gd name="connsiteY7" fmla="*/ 1076446 h 1817226"/>
                <a:gd name="connsiteX8" fmla="*/ 0 w 2048719"/>
                <a:gd name="connsiteY8" fmla="*/ 1736203 h 1817226"/>
                <a:gd name="connsiteX0" fmla="*/ 0 w 2048719"/>
                <a:gd name="connsiteY0" fmla="*/ 1736203 h 1817226"/>
                <a:gd name="connsiteX1" fmla="*/ 358815 w 2048719"/>
                <a:gd name="connsiteY1" fmla="*/ 1817226 h 1817226"/>
                <a:gd name="connsiteX2" fmla="*/ 1851950 w 2048719"/>
                <a:gd name="connsiteY2" fmla="*/ 1516284 h 1817226"/>
                <a:gd name="connsiteX3" fmla="*/ 2048719 w 2048719"/>
                <a:gd name="connsiteY3" fmla="*/ 1226917 h 1817226"/>
                <a:gd name="connsiteX4" fmla="*/ 1979271 w 2048719"/>
                <a:gd name="connsiteY4" fmla="*/ 324092 h 1817226"/>
                <a:gd name="connsiteX5" fmla="*/ 1736203 w 2048719"/>
                <a:gd name="connsiteY5" fmla="*/ 0 h 1817226"/>
                <a:gd name="connsiteX6" fmla="*/ 0 w 2048719"/>
                <a:gd name="connsiteY6" fmla="*/ 405114 h 1817226"/>
                <a:gd name="connsiteX7" fmla="*/ 312517 w 2048719"/>
                <a:gd name="connsiteY7" fmla="*/ 1076446 h 1817226"/>
                <a:gd name="connsiteX8" fmla="*/ 0 w 2048719"/>
                <a:gd name="connsiteY8" fmla="*/ 1736203 h 1817226"/>
                <a:gd name="connsiteX0" fmla="*/ 0 w 2048719"/>
                <a:gd name="connsiteY0" fmla="*/ 1736203 h 1817226"/>
                <a:gd name="connsiteX1" fmla="*/ 358815 w 2048719"/>
                <a:gd name="connsiteY1" fmla="*/ 1817226 h 1817226"/>
                <a:gd name="connsiteX2" fmla="*/ 1851950 w 2048719"/>
                <a:gd name="connsiteY2" fmla="*/ 1516284 h 1817226"/>
                <a:gd name="connsiteX3" fmla="*/ 2048719 w 2048719"/>
                <a:gd name="connsiteY3" fmla="*/ 1226917 h 1817226"/>
                <a:gd name="connsiteX4" fmla="*/ 1979271 w 2048719"/>
                <a:gd name="connsiteY4" fmla="*/ 324092 h 1817226"/>
                <a:gd name="connsiteX5" fmla="*/ 1736203 w 2048719"/>
                <a:gd name="connsiteY5" fmla="*/ 0 h 1817226"/>
                <a:gd name="connsiteX6" fmla="*/ 0 w 2048719"/>
                <a:gd name="connsiteY6" fmla="*/ 405114 h 1817226"/>
                <a:gd name="connsiteX7" fmla="*/ 312517 w 2048719"/>
                <a:gd name="connsiteY7" fmla="*/ 1076446 h 1817226"/>
                <a:gd name="connsiteX8" fmla="*/ 0 w 2048719"/>
                <a:gd name="connsiteY8" fmla="*/ 1736203 h 1817226"/>
                <a:gd name="connsiteX0" fmla="*/ 0 w 2048719"/>
                <a:gd name="connsiteY0" fmla="*/ 1736203 h 1817226"/>
                <a:gd name="connsiteX1" fmla="*/ 358815 w 2048719"/>
                <a:gd name="connsiteY1" fmla="*/ 1817226 h 1817226"/>
                <a:gd name="connsiteX2" fmla="*/ 1851950 w 2048719"/>
                <a:gd name="connsiteY2" fmla="*/ 1516284 h 1817226"/>
                <a:gd name="connsiteX3" fmla="*/ 2048719 w 2048719"/>
                <a:gd name="connsiteY3" fmla="*/ 1226917 h 1817226"/>
                <a:gd name="connsiteX4" fmla="*/ 1979271 w 2048719"/>
                <a:gd name="connsiteY4" fmla="*/ 324092 h 1817226"/>
                <a:gd name="connsiteX5" fmla="*/ 1736203 w 2048719"/>
                <a:gd name="connsiteY5" fmla="*/ 0 h 1817226"/>
                <a:gd name="connsiteX6" fmla="*/ 0 w 2048719"/>
                <a:gd name="connsiteY6" fmla="*/ 405114 h 1817226"/>
                <a:gd name="connsiteX7" fmla="*/ 312517 w 2048719"/>
                <a:gd name="connsiteY7" fmla="*/ 1076446 h 1817226"/>
                <a:gd name="connsiteX8" fmla="*/ 0 w 2048719"/>
                <a:gd name="connsiteY8" fmla="*/ 1736203 h 1817226"/>
                <a:gd name="connsiteX0" fmla="*/ 0 w 2048719"/>
                <a:gd name="connsiteY0" fmla="*/ 1736203 h 1817226"/>
                <a:gd name="connsiteX1" fmla="*/ 358815 w 2048719"/>
                <a:gd name="connsiteY1" fmla="*/ 1817226 h 1817226"/>
                <a:gd name="connsiteX2" fmla="*/ 1851950 w 2048719"/>
                <a:gd name="connsiteY2" fmla="*/ 1516284 h 1817226"/>
                <a:gd name="connsiteX3" fmla="*/ 2048719 w 2048719"/>
                <a:gd name="connsiteY3" fmla="*/ 1226917 h 1817226"/>
                <a:gd name="connsiteX4" fmla="*/ 1979271 w 2048719"/>
                <a:gd name="connsiteY4" fmla="*/ 324092 h 1817226"/>
                <a:gd name="connsiteX5" fmla="*/ 1736203 w 2048719"/>
                <a:gd name="connsiteY5" fmla="*/ 0 h 1817226"/>
                <a:gd name="connsiteX6" fmla="*/ 0 w 2048719"/>
                <a:gd name="connsiteY6" fmla="*/ 405114 h 1817226"/>
                <a:gd name="connsiteX7" fmla="*/ 312517 w 2048719"/>
                <a:gd name="connsiteY7" fmla="*/ 1076446 h 1817226"/>
                <a:gd name="connsiteX8" fmla="*/ 0 w 2048719"/>
                <a:gd name="connsiteY8" fmla="*/ 1736203 h 1817226"/>
                <a:gd name="connsiteX0" fmla="*/ 0 w 2048719"/>
                <a:gd name="connsiteY0" fmla="*/ 1736203 h 1817226"/>
                <a:gd name="connsiteX1" fmla="*/ 358815 w 2048719"/>
                <a:gd name="connsiteY1" fmla="*/ 1817226 h 1817226"/>
                <a:gd name="connsiteX2" fmla="*/ 1851950 w 2048719"/>
                <a:gd name="connsiteY2" fmla="*/ 1516284 h 1817226"/>
                <a:gd name="connsiteX3" fmla="*/ 2048719 w 2048719"/>
                <a:gd name="connsiteY3" fmla="*/ 1226917 h 1817226"/>
                <a:gd name="connsiteX4" fmla="*/ 1979271 w 2048719"/>
                <a:gd name="connsiteY4" fmla="*/ 324092 h 1817226"/>
                <a:gd name="connsiteX5" fmla="*/ 1736203 w 2048719"/>
                <a:gd name="connsiteY5" fmla="*/ 0 h 1817226"/>
                <a:gd name="connsiteX6" fmla="*/ 0 w 2048719"/>
                <a:gd name="connsiteY6" fmla="*/ 405114 h 1817226"/>
                <a:gd name="connsiteX7" fmla="*/ 347241 w 2048719"/>
                <a:gd name="connsiteY7" fmla="*/ 1064871 h 1817226"/>
                <a:gd name="connsiteX8" fmla="*/ 0 w 2048719"/>
                <a:gd name="connsiteY8" fmla="*/ 1736203 h 1817226"/>
                <a:gd name="connsiteX0" fmla="*/ 0 w 2048719"/>
                <a:gd name="connsiteY0" fmla="*/ 1736203 h 1817226"/>
                <a:gd name="connsiteX1" fmla="*/ 358815 w 2048719"/>
                <a:gd name="connsiteY1" fmla="*/ 1817226 h 1817226"/>
                <a:gd name="connsiteX2" fmla="*/ 1851950 w 2048719"/>
                <a:gd name="connsiteY2" fmla="*/ 1516284 h 1817226"/>
                <a:gd name="connsiteX3" fmla="*/ 2048719 w 2048719"/>
                <a:gd name="connsiteY3" fmla="*/ 1226917 h 1817226"/>
                <a:gd name="connsiteX4" fmla="*/ 1979271 w 2048719"/>
                <a:gd name="connsiteY4" fmla="*/ 324092 h 1817226"/>
                <a:gd name="connsiteX5" fmla="*/ 1736203 w 2048719"/>
                <a:gd name="connsiteY5" fmla="*/ 0 h 1817226"/>
                <a:gd name="connsiteX6" fmla="*/ 0 w 2048719"/>
                <a:gd name="connsiteY6" fmla="*/ 405114 h 1817226"/>
                <a:gd name="connsiteX7" fmla="*/ 347241 w 2048719"/>
                <a:gd name="connsiteY7" fmla="*/ 1064871 h 1817226"/>
                <a:gd name="connsiteX8" fmla="*/ 0 w 2048719"/>
                <a:gd name="connsiteY8" fmla="*/ 1736203 h 1817226"/>
                <a:gd name="connsiteX0" fmla="*/ 0 w 2048719"/>
                <a:gd name="connsiteY0" fmla="*/ 1736203 h 1736203"/>
                <a:gd name="connsiteX1" fmla="*/ 416689 w 2048719"/>
                <a:gd name="connsiteY1" fmla="*/ 1713054 h 1736203"/>
                <a:gd name="connsiteX2" fmla="*/ 1851950 w 2048719"/>
                <a:gd name="connsiteY2" fmla="*/ 1516284 h 1736203"/>
                <a:gd name="connsiteX3" fmla="*/ 2048719 w 2048719"/>
                <a:gd name="connsiteY3" fmla="*/ 1226917 h 1736203"/>
                <a:gd name="connsiteX4" fmla="*/ 1979271 w 2048719"/>
                <a:gd name="connsiteY4" fmla="*/ 324092 h 1736203"/>
                <a:gd name="connsiteX5" fmla="*/ 1736203 w 2048719"/>
                <a:gd name="connsiteY5" fmla="*/ 0 h 1736203"/>
                <a:gd name="connsiteX6" fmla="*/ 0 w 2048719"/>
                <a:gd name="connsiteY6" fmla="*/ 405114 h 1736203"/>
                <a:gd name="connsiteX7" fmla="*/ 347241 w 2048719"/>
                <a:gd name="connsiteY7" fmla="*/ 1064871 h 1736203"/>
                <a:gd name="connsiteX8" fmla="*/ 0 w 2048719"/>
                <a:gd name="connsiteY8" fmla="*/ 1736203 h 1736203"/>
                <a:gd name="connsiteX0" fmla="*/ 0 w 2048719"/>
                <a:gd name="connsiteY0" fmla="*/ 1736203 h 1817226"/>
                <a:gd name="connsiteX1" fmla="*/ 312517 w 2048719"/>
                <a:gd name="connsiteY1" fmla="*/ 1817226 h 1817226"/>
                <a:gd name="connsiteX2" fmla="*/ 1851950 w 2048719"/>
                <a:gd name="connsiteY2" fmla="*/ 1516284 h 1817226"/>
                <a:gd name="connsiteX3" fmla="*/ 2048719 w 2048719"/>
                <a:gd name="connsiteY3" fmla="*/ 1226917 h 1817226"/>
                <a:gd name="connsiteX4" fmla="*/ 1979271 w 2048719"/>
                <a:gd name="connsiteY4" fmla="*/ 324092 h 1817226"/>
                <a:gd name="connsiteX5" fmla="*/ 1736203 w 2048719"/>
                <a:gd name="connsiteY5" fmla="*/ 0 h 1817226"/>
                <a:gd name="connsiteX6" fmla="*/ 0 w 2048719"/>
                <a:gd name="connsiteY6" fmla="*/ 405114 h 1817226"/>
                <a:gd name="connsiteX7" fmla="*/ 347241 w 2048719"/>
                <a:gd name="connsiteY7" fmla="*/ 1064871 h 1817226"/>
                <a:gd name="connsiteX8" fmla="*/ 0 w 2048719"/>
                <a:gd name="connsiteY8" fmla="*/ 1736203 h 1817226"/>
                <a:gd name="connsiteX0" fmla="*/ 0 w 2048719"/>
                <a:gd name="connsiteY0" fmla="*/ 1736203 h 1817226"/>
                <a:gd name="connsiteX1" fmla="*/ 312517 w 2048719"/>
                <a:gd name="connsiteY1" fmla="*/ 1817226 h 1817226"/>
                <a:gd name="connsiteX2" fmla="*/ 1851950 w 2048719"/>
                <a:gd name="connsiteY2" fmla="*/ 1516284 h 1817226"/>
                <a:gd name="connsiteX3" fmla="*/ 2048719 w 2048719"/>
                <a:gd name="connsiteY3" fmla="*/ 1226917 h 1817226"/>
                <a:gd name="connsiteX4" fmla="*/ 1979271 w 2048719"/>
                <a:gd name="connsiteY4" fmla="*/ 324092 h 1817226"/>
                <a:gd name="connsiteX5" fmla="*/ 1736203 w 2048719"/>
                <a:gd name="connsiteY5" fmla="*/ 0 h 1817226"/>
                <a:gd name="connsiteX6" fmla="*/ 0 w 2048719"/>
                <a:gd name="connsiteY6" fmla="*/ 405114 h 1817226"/>
                <a:gd name="connsiteX7" fmla="*/ 347241 w 2048719"/>
                <a:gd name="connsiteY7" fmla="*/ 1064871 h 1817226"/>
                <a:gd name="connsiteX8" fmla="*/ 0 w 2048719"/>
                <a:gd name="connsiteY8" fmla="*/ 1736203 h 1817226"/>
                <a:gd name="connsiteX0" fmla="*/ 0 w 2048719"/>
                <a:gd name="connsiteY0" fmla="*/ 1736203 h 1817226"/>
                <a:gd name="connsiteX1" fmla="*/ 312517 w 2048719"/>
                <a:gd name="connsiteY1" fmla="*/ 1817226 h 1817226"/>
                <a:gd name="connsiteX2" fmla="*/ 1851950 w 2048719"/>
                <a:gd name="connsiteY2" fmla="*/ 1516284 h 1817226"/>
                <a:gd name="connsiteX3" fmla="*/ 2048719 w 2048719"/>
                <a:gd name="connsiteY3" fmla="*/ 1226917 h 1817226"/>
                <a:gd name="connsiteX4" fmla="*/ 1979271 w 2048719"/>
                <a:gd name="connsiteY4" fmla="*/ 324092 h 1817226"/>
                <a:gd name="connsiteX5" fmla="*/ 1736203 w 2048719"/>
                <a:gd name="connsiteY5" fmla="*/ 0 h 1817226"/>
                <a:gd name="connsiteX6" fmla="*/ 0 w 2048719"/>
                <a:gd name="connsiteY6" fmla="*/ 405114 h 1817226"/>
                <a:gd name="connsiteX7" fmla="*/ 347241 w 2048719"/>
                <a:gd name="connsiteY7" fmla="*/ 1064871 h 1817226"/>
                <a:gd name="connsiteX8" fmla="*/ 0 w 2048719"/>
                <a:gd name="connsiteY8" fmla="*/ 1736203 h 1817226"/>
                <a:gd name="connsiteX0" fmla="*/ 0 w 2048719"/>
                <a:gd name="connsiteY0" fmla="*/ 1736203 h 1736203"/>
                <a:gd name="connsiteX1" fmla="*/ 173621 w 2048719"/>
                <a:gd name="connsiteY1" fmla="*/ 1724629 h 1736203"/>
                <a:gd name="connsiteX2" fmla="*/ 1851950 w 2048719"/>
                <a:gd name="connsiteY2" fmla="*/ 1516284 h 1736203"/>
                <a:gd name="connsiteX3" fmla="*/ 2048719 w 2048719"/>
                <a:gd name="connsiteY3" fmla="*/ 1226917 h 1736203"/>
                <a:gd name="connsiteX4" fmla="*/ 1979271 w 2048719"/>
                <a:gd name="connsiteY4" fmla="*/ 324092 h 1736203"/>
                <a:gd name="connsiteX5" fmla="*/ 1736203 w 2048719"/>
                <a:gd name="connsiteY5" fmla="*/ 0 h 1736203"/>
                <a:gd name="connsiteX6" fmla="*/ 0 w 2048719"/>
                <a:gd name="connsiteY6" fmla="*/ 405114 h 1736203"/>
                <a:gd name="connsiteX7" fmla="*/ 347241 w 2048719"/>
                <a:gd name="connsiteY7" fmla="*/ 1064871 h 1736203"/>
                <a:gd name="connsiteX8" fmla="*/ 0 w 2048719"/>
                <a:gd name="connsiteY8" fmla="*/ 1736203 h 1736203"/>
                <a:gd name="connsiteX0" fmla="*/ 0 w 2048719"/>
                <a:gd name="connsiteY0" fmla="*/ 1736203 h 1736203"/>
                <a:gd name="connsiteX1" fmla="*/ 173621 w 2048719"/>
                <a:gd name="connsiteY1" fmla="*/ 1724629 h 1736203"/>
                <a:gd name="connsiteX2" fmla="*/ 1851950 w 2048719"/>
                <a:gd name="connsiteY2" fmla="*/ 1516284 h 1736203"/>
                <a:gd name="connsiteX3" fmla="*/ 2048719 w 2048719"/>
                <a:gd name="connsiteY3" fmla="*/ 1226917 h 1736203"/>
                <a:gd name="connsiteX4" fmla="*/ 1979271 w 2048719"/>
                <a:gd name="connsiteY4" fmla="*/ 324092 h 1736203"/>
                <a:gd name="connsiteX5" fmla="*/ 1736203 w 2048719"/>
                <a:gd name="connsiteY5" fmla="*/ 0 h 1736203"/>
                <a:gd name="connsiteX6" fmla="*/ 0 w 2048719"/>
                <a:gd name="connsiteY6" fmla="*/ 405114 h 1736203"/>
                <a:gd name="connsiteX7" fmla="*/ 347241 w 2048719"/>
                <a:gd name="connsiteY7" fmla="*/ 1064871 h 1736203"/>
                <a:gd name="connsiteX8" fmla="*/ 0 w 2048719"/>
                <a:gd name="connsiteY8" fmla="*/ 1736203 h 1736203"/>
                <a:gd name="connsiteX0" fmla="*/ 0 w 2129742"/>
                <a:gd name="connsiteY0" fmla="*/ 1759352 h 1759352"/>
                <a:gd name="connsiteX1" fmla="*/ 254644 w 2129742"/>
                <a:gd name="connsiteY1" fmla="*/ 1724629 h 1759352"/>
                <a:gd name="connsiteX2" fmla="*/ 1932973 w 2129742"/>
                <a:gd name="connsiteY2" fmla="*/ 1516284 h 1759352"/>
                <a:gd name="connsiteX3" fmla="*/ 2129742 w 2129742"/>
                <a:gd name="connsiteY3" fmla="*/ 1226917 h 1759352"/>
                <a:gd name="connsiteX4" fmla="*/ 2060294 w 2129742"/>
                <a:gd name="connsiteY4" fmla="*/ 324092 h 1759352"/>
                <a:gd name="connsiteX5" fmla="*/ 1817226 w 2129742"/>
                <a:gd name="connsiteY5" fmla="*/ 0 h 1759352"/>
                <a:gd name="connsiteX6" fmla="*/ 81023 w 2129742"/>
                <a:gd name="connsiteY6" fmla="*/ 405114 h 1759352"/>
                <a:gd name="connsiteX7" fmla="*/ 428264 w 2129742"/>
                <a:gd name="connsiteY7" fmla="*/ 1064871 h 1759352"/>
                <a:gd name="connsiteX8" fmla="*/ 0 w 2129742"/>
                <a:gd name="connsiteY8" fmla="*/ 1759352 h 1759352"/>
                <a:gd name="connsiteX0" fmla="*/ 0 w 2187615"/>
                <a:gd name="connsiteY0" fmla="*/ 1759352 h 1759352"/>
                <a:gd name="connsiteX1" fmla="*/ 254644 w 2187615"/>
                <a:gd name="connsiteY1" fmla="*/ 1724629 h 1759352"/>
                <a:gd name="connsiteX2" fmla="*/ 1932973 w 2187615"/>
                <a:gd name="connsiteY2" fmla="*/ 1516284 h 1759352"/>
                <a:gd name="connsiteX3" fmla="*/ 2187615 w 2187615"/>
                <a:gd name="connsiteY3" fmla="*/ 1226917 h 1759352"/>
                <a:gd name="connsiteX4" fmla="*/ 2060294 w 2187615"/>
                <a:gd name="connsiteY4" fmla="*/ 324092 h 1759352"/>
                <a:gd name="connsiteX5" fmla="*/ 1817226 w 2187615"/>
                <a:gd name="connsiteY5" fmla="*/ 0 h 1759352"/>
                <a:gd name="connsiteX6" fmla="*/ 81023 w 2187615"/>
                <a:gd name="connsiteY6" fmla="*/ 405114 h 1759352"/>
                <a:gd name="connsiteX7" fmla="*/ 428264 w 2187615"/>
                <a:gd name="connsiteY7" fmla="*/ 1064871 h 1759352"/>
                <a:gd name="connsiteX8" fmla="*/ 0 w 2187615"/>
                <a:gd name="connsiteY8" fmla="*/ 1759352 h 1759352"/>
                <a:gd name="connsiteX0" fmla="*/ 0 w 2187615"/>
                <a:gd name="connsiteY0" fmla="*/ 1759352 h 1759352"/>
                <a:gd name="connsiteX1" fmla="*/ 254644 w 2187615"/>
                <a:gd name="connsiteY1" fmla="*/ 1724629 h 1759352"/>
                <a:gd name="connsiteX2" fmla="*/ 2025570 w 2187615"/>
                <a:gd name="connsiteY2" fmla="*/ 1446836 h 1759352"/>
                <a:gd name="connsiteX3" fmla="*/ 2187615 w 2187615"/>
                <a:gd name="connsiteY3" fmla="*/ 1226917 h 1759352"/>
                <a:gd name="connsiteX4" fmla="*/ 2060294 w 2187615"/>
                <a:gd name="connsiteY4" fmla="*/ 324092 h 1759352"/>
                <a:gd name="connsiteX5" fmla="*/ 1817226 w 2187615"/>
                <a:gd name="connsiteY5" fmla="*/ 0 h 1759352"/>
                <a:gd name="connsiteX6" fmla="*/ 81023 w 2187615"/>
                <a:gd name="connsiteY6" fmla="*/ 405114 h 1759352"/>
                <a:gd name="connsiteX7" fmla="*/ 428264 w 2187615"/>
                <a:gd name="connsiteY7" fmla="*/ 1064871 h 1759352"/>
                <a:gd name="connsiteX8" fmla="*/ 0 w 2187615"/>
                <a:gd name="connsiteY8" fmla="*/ 1759352 h 1759352"/>
                <a:gd name="connsiteX0" fmla="*/ 0 w 2187615"/>
                <a:gd name="connsiteY0" fmla="*/ 1759352 h 1759352"/>
                <a:gd name="connsiteX1" fmla="*/ 254644 w 2187615"/>
                <a:gd name="connsiteY1" fmla="*/ 1724629 h 1759352"/>
                <a:gd name="connsiteX2" fmla="*/ 1979271 w 2187615"/>
                <a:gd name="connsiteY2" fmla="*/ 1516284 h 1759352"/>
                <a:gd name="connsiteX3" fmla="*/ 2187615 w 2187615"/>
                <a:gd name="connsiteY3" fmla="*/ 1226917 h 1759352"/>
                <a:gd name="connsiteX4" fmla="*/ 2060294 w 2187615"/>
                <a:gd name="connsiteY4" fmla="*/ 324092 h 1759352"/>
                <a:gd name="connsiteX5" fmla="*/ 1817226 w 2187615"/>
                <a:gd name="connsiteY5" fmla="*/ 0 h 1759352"/>
                <a:gd name="connsiteX6" fmla="*/ 81023 w 2187615"/>
                <a:gd name="connsiteY6" fmla="*/ 405114 h 1759352"/>
                <a:gd name="connsiteX7" fmla="*/ 428264 w 2187615"/>
                <a:gd name="connsiteY7" fmla="*/ 1064871 h 1759352"/>
                <a:gd name="connsiteX8" fmla="*/ 0 w 2187615"/>
                <a:gd name="connsiteY8" fmla="*/ 1759352 h 1759352"/>
                <a:gd name="connsiteX0" fmla="*/ 0 w 2187615"/>
                <a:gd name="connsiteY0" fmla="*/ 1759352 h 1759352"/>
                <a:gd name="connsiteX1" fmla="*/ 254644 w 2187615"/>
                <a:gd name="connsiteY1" fmla="*/ 1724629 h 1759352"/>
                <a:gd name="connsiteX2" fmla="*/ 1979271 w 2187615"/>
                <a:gd name="connsiteY2" fmla="*/ 1516284 h 1759352"/>
                <a:gd name="connsiteX3" fmla="*/ 2187615 w 2187615"/>
                <a:gd name="connsiteY3" fmla="*/ 1226917 h 1759352"/>
                <a:gd name="connsiteX4" fmla="*/ 2152893 w 2187615"/>
                <a:gd name="connsiteY4" fmla="*/ 393539 h 1759352"/>
                <a:gd name="connsiteX5" fmla="*/ 2060294 w 2187615"/>
                <a:gd name="connsiteY5" fmla="*/ 324092 h 1759352"/>
                <a:gd name="connsiteX6" fmla="*/ 1817226 w 2187615"/>
                <a:gd name="connsiteY6" fmla="*/ 0 h 1759352"/>
                <a:gd name="connsiteX7" fmla="*/ 81023 w 2187615"/>
                <a:gd name="connsiteY7" fmla="*/ 405114 h 1759352"/>
                <a:gd name="connsiteX8" fmla="*/ 428264 w 2187615"/>
                <a:gd name="connsiteY8" fmla="*/ 1064871 h 1759352"/>
                <a:gd name="connsiteX9" fmla="*/ 0 w 2187615"/>
                <a:gd name="connsiteY9" fmla="*/ 1759352 h 1759352"/>
                <a:gd name="connsiteX0" fmla="*/ 0 w 2233914"/>
                <a:gd name="connsiteY0" fmla="*/ 1759352 h 1759352"/>
                <a:gd name="connsiteX1" fmla="*/ 254644 w 2233914"/>
                <a:gd name="connsiteY1" fmla="*/ 1724629 h 1759352"/>
                <a:gd name="connsiteX2" fmla="*/ 1979271 w 2233914"/>
                <a:gd name="connsiteY2" fmla="*/ 1516284 h 1759352"/>
                <a:gd name="connsiteX3" fmla="*/ 2233914 w 2233914"/>
                <a:gd name="connsiteY3" fmla="*/ 1238492 h 1759352"/>
                <a:gd name="connsiteX4" fmla="*/ 2152893 w 2233914"/>
                <a:gd name="connsiteY4" fmla="*/ 393539 h 1759352"/>
                <a:gd name="connsiteX5" fmla="*/ 2060294 w 2233914"/>
                <a:gd name="connsiteY5" fmla="*/ 324092 h 1759352"/>
                <a:gd name="connsiteX6" fmla="*/ 1817226 w 2233914"/>
                <a:gd name="connsiteY6" fmla="*/ 0 h 1759352"/>
                <a:gd name="connsiteX7" fmla="*/ 81023 w 2233914"/>
                <a:gd name="connsiteY7" fmla="*/ 405114 h 1759352"/>
                <a:gd name="connsiteX8" fmla="*/ 428264 w 2233914"/>
                <a:gd name="connsiteY8" fmla="*/ 1064871 h 1759352"/>
                <a:gd name="connsiteX9" fmla="*/ 0 w 2233914"/>
                <a:gd name="connsiteY9" fmla="*/ 1759352 h 1759352"/>
                <a:gd name="connsiteX0" fmla="*/ 0 w 2233914"/>
                <a:gd name="connsiteY0" fmla="*/ 1759352 h 1759352"/>
                <a:gd name="connsiteX1" fmla="*/ 254644 w 2233914"/>
                <a:gd name="connsiteY1" fmla="*/ 1724629 h 1759352"/>
                <a:gd name="connsiteX2" fmla="*/ 1921345 w 2233914"/>
                <a:gd name="connsiteY2" fmla="*/ 1474908 h 1759352"/>
                <a:gd name="connsiteX3" fmla="*/ 2233914 w 2233914"/>
                <a:gd name="connsiteY3" fmla="*/ 1238492 h 1759352"/>
                <a:gd name="connsiteX4" fmla="*/ 2152893 w 2233914"/>
                <a:gd name="connsiteY4" fmla="*/ 393539 h 1759352"/>
                <a:gd name="connsiteX5" fmla="*/ 2060294 w 2233914"/>
                <a:gd name="connsiteY5" fmla="*/ 324092 h 1759352"/>
                <a:gd name="connsiteX6" fmla="*/ 1817226 w 2233914"/>
                <a:gd name="connsiteY6" fmla="*/ 0 h 1759352"/>
                <a:gd name="connsiteX7" fmla="*/ 81023 w 2233914"/>
                <a:gd name="connsiteY7" fmla="*/ 405114 h 1759352"/>
                <a:gd name="connsiteX8" fmla="*/ 428264 w 2233914"/>
                <a:gd name="connsiteY8" fmla="*/ 1064871 h 1759352"/>
                <a:gd name="connsiteX9" fmla="*/ 0 w 2233914"/>
                <a:gd name="connsiteY9" fmla="*/ 1759352 h 1759352"/>
                <a:gd name="connsiteX0" fmla="*/ 0 w 2233914"/>
                <a:gd name="connsiteY0" fmla="*/ 1759352 h 1759352"/>
                <a:gd name="connsiteX1" fmla="*/ 254644 w 2233914"/>
                <a:gd name="connsiteY1" fmla="*/ 1724629 h 1759352"/>
                <a:gd name="connsiteX2" fmla="*/ 1921345 w 2233914"/>
                <a:gd name="connsiteY2" fmla="*/ 1474908 h 1759352"/>
                <a:gd name="connsiteX3" fmla="*/ 2233914 w 2233914"/>
                <a:gd name="connsiteY3" fmla="*/ 1238492 h 1759352"/>
                <a:gd name="connsiteX4" fmla="*/ 2152893 w 2233914"/>
                <a:gd name="connsiteY4" fmla="*/ 393539 h 1759352"/>
                <a:gd name="connsiteX5" fmla="*/ 2060294 w 2233914"/>
                <a:gd name="connsiteY5" fmla="*/ 324092 h 1759352"/>
                <a:gd name="connsiteX6" fmla="*/ 1817226 w 2233914"/>
                <a:gd name="connsiteY6" fmla="*/ 0 h 1759352"/>
                <a:gd name="connsiteX7" fmla="*/ 81023 w 2233914"/>
                <a:gd name="connsiteY7" fmla="*/ 405114 h 1759352"/>
                <a:gd name="connsiteX8" fmla="*/ 428264 w 2233914"/>
                <a:gd name="connsiteY8" fmla="*/ 1064871 h 1759352"/>
                <a:gd name="connsiteX9" fmla="*/ 0 w 2233914"/>
                <a:gd name="connsiteY9" fmla="*/ 1759352 h 1759352"/>
                <a:gd name="connsiteX0" fmla="*/ 0 w 2233914"/>
                <a:gd name="connsiteY0" fmla="*/ 1759352 h 1759352"/>
                <a:gd name="connsiteX1" fmla="*/ 254644 w 2233914"/>
                <a:gd name="connsiteY1" fmla="*/ 1724629 h 1759352"/>
                <a:gd name="connsiteX2" fmla="*/ 1921345 w 2233914"/>
                <a:gd name="connsiteY2" fmla="*/ 1503871 h 1759352"/>
                <a:gd name="connsiteX3" fmla="*/ 2233914 w 2233914"/>
                <a:gd name="connsiteY3" fmla="*/ 1238492 h 1759352"/>
                <a:gd name="connsiteX4" fmla="*/ 2152893 w 2233914"/>
                <a:gd name="connsiteY4" fmla="*/ 393539 h 1759352"/>
                <a:gd name="connsiteX5" fmla="*/ 2060294 w 2233914"/>
                <a:gd name="connsiteY5" fmla="*/ 324092 h 1759352"/>
                <a:gd name="connsiteX6" fmla="*/ 1817226 w 2233914"/>
                <a:gd name="connsiteY6" fmla="*/ 0 h 1759352"/>
                <a:gd name="connsiteX7" fmla="*/ 81023 w 2233914"/>
                <a:gd name="connsiteY7" fmla="*/ 405114 h 1759352"/>
                <a:gd name="connsiteX8" fmla="*/ 428264 w 2233914"/>
                <a:gd name="connsiteY8" fmla="*/ 1064871 h 1759352"/>
                <a:gd name="connsiteX9" fmla="*/ 0 w 2233914"/>
                <a:gd name="connsiteY9" fmla="*/ 1759352 h 1759352"/>
                <a:gd name="connsiteX0" fmla="*/ 0 w 2233914"/>
                <a:gd name="connsiteY0" fmla="*/ 1759352 h 1759352"/>
                <a:gd name="connsiteX1" fmla="*/ 254644 w 2233914"/>
                <a:gd name="connsiteY1" fmla="*/ 1724629 h 1759352"/>
                <a:gd name="connsiteX2" fmla="*/ 1921345 w 2233914"/>
                <a:gd name="connsiteY2" fmla="*/ 1503871 h 1759352"/>
                <a:gd name="connsiteX3" fmla="*/ 2233914 w 2233914"/>
                <a:gd name="connsiteY3" fmla="*/ 1238492 h 1759352"/>
                <a:gd name="connsiteX4" fmla="*/ 2152893 w 2233914"/>
                <a:gd name="connsiteY4" fmla="*/ 393539 h 1759352"/>
                <a:gd name="connsiteX5" fmla="*/ 2060294 w 2233914"/>
                <a:gd name="connsiteY5" fmla="*/ 324092 h 1759352"/>
                <a:gd name="connsiteX6" fmla="*/ 1817226 w 2233914"/>
                <a:gd name="connsiteY6" fmla="*/ 0 h 1759352"/>
                <a:gd name="connsiteX7" fmla="*/ 81023 w 2233914"/>
                <a:gd name="connsiteY7" fmla="*/ 405114 h 1759352"/>
                <a:gd name="connsiteX8" fmla="*/ 428264 w 2233914"/>
                <a:gd name="connsiteY8" fmla="*/ 1064871 h 1759352"/>
                <a:gd name="connsiteX9" fmla="*/ 0 w 2233914"/>
                <a:gd name="connsiteY9" fmla="*/ 1759352 h 1759352"/>
                <a:gd name="connsiteX0" fmla="*/ 0 w 2233914"/>
                <a:gd name="connsiteY0" fmla="*/ 1759352 h 1759352"/>
                <a:gd name="connsiteX1" fmla="*/ 262919 w 2233914"/>
                <a:gd name="connsiteY1" fmla="*/ 1737042 h 1759352"/>
                <a:gd name="connsiteX2" fmla="*/ 1921345 w 2233914"/>
                <a:gd name="connsiteY2" fmla="*/ 1503871 h 1759352"/>
                <a:gd name="connsiteX3" fmla="*/ 2233914 w 2233914"/>
                <a:gd name="connsiteY3" fmla="*/ 1238492 h 1759352"/>
                <a:gd name="connsiteX4" fmla="*/ 2152893 w 2233914"/>
                <a:gd name="connsiteY4" fmla="*/ 393539 h 1759352"/>
                <a:gd name="connsiteX5" fmla="*/ 2060294 w 2233914"/>
                <a:gd name="connsiteY5" fmla="*/ 324092 h 1759352"/>
                <a:gd name="connsiteX6" fmla="*/ 1817226 w 2233914"/>
                <a:gd name="connsiteY6" fmla="*/ 0 h 1759352"/>
                <a:gd name="connsiteX7" fmla="*/ 81023 w 2233914"/>
                <a:gd name="connsiteY7" fmla="*/ 405114 h 1759352"/>
                <a:gd name="connsiteX8" fmla="*/ 428264 w 2233914"/>
                <a:gd name="connsiteY8" fmla="*/ 1064871 h 1759352"/>
                <a:gd name="connsiteX9" fmla="*/ 0 w 2233914"/>
                <a:gd name="connsiteY9" fmla="*/ 1759352 h 1759352"/>
                <a:gd name="connsiteX0" fmla="*/ 0 w 2233914"/>
                <a:gd name="connsiteY0" fmla="*/ 1759352 h 1759352"/>
                <a:gd name="connsiteX1" fmla="*/ 262919 w 2233914"/>
                <a:gd name="connsiteY1" fmla="*/ 1737042 h 1759352"/>
                <a:gd name="connsiteX2" fmla="*/ 1921345 w 2233914"/>
                <a:gd name="connsiteY2" fmla="*/ 1503871 h 1759352"/>
                <a:gd name="connsiteX3" fmla="*/ 2233914 w 2233914"/>
                <a:gd name="connsiteY3" fmla="*/ 1238492 h 1759352"/>
                <a:gd name="connsiteX4" fmla="*/ 2152893 w 2233914"/>
                <a:gd name="connsiteY4" fmla="*/ 393539 h 1759352"/>
                <a:gd name="connsiteX5" fmla="*/ 2060294 w 2233914"/>
                <a:gd name="connsiteY5" fmla="*/ 324092 h 1759352"/>
                <a:gd name="connsiteX6" fmla="*/ 1817226 w 2233914"/>
                <a:gd name="connsiteY6" fmla="*/ 0 h 1759352"/>
                <a:gd name="connsiteX7" fmla="*/ 81023 w 2233914"/>
                <a:gd name="connsiteY7" fmla="*/ 405114 h 1759352"/>
                <a:gd name="connsiteX8" fmla="*/ 428264 w 2233914"/>
                <a:gd name="connsiteY8" fmla="*/ 1064871 h 1759352"/>
                <a:gd name="connsiteX9" fmla="*/ 0 w 2233914"/>
                <a:gd name="connsiteY9" fmla="*/ 1759352 h 1759352"/>
                <a:gd name="connsiteX0" fmla="*/ 0 w 2233914"/>
                <a:gd name="connsiteY0" fmla="*/ 1759352 h 1759352"/>
                <a:gd name="connsiteX1" fmla="*/ 262919 w 2233914"/>
                <a:gd name="connsiteY1" fmla="*/ 1737042 h 1759352"/>
                <a:gd name="connsiteX2" fmla="*/ 1921345 w 2233914"/>
                <a:gd name="connsiteY2" fmla="*/ 1503871 h 1759352"/>
                <a:gd name="connsiteX3" fmla="*/ 2233914 w 2233914"/>
                <a:gd name="connsiteY3" fmla="*/ 1238492 h 1759352"/>
                <a:gd name="connsiteX4" fmla="*/ 2152893 w 2233914"/>
                <a:gd name="connsiteY4" fmla="*/ 393539 h 1759352"/>
                <a:gd name="connsiteX5" fmla="*/ 2060294 w 2233914"/>
                <a:gd name="connsiteY5" fmla="*/ 324092 h 1759352"/>
                <a:gd name="connsiteX6" fmla="*/ 1817226 w 2233914"/>
                <a:gd name="connsiteY6" fmla="*/ 0 h 1759352"/>
                <a:gd name="connsiteX7" fmla="*/ 81023 w 2233914"/>
                <a:gd name="connsiteY7" fmla="*/ 405114 h 1759352"/>
                <a:gd name="connsiteX8" fmla="*/ 428264 w 2233914"/>
                <a:gd name="connsiteY8" fmla="*/ 1064871 h 1759352"/>
                <a:gd name="connsiteX9" fmla="*/ 0 w 2233914"/>
                <a:gd name="connsiteY9" fmla="*/ 1759352 h 1759352"/>
                <a:gd name="connsiteX0" fmla="*/ 0 w 2279427"/>
                <a:gd name="connsiteY0" fmla="*/ 1759352 h 1759352"/>
                <a:gd name="connsiteX1" fmla="*/ 262919 w 2279427"/>
                <a:gd name="connsiteY1" fmla="*/ 1737042 h 1759352"/>
                <a:gd name="connsiteX2" fmla="*/ 1921345 w 2279427"/>
                <a:gd name="connsiteY2" fmla="*/ 1503871 h 1759352"/>
                <a:gd name="connsiteX3" fmla="*/ 2279427 w 2279427"/>
                <a:gd name="connsiteY3" fmla="*/ 1197116 h 1759352"/>
                <a:gd name="connsiteX4" fmla="*/ 2152893 w 2279427"/>
                <a:gd name="connsiteY4" fmla="*/ 393539 h 1759352"/>
                <a:gd name="connsiteX5" fmla="*/ 2060294 w 2279427"/>
                <a:gd name="connsiteY5" fmla="*/ 324092 h 1759352"/>
                <a:gd name="connsiteX6" fmla="*/ 1817226 w 2279427"/>
                <a:gd name="connsiteY6" fmla="*/ 0 h 1759352"/>
                <a:gd name="connsiteX7" fmla="*/ 81023 w 2279427"/>
                <a:gd name="connsiteY7" fmla="*/ 405114 h 1759352"/>
                <a:gd name="connsiteX8" fmla="*/ 428264 w 2279427"/>
                <a:gd name="connsiteY8" fmla="*/ 1064871 h 1759352"/>
                <a:gd name="connsiteX9" fmla="*/ 0 w 2279427"/>
                <a:gd name="connsiteY9" fmla="*/ 1759352 h 1759352"/>
                <a:gd name="connsiteX0" fmla="*/ 0 w 2250464"/>
                <a:gd name="connsiteY0" fmla="*/ 1759352 h 1759352"/>
                <a:gd name="connsiteX1" fmla="*/ 262919 w 2250464"/>
                <a:gd name="connsiteY1" fmla="*/ 1737042 h 1759352"/>
                <a:gd name="connsiteX2" fmla="*/ 1921345 w 2250464"/>
                <a:gd name="connsiteY2" fmla="*/ 1503871 h 1759352"/>
                <a:gd name="connsiteX3" fmla="*/ 2250464 w 2250464"/>
                <a:gd name="connsiteY3" fmla="*/ 1226079 h 1759352"/>
                <a:gd name="connsiteX4" fmla="*/ 2152893 w 2250464"/>
                <a:gd name="connsiteY4" fmla="*/ 393539 h 1759352"/>
                <a:gd name="connsiteX5" fmla="*/ 2060294 w 2250464"/>
                <a:gd name="connsiteY5" fmla="*/ 324092 h 1759352"/>
                <a:gd name="connsiteX6" fmla="*/ 1817226 w 2250464"/>
                <a:gd name="connsiteY6" fmla="*/ 0 h 1759352"/>
                <a:gd name="connsiteX7" fmla="*/ 81023 w 2250464"/>
                <a:gd name="connsiteY7" fmla="*/ 405114 h 1759352"/>
                <a:gd name="connsiteX8" fmla="*/ 428264 w 2250464"/>
                <a:gd name="connsiteY8" fmla="*/ 1064871 h 1759352"/>
                <a:gd name="connsiteX9" fmla="*/ 0 w 2250464"/>
                <a:gd name="connsiteY9" fmla="*/ 1759352 h 1759352"/>
                <a:gd name="connsiteX0" fmla="*/ 0 w 2250464"/>
                <a:gd name="connsiteY0" fmla="*/ 1759352 h 1759352"/>
                <a:gd name="connsiteX1" fmla="*/ 262919 w 2250464"/>
                <a:gd name="connsiteY1" fmla="*/ 1737042 h 1759352"/>
                <a:gd name="connsiteX2" fmla="*/ 1921345 w 2250464"/>
                <a:gd name="connsiteY2" fmla="*/ 1503871 h 1759352"/>
                <a:gd name="connsiteX3" fmla="*/ 2250464 w 2250464"/>
                <a:gd name="connsiteY3" fmla="*/ 1226079 h 1759352"/>
                <a:gd name="connsiteX4" fmla="*/ 2169444 w 2250464"/>
                <a:gd name="connsiteY4" fmla="*/ 385264 h 1759352"/>
                <a:gd name="connsiteX5" fmla="*/ 2060294 w 2250464"/>
                <a:gd name="connsiteY5" fmla="*/ 324092 h 1759352"/>
                <a:gd name="connsiteX6" fmla="*/ 1817226 w 2250464"/>
                <a:gd name="connsiteY6" fmla="*/ 0 h 1759352"/>
                <a:gd name="connsiteX7" fmla="*/ 81023 w 2250464"/>
                <a:gd name="connsiteY7" fmla="*/ 405114 h 1759352"/>
                <a:gd name="connsiteX8" fmla="*/ 428264 w 2250464"/>
                <a:gd name="connsiteY8" fmla="*/ 1064871 h 1759352"/>
                <a:gd name="connsiteX9" fmla="*/ 0 w 2250464"/>
                <a:gd name="connsiteY9" fmla="*/ 1759352 h 1759352"/>
                <a:gd name="connsiteX0" fmla="*/ 0 w 2250464"/>
                <a:gd name="connsiteY0" fmla="*/ 1759352 h 1759352"/>
                <a:gd name="connsiteX1" fmla="*/ 262919 w 2250464"/>
                <a:gd name="connsiteY1" fmla="*/ 1737042 h 1759352"/>
                <a:gd name="connsiteX2" fmla="*/ 1921345 w 2250464"/>
                <a:gd name="connsiteY2" fmla="*/ 1503871 h 1759352"/>
                <a:gd name="connsiteX3" fmla="*/ 2250464 w 2250464"/>
                <a:gd name="connsiteY3" fmla="*/ 1226079 h 1759352"/>
                <a:gd name="connsiteX4" fmla="*/ 2185994 w 2250464"/>
                <a:gd name="connsiteY4" fmla="*/ 368714 h 1759352"/>
                <a:gd name="connsiteX5" fmla="*/ 2060294 w 2250464"/>
                <a:gd name="connsiteY5" fmla="*/ 324092 h 1759352"/>
                <a:gd name="connsiteX6" fmla="*/ 1817226 w 2250464"/>
                <a:gd name="connsiteY6" fmla="*/ 0 h 1759352"/>
                <a:gd name="connsiteX7" fmla="*/ 81023 w 2250464"/>
                <a:gd name="connsiteY7" fmla="*/ 405114 h 1759352"/>
                <a:gd name="connsiteX8" fmla="*/ 428264 w 2250464"/>
                <a:gd name="connsiteY8" fmla="*/ 1064871 h 1759352"/>
                <a:gd name="connsiteX9" fmla="*/ 0 w 2250464"/>
                <a:gd name="connsiteY9" fmla="*/ 1759352 h 1759352"/>
                <a:gd name="connsiteX0" fmla="*/ 0 w 2250464"/>
                <a:gd name="connsiteY0" fmla="*/ 1759352 h 1759352"/>
                <a:gd name="connsiteX1" fmla="*/ 262919 w 2250464"/>
                <a:gd name="connsiteY1" fmla="*/ 1737042 h 1759352"/>
                <a:gd name="connsiteX2" fmla="*/ 1921345 w 2250464"/>
                <a:gd name="connsiteY2" fmla="*/ 1503871 h 1759352"/>
                <a:gd name="connsiteX3" fmla="*/ 2250464 w 2250464"/>
                <a:gd name="connsiteY3" fmla="*/ 1226079 h 1759352"/>
                <a:gd name="connsiteX4" fmla="*/ 2185994 w 2250464"/>
                <a:gd name="connsiteY4" fmla="*/ 368714 h 1759352"/>
                <a:gd name="connsiteX5" fmla="*/ 2060294 w 2250464"/>
                <a:gd name="connsiteY5" fmla="*/ 324092 h 1759352"/>
                <a:gd name="connsiteX6" fmla="*/ 1817226 w 2250464"/>
                <a:gd name="connsiteY6" fmla="*/ 0 h 1759352"/>
                <a:gd name="connsiteX7" fmla="*/ 81023 w 2250464"/>
                <a:gd name="connsiteY7" fmla="*/ 405114 h 1759352"/>
                <a:gd name="connsiteX8" fmla="*/ 428264 w 2250464"/>
                <a:gd name="connsiteY8" fmla="*/ 1064871 h 1759352"/>
                <a:gd name="connsiteX9" fmla="*/ 0 w 2250464"/>
                <a:gd name="connsiteY9" fmla="*/ 1759352 h 1759352"/>
                <a:gd name="connsiteX0" fmla="*/ 0 w 2233914"/>
                <a:gd name="connsiteY0" fmla="*/ 1759352 h 1759352"/>
                <a:gd name="connsiteX1" fmla="*/ 262919 w 2233914"/>
                <a:gd name="connsiteY1" fmla="*/ 1737042 h 1759352"/>
                <a:gd name="connsiteX2" fmla="*/ 1921345 w 2233914"/>
                <a:gd name="connsiteY2" fmla="*/ 1503871 h 1759352"/>
                <a:gd name="connsiteX3" fmla="*/ 2233914 w 2233914"/>
                <a:gd name="connsiteY3" fmla="*/ 1226079 h 1759352"/>
                <a:gd name="connsiteX4" fmla="*/ 2185994 w 2233914"/>
                <a:gd name="connsiteY4" fmla="*/ 368714 h 1759352"/>
                <a:gd name="connsiteX5" fmla="*/ 2060294 w 2233914"/>
                <a:gd name="connsiteY5" fmla="*/ 324092 h 1759352"/>
                <a:gd name="connsiteX6" fmla="*/ 1817226 w 2233914"/>
                <a:gd name="connsiteY6" fmla="*/ 0 h 1759352"/>
                <a:gd name="connsiteX7" fmla="*/ 81023 w 2233914"/>
                <a:gd name="connsiteY7" fmla="*/ 405114 h 1759352"/>
                <a:gd name="connsiteX8" fmla="*/ 428264 w 2233914"/>
                <a:gd name="connsiteY8" fmla="*/ 1064871 h 1759352"/>
                <a:gd name="connsiteX9" fmla="*/ 0 w 2233914"/>
                <a:gd name="connsiteY9" fmla="*/ 1759352 h 1759352"/>
                <a:gd name="connsiteX0" fmla="*/ 0 w 2233914"/>
                <a:gd name="connsiteY0" fmla="*/ 1759352 h 1759352"/>
                <a:gd name="connsiteX1" fmla="*/ 262919 w 2233914"/>
                <a:gd name="connsiteY1" fmla="*/ 1737042 h 1759352"/>
                <a:gd name="connsiteX2" fmla="*/ 1921345 w 2233914"/>
                <a:gd name="connsiteY2" fmla="*/ 1503871 h 1759352"/>
                <a:gd name="connsiteX3" fmla="*/ 2233914 w 2233914"/>
                <a:gd name="connsiteY3" fmla="*/ 1226079 h 1759352"/>
                <a:gd name="connsiteX4" fmla="*/ 2185994 w 2233914"/>
                <a:gd name="connsiteY4" fmla="*/ 368714 h 1759352"/>
                <a:gd name="connsiteX5" fmla="*/ 2060294 w 2233914"/>
                <a:gd name="connsiteY5" fmla="*/ 324092 h 1759352"/>
                <a:gd name="connsiteX6" fmla="*/ 1817226 w 2233914"/>
                <a:gd name="connsiteY6" fmla="*/ 0 h 1759352"/>
                <a:gd name="connsiteX7" fmla="*/ 81023 w 2233914"/>
                <a:gd name="connsiteY7" fmla="*/ 405114 h 1759352"/>
                <a:gd name="connsiteX8" fmla="*/ 428264 w 2233914"/>
                <a:gd name="connsiteY8" fmla="*/ 1064871 h 1759352"/>
                <a:gd name="connsiteX9" fmla="*/ 0 w 2233914"/>
                <a:gd name="connsiteY9" fmla="*/ 1759352 h 1759352"/>
                <a:gd name="connsiteX0" fmla="*/ 0 w 2233914"/>
                <a:gd name="connsiteY0" fmla="*/ 1759352 h 1759352"/>
                <a:gd name="connsiteX1" fmla="*/ 262919 w 2233914"/>
                <a:gd name="connsiteY1" fmla="*/ 1737042 h 1759352"/>
                <a:gd name="connsiteX2" fmla="*/ 1871694 w 2233914"/>
                <a:gd name="connsiteY2" fmla="*/ 1499734 h 1759352"/>
                <a:gd name="connsiteX3" fmla="*/ 2233914 w 2233914"/>
                <a:gd name="connsiteY3" fmla="*/ 1226079 h 1759352"/>
                <a:gd name="connsiteX4" fmla="*/ 2185994 w 2233914"/>
                <a:gd name="connsiteY4" fmla="*/ 368714 h 1759352"/>
                <a:gd name="connsiteX5" fmla="*/ 2060294 w 2233914"/>
                <a:gd name="connsiteY5" fmla="*/ 324092 h 1759352"/>
                <a:gd name="connsiteX6" fmla="*/ 1817226 w 2233914"/>
                <a:gd name="connsiteY6" fmla="*/ 0 h 1759352"/>
                <a:gd name="connsiteX7" fmla="*/ 81023 w 2233914"/>
                <a:gd name="connsiteY7" fmla="*/ 405114 h 1759352"/>
                <a:gd name="connsiteX8" fmla="*/ 428264 w 2233914"/>
                <a:gd name="connsiteY8" fmla="*/ 1064871 h 1759352"/>
                <a:gd name="connsiteX9" fmla="*/ 0 w 2233914"/>
                <a:gd name="connsiteY9" fmla="*/ 1759352 h 1759352"/>
                <a:gd name="connsiteX0" fmla="*/ 0 w 2233914"/>
                <a:gd name="connsiteY0" fmla="*/ 1759352 h 1759352"/>
                <a:gd name="connsiteX1" fmla="*/ 262919 w 2233914"/>
                <a:gd name="connsiteY1" fmla="*/ 1737042 h 1759352"/>
                <a:gd name="connsiteX2" fmla="*/ 1871694 w 2233914"/>
                <a:gd name="connsiteY2" fmla="*/ 1499734 h 1759352"/>
                <a:gd name="connsiteX3" fmla="*/ 2233914 w 2233914"/>
                <a:gd name="connsiteY3" fmla="*/ 1226079 h 1759352"/>
                <a:gd name="connsiteX4" fmla="*/ 2185994 w 2233914"/>
                <a:gd name="connsiteY4" fmla="*/ 368714 h 1759352"/>
                <a:gd name="connsiteX5" fmla="*/ 2060294 w 2233914"/>
                <a:gd name="connsiteY5" fmla="*/ 324092 h 1759352"/>
                <a:gd name="connsiteX6" fmla="*/ 1817226 w 2233914"/>
                <a:gd name="connsiteY6" fmla="*/ 0 h 1759352"/>
                <a:gd name="connsiteX7" fmla="*/ 81023 w 2233914"/>
                <a:gd name="connsiteY7" fmla="*/ 405114 h 1759352"/>
                <a:gd name="connsiteX8" fmla="*/ 428264 w 2233914"/>
                <a:gd name="connsiteY8" fmla="*/ 1064871 h 1759352"/>
                <a:gd name="connsiteX9" fmla="*/ 0 w 2233914"/>
                <a:gd name="connsiteY9" fmla="*/ 1759352 h 1759352"/>
                <a:gd name="connsiteX0" fmla="*/ 0 w 2233914"/>
                <a:gd name="connsiteY0" fmla="*/ 1759352 h 1759352"/>
                <a:gd name="connsiteX1" fmla="*/ 262919 w 2233914"/>
                <a:gd name="connsiteY1" fmla="*/ 1737042 h 1759352"/>
                <a:gd name="connsiteX2" fmla="*/ 1871694 w 2233914"/>
                <a:gd name="connsiteY2" fmla="*/ 1499734 h 1759352"/>
                <a:gd name="connsiteX3" fmla="*/ 2233914 w 2233914"/>
                <a:gd name="connsiteY3" fmla="*/ 1226079 h 1759352"/>
                <a:gd name="connsiteX4" fmla="*/ 2185994 w 2233914"/>
                <a:gd name="connsiteY4" fmla="*/ 368714 h 1759352"/>
                <a:gd name="connsiteX5" fmla="*/ 2060294 w 2233914"/>
                <a:gd name="connsiteY5" fmla="*/ 324092 h 1759352"/>
                <a:gd name="connsiteX6" fmla="*/ 1817226 w 2233914"/>
                <a:gd name="connsiteY6" fmla="*/ 0 h 1759352"/>
                <a:gd name="connsiteX7" fmla="*/ 81023 w 2233914"/>
                <a:gd name="connsiteY7" fmla="*/ 405114 h 1759352"/>
                <a:gd name="connsiteX8" fmla="*/ 428264 w 2233914"/>
                <a:gd name="connsiteY8" fmla="*/ 1064871 h 1759352"/>
                <a:gd name="connsiteX9" fmla="*/ 0 w 2233914"/>
                <a:gd name="connsiteY9" fmla="*/ 1759352 h 1759352"/>
                <a:gd name="connsiteX0" fmla="*/ 0 w 2233914"/>
                <a:gd name="connsiteY0" fmla="*/ 1759352 h 1759352"/>
                <a:gd name="connsiteX1" fmla="*/ 262919 w 2233914"/>
                <a:gd name="connsiteY1" fmla="*/ 1737042 h 1759352"/>
                <a:gd name="connsiteX2" fmla="*/ 1836970 w 2233914"/>
                <a:gd name="connsiteY2" fmla="*/ 1465010 h 1759352"/>
                <a:gd name="connsiteX3" fmla="*/ 2233914 w 2233914"/>
                <a:gd name="connsiteY3" fmla="*/ 1226079 h 1759352"/>
                <a:gd name="connsiteX4" fmla="*/ 2185994 w 2233914"/>
                <a:gd name="connsiteY4" fmla="*/ 368714 h 1759352"/>
                <a:gd name="connsiteX5" fmla="*/ 2060294 w 2233914"/>
                <a:gd name="connsiteY5" fmla="*/ 324092 h 1759352"/>
                <a:gd name="connsiteX6" fmla="*/ 1817226 w 2233914"/>
                <a:gd name="connsiteY6" fmla="*/ 0 h 1759352"/>
                <a:gd name="connsiteX7" fmla="*/ 81023 w 2233914"/>
                <a:gd name="connsiteY7" fmla="*/ 405114 h 1759352"/>
                <a:gd name="connsiteX8" fmla="*/ 428264 w 2233914"/>
                <a:gd name="connsiteY8" fmla="*/ 1064871 h 1759352"/>
                <a:gd name="connsiteX9" fmla="*/ 0 w 2233914"/>
                <a:gd name="connsiteY9" fmla="*/ 1759352 h 1759352"/>
                <a:gd name="connsiteX0" fmla="*/ 0 w 2233914"/>
                <a:gd name="connsiteY0" fmla="*/ 1759352 h 1759352"/>
                <a:gd name="connsiteX1" fmla="*/ 367092 w 2233914"/>
                <a:gd name="connsiteY1" fmla="*/ 1737042 h 1759352"/>
                <a:gd name="connsiteX2" fmla="*/ 1836970 w 2233914"/>
                <a:gd name="connsiteY2" fmla="*/ 1465010 h 1759352"/>
                <a:gd name="connsiteX3" fmla="*/ 2233914 w 2233914"/>
                <a:gd name="connsiteY3" fmla="*/ 1226079 h 1759352"/>
                <a:gd name="connsiteX4" fmla="*/ 2185994 w 2233914"/>
                <a:gd name="connsiteY4" fmla="*/ 368714 h 1759352"/>
                <a:gd name="connsiteX5" fmla="*/ 2060294 w 2233914"/>
                <a:gd name="connsiteY5" fmla="*/ 324092 h 1759352"/>
                <a:gd name="connsiteX6" fmla="*/ 1817226 w 2233914"/>
                <a:gd name="connsiteY6" fmla="*/ 0 h 1759352"/>
                <a:gd name="connsiteX7" fmla="*/ 81023 w 2233914"/>
                <a:gd name="connsiteY7" fmla="*/ 405114 h 1759352"/>
                <a:gd name="connsiteX8" fmla="*/ 428264 w 2233914"/>
                <a:gd name="connsiteY8" fmla="*/ 1064871 h 1759352"/>
                <a:gd name="connsiteX9" fmla="*/ 0 w 2233914"/>
                <a:gd name="connsiteY9" fmla="*/ 1759352 h 1759352"/>
                <a:gd name="connsiteX0" fmla="*/ 0 w 2233914"/>
                <a:gd name="connsiteY0" fmla="*/ 1759352 h 1759352"/>
                <a:gd name="connsiteX1" fmla="*/ 367092 w 2233914"/>
                <a:gd name="connsiteY1" fmla="*/ 1737042 h 1759352"/>
                <a:gd name="connsiteX2" fmla="*/ 1836970 w 2233914"/>
                <a:gd name="connsiteY2" fmla="*/ 1465010 h 1759352"/>
                <a:gd name="connsiteX3" fmla="*/ 2233914 w 2233914"/>
                <a:gd name="connsiteY3" fmla="*/ 1226079 h 1759352"/>
                <a:gd name="connsiteX4" fmla="*/ 2185994 w 2233914"/>
                <a:gd name="connsiteY4" fmla="*/ 368714 h 1759352"/>
                <a:gd name="connsiteX5" fmla="*/ 2060294 w 2233914"/>
                <a:gd name="connsiteY5" fmla="*/ 324092 h 1759352"/>
                <a:gd name="connsiteX6" fmla="*/ 1817226 w 2233914"/>
                <a:gd name="connsiteY6" fmla="*/ 0 h 1759352"/>
                <a:gd name="connsiteX7" fmla="*/ 81023 w 2233914"/>
                <a:gd name="connsiteY7" fmla="*/ 405114 h 1759352"/>
                <a:gd name="connsiteX8" fmla="*/ 428264 w 2233914"/>
                <a:gd name="connsiteY8" fmla="*/ 1064871 h 1759352"/>
                <a:gd name="connsiteX9" fmla="*/ 0 w 2233914"/>
                <a:gd name="connsiteY9" fmla="*/ 1759352 h 1759352"/>
                <a:gd name="connsiteX0" fmla="*/ 0 w 2233914"/>
                <a:gd name="connsiteY0" fmla="*/ 1759352 h 1759352"/>
                <a:gd name="connsiteX1" fmla="*/ 367092 w 2233914"/>
                <a:gd name="connsiteY1" fmla="*/ 1737042 h 1759352"/>
                <a:gd name="connsiteX2" fmla="*/ 1836970 w 2233914"/>
                <a:gd name="connsiteY2" fmla="*/ 1465010 h 1759352"/>
                <a:gd name="connsiteX3" fmla="*/ 2233914 w 2233914"/>
                <a:gd name="connsiteY3" fmla="*/ 1226079 h 1759352"/>
                <a:gd name="connsiteX4" fmla="*/ 2185994 w 2233914"/>
                <a:gd name="connsiteY4" fmla="*/ 368714 h 1759352"/>
                <a:gd name="connsiteX5" fmla="*/ 2060294 w 2233914"/>
                <a:gd name="connsiteY5" fmla="*/ 324092 h 1759352"/>
                <a:gd name="connsiteX6" fmla="*/ 1817226 w 2233914"/>
                <a:gd name="connsiteY6" fmla="*/ 0 h 1759352"/>
                <a:gd name="connsiteX7" fmla="*/ 81023 w 2233914"/>
                <a:gd name="connsiteY7" fmla="*/ 405114 h 1759352"/>
                <a:gd name="connsiteX8" fmla="*/ 428264 w 2233914"/>
                <a:gd name="connsiteY8" fmla="*/ 1064871 h 1759352"/>
                <a:gd name="connsiteX9" fmla="*/ 0 w 2233914"/>
                <a:gd name="connsiteY9" fmla="*/ 1759352 h 1759352"/>
                <a:gd name="connsiteX0" fmla="*/ 0 w 2233914"/>
                <a:gd name="connsiteY0" fmla="*/ 1759352 h 1759352"/>
                <a:gd name="connsiteX1" fmla="*/ 367092 w 2233914"/>
                <a:gd name="connsiteY1" fmla="*/ 1737042 h 1759352"/>
                <a:gd name="connsiteX2" fmla="*/ 1854549 w 2233914"/>
                <a:gd name="connsiteY2" fmla="*/ 1491379 h 1759352"/>
                <a:gd name="connsiteX3" fmla="*/ 2233914 w 2233914"/>
                <a:gd name="connsiteY3" fmla="*/ 1226079 h 1759352"/>
                <a:gd name="connsiteX4" fmla="*/ 2185994 w 2233914"/>
                <a:gd name="connsiteY4" fmla="*/ 368714 h 1759352"/>
                <a:gd name="connsiteX5" fmla="*/ 2060294 w 2233914"/>
                <a:gd name="connsiteY5" fmla="*/ 324092 h 1759352"/>
                <a:gd name="connsiteX6" fmla="*/ 1817226 w 2233914"/>
                <a:gd name="connsiteY6" fmla="*/ 0 h 1759352"/>
                <a:gd name="connsiteX7" fmla="*/ 81023 w 2233914"/>
                <a:gd name="connsiteY7" fmla="*/ 405114 h 1759352"/>
                <a:gd name="connsiteX8" fmla="*/ 428264 w 2233914"/>
                <a:gd name="connsiteY8" fmla="*/ 1064871 h 1759352"/>
                <a:gd name="connsiteX9" fmla="*/ 0 w 2233914"/>
                <a:gd name="connsiteY9" fmla="*/ 1759352 h 1759352"/>
                <a:gd name="connsiteX0" fmla="*/ 0 w 2233914"/>
                <a:gd name="connsiteY0" fmla="*/ 1759352 h 1768771"/>
                <a:gd name="connsiteX1" fmla="*/ 367092 w 2233914"/>
                <a:gd name="connsiteY1" fmla="*/ 1737042 h 1768771"/>
                <a:gd name="connsiteX2" fmla="*/ 1854549 w 2233914"/>
                <a:gd name="connsiteY2" fmla="*/ 1491379 h 1768771"/>
                <a:gd name="connsiteX3" fmla="*/ 2233914 w 2233914"/>
                <a:gd name="connsiteY3" fmla="*/ 1226079 h 1768771"/>
                <a:gd name="connsiteX4" fmla="*/ 2185994 w 2233914"/>
                <a:gd name="connsiteY4" fmla="*/ 368714 h 1768771"/>
                <a:gd name="connsiteX5" fmla="*/ 2060294 w 2233914"/>
                <a:gd name="connsiteY5" fmla="*/ 324092 h 1768771"/>
                <a:gd name="connsiteX6" fmla="*/ 1817226 w 2233914"/>
                <a:gd name="connsiteY6" fmla="*/ 0 h 1768771"/>
                <a:gd name="connsiteX7" fmla="*/ 81023 w 2233914"/>
                <a:gd name="connsiteY7" fmla="*/ 405114 h 1768771"/>
                <a:gd name="connsiteX8" fmla="*/ 428264 w 2233914"/>
                <a:gd name="connsiteY8" fmla="*/ 1064871 h 1768771"/>
                <a:gd name="connsiteX9" fmla="*/ 0 w 2233914"/>
                <a:gd name="connsiteY9" fmla="*/ 1759352 h 1768771"/>
                <a:gd name="connsiteX0" fmla="*/ 0 w 2233914"/>
                <a:gd name="connsiteY0" fmla="*/ 1759352 h 1768771"/>
                <a:gd name="connsiteX1" fmla="*/ 446199 w 2233914"/>
                <a:gd name="connsiteY1" fmla="*/ 1737042 h 1768771"/>
                <a:gd name="connsiteX2" fmla="*/ 1854549 w 2233914"/>
                <a:gd name="connsiteY2" fmla="*/ 1491379 h 1768771"/>
                <a:gd name="connsiteX3" fmla="*/ 2233914 w 2233914"/>
                <a:gd name="connsiteY3" fmla="*/ 1226079 h 1768771"/>
                <a:gd name="connsiteX4" fmla="*/ 2185994 w 2233914"/>
                <a:gd name="connsiteY4" fmla="*/ 368714 h 1768771"/>
                <a:gd name="connsiteX5" fmla="*/ 2060294 w 2233914"/>
                <a:gd name="connsiteY5" fmla="*/ 324092 h 1768771"/>
                <a:gd name="connsiteX6" fmla="*/ 1817226 w 2233914"/>
                <a:gd name="connsiteY6" fmla="*/ 0 h 1768771"/>
                <a:gd name="connsiteX7" fmla="*/ 81023 w 2233914"/>
                <a:gd name="connsiteY7" fmla="*/ 405114 h 1768771"/>
                <a:gd name="connsiteX8" fmla="*/ 428264 w 2233914"/>
                <a:gd name="connsiteY8" fmla="*/ 1064871 h 1768771"/>
                <a:gd name="connsiteX9" fmla="*/ 0 w 2233914"/>
                <a:gd name="connsiteY9" fmla="*/ 1759352 h 1768771"/>
                <a:gd name="connsiteX0" fmla="*/ 0 w 2286652"/>
                <a:gd name="connsiteY0" fmla="*/ 1732983 h 1761297"/>
                <a:gd name="connsiteX1" fmla="*/ 498937 w 2286652"/>
                <a:gd name="connsiteY1" fmla="*/ 1737042 h 1761297"/>
                <a:gd name="connsiteX2" fmla="*/ 1907287 w 2286652"/>
                <a:gd name="connsiteY2" fmla="*/ 1491379 h 1761297"/>
                <a:gd name="connsiteX3" fmla="*/ 2286652 w 2286652"/>
                <a:gd name="connsiteY3" fmla="*/ 1226079 h 1761297"/>
                <a:gd name="connsiteX4" fmla="*/ 2238732 w 2286652"/>
                <a:gd name="connsiteY4" fmla="*/ 368714 h 1761297"/>
                <a:gd name="connsiteX5" fmla="*/ 2113032 w 2286652"/>
                <a:gd name="connsiteY5" fmla="*/ 324092 h 1761297"/>
                <a:gd name="connsiteX6" fmla="*/ 1869964 w 2286652"/>
                <a:gd name="connsiteY6" fmla="*/ 0 h 1761297"/>
                <a:gd name="connsiteX7" fmla="*/ 133761 w 2286652"/>
                <a:gd name="connsiteY7" fmla="*/ 405114 h 1761297"/>
                <a:gd name="connsiteX8" fmla="*/ 481002 w 2286652"/>
                <a:gd name="connsiteY8" fmla="*/ 1064871 h 1761297"/>
                <a:gd name="connsiteX9" fmla="*/ 0 w 2286652"/>
                <a:gd name="connsiteY9" fmla="*/ 1732983 h 1761297"/>
                <a:gd name="connsiteX0" fmla="*/ 0 w 2286652"/>
                <a:gd name="connsiteY0" fmla="*/ 1732983 h 1761297"/>
                <a:gd name="connsiteX1" fmla="*/ 498937 w 2286652"/>
                <a:gd name="connsiteY1" fmla="*/ 1737042 h 1761297"/>
                <a:gd name="connsiteX2" fmla="*/ 1907287 w 2286652"/>
                <a:gd name="connsiteY2" fmla="*/ 1491379 h 1761297"/>
                <a:gd name="connsiteX3" fmla="*/ 2286652 w 2286652"/>
                <a:gd name="connsiteY3" fmla="*/ 1226079 h 1761297"/>
                <a:gd name="connsiteX4" fmla="*/ 2238732 w 2286652"/>
                <a:gd name="connsiteY4" fmla="*/ 368714 h 1761297"/>
                <a:gd name="connsiteX5" fmla="*/ 2113032 w 2286652"/>
                <a:gd name="connsiteY5" fmla="*/ 324092 h 1761297"/>
                <a:gd name="connsiteX6" fmla="*/ 1869964 w 2286652"/>
                <a:gd name="connsiteY6" fmla="*/ 0 h 1761297"/>
                <a:gd name="connsiteX7" fmla="*/ 133761 w 2286652"/>
                <a:gd name="connsiteY7" fmla="*/ 405114 h 1761297"/>
                <a:gd name="connsiteX8" fmla="*/ 481002 w 2286652"/>
                <a:gd name="connsiteY8" fmla="*/ 1064871 h 1761297"/>
                <a:gd name="connsiteX9" fmla="*/ 0 w 2286652"/>
                <a:gd name="connsiteY9" fmla="*/ 1732983 h 1761297"/>
                <a:gd name="connsiteX0" fmla="*/ 0 w 2286652"/>
                <a:gd name="connsiteY0" fmla="*/ 1732983 h 1761297"/>
                <a:gd name="connsiteX1" fmla="*/ 498937 w 2286652"/>
                <a:gd name="connsiteY1" fmla="*/ 1737042 h 1761297"/>
                <a:gd name="connsiteX2" fmla="*/ 1907287 w 2286652"/>
                <a:gd name="connsiteY2" fmla="*/ 1491379 h 1761297"/>
                <a:gd name="connsiteX3" fmla="*/ 2286652 w 2286652"/>
                <a:gd name="connsiteY3" fmla="*/ 1226079 h 1761297"/>
                <a:gd name="connsiteX4" fmla="*/ 2238732 w 2286652"/>
                <a:gd name="connsiteY4" fmla="*/ 368714 h 1761297"/>
                <a:gd name="connsiteX5" fmla="*/ 2113032 w 2286652"/>
                <a:gd name="connsiteY5" fmla="*/ 324092 h 1761297"/>
                <a:gd name="connsiteX6" fmla="*/ 1869964 w 2286652"/>
                <a:gd name="connsiteY6" fmla="*/ 0 h 1761297"/>
                <a:gd name="connsiteX7" fmla="*/ 133761 w 2286652"/>
                <a:gd name="connsiteY7" fmla="*/ 405114 h 1761297"/>
                <a:gd name="connsiteX8" fmla="*/ 463422 w 2286652"/>
                <a:gd name="connsiteY8" fmla="*/ 1064871 h 1761297"/>
                <a:gd name="connsiteX9" fmla="*/ 0 w 2286652"/>
                <a:gd name="connsiteY9" fmla="*/ 1732983 h 1761297"/>
                <a:gd name="connsiteX0" fmla="*/ 0 w 2286652"/>
                <a:gd name="connsiteY0" fmla="*/ 1732983 h 1761297"/>
                <a:gd name="connsiteX1" fmla="*/ 498937 w 2286652"/>
                <a:gd name="connsiteY1" fmla="*/ 1737042 h 1761297"/>
                <a:gd name="connsiteX2" fmla="*/ 1907287 w 2286652"/>
                <a:gd name="connsiteY2" fmla="*/ 1491379 h 1761297"/>
                <a:gd name="connsiteX3" fmla="*/ 2286652 w 2286652"/>
                <a:gd name="connsiteY3" fmla="*/ 1226079 h 1761297"/>
                <a:gd name="connsiteX4" fmla="*/ 2238732 w 2286652"/>
                <a:gd name="connsiteY4" fmla="*/ 368714 h 1761297"/>
                <a:gd name="connsiteX5" fmla="*/ 2113032 w 2286652"/>
                <a:gd name="connsiteY5" fmla="*/ 324092 h 1761297"/>
                <a:gd name="connsiteX6" fmla="*/ 1869964 w 2286652"/>
                <a:gd name="connsiteY6" fmla="*/ 0 h 1761297"/>
                <a:gd name="connsiteX7" fmla="*/ 133761 w 2286652"/>
                <a:gd name="connsiteY7" fmla="*/ 405114 h 1761297"/>
                <a:gd name="connsiteX8" fmla="*/ 437053 w 2286652"/>
                <a:gd name="connsiteY8" fmla="*/ 1056082 h 1761297"/>
                <a:gd name="connsiteX9" fmla="*/ 0 w 2286652"/>
                <a:gd name="connsiteY9" fmla="*/ 1732983 h 176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652" h="1761297">
                  <a:moveTo>
                    <a:pt x="0" y="1732983"/>
                  </a:moveTo>
                  <a:cubicBezTo>
                    <a:pt x="122364" y="1725546"/>
                    <a:pt x="376573" y="1797218"/>
                    <a:pt x="498937" y="1737042"/>
                  </a:cubicBezTo>
                  <a:cubicBezTo>
                    <a:pt x="1208850" y="1439958"/>
                    <a:pt x="1443793" y="1591693"/>
                    <a:pt x="1907287" y="1491379"/>
                  </a:cubicBezTo>
                  <a:cubicBezTo>
                    <a:pt x="2131465" y="1429123"/>
                    <a:pt x="2231599" y="1400542"/>
                    <a:pt x="2286652" y="1226079"/>
                  </a:cubicBezTo>
                  <a:cubicBezTo>
                    <a:pt x="2281450" y="932295"/>
                    <a:pt x="2281172" y="654223"/>
                    <a:pt x="2238732" y="368714"/>
                  </a:cubicBezTo>
                  <a:lnTo>
                    <a:pt x="2113032" y="324092"/>
                  </a:lnTo>
                  <a:lnTo>
                    <a:pt x="1869964" y="0"/>
                  </a:lnTo>
                  <a:lnTo>
                    <a:pt x="133761" y="405114"/>
                  </a:lnTo>
                  <a:cubicBezTo>
                    <a:pt x="353679" y="501569"/>
                    <a:pt x="402329" y="670259"/>
                    <a:pt x="437053" y="1056082"/>
                  </a:cubicBezTo>
                  <a:cubicBezTo>
                    <a:pt x="448628" y="1287576"/>
                    <a:pt x="347676" y="1591302"/>
                    <a:pt x="0" y="1732983"/>
                  </a:cubicBezTo>
                  <a:close/>
                </a:path>
              </a:pathLst>
            </a:custGeom>
            <a:gradFill flip="none" rotWithShape="1">
              <a:gsLst>
                <a:gs pos="0">
                  <a:schemeClr val="tx1"/>
                </a:gs>
                <a:gs pos="81000">
                  <a:schemeClr val="tx1">
                    <a:alpha val="0"/>
                  </a:schemeClr>
                </a:gs>
              </a:gsLst>
              <a:lin ang="16200000" scaled="1"/>
              <a:tileRect/>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7"/>
          <p:cNvSpPr txBox="1"/>
          <p:nvPr/>
        </p:nvSpPr>
        <p:spPr>
          <a:xfrm>
            <a:off x="1058196" y="1897668"/>
            <a:ext cx="3929281" cy="584775"/>
          </a:xfrm>
          <a:prstGeom prst="rect">
            <a:avLst/>
          </a:prstGeom>
          <a:noFill/>
        </p:spPr>
        <p:txBody>
          <a:bodyPr wrap="none" rtlCol="0">
            <a:spAutoFit/>
          </a:bodyPr>
          <a:lstStyle/>
          <a:p>
            <a:r>
              <a:rPr lang="zh-CN" altLang="en-US" sz="2400" dirty="0" smtClean="0">
                <a:solidFill>
                  <a:schemeClr val="bg1"/>
                </a:solidFill>
              </a:rPr>
              <a:t>遥感就相当于</a:t>
            </a:r>
            <a:r>
              <a:rPr lang="zh-CN" altLang="en-US" sz="2000" dirty="0" smtClean="0">
                <a:solidFill>
                  <a:schemeClr val="bg1"/>
                </a:solidFill>
              </a:rPr>
              <a:t>：</a:t>
            </a:r>
            <a:r>
              <a:rPr lang="zh-CN" altLang="en-US" sz="3200" b="1" dirty="0" smtClean="0">
                <a:solidFill>
                  <a:schemeClr val="bg1"/>
                </a:solidFill>
              </a:rPr>
              <a:t>高空拍照</a:t>
            </a:r>
            <a:endParaRPr lang="zh-CN" altLang="en-US" sz="3200" b="1" dirty="0">
              <a:solidFill>
                <a:schemeClr val="bg1"/>
              </a:solidFill>
            </a:endParaRPr>
          </a:p>
        </p:txBody>
      </p:sp>
      <p:sp>
        <p:nvSpPr>
          <p:cNvPr id="9" name="任意多边形 8"/>
          <p:cNvSpPr/>
          <p:nvPr/>
        </p:nvSpPr>
        <p:spPr>
          <a:xfrm>
            <a:off x="1064871" y="2430684"/>
            <a:ext cx="4872942" cy="740780"/>
          </a:xfrm>
          <a:custGeom>
            <a:avLst/>
            <a:gdLst>
              <a:gd name="connsiteX0" fmla="*/ 0 w 4872942"/>
              <a:gd name="connsiteY0" fmla="*/ 0 h 740780"/>
              <a:gd name="connsiteX1" fmla="*/ 4132162 w 4872942"/>
              <a:gd name="connsiteY1" fmla="*/ 0 h 740780"/>
              <a:gd name="connsiteX2" fmla="*/ 4872942 w 4872942"/>
              <a:gd name="connsiteY2" fmla="*/ 740780 h 740780"/>
            </a:gdLst>
            <a:ahLst/>
            <a:cxnLst>
              <a:cxn ang="0">
                <a:pos x="connsiteX0" y="connsiteY0"/>
              </a:cxn>
              <a:cxn ang="0">
                <a:pos x="connsiteX1" y="connsiteY1"/>
              </a:cxn>
              <a:cxn ang="0">
                <a:pos x="connsiteX2" y="connsiteY2"/>
              </a:cxn>
            </a:cxnLst>
            <a:rect l="l" t="t" r="r" b="b"/>
            <a:pathLst>
              <a:path w="4872942" h="740780">
                <a:moveTo>
                  <a:pt x="0" y="0"/>
                </a:moveTo>
                <a:lnTo>
                  <a:pt x="4132162" y="0"/>
                </a:lnTo>
                <a:lnTo>
                  <a:pt x="4872942" y="740780"/>
                </a:lnTo>
              </a:path>
            </a:pathLst>
          </a:custGeom>
          <a:noFill/>
          <a:ln w="12700">
            <a:solidFill>
              <a:schemeClr val="bg1">
                <a:alpha val="40000"/>
              </a:schemeClr>
            </a:solidFill>
            <a:headEnd type="oval" w="med" len="med"/>
            <a:tailEnd type="oval" w="med" len="med"/>
          </a:ln>
          <a:effectLst>
            <a:outerShdw blurRad="38100" algn="ct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1041720" y="2494637"/>
            <a:ext cx="3997053" cy="923330"/>
          </a:xfrm>
          <a:prstGeom prst="rect">
            <a:avLst/>
          </a:prstGeom>
          <a:noFill/>
        </p:spPr>
        <p:txBody>
          <a:bodyPr wrap="square" rtlCol="0">
            <a:spAutoFit/>
          </a:bodyPr>
          <a:lstStyle/>
          <a:p>
            <a:pPr>
              <a:lnSpc>
                <a:spcPct val="150000"/>
              </a:lnSpc>
            </a:pPr>
            <a:r>
              <a:rPr lang="zh-CN" altLang="en-US" dirty="0" smtClean="0">
                <a:solidFill>
                  <a:schemeClr val="accent5">
                    <a:lumMod val="40000"/>
                    <a:lumOff val="60000"/>
                  </a:schemeClr>
                </a:solidFill>
              </a:rPr>
              <a:t>遥感拍摄的是地球表面，其目的是获取地物信息</a:t>
            </a:r>
            <a:endParaRPr lang="zh-CN" altLang="en-US" dirty="0">
              <a:solidFill>
                <a:schemeClr val="accent5">
                  <a:lumMod val="40000"/>
                  <a:lumOff val="60000"/>
                </a:schemeClr>
              </a:solidFill>
            </a:endParaRPr>
          </a:p>
        </p:txBody>
      </p:sp>
    </p:spTree>
    <p:extLst>
      <p:ext uri="{BB962C8B-B14F-4D97-AF65-F5344CB8AC3E}">
        <p14:creationId xmlns:p14="http://schemas.microsoft.com/office/powerpoint/2010/main" val="3148955006"/>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right)">
                                      <p:cBhvr>
                                        <p:cTn id="13" dur="500"/>
                                        <p:tgtEl>
                                          <p:spTgt spid="9"/>
                                        </p:tgtEl>
                                      </p:cBhvr>
                                    </p:animEffect>
                                  </p:childTnLst>
                                </p:cTn>
                              </p:par>
                              <p:par>
                                <p:cTn id="14" presetID="22" presetClass="entr" presetSubtype="4" fill="hold" grpId="0" nodeType="withEffect">
                                  <p:stCondLst>
                                    <p:cond delay="250"/>
                                  </p:stCondLst>
                                  <p:childTnLst>
                                    <p:set>
                                      <p:cBhvr>
                                        <p:cTn id="15" dur="1" fill="hold">
                                          <p:stCondLst>
                                            <p:cond delay="0"/>
                                          </p:stCondLst>
                                        </p:cTn>
                                        <p:tgtEl>
                                          <p:spTgt spid="8"/>
                                        </p:tgtEl>
                                        <p:attrNameLst>
                                          <p:attrName>style.visibility</p:attrName>
                                        </p:attrNameLst>
                                      </p:cBhvr>
                                      <p:to>
                                        <p:strVal val="visible"/>
                                      </p:to>
                                    </p:set>
                                    <p:animEffect transition="in" filter="wipe(down)">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67544" y="1776934"/>
            <a:ext cx="8208912" cy="4536504"/>
          </a:xfrm>
          <a:custGeom>
            <a:avLst/>
            <a:gdLst/>
            <a:ahLst/>
            <a:cxnLst/>
            <a:rect l="l" t="t" r="r" b="b"/>
            <a:pathLst>
              <a:path w="8208912" h="4536504">
                <a:moveTo>
                  <a:pt x="0" y="0"/>
                </a:moveTo>
                <a:lnTo>
                  <a:pt x="926135" y="0"/>
                </a:lnTo>
                <a:lnTo>
                  <a:pt x="926135" y="188585"/>
                </a:lnTo>
                <a:cubicBezTo>
                  <a:pt x="889822" y="200923"/>
                  <a:pt x="864096" y="235480"/>
                  <a:pt x="864096" y="276046"/>
                </a:cubicBezTo>
                <a:cubicBezTo>
                  <a:pt x="864096" y="327902"/>
                  <a:pt x="906133" y="369939"/>
                  <a:pt x="957989" y="369939"/>
                </a:cubicBezTo>
                <a:cubicBezTo>
                  <a:pt x="1009844" y="369939"/>
                  <a:pt x="1051881" y="327902"/>
                  <a:pt x="1051881" y="276046"/>
                </a:cubicBezTo>
                <a:cubicBezTo>
                  <a:pt x="1051881" y="238006"/>
                  <a:pt x="1029259" y="205250"/>
                  <a:pt x="996555" y="190893"/>
                </a:cubicBezTo>
                <a:lnTo>
                  <a:pt x="996555" y="0"/>
                </a:lnTo>
                <a:lnTo>
                  <a:pt x="1402496" y="0"/>
                </a:lnTo>
                <a:lnTo>
                  <a:pt x="1402496" y="188585"/>
                </a:lnTo>
                <a:cubicBezTo>
                  <a:pt x="1366183" y="200923"/>
                  <a:pt x="1340457" y="235480"/>
                  <a:pt x="1340457" y="276046"/>
                </a:cubicBezTo>
                <a:cubicBezTo>
                  <a:pt x="1340457" y="327902"/>
                  <a:pt x="1382494" y="369939"/>
                  <a:pt x="1434350" y="369939"/>
                </a:cubicBezTo>
                <a:cubicBezTo>
                  <a:pt x="1486205" y="369939"/>
                  <a:pt x="1528242" y="327902"/>
                  <a:pt x="1528242" y="276046"/>
                </a:cubicBezTo>
                <a:cubicBezTo>
                  <a:pt x="1528242" y="238006"/>
                  <a:pt x="1505620" y="205250"/>
                  <a:pt x="1472916" y="190893"/>
                </a:cubicBezTo>
                <a:lnTo>
                  <a:pt x="1472916" y="0"/>
                </a:lnTo>
                <a:lnTo>
                  <a:pt x="1878857" y="0"/>
                </a:lnTo>
                <a:lnTo>
                  <a:pt x="1878857" y="188585"/>
                </a:lnTo>
                <a:cubicBezTo>
                  <a:pt x="1842544" y="200923"/>
                  <a:pt x="1816818" y="235480"/>
                  <a:pt x="1816818" y="276046"/>
                </a:cubicBezTo>
                <a:cubicBezTo>
                  <a:pt x="1816818" y="327902"/>
                  <a:pt x="1858855" y="369939"/>
                  <a:pt x="1910711" y="369939"/>
                </a:cubicBezTo>
                <a:cubicBezTo>
                  <a:pt x="1962566" y="369939"/>
                  <a:pt x="2004603" y="327902"/>
                  <a:pt x="2004603" y="276046"/>
                </a:cubicBezTo>
                <a:cubicBezTo>
                  <a:pt x="2004603" y="238006"/>
                  <a:pt x="1981981" y="205250"/>
                  <a:pt x="1949277" y="190893"/>
                </a:cubicBezTo>
                <a:lnTo>
                  <a:pt x="1949277" y="0"/>
                </a:lnTo>
                <a:lnTo>
                  <a:pt x="2355218" y="0"/>
                </a:lnTo>
                <a:lnTo>
                  <a:pt x="2355218" y="188585"/>
                </a:lnTo>
                <a:cubicBezTo>
                  <a:pt x="2318905" y="200923"/>
                  <a:pt x="2293179" y="235480"/>
                  <a:pt x="2293179" y="276046"/>
                </a:cubicBezTo>
                <a:cubicBezTo>
                  <a:pt x="2293179" y="327902"/>
                  <a:pt x="2335216" y="369939"/>
                  <a:pt x="2387072" y="369939"/>
                </a:cubicBezTo>
                <a:cubicBezTo>
                  <a:pt x="2438927" y="369939"/>
                  <a:pt x="2480964" y="327902"/>
                  <a:pt x="2480964" y="276046"/>
                </a:cubicBezTo>
                <a:cubicBezTo>
                  <a:pt x="2480964" y="238006"/>
                  <a:pt x="2458342" y="205250"/>
                  <a:pt x="2425638" y="190893"/>
                </a:cubicBezTo>
                <a:lnTo>
                  <a:pt x="2425638" y="0"/>
                </a:lnTo>
                <a:lnTo>
                  <a:pt x="2831579" y="0"/>
                </a:lnTo>
                <a:lnTo>
                  <a:pt x="2831579" y="188585"/>
                </a:lnTo>
                <a:cubicBezTo>
                  <a:pt x="2795266" y="200923"/>
                  <a:pt x="2769540" y="235480"/>
                  <a:pt x="2769540" y="276046"/>
                </a:cubicBezTo>
                <a:cubicBezTo>
                  <a:pt x="2769540" y="327902"/>
                  <a:pt x="2811577" y="369939"/>
                  <a:pt x="2863433" y="369939"/>
                </a:cubicBezTo>
                <a:cubicBezTo>
                  <a:pt x="2915288" y="369939"/>
                  <a:pt x="2957325" y="327902"/>
                  <a:pt x="2957325" y="276046"/>
                </a:cubicBezTo>
                <a:cubicBezTo>
                  <a:pt x="2957325" y="238006"/>
                  <a:pt x="2934703" y="205250"/>
                  <a:pt x="2901999" y="190893"/>
                </a:cubicBezTo>
                <a:lnTo>
                  <a:pt x="2901999" y="0"/>
                </a:lnTo>
                <a:lnTo>
                  <a:pt x="3307940" y="0"/>
                </a:lnTo>
                <a:lnTo>
                  <a:pt x="3307940" y="188585"/>
                </a:lnTo>
                <a:cubicBezTo>
                  <a:pt x="3271627" y="200923"/>
                  <a:pt x="3245901" y="235480"/>
                  <a:pt x="3245901" y="276046"/>
                </a:cubicBezTo>
                <a:cubicBezTo>
                  <a:pt x="3245901" y="327902"/>
                  <a:pt x="3287938" y="369939"/>
                  <a:pt x="3339794" y="369939"/>
                </a:cubicBezTo>
                <a:cubicBezTo>
                  <a:pt x="3391649" y="369939"/>
                  <a:pt x="3433686" y="327902"/>
                  <a:pt x="3433686" y="276046"/>
                </a:cubicBezTo>
                <a:cubicBezTo>
                  <a:pt x="3433686" y="238006"/>
                  <a:pt x="3411064" y="205250"/>
                  <a:pt x="3378360" y="190893"/>
                </a:cubicBezTo>
                <a:lnTo>
                  <a:pt x="3378360" y="0"/>
                </a:lnTo>
                <a:lnTo>
                  <a:pt x="3784301" y="0"/>
                </a:lnTo>
                <a:lnTo>
                  <a:pt x="3784301" y="188585"/>
                </a:lnTo>
                <a:cubicBezTo>
                  <a:pt x="3747988" y="200923"/>
                  <a:pt x="3722262" y="235480"/>
                  <a:pt x="3722262" y="276046"/>
                </a:cubicBezTo>
                <a:cubicBezTo>
                  <a:pt x="3722262" y="327902"/>
                  <a:pt x="3764299" y="369939"/>
                  <a:pt x="3816155" y="369939"/>
                </a:cubicBezTo>
                <a:cubicBezTo>
                  <a:pt x="3868010" y="369939"/>
                  <a:pt x="3910047" y="327902"/>
                  <a:pt x="3910047" y="276046"/>
                </a:cubicBezTo>
                <a:cubicBezTo>
                  <a:pt x="3910047" y="238006"/>
                  <a:pt x="3887426" y="205250"/>
                  <a:pt x="3854721" y="190893"/>
                </a:cubicBezTo>
                <a:lnTo>
                  <a:pt x="3854721" y="0"/>
                </a:lnTo>
                <a:lnTo>
                  <a:pt x="4260662" y="0"/>
                </a:lnTo>
                <a:lnTo>
                  <a:pt x="4260662" y="188585"/>
                </a:lnTo>
                <a:cubicBezTo>
                  <a:pt x="4224349" y="200923"/>
                  <a:pt x="4198623" y="235480"/>
                  <a:pt x="4198623" y="276046"/>
                </a:cubicBezTo>
                <a:cubicBezTo>
                  <a:pt x="4198623" y="327902"/>
                  <a:pt x="4240660" y="369939"/>
                  <a:pt x="4292516" y="369939"/>
                </a:cubicBezTo>
                <a:cubicBezTo>
                  <a:pt x="4344371" y="369939"/>
                  <a:pt x="4386408" y="327902"/>
                  <a:pt x="4386408" y="276046"/>
                </a:cubicBezTo>
                <a:cubicBezTo>
                  <a:pt x="4386408" y="238006"/>
                  <a:pt x="4363787" y="205250"/>
                  <a:pt x="4331082" y="190893"/>
                </a:cubicBezTo>
                <a:lnTo>
                  <a:pt x="4331082" y="0"/>
                </a:lnTo>
                <a:lnTo>
                  <a:pt x="4737023" y="0"/>
                </a:lnTo>
                <a:lnTo>
                  <a:pt x="4737023" y="188585"/>
                </a:lnTo>
                <a:cubicBezTo>
                  <a:pt x="4700710" y="200923"/>
                  <a:pt x="4674984" y="235480"/>
                  <a:pt x="4674984" y="276046"/>
                </a:cubicBezTo>
                <a:cubicBezTo>
                  <a:pt x="4674984" y="327902"/>
                  <a:pt x="4717021" y="369939"/>
                  <a:pt x="4768877" y="369939"/>
                </a:cubicBezTo>
                <a:cubicBezTo>
                  <a:pt x="4820732" y="369939"/>
                  <a:pt x="4862769" y="327902"/>
                  <a:pt x="4862769" y="276046"/>
                </a:cubicBezTo>
                <a:cubicBezTo>
                  <a:pt x="4862769" y="238006"/>
                  <a:pt x="4840148" y="205250"/>
                  <a:pt x="4807443" y="190893"/>
                </a:cubicBezTo>
                <a:lnTo>
                  <a:pt x="4807443" y="0"/>
                </a:lnTo>
                <a:lnTo>
                  <a:pt x="5213384" y="0"/>
                </a:lnTo>
                <a:lnTo>
                  <a:pt x="5213384" y="188585"/>
                </a:lnTo>
                <a:cubicBezTo>
                  <a:pt x="5177071" y="200923"/>
                  <a:pt x="5151345" y="235480"/>
                  <a:pt x="5151345" y="276046"/>
                </a:cubicBezTo>
                <a:cubicBezTo>
                  <a:pt x="5151345" y="327902"/>
                  <a:pt x="5193382" y="369939"/>
                  <a:pt x="5245238" y="369939"/>
                </a:cubicBezTo>
                <a:cubicBezTo>
                  <a:pt x="5297093" y="369939"/>
                  <a:pt x="5339130" y="327902"/>
                  <a:pt x="5339130" y="276046"/>
                </a:cubicBezTo>
                <a:cubicBezTo>
                  <a:pt x="5339130" y="238006"/>
                  <a:pt x="5316509" y="205250"/>
                  <a:pt x="5283804" y="190893"/>
                </a:cubicBezTo>
                <a:lnTo>
                  <a:pt x="5283804" y="0"/>
                </a:lnTo>
                <a:lnTo>
                  <a:pt x="5689745" y="0"/>
                </a:lnTo>
                <a:lnTo>
                  <a:pt x="5689745" y="188585"/>
                </a:lnTo>
                <a:cubicBezTo>
                  <a:pt x="5653432" y="200923"/>
                  <a:pt x="5627706" y="235480"/>
                  <a:pt x="5627706" y="276046"/>
                </a:cubicBezTo>
                <a:cubicBezTo>
                  <a:pt x="5627706" y="327902"/>
                  <a:pt x="5669743" y="369939"/>
                  <a:pt x="5721599" y="369939"/>
                </a:cubicBezTo>
                <a:cubicBezTo>
                  <a:pt x="5773454" y="369939"/>
                  <a:pt x="5815491" y="327902"/>
                  <a:pt x="5815491" y="276046"/>
                </a:cubicBezTo>
                <a:cubicBezTo>
                  <a:pt x="5815491" y="238006"/>
                  <a:pt x="5792870" y="205250"/>
                  <a:pt x="5760165" y="190893"/>
                </a:cubicBezTo>
                <a:lnTo>
                  <a:pt x="5760165" y="0"/>
                </a:lnTo>
                <a:lnTo>
                  <a:pt x="6166106" y="0"/>
                </a:lnTo>
                <a:lnTo>
                  <a:pt x="6166106" y="188585"/>
                </a:lnTo>
                <a:cubicBezTo>
                  <a:pt x="6129793" y="200923"/>
                  <a:pt x="6104067" y="235480"/>
                  <a:pt x="6104067" y="276046"/>
                </a:cubicBezTo>
                <a:cubicBezTo>
                  <a:pt x="6104067" y="327902"/>
                  <a:pt x="6146104" y="369939"/>
                  <a:pt x="6197960" y="369939"/>
                </a:cubicBezTo>
                <a:cubicBezTo>
                  <a:pt x="6249815" y="369939"/>
                  <a:pt x="6291852" y="327902"/>
                  <a:pt x="6291852" y="276046"/>
                </a:cubicBezTo>
                <a:cubicBezTo>
                  <a:pt x="6291852" y="238006"/>
                  <a:pt x="6269231" y="205250"/>
                  <a:pt x="6236526" y="190893"/>
                </a:cubicBezTo>
                <a:lnTo>
                  <a:pt x="6236526" y="0"/>
                </a:lnTo>
                <a:lnTo>
                  <a:pt x="6642467" y="0"/>
                </a:lnTo>
                <a:lnTo>
                  <a:pt x="6642467" y="188585"/>
                </a:lnTo>
                <a:cubicBezTo>
                  <a:pt x="6606154" y="200923"/>
                  <a:pt x="6580428" y="235480"/>
                  <a:pt x="6580428" y="276046"/>
                </a:cubicBezTo>
                <a:cubicBezTo>
                  <a:pt x="6580428" y="327902"/>
                  <a:pt x="6622465" y="369939"/>
                  <a:pt x="6674321" y="369939"/>
                </a:cubicBezTo>
                <a:cubicBezTo>
                  <a:pt x="6726176" y="369939"/>
                  <a:pt x="6768213" y="327902"/>
                  <a:pt x="6768213" y="276046"/>
                </a:cubicBezTo>
                <a:cubicBezTo>
                  <a:pt x="6768213" y="238006"/>
                  <a:pt x="6745592" y="205250"/>
                  <a:pt x="6712887" y="190893"/>
                </a:cubicBezTo>
                <a:lnTo>
                  <a:pt x="6712887" y="0"/>
                </a:lnTo>
                <a:lnTo>
                  <a:pt x="7118823" y="0"/>
                </a:lnTo>
                <a:lnTo>
                  <a:pt x="7118823" y="188585"/>
                </a:lnTo>
                <a:cubicBezTo>
                  <a:pt x="7082510" y="200923"/>
                  <a:pt x="7056784" y="235480"/>
                  <a:pt x="7056784" y="276046"/>
                </a:cubicBezTo>
                <a:cubicBezTo>
                  <a:pt x="7056784" y="327902"/>
                  <a:pt x="7098821" y="369939"/>
                  <a:pt x="7150677" y="369939"/>
                </a:cubicBezTo>
                <a:cubicBezTo>
                  <a:pt x="7202532" y="369939"/>
                  <a:pt x="7244569" y="327902"/>
                  <a:pt x="7244569" y="276046"/>
                </a:cubicBezTo>
                <a:cubicBezTo>
                  <a:pt x="7244569" y="238006"/>
                  <a:pt x="7221948" y="205250"/>
                  <a:pt x="7189243" y="190893"/>
                </a:cubicBezTo>
                <a:lnTo>
                  <a:pt x="7189243" y="0"/>
                </a:lnTo>
                <a:lnTo>
                  <a:pt x="8208912" y="0"/>
                </a:lnTo>
                <a:lnTo>
                  <a:pt x="8208912" y="4536504"/>
                </a:lnTo>
                <a:lnTo>
                  <a:pt x="0" y="4536504"/>
                </a:lnTo>
                <a:close/>
              </a:path>
            </a:pathLst>
          </a:custGeom>
          <a:gradFill flip="none" rotWithShape="1">
            <a:gsLst>
              <a:gs pos="21000">
                <a:schemeClr val="bg1"/>
              </a:gs>
              <a:gs pos="100000">
                <a:schemeClr val="bg1">
                  <a:lumMod val="85000"/>
                </a:schemeClr>
              </a:gs>
            </a:gsLst>
            <a:lin ang="4200000" scaled="0"/>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1043608" y="274638"/>
            <a:ext cx="7067128" cy="1143000"/>
          </a:xfrm>
        </p:spPr>
        <p:txBody>
          <a:bodyPr>
            <a:normAutofit/>
          </a:bodyPr>
          <a:lstStyle/>
          <a:p>
            <a:pPr algn="l"/>
            <a:r>
              <a:rPr lang="en-US" altLang="zh-CN" sz="3600" dirty="0" smtClean="0">
                <a:solidFill>
                  <a:srgbClr val="01428A"/>
                </a:solidFill>
                <a:latin typeface="+mj-ea"/>
              </a:rPr>
              <a:t>GIS</a:t>
            </a:r>
            <a:r>
              <a:rPr lang="zh-CN" altLang="en-US" sz="3600" dirty="0" smtClean="0">
                <a:solidFill>
                  <a:srgbClr val="01428A"/>
                </a:solidFill>
                <a:latin typeface="+mj-ea"/>
              </a:rPr>
              <a:t>系统功能强大</a:t>
            </a:r>
            <a:endParaRPr lang="zh-CN" altLang="en-US" sz="3600" dirty="0">
              <a:solidFill>
                <a:srgbClr val="01428A"/>
              </a:solidFill>
              <a:latin typeface="+mj-ea"/>
            </a:endParaRPr>
          </a:p>
        </p:txBody>
      </p:sp>
      <p:pic>
        <p:nvPicPr>
          <p:cNvPr id="3" name="Picture 4" descr="maps图标"/>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1520" y="476672"/>
            <a:ext cx="691480" cy="691480"/>
          </a:xfrm>
          <a:prstGeom prst="rect">
            <a:avLst/>
          </a:prstGeom>
          <a:noFill/>
          <a:extLst>
            <a:ext uri="{909E8E84-426E-40DD-AFC4-6F175D3DCCD1}">
              <a14:hiddenFill xmlns:a14="http://schemas.microsoft.com/office/drawing/2010/main">
                <a:solidFill>
                  <a:srgbClr val="FFFFFF"/>
                </a:solidFill>
              </a14:hiddenFill>
            </a:ext>
          </a:extLst>
        </p:spPr>
      </p:pic>
      <p:grpSp>
        <p:nvGrpSpPr>
          <p:cNvPr id="27" name="组合 26"/>
          <p:cNvGrpSpPr/>
          <p:nvPr/>
        </p:nvGrpSpPr>
        <p:grpSpPr>
          <a:xfrm>
            <a:off x="1115616" y="2613896"/>
            <a:ext cx="2063844" cy="609601"/>
            <a:chOff x="1115616" y="2708920"/>
            <a:chExt cx="2063844" cy="609601"/>
          </a:xfrm>
        </p:grpSpPr>
        <p:pic>
          <p:nvPicPr>
            <p:cNvPr id="4098" name="Picture 2" descr="黑色的双筒望远镜图标"/>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5616" y="2708920"/>
              <a:ext cx="609600" cy="609601"/>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1763688" y="2829054"/>
              <a:ext cx="1415772" cy="461665"/>
            </a:xfrm>
            <a:prstGeom prst="rect">
              <a:avLst/>
            </a:prstGeom>
            <a:noFill/>
          </p:spPr>
          <p:txBody>
            <a:bodyPr wrap="none" rtlCol="0">
              <a:spAutoFit/>
            </a:bodyPr>
            <a:lstStyle/>
            <a:p>
              <a:r>
                <a:rPr lang="zh-CN" altLang="en-US" sz="2400" dirty="0" smtClean="0">
                  <a:solidFill>
                    <a:schemeClr val="tx1">
                      <a:lumMod val="75000"/>
                      <a:lumOff val="25000"/>
                    </a:schemeClr>
                  </a:solidFill>
                </a:rPr>
                <a:t>信息查</a:t>
              </a:r>
              <a:r>
                <a:rPr lang="zh-CN" altLang="en-US" sz="2400" dirty="0">
                  <a:solidFill>
                    <a:schemeClr val="tx1">
                      <a:lumMod val="75000"/>
                      <a:lumOff val="25000"/>
                    </a:schemeClr>
                  </a:solidFill>
                </a:rPr>
                <a:t>询</a:t>
              </a:r>
            </a:p>
          </p:txBody>
        </p:sp>
      </p:grpSp>
      <p:grpSp>
        <p:nvGrpSpPr>
          <p:cNvPr id="54" name="组合 53"/>
          <p:cNvGrpSpPr/>
          <p:nvPr/>
        </p:nvGrpSpPr>
        <p:grpSpPr>
          <a:xfrm>
            <a:off x="1115616" y="2541888"/>
            <a:ext cx="6984776" cy="3240360"/>
            <a:chOff x="1115616" y="2541888"/>
            <a:chExt cx="6984776" cy="3240360"/>
          </a:xfrm>
        </p:grpSpPr>
        <p:cxnSp>
          <p:nvCxnSpPr>
            <p:cNvPr id="23" name="直接连接符 22"/>
            <p:cNvCxnSpPr/>
            <p:nvPr/>
          </p:nvCxnSpPr>
          <p:spPr>
            <a:xfrm>
              <a:off x="1115616" y="3477992"/>
              <a:ext cx="698477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1115616" y="4702128"/>
              <a:ext cx="698477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347864" y="2541888"/>
              <a:ext cx="0" cy="324036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5868144" y="2541888"/>
              <a:ext cx="0" cy="324036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50" name="组合 49"/>
          <p:cNvGrpSpPr/>
          <p:nvPr/>
        </p:nvGrpSpPr>
        <p:grpSpPr>
          <a:xfrm>
            <a:off x="3443891" y="2541519"/>
            <a:ext cx="2136221" cy="754354"/>
            <a:chOff x="3443891" y="2541519"/>
            <a:chExt cx="2136221" cy="754354"/>
          </a:xfrm>
        </p:grpSpPr>
        <p:pic>
          <p:nvPicPr>
            <p:cNvPr id="31"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443891" y="2541519"/>
              <a:ext cx="754354" cy="754354"/>
            </a:xfrm>
            <a:prstGeom prst="rect">
              <a:avLst/>
            </a:prstGeom>
            <a:noFill/>
            <a:extLst>
              <a:ext uri="{909E8E84-426E-40DD-AFC4-6F175D3DCCD1}">
                <a14:hiddenFill xmlns:a14="http://schemas.microsoft.com/office/drawing/2010/main">
                  <a:solidFill>
                    <a:srgbClr val="FFFFFF"/>
                  </a:solidFill>
                </a14:hiddenFill>
              </a:ext>
            </a:extLst>
          </p:spPr>
        </p:pic>
        <p:sp>
          <p:nvSpPr>
            <p:cNvPr id="32" name="TextBox 31"/>
            <p:cNvSpPr txBox="1"/>
            <p:nvPr/>
          </p:nvSpPr>
          <p:spPr>
            <a:xfrm>
              <a:off x="4164340" y="2734030"/>
              <a:ext cx="1415772" cy="461665"/>
            </a:xfrm>
            <a:prstGeom prst="rect">
              <a:avLst/>
            </a:prstGeom>
            <a:noFill/>
          </p:spPr>
          <p:txBody>
            <a:bodyPr wrap="none" rtlCol="0">
              <a:spAutoFit/>
            </a:bodyPr>
            <a:lstStyle/>
            <a:p>
              <a:r>
                <a:rPr lang="zh-CN" altLang="en-US" sz="2400" dirty="0" smtClean="0">
                  <a:solidFill>
                    <a:schemeClr val="tx1">
                      <a:lumMod val="75000"/>
                      <a:lumOff val="25000"/>
                    </a:schemeClr>
                  </a:solidFill>
                </a:rPr>
                <a:t>驾车导航</a:t>
              </a:r>
              <a:endParaRPr lang="zh-CN" altLang="en-US" sz="2400" dirty="0">
                <a:solidFill>
                  <a:schemeClr val="tx1">
                    <a:lumMod val="75000"/>
                    <a:lumOff val="25000"/>
                  </a:schemeClr>
                </a:solidFill>
              </a:endParaRPr>
            </a:p>
          </p:txBody>
        </p:sp>
      </p:grpSp>
      <p:grpSp>
        <p:nvGrpSpPr>
          <p:cNvPr id="51" name="组合 50"/>
          <p:cNvGrpSpPr/>
          <p:nvPr/>
        </p:nvGrpSpPr>
        <p:grpSpPr>
          <a:xfrm>
            <a:off x="5829672" y="2431408"/>
            <a:ext cx="2246332" cy="974576"/>
            <a:chOff x="5829672" y="2431408"/>
            <a:chExt cx="2246332" cy="974576"/>
          </a:xfrm>
        </p:grpSpPr>
        <p:pic>
          <p:nvPicPr>
            <p:cNvPr id="34" name="Picture 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5829672" y="2431408"/>
              <a:ext cx="974576" cy="974576"/>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34"/>
            <p:cNvSpPr txBox="1"/>
            <p:nvPr/>
          </p:nvSpPr>
          <p:spPr>
            <a:xfrm>
              <a:off x="6660232" y="2734030"/>
              <a:ext cx="1415772" cy="461665"/>
            </a:xfrm>
            <a:prstGeom prst="rect">
              <a:avLst/>
            </a:prstGeom>
            <a:noFill/>
          </p:spPr>
          <p:txBody>
            <a:bodyPr wrap="none" rtlCol="0">
              <a:spAutoFit/>
            </a:bodyPr>
            <a:lstStyle/>
            <a:p>
              <a:r>
                <a:rPr lang="zh-CN" altLang="en-US" sz="2400" dirty="0" smtClean="0">
                  <a:solidFill>
                    <a:schemeClr val="tx1">
                      <a:lumMod val="75000"/>
                      <a:lumOff val="25000"/>
                    </a:schemeClr>
                  </a:solidFill>
                </a:rPr>
                <a:t>景点浏览</a:t>
              </a:r>
              <a:endParaRPr lang="zh-CN" altLang="en-US" sz="2400" dirty="0">
                <a:solidFill>
                  <a:schemeClr val="tx1">
                    <a:lumMod val="75000"/>
                    <a:lumOff val="25000"/>
                  </a:schemeClr>
                </a:solidFill>
              </a:endParaRPr>
            </a:p>
          </p:txBody>
        </p:sp>
      </p:grpSp>
      <p:grpSp>
        <p:nvGrpSpPr>
          <p:cNvPr id="29" name="组合 28"/>
          <p:cNvGrpSpPr/>
          <p:nvPr/>
        </p:nvGrpSpPr>
        <p:grpSpPr>
          <a:xfrm>
            <a:off x="1000200" y="3734157"/>
            <a:ext cx="2140788" cy="763488"/>
            <a:chOff x="1000200" y="3734157"/>
            <a:chExt cx="2140788" cy="763488"/>
          </a:xfrm>
        </p:grpSpPr>
        <p:pic>
          <p:nvPicPr>
            <p:cNvPr id="36" name="Picture 2"/>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1000200" y="3734157"/>
              <a:ext cx="763488" cy="763488"/>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p:cNvSpPr txBox="1"/>
            <p:nvPr/>
          </p:nvSpPr>
          <p:spPr>
            <a:xfrm>
              <a:off x="1725216" y="3931235"/>
              <a:ext cx="1415772" cy="461665"/>
            </a:xfrm>
            <a:prstGeom prst="rect">
              <a:avLst/>
            </a:prstGeom>
            <a:noFill/>
          </p:spPr>
          <p:txBody>
            <a:bodyPr wrap="none" rtlCol="0">
              <a:spAutoFit/>
            </a:bodyPr>
            <a:lstStyle/>
            <a:p>
              <a:r>
                <a:rPr lang="zh-CN" altLang="en-US" sz="2400" dirty="0" smtClean="0">
                  <a:solidFill>
                    <a:schemeClr val="tx1">
                      <a:lumMod val="75000"/>
                      <a:lumOff val="25000"/>
                    </a:schemeClr>
                  </a:solidFill>
                </a:rPr>
                <a:t>地图浏览</a:t>
              </a:r>
              <a:endParaRPr lang="zh-CN" altLang="en-US" sz="2400" dirty="0">
                <a:solidFill>
                  <a:schemeClr val="tx1">
                    <a:lumMod val="75000"/>
                    <a:lumOff val="25000"/>
                  </a:schemeClr>
                </a:solidFill>
              </a:endParaRPr>
            </a:p>
          </p:txBody>
        </p:sp>
      </p:grpSp>
      <p:grpSp>
        <p:nvGrpSpPr>
          <p:cNvPr id="43" name="组合 42"/>
          <p:cNvGrpSpPr/>
          <p:nvPr/>
        </p:nvGrpSpPr>
        <p:grpSpPr>
          <a:xfrm>
            <a:off x="3477747" y="3762660"/>
            <a:ext cx="2102365" cy="708874"/>
            <a:chOff x="3477747" y="3762660"/>
            <a:chExt cx="2102365" cy="708874"/>
          </a:xfrm>
        </p:grpSpPr>
        <p:pic>
          <p:nvPicPr>
            <p:cNvPr id="38" name="Picture 2"/>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3477747" y="3762660"/>
              <a:ext cx="708874" cy="708874"/>
            </a:xfrm>
            <a:prstGeom prst="rect">
              <a:avLst/>
            </a:prstGeom>
            <a:noFill/>
            <a:extLst>
              <a:ext uri="{909E8E84-426E-40DD-AFC4-6F175D3DCCD1}">
                <a14:hiddenFill xmlns:a14="http://schemas.microsoft.com/office/drawing/2010/main">
                  <a:solidFill>
                    <a:srgbClr val="FFFFFF"/>
                  </a:solidFill>
                </a14:hiddenFill>
              </a:ext>
            </a:extLst>
          </p:spPr>
        </p:pic>
        <p:sp>
          <p:nvSpPr>
            <p:cNvPr id="39" name="TextBox 38"/>
            <p:cNvSpPr txBox="1"/>
            <p:nvPr/>
          </p:nvSpPr>
          <p:spPr>
            <a:xfrm>
              <a:off x="4164340" y="3932021"/>
              <a:ext cx="1415772" cy="461665"/>
            </a:xfrm>
            <a:prstGeom prst="rect">
              <a:avLst/>
            </a:prstGeom>
            <a:noFill/>
          </p:spPr>
          <p:txBody>
            <a:bodyPr wrap="none" rtlCol="0">
              <a:spAutoFit/>
            </a:bodyPr>
            <a:lstStyle/>
            <a:p>
              <a:r>
                <a:rPr lang="zh-CN" altLang="en-US" sz="2400" dirty="0" smtClean="0">
                  <a:solidFill>
                    <a:schemeClr val="tx1">
                      <a:lumMod val="75000"/>
                      <a:lumOff val="25000"/>
                    </a:schemeClr>
                  </a:solidFill>
                </a:rPr>
                <a:t>三维展示</a:t>
              </a:r>
              <a:endParaRPr lang="zh-CN" altLang="en-US" sz="2400" dirty="0">
                <a:solidFill>
                  <a:schemeClr val="tx1">
                    <a:lumMod val="75000"/>
                    <a:lumOff val="25000"/>
                  </a:schemeClr>
                </a:solidFill>
              </a:endParaRPr>
            </a:p>
          </p:txBody>
        </p:sp>
      </p:grpSp>
      <p:grpSp>
        <p:nvGrpSpPr>
          <p:cNvPr id="52" name="组合 51"/>
          <p:cNvGrpSpPr/>
          <p:nvPr/>
        </p:nvGrpSpPr>
        <p:grpSpPr>
          <a:xfrm>
            <a:off x="5983379" y="3789820"/>
            <a:ext cx="2092625" cy="684676"/>
            <a:chOff x="5983379" y="3789820"/>
            <a:chExt cx="2092625" cy="684676"/>
          </a:xfrm>
        </p:grpSpPr>
        <p:pic>
          <p:nvPicPr>
            <p:cNvPr id="4102" name="Picture 6" descr="circle compass icon"/>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983379" y="3789820"/>
              <a:ext cx="684676" cy="684676"/>
            </a:xfrm>
            <a:prstGeom prst="rect">
              <a:avLst/>
            </a:prstGeom>
            <a:noFill/>
            <a:extLst>
              <a:ext uri="{909E8E84-426E-40DD-AFC4-6F175D3DCCD1}">
                <a14:hiddenFill xmlns:a14="http://schemas.microsoft.com/office/drawing/2010/main">
                  <a:solidFill>
                    <a:srgbClr val="FFFFFF"/>
                  </a:solidFill>
                </a14:hiddenFill>
              </a:ext>
            </a:extLst>
          </p:spPr>
        </p:pic>
        <p:sp>
          <p:nvSpPr>
            <p:cNvPr id="41" name="TextBox 40"/>
            <p:cNvSpPr txBox="1"/>
            <p:nvPr/>
          </p:nvSpPr>
          <p:spPr>
            <a:xfrm>
              <a:off x="6660232" y="3901325"/>
              <a:ext cx="1415772" cy="461665"/>
            </a:xfrm>
            <a:prstGeom prst="rect">
              <a:avLst/>
            </a:prstGeom>
            <a:noFill/>
          </p:spPr>
          <p:txBody>
            <a:bodyPr wrap="none" rtlCol="0">
              <a:spAutoFit/>
            </a:bodyPr>
            <a:lstStyle/>
            <a:p>
              <a:r>
                <a:rPr lang="zh-CN" altLang="en-US" sz="2400" dirty="0" smtClean="0">
                  <a:solidFill>
                    <a:schemeClr val="tx1">
                      <a:lumMod val="75000"/>
                      <a:lumOff val="25000"/>
                    </a:schemeClr>
                  </a:solidFill>
                </a:rPr>
                <a:t>面积测量</a:t>
              </a:r>
              <a:endParaRPr lang="zh-CN" altLang="en-US" sz="2400" dirty="0">
                <a:solidFill>
                  <a:schemeClr val="tx1">
                    <a:lumMod val="75000"/>
                    <a:lumOff val="25000"/>
                  </a:schemeClr>
                </a:solidFill>
              </a:endParaRPr>
            </a:p>
          </p:txBody>
        </p:sp>
      </p:grpSp>
      <p:grpSp>
        <p:nvGrpSpPr>
          <p:cNvPr id="33" name="组合 32"/>
          <p:cNvGrpSpPr/>
          <p:nvPr/>
        </p:nvGrpSpPr>
        <p:grpSpPr>
          <a:xfrm>
            <a:off x="1018452" y="5030284"/>
            <a:ext cx="2113388" cy="673228"/>
            <a:chOff x="1018452" y="5030284"/>
            <a:chExt cx="2113388" cy="673228"/>
          </a:xfrm>
        </p:grpSpPr>
        <p:pic>
          <p:nvPicPr>
            <p:cNvPr id="4104" name="Picture 8" descr="rulers icon"/>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018452" y="5030284"/>
              <a:ext cx="673228" cy="673228"/>
            </a:xfrm>
            <a:prstGeom prst="rect">
              <a:avLst/>
            </a:prstGeom>
            <a:noFill/>
            <a:extLst>
              <a:ext uri="{909E8E84-426E-40DD-AFC4-6F175D3DCCD1}">
                <a14:hiddenFill xmlns:a14="http://schemas.microsoft.com/office/drawing/2010/main">
                  <a:solidFill>
                    <a:srgbClr val="FFFFFF"/>
                  </a:solidFill>
                </a14:hiddenFill>
              </a:ext>
            </a:extLst>
          </p:spPr>
        </p:pic>
        <p:sp>
          <p:nvSpPr>
            <p:cNvPr id="44" name="TextBox 43"/>
            <p:cNvSpPr txBox="1"/>
            <p:nvPr/>
          </p:nvSpPr>
          <p:spPr>
            <a:xfrm>
              <a:off x="1716068" y="5136065"/>
              <a:ext cx="1415772" cy="461665"/>
            </a:xfrm>
            <a:prstGeom prst="rect">
              <a:avLst/>
            </a:prstGeom>
            <a:noFill/>
          </p:spPr>
          <p:txBody>
            <a:bodyPr wrap="none" rtlCol="0">
              <a:spAutoFit/>
            </a:bodyPr>
            <a:lstStyle/>
            <a:p>
              <a:r>
                <a:rPr lang="zh-CN" altLang="en-US" sz="2400" dirty="0" smtClean="0">
                  <a:solidFill>
                    <a:schemeClr val="tx1">
                      <a:lumMod val="75000"/>
                      <a:lumOff val="25000"/>
                    </a:schemeClr>
                  </a:solidFill>
                </a:rPr>
                <a:t>距离测量</a:t>
              </a:r>
              <a:endParaRPr lang="zh-CN" altLang="en-US" sz="2400" dirty="0">
                <a:solidFill>
                  <a:schemeClr val="tx1">
                    <a:lumMod val="75000"/>
                    <a:lumOff val="25000"/>
                  </a:schemeClr>
                </a:solidFill>
              </a:endParaRPr>
            </a:p>
          </p:txBody>
        </p:sp>
      </p:grpSp>
      <p:grpSp>
        <p:nvGrpSpPr>
          <p:cNvPr id="40" name="组合 39"/>
          <p:cNvGrpSpPr/>
          <p:nvPr/>
        </p:nvGrpSpPr>
        <p:grpSpPr>
          <a:xfrm>
            <a:off x="3444476" y="4992300"/>
            <a:ext cx="2124061" cy="767484"/>
            <a:chOff x="3444476" y="4992300"/>
            <a:chExt cx="2124061" cy="767484"/>
          </a:xfrm>
        </p:grpSpPr>
        <p:pic>
          <p:nvPicPr>
            <p:cNvPr id="45" name="Picture 8"/>
            <p:cNvPicPr>
              <a:picLocks noChangeAspect="1" noChangeArrowheads="1"/>
            </p:cNvPicPr>
            <p:nvPr/>
          </p:nvPicPr>
          <p:blipFill>
            <a:blip r:embed="rId11">
              <a:extLst>
                <a:ext uri="{28A0092B-C50C-407E-A947-70E740481C1C}">
                  <a14:useLocalDpi xmlns:a14="http://schemas.microsoft.com/office/drawing/2010/main" val="0"/>
                </a:ext>
              </a:extLst>
            </a:blip>
            <a:stretch>
              <a:fillRect/>
            </a:stretch>
          </p:blipFill>
          <p:spPr bwMode="auto">
            <a:xfrm>
              <a:off x="3444476" y="4992300"/>
              <a:ext cx="767484" cy="767484"/>
            </a:xfrm>
            <a:prstGeom prst="rect">
              <a:avLst/>
            </a:prstGeom>
            <a:noFill/>
            <a:extLst>
              <a:ext uri="{909E8E84-426E-40DD-AFC4-6F175D3DCCD1}">
                <a14:hiddenFill xmlns:a14="http://schemas.microsoft.com/office/drawing/2010/main">
                  <a:solidFill>
                    <a:srgbClr val="FFFFFF"/>
                  </a:solidFill>
                </a14:hiddenFill>
              </a:ext>
            </a:extLst>
          </p:spPr>
        </p:pic>
        <p:sp>
          <p:nvSpPr>
            <p:cNvPr id="46" name="TextBox 45"/>
            <p:cNvSpPr txBox="1"/>
            <p:nvPr/>
          </p:nvSpPr>
          <p:spPr>
            <a:xfrm>
              <a:off x="4152765" y="5167949"/>
              <a:ext cx="1415772" cy="461665"/>
            </a:xfrm>
            <a:prstGeom prst="rect">
              <a:avLst/>
            </a:prstGeom>
            <a:noFill/>
          </p:spPr>
          <p:txBody>
            <a:bodyPr wrap="none" rtlCol="0">
              <a:spAutoFit/>
            </a:bodyPr>
            <a:lstStyle/>
            <a:p>
              <a:r>
                <a:rPr lang="zh-CN" altLang="en-US" sz="2400" dirty="0" smtClean="0">
                  <a:solidFill>
                    <a:schemeClr val="tx1">
                      <a:lumMod val="75000"/>
                      <a:lumOff val="25000"/>
                    </a:schemeClr>
                  </a:solidFill>
                </a:rPr>
                <a:t>模拟预测</a:t>
              </a:r>
              <a:endParaRPr lang="zh-CN" altLang="en-US" sz="2400" dirty="0">
                <a:solidFill>
                  <a:schemeClr val="tx1">
                    <a:lumMod val="75000"/>
                    <a:lumOff val="25000"/>
                  </a:schemeClr>
                </a:solidFill>
              </a:endParaRPr>
            </a:p>
          </p:txBody>
        </p:sp>
      </p:grpSp>
      <p:grpSp>
        <p:nvGrpSpPr>
          <p:cNvPr id="53" name="组合 52"/>
          <p:cNvGrpSpPr/>
          <p:nvPr/>
        </p:nvGrpSpPr>
        <p:grpSpPr>
          <a:xfrm>
            <a:off x="5753471" y="4833963"/>
            <a:ext cx="2297929" cy="906761"/>
            <a:chOff x="5753471" y="4833963"/>
            <a:chExt cx="2297929" cy="906761"/>
          </a:xfrm>
        </p:grpSpPr>
        <p:sp>
          <p:nvSpPr>
            <p:cNvPr id="48" name="TextBox 47"/>
            <p:cNvSpPr txBox="1"/>
            <p:nvPr/>
          </p:nvSpPr>
          <p:spPr>
            <a:xfrm>
              <a:off x="6635628" y="5165809"/>
              <a:ext cx="1415772" cy="461665"/>
            </a:xfrm>
            <a:prstGeom prst="rect">
              <a:avLst/>
            </a:prstGeom>
            <a:noFill/>
          </p:spPr>
          <p:txBody>
            <a:bodyPr wrap="none" rtlCol="0">
              <a:spAutoFit/>
            </a:bodyPr>
            <a:lstStyle/>
            <a:p>
              <a:r>
                <a:rPr lang="zh-CN" altLang="en-US" sz="2400" dirty="0" smtClean="0">
                  <a:solidFill>
                    <a:schemeClr val="tx1">
                      <a:lumMod val="75000"/>
                      <a:lumOff val="25000"/>
                    </a:schemeClr>
                  </a:solidFill>
                </a:rPr>
                <a:t>标记地图</a:t>
              </a:r>
              <a:endParaRPr lang="zh-CN" altLang="en-US" sz="2400" dirty="0">
                <a:solidFill>
                  <a:schemeClr val="tx1">
                    <a:lumMod val="75000"/>
                    <a:lumOff val="25000"/>
                  </a:schemeClr>
                </a:solidFill>
              </a:endParaRPr>
            </a:p>
          </p:txBody>
        </p:sp>
        <p:pic>
          <p:nvPicPr>
            <p:cNvPr id="49" name="图片 48"/>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753471" y="4833963"/>
              <a:ext cx="906761" cy="906761"/>
            </a:xfrm>
            <a:prstGeom prst="rect">
              <a:avLst/>
            </a:prstGeom>
          </p:spPr>
        </p:pic>
      </p:grpSp>
    </p:spTree>
    <p:custDataLst>
      <p:tags r:id="rId1"/>
    </p:custDataLst>
    <p:extLst>
      <p:ext uri="{BB962C8B-B14F-4D97-AF65-F5344CB8AC3E}">
        <p14:creationId xmlns:p14="http://schemas.microsoft.com/office/powerpoint/2010/main" val="492249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54"/>
                                        </p:tgtEl>
                                        <p:attrNameLst>
                                          <p:attrName>style.visibility</p:attrName>
                                        </p:attrNameLst>
                                      </p:cBhvr>
                                      <p:to>
                                        <p:strVal val="visible"/>
                                      </p:to>
                                    </p:set>
                                    <p:animEffect transition="in" filter="fade">
                                      <p:cBhvr>
                                        <p:cTn id="10" dur="500"/>
                                        <p:tgtEl>
                                          <p:spTgt spid="54"/>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250"/>
                                        <p:tgtEl>
                                          <p:spTgt spid="27"/>
                                        </p:tgtEl>
                                      </p:cBhvr>
                                    </p:animEffect>
                                  </p:childTnLst>
                                </p:cTn>
                              </p:par>
                            </p:childTnLst>
                          </p:cTn>
                        </p:par>
                        <p:par>
                          <p:cTn id="15" fill="hold">
                            <p:stCondLst>
                              <p:cond delay="750"/>
                            </p:stCondLst>
                            <p:childTnLst>
                              <p:par>
                                <p:cTn id="16" presetID="10" presetClass="entr" presetSubtype="0" fill="hold" nodeType="afterEffect">
                                  <p:stCondLst>
                                    <p:cond delay="0"/>
                                  </p:stCondLst>
                                  <p:childTnLst>
                                    <p:set>
                                      <p:cBhvr>
                                        <p:cTn id="17" dur="1" fill="hold">
                                          <p:stCondLst>
                                            <p:cond delay="0"/>
                                          </p:stCondLst>
                                        </p:cTn>
                                        <p:tgtEl>
                                          <p:spTgt spid="50"/>
                                        </p:tgtEl>
                                        <p:attrNameLst>
                                          <p:attrName>style.visibility</p:attrName>
                                        </p:attrNameLst>
                                      </p:cBhvr>
                                      <p:to>
                                        <p:strVal val="visible"/>
                                      </p:to>
                                    </p:set>
                                    <p:animEffect transition="in" filter="fade">
                                      <p:cBhvr>
                                        <p:cTn id="18" dur="250"/>
                                        <p:tgtEl>
                                          <p:spTgt spid="50"/>
                                        </p:tgtEl>
                                      </p:cBhvr>
                                    </p:animEffect>
                                  </p:childTnLst>
                                </p:cTn>
                              </p:par>
                            </p:childTnLst>
                          </p:cTn>
                        </p:par>
                        <p:par>
                          <p:cTn id="19" fill="hold">
                            <p:stCondLst>
                              <p:cond delay="1000"/>
                            </p:stCondLst>
                            <p:childTnLst>
                              <p:par>
                                <p:cTn id="20" presetID="10" presetClass="entr" presetSubtype="0" fill="hold" nodeType="after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250"/>
                                        <p:tgtEl>
                                          <p:spTgt spid="51"/>
                                        </p:tgtEl>
                                      </p:cBhvr>
                                    </p:animEffect>
                                  </p:childTnLst>
                                </p:cTn>
                              </p:par>
                            </p:childTnLst>
                          </p:cTn>
                        </p:par>
                        <p:par>
                          <p:cTn id="23" fill="hold">
                            <p:stCondLst>
                              <p:cond delay="1250"/>
                            </p:stCondLst>
                            <p:childTnLst>
                              <p:par>
                                <p:cTn id="24" presetID="10" presetClass="entr" presetSubtype="0" fill="hold" nodeType="after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250"/>
                                        <p:tgtEl>
                                          <p:spTgt spid="29"/>
                                        </p:tgtEl>
                                      </p:cBhvr>
                                    </p:animEffect>
                                  </p:childTnLst>
                                </p:cTn>
                              </p:par>
                            </p:childTnLst>
                          </p:cTn>
                        </p:par>
                        <p:par>
                          <p:cTn id="27" fill="hold">
                            <p:stCondLst>
                              <p:cond delay="1500"/>
                            </p:stCondLst>
                            <p:childTnLst>
                              <p:par>
                                <p:cTn id="28" presetID="10" presetClass="entr" presetSubtype="0" fill="hold" nodeType="afterEffect">
                                  <p:stCondLst>
                                    <p:cond delay="0"/>
                                  </p:stCondLst>
                                  <p:childTnLst>
                                    <p:set>
                                      <p:cBhvr>
                                        <p:cTn id="29" dur="1" fill="hold">
                                          <p:stCondLst>
                                            <p:cond delay="0"/>
                                          </p:stCondLst>
                                        </p:cTn>
                                        <p:tgtEl>
                                          <p:spTgt spid="43"/>
                                        </p:tgtEl>
                                        <p:attrNameLst>
                                          <p:attrName>style.visibility</p:attrName>
                                        </p:attrNameLst>
                                      </p:cBhvr>
                                      <p:to>
                                        <p:strVal val="visible"/>
                                      </p:to>
                                    </p:set>
                                    <p:animEffect transition="in" filter="fade">
                                      <p:cBhvr>
                                        <p:cTn id="30" dur="250"/>
                                        <p:tgtEl>
                                          <p:spTgt spid="43"/>
                                        </p:tgtEl>
                                      </p:cBhvr>
                                    </p:animEffect>
                                  </p:childTnLst>
                                </p:cTn>
                              </p:par>
                            </p:childTnLst>
                          </p:cTn>
                        </p:par>
                        <p:par>
                          <p:cTn id="31" fill="hold">
                            <p:stCondLst>
                              <p:cond delay="1750"/>
                            </p:stCondLst>
                            <p:childTnLst>
                              <p:par>
                                <p:cTn id="32" presetID="10" presetClass="entr" presetSubtype="0" fill="hold" nodeType="afterEffect">
                                  <p:stCondLst>
                                    <p:cond delay="0"/>
                                  </p:stCondLst>
                                  <p:childTnLst>
                                    <p:set>
                                      <p:cBhvr>
                                        <p:cTn id="33" dur="1" fill="hold">
                                          <p:stCondLst>
                                            <p:cond delay="0"/>
                                          </p:stCondLst>
                                        </p:cTn>
                                        <p:tgtEl>
                                          <p:spTgt spid="52"/>
                                        </p:tgtEl>
                                        <p:attrNameLst>
                                          <p:attrName>style.visibility</p:attrName>
                                        </p:attrNameLst>
                                      </p:cBhvr>
                                      <p:to>
                                        <p:strVal val="visible"/>
                                      </p:to>
                                    </p:set>
                                    <p:animEffect transition="in" filter="fade">
                                      <p:cBhvr>
                                        <p:cTn id="34" dur="250"/>
                                        <p:tgtEl>
                                          <p:spTgt spid="52"/>
                                        </p:tgtEl>
                                      </p:cBhvr>
                                    </p:animEffect>
                                  </p:childTnLst>
                                </p:cTn>
                              </p:par>
                            </p:childTnLst>
                          </p:cTn>
                        </p:par>
                        <p:par>
                          <p:cTn id="35" fill="hold">
                            <p:stCondLst>
                              <p:cond delay="2000"/>
                            </p:stCondLst>
                            <p:childTnLst>
                              <p:par>
                                <p:cTn id="36" presetID="10" presetClass="entr" presetSubtype="0" fill="hold" nodeType="after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250"/>
                                        <p:tgtEl>
                                          <p:spTgt spid="33"/>
                                        </p:tgtEl>
                                      </p:cBhvr>
                                    </p:animEffect>
                                  </p:childTnLst>
                                </p:cTn>
                              </p:par>
                            </p:childTnLst>
                          </p:cTn>
                        </p:par>
                        <p:par>
                          <p:cTn id="39" fill="hold">
                            <p:stCondLst>
                              <p:cond delay="2250"/>
                            </p:stCondLst>
                            <p:childTnLst>
                              <p:par>
                                <p:cTn id="40" presetID="10" presetClass="entr" presetSubtype="0" fill="hold" nodeType="after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250"/>
                                        <p:tgtEl>
                                          <p:spTgt spid="40"/>
                                        </p:tgtEl>
                                      </p:cBhvr>
                                    </p:animEffect>
                                  </p:childTnLst>
                                </p:cTn>
                              </p:par>
                            </p:childTnLst>
                          </p:cTn>
                        </p:par>
                        <p:par>
                          <p:cTn id="43" fill="hold">
                            <p:stCondLst>
                              <p:cond delay="2500"/>
                            </p:stCondLst>
                            <p:childTnLst>
                              <p:par>
                                <p:cTn id="44" presetID="10" presetClass="entr" presetSubtype="0" fill="hold" nodeType="afterEffect">
                                  <p:stCondLst>
                                    <p:cond delay="0"/>
                                  </p:stCondLst>
                                  <p:childTnLst>
                                    <p:set>
                                      <p:cBhvr>
                                        <p:cTn id="45" dur="1" fill="hold">
                                          <p:stCondLst>
                                            <p:cond delay="0"/>
                                          </p:stCondLst>
                                        </p:cTn>
                                        <p:tgtEl>
                                          <p:spTgt spid="53"/>
                                        </p:tgtEl>
                                        <p:attrNameLst>
                                          <p:attrName>style.visibility</p:attrName>
                                        </p:attrNameLst>
                                      </p:cBhvr>
                                      <p:to>
                                        <p:strVal val="visible"/>
                                      </p:to>
                                    </p:set>
                                    <p:animEffect transition="in" filter="fade">
                                      <p:cBhvr>
                                        <p:cTn id="46" dur="25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67544" y="1776934"/>
            <a:ext cx="8208912" cy="4536504"/>
          </a:xfrm>
          <a:custGeom>
            <a:avLst/>
            <a:gdLst/>
            <a:ahLst/>
            <a:cxnLst/>
            <a:rect l="l" t="t" r="r" b="b"/>
            <a:pathLst>
              <a:path w="8208912" h="4536504">
                <a:moveTo>
                  <a:pt x="0" y="0"/>
                </a:moveTo>
                <a:lnTo>
                  <a:pt x="926135" y="0"/>
                </a:lnTo>
                <a:lnTo>
                  <a:pt x="926135" y="188585"/>
                </a:lnTo>
                <a:cubicBezTo>
                  <a:pt x="889822" y="200923"/>
                  <a:pt x="864096" y="235480"/>
                  <a:pt x="864096" y="276046"/>
                </a:cubicBezTo>
                <a:cubicBezTo>
                  <a:pt x="864096" y="327902"/>
                  <a:pt x="906133" y="369939"/>
                  <a:pt x="957989" y="369939"/>
                </a:cubicBezTo>
                <a:cubicBezTo>
                  <a:pt x="1009844" y="369939"/>
                  <a:pt x="1051881" y="327902"/>
                  <a:pt x="1051881" y="276046"/>
                </a:cubicBezTo>
                <a:cubicBezTo>
                  <a:pt x="1051881" y="238006"/>
                  <a:pt x="1029259" y="205250"/>
                  <a:pt x="996555" y="190893"/>
                </a:cubicBezTo>
                <a:lnTo>
                  <a:pt x="996555" y="0"/>
                </a:lnTo>
                <a:lnTo>
                  <a:pt x="1402496" y="0"/>
                </a:lnTo>
                <a:lnTo>
                  <a:pt x="1402496" y="188585"/>
                </a:lnTo>
                <a:cubicBezTo>
                  <a:pt x="1366183" y="200923"/>
                  <a:pt x="1340457" y="235480"/>
                  <a:pt x="1340457" y="276046"/>
                </a:cubicBezTo>
                <a:cubicBezTo>
                  <a:pt x="1340457" y="327902"/>
                  <a:pt x="1382494" y="369939"/>
                  <a:pt x="1434350" y="369939"/>
                </a:cubicBezTo>
                <a:cubicBezTo>
                  <a:pt x="1486205" y="369939"/>
                  <a:pt x="1528242" y="327902"/>
                  <a:pt x="1528242" y="276046"/>
                </a:cubicBezTo>
                <a:cubicBezTo>
                  <a:pt x="1528242" y="238006"/>
                  <a:pt x="1505620" y="205250"/>
                  <a:pt x="1472916" y="190893"/>
                </a:cubicBezTo>
                <a:lnTo>
                  <a:pt x="1472916" y="0"/>
                </a:lnTo>
                <a:lnTo>
                  <a:pt x="1878857" y="0"/>
                </a:lnTo>
                <a:lnTo>
                  <a:pt x="1878857" y="188585"/>
                </a:lnTo>
                <a:cubicBezTo>
                  <a:pt x="1842544" y="200923"/>
                  <a:pt x="1816818" y="235480"/>
                  <a:pt x="1816818" y="276046"/>
                </a:cubicBezTo>
                <a:cubicBezTo>
                  <a:pt x="1816818" y="327902"/>
                  <a:pt x="1858855" y="369939"/>
                  <a:pt x="1910711" y="369939"/>
                </a:cubicBezTo>
                <a:cubicBezTo>
                  <a:pt x="1962566" y="369939"/>
                  <a:pt x="2004603" y="327902"/>
                  <a:pt x="2004603" y="276046"/>
                </a:cubicBezTo>
                <a:cubicBezTo>
                  <a:pt x="2004603" y="238006"/>
                  <a:pt x="1981981" y="205250"/>
                  <a:pt x="1949277" y="190893"/>
                </a:cubicBezTo>
                <a:lnTo>
                  <a:pt x="1949277" y="0"/>
                </a:lnTo>
                <a:lnTo>
                  <a:pt x="2355218" y="0"/>
                </a:lnTo>
                <a:lnTo>
                  <a:pt x="2355218" y="188585"/>
                </a:lnTo>
                <a:cubicBezTo>
                  <a:pt x="2318905" y="200923"/>
                  <a:pt x="2293179" y="235480"/>
                  <a:pt x="2293179" y="276046"/>
                </a:cubicBezTo>
                <a:cubicBezTo>
                  <a:pt x="2293179" y="327902"/>
                  <a:pt x="2335216" y="369939"/>
                  <a:pt x="2387072" y="369939"/>
                </a:cubicBezTo>
                <a:cubicBezTo>
                  <a:pt x="2438927" y="369939"/>
                  <a:pt x="2480964" y="327902"/>
                  <a:pt x="2480964" y="276046"/>
                </a:cubicBezTo>
                <a:cubicBezTo>
                  <a:pt x="2480964" y="238006"/>
                  <a:pt x="2458342" y="205250"/>
                  <a:pt x="2425638" y="190893"/>
                </a:cubicBezTo>
                <a:lnTo>
                  <a:pt x="2425638" y="0"/>
                </a:lnTo>
                <a:lnTo>
                  <a:pt x="2831579" y="0"/>
                </a:lnTo>
                <a:lnTo>
                  <a:pt x="2831579" y="188585"/>
                </a:lnTo>
                <a:cubicBezTo>
                  <a:pt x="2795266" y="200923"/>
                  <a:pt x="2769540" y="235480"/>
                  <a:pt x="2769540" y="276046"/>
                </a:cubicBezTo>
                <a:cubicBezTo>
                  <a:pt x="2769540" y="327902"/>
                  <a:pt x="2811577" y="369939"/>
                  <a:pt x="2863433" y="369939"/>
                </a:cubicBezTo>
                <a:cubicBezTo>
                  <a:pt x="2915288" y="369939"/>
                  <a:pt x="2957325" y="327902"/>
                  <a:pt x="2957325" y="276046"/>
                </a:cubicBezTo>
                <a:cubicBezTo>
                  <a:pt x="2957325" y="238006"/>
                  <a:pt x="2934703" y="205250"/>
                  <a:pt x="2901999" y="190893"/>
                </a:cubicBezTo>
                <a:lnTo>
                  <a:pt x="2901999" y="0"/>
                </a:lnTo>
                <a:lnTo>
                  <a:pt x="3307940" y="0"/>
                </a:lnTo>
                <a:lnTo>
                  <a:pt x="3307940" y="188585"/>
                </a:lnTo>
                <a:cubicBezTo>
                  <a:pt x="3271627" y="200923"/>
                  <a:pt x="3245901" y="235480"/>
                  <a:pt x="3245901" y="276046"/>
                </a:cubicBezTo>
                <a:cubicBezTo>
                  <a:pt x="3245901" y="327902"/>
                  <a:pt x="3287938" y="369939"/>
                  <a:pt x="3339794" y="369939"/>
                </a:cubicBezTo>
                <a:cubicBezTo>
                  <a:pt x="3391649" y="369939"/>
                  <a:pt x="3433686" y="327902"/>
                  <a:pt x="3433686" y="276046"/>
                </a:cubicBezTo>
                <a:cubicBezTo>
                  <a:pt x="3433686" y="238006"/>
                  <a:pt x="3411064" y="205250"/>
                  <a:pt x="3378360" y="190893"/>
                </a:cubicBezTo>
                <a:lnTo>
                  <a:pt x="3378360" y="0"/>
                </a:lnTo>
                <a:lnTo>
                  <a:pt x="3784301" y="0"/>
                </a:lnTo>
                <a:lnTo>
                  <a:pt x="3784301" y="188585"/>
                </a:lnTo>
                <a:cubicBezTo>
                  <a:pt x="3747988" y="200923"/>
                  <a:pt x="3722262" y="235480"/>
                  <a:pt x="3722262" y="276046"/>
                </a:cubicBezTo>
                <a:cubicBezTo>
                  <a:pt x="3722262" y="327902"/>
                  <a:pt x="3764299" y="369939"/>
                  <a:pt x="3816155" y="369939"/>
                </a:cubicBezTo>
                <a:cubicBezTo>
                  <a:pt x="3868010" y="369939"/>
                  <a:pt x="3910047" y="327902"/>
                  <a:pt x="3910047" y="276046"/>
                </a:cubicBezTo>
                <a:cubicBezTo>
                  <a:pt x="3910047" y="238006"/>
                  <a:pt x="3887426" y="205250"/>
                  <a:pt x="3854721" y="190893"/>
                </a:cubicBezTo>
                <a:lnTo>
                  <a:pt x="3854721" y="0"/>
                </a:lnTo>
                <a:lnTo>
                  <a:pt x="4260662" y="0"/>
                </a:lnTo>
                <a:lnTo>
                  <a:pt x="4260662" y="188585"/>
                </a:lnTo>
                <a:cubicBezTo>
                  <a:pt x="4224349" y="200923"/>
                  <a:pt x="4198623" y="235480"/>
                  <a:pt x="4198623" y="276046"/>
                </a:cubicBezTo>
                <a:cubicBezTo>
                  <a:pt x="4198623" y="327902"/>
                  <a:pt x="4240660" y="369939"/>
                  <a:pt x="4292516" y="369939"/>
                </a:cubicBezTo>
                <a:cubicBezTo>
                  <a:pt x="4344371" y="369939"/>
                  <a:pt x="4386408" y="327902"/>
                  <a:pt x="4386408" y="276046"/>
                </a:cubicBezTo>
                <a:cubicBezTo>
                  <a:pt x="4386408" y="238006"/>
                  <a:pt x="4363787" y="205250"/>
                  <a:pt x="4331082" y="190893"/>
                </a:cubicBezTo>
                <a:lnTo>
                  <a:pt x="4331082" y="0"/>
                </a:lnTo>
                <a:lnTo>
                  <a:pt x="4737023" y="0"/>
                </a:lnTo>
                <a:lnTo>
                  <a:pt x="4737023" y="188585"/>
                </a:lnTo>
                <a:cubicBezTo>
                  <a:pt x="4700710" y="200923"/>
                  <a:pt x="4674984" y="235480"/>
                  <a:pt x="4674984" y="276046"/>
                </a:cubicBezTo>
                <a:cubicBezTo>
                  <a:pt x="4674984" y="327902"/>
                  <a:pt x="4717021" y="369939"/>
                  <a:pt x="4768877" y="369939"/>
                </a:cubicBezTo>
                <a:cubicBezTo>
                  <a:pt x="4820732" y="369939"/>
                  <a:pt x="4862769" y="327902"/>
                  <a:pt x="4862769" y="276046"/>
                </a:cubicBezTo>
                <a:cubicBezTo>
                  <a:pt x="4862769" y="238006"/>
                  <a:pt x="4840148" y="205250"/>
                  <a:pt x="4807443" y="190893"/>
                </a:cubicBezTo>
                <a:lnTo>
                  <a:pt x="4807443" y="0"/>
                </a:lnTo>
                <a:lnTo>
                  <a:pt x="5213384" y="0"/>
                </a:lnTo>
                <a:lnTo>
                  <a:pt x="5213384" y="188585"/>
                </a:lnTo>
                <a:cubicBezTo>
                  <a:pt x="5177071" y="200923"/>
                  <a:pt x="5151345" y="235480"/>
                  <a:pt x="5151345" y="276046"/>
                </a:cubicBezTo>
                <a:cubicBezTo>
                  <a:pt x="5151345" y="327902"/>
                  <a:pt x="5193382" y="369939"/>
                  <a:pt x="5245238" y="369939"/>
                </a:cubicBezTo>
                <a:cubicBezTo>
                  <a:pt x="5297093" y="369939"/>
                  <a:pt x="5339130" y="327902"/>
                  <a:pt x="5339130" y="276046"/>
                </a:cubicBezTo>
                <a:cubicBezTo>
                  <a:pt x="5339130" y="238006"/>
                  <a:pt x="5316509" y="205250"/>
                  <a:pt x="5283804" y="190893"/>
                </a:cubicBezTo>
                <a:lnTo>
                  <a:pt x="5283804" y="0"/>
                </a:lnTo>
                <a:lnTo>
                  <a:pt x="5689745" y="0"/>
                </a:lnTo>
                <a:lnTo>
                  <a:pt x="5689745" y="188585"/>
                </a:lnTo>
                <a:cubicBezTo>
                  <a:pt x="5653432" y="200923"/>
                  <a:pt x="5627706" y="235480"/>
                  <a:pt x="5627706" y="276046"/>
                </a:cubicBezTo>
                <a:cubicBezTo>
                  <a:pt x="5627706" y="327902"/>
                  <a:pt x="5669743" y="369939"/>
                  <a:pt x="5721599" y="369939"/>
                </a:cubicBezTo>
                <a:cubicBezTo>
                  <a:pt x="5773454" y="369939"/>
                  <a:pt x="5815491" y="327902"/>
                  <a:pt x="5815491" y="276046"/>
                </a:cubicBezTo>
                <a:cubicBezTo>
                  <a:pt x="5815491" y="238006"/>
                  <a:pt x="5792870" y="205250"/>
                  <a:pt x="5760165" y="190893"/>
                </a:cubicBezTo>
                <a:lnTo>
                  <a:pt x="5760165" y="0"/>
                </a:lnTo>
                <a:lnTo>
                  <a:pt x="6166106" y="0"/>
                </a:lnTo>
                <a:lnTo>
                  <a:pt x="6166106" y="188585"/>
                </a:lnTo>
                <a:cubicBezTo>
                  <a:pt x="6129793" y="200923"/>
                  <a:pt x="6104067" y="235480"/>
                  <a:pt x="6104067" y="276046"/>
                </a:cubicBezTo>
                <a:cubicBezTo>
                  <a:pt x="6104067" y="327902"/>
                  <a:pt x="6146104" y="369939"/>
                  <a:pt x="6197960" y="369939"/>
                </a:cubicBezTo>
                <a:cubicBezTo>
                  <a:pt x="6249815" y="369939"/>
                  <a:pt x="6291852" y="327902"/>
                  <a:pt x="6291852" y="276046"/>
                </a:cubicBezTo>
                <a:cubicBezTo>
                  <a:pt x="6291852" y="238006"/>
                  <a:pt x="6269231" y="205250"/>
                  <a:pt x="6236526" y="190893"/>
                </a:cubicBezTo>
                <a:lnTo>
                  <a:pt x="6236526" y="0"/>
                </a:lnTo>
                <a:lnTo>
                  <a:pt x="6642467" y="0"/>
                </a:lnTo>
                <a:lnTo>
                  <a:pt x="6642467" y="188585"/>
                </a:lnTo>
                <a:cubicBezTo>
                  <a:pt x="6606154" y="200923"/>
                  <a:pt x="6580428" y="235480"/>
                  <a:pt x="6580428" y="276046"/>
                </a:cubicBezTo>
                <a:cubicBezTo>
                  <a:pt x="6580428" y="327902"/>
                  <a:pt x="6622465" y="369939"/>
                  <a:pt x="6674321" y="369939"/>
                </a:cubicBezTo>
                <a:cubicBezTo>
                  <a:pt x="6726176" y="369939"/>
                  <a:pt x="6768213" y="327902"/>
                  <a:pt x="6768213" y="276046"/>
                </a:cubicBezTo>
                <a:cubicBezTo>
                  <a:pt x="6768213" y="238006"/>
                  <a:pt x="6745592" y="205250"/>
                  <a:pt x="6712887" y="190893"/>
                </a:cubicBezTo>
                <a:lnTo>
                  <a:pt x="6712887" y="0"/>
                </a:lnTo>
                <a:lnTo>
                  <a:pt x="7118823" y="0"/>
                </a:lnTo>
                <a:lnTo>
                  <a:pt x="7118823" y="188585"/>
                </a:lnTo>
                <a:cubicBezTo>
                  <a:pt x="7082510" y="200923"/>
                  <a:pt x="7056784" y="235480"/>
                  <a:pt x="7056784" y="276046"/>
                </a:cubicBezTo>
                <a:cubicBezTo>
                  <a:pt x="7056784" y="327902"/>
                  <a:pt x="7098821" y="369939"/>
                  <a:pt x="7150677" y="369939"/>
                </a:cubicBezTo>
                <a:cubicBezTo>
                  <a:pt x="7202532" y="369939"/>
                  <a:pt x="7244569" y="327902"/>
                  <a:pt x="7244569" y="276046"/>
                </a:cubicBezTo>
                <a:cubicBezTo>
                  <a:pt x="7244569" y="238006"/>
                  <a:pt x="7221948" y="205250"/>
                  <a:pt x="7189243" y="190893"/>
                </a:cubicBezTo>
                <a:lnTo>
                  <a:pt x="7189243" y="0"/>
                </a:lnTo>
                <a:lnTo>
                  <a:pt x="8208912" y="0"/>
                </a:lnTo>
                <a:lnTo>
                  <a:pt x="8208912" y="4536504"/>
                </a:lnTo>
                <a:lnTo>
                  <a:pt x="0" y="4536504"/>
                </a:lnTo>
                <a:close/>
              </a:path>
            </a:pathLst>
          </a:custGeom>
          <a:gradFill flip="none" rotWithShape="1">
            <a:gsLst>
              <a:gs pos="21000">
                <a:schemeClr val="bg1"/>
              </a:gs>
              <a:gs pos="100000">
                <a:schemeClr val="bg1">
                  <a:lumMod val="85000"/>
                </a:schemeClr>
              </a:gs>
            </a:gsLst>
            <a:lin ang="4200000" scaled="0"/>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961256" y="274638"/>
            <a:ext cx="7067128" cy="1143000"/>
          </a:xfrm>
        </p:spPr>
        <p:txBody>
          <a:bodyPr>
            <a:normAutofit/>
          </a:bodyPr>
          <a:lstStyle/>
          <a:p>
            <a:pPr algn="l"/>
            <a:r>
              <a:rPr lang="en-US" altLang="zh-CN" sz="3600" dirty="0" smtClean="0">
                <a:solidFill>
                  <a:srgbClr val="01428A"/>
                </a:solidFill>
                <a:latin typeface="+mj-ea"/>
              </a:rPr>
              <a:t>GIS</a:t>
            </a:r>
            <a:r>
              <a:rPr lang="zh-CN" altLang="en-US" sz="3600" dirty="0" smtClean="0">
                <a:solidFill>
                  <a:srgbClr val="01428A"/>
                </a:solidFill>
                <a:latin typeface="+mj-ea"/>
              </a:rPr>
              <a:t>系统功能强大</a:t>
            </a:r>
            <a:endParaRPr lang="zh-CN" altLang="en-US" sz="3600" dirty="0">
              <a:solidFill>
                <a:srgbClr val="01428A"/>
              </a:solidFill>
              <a:latin typeface="+mj-ea"/>
            </a:endParaRPr>
          </a:p>
        </p:txBody>
      </p:sp>
      <p:pic>
        <p:nvPicPr>
          <p:cNvPr id="3" name="Picture 4" descr="maps图标"/>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499822"/>
            <a:ext cx="684584" cy="68458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444104" y="3140968"/>
            <a:ext cx="6340197" cy="1938992"/>
          </a:xfrm>
          <a:prstGeom prst="rect">
            <a:avLst/>
          </a:prstGeom>
          <a:noFill/>
        </p:spPr>
        <p:txBody>
          <a:bodyPr wrap="none" rtlCol="0">
            <a:spAutoFit/>
          </a:bodyPr>
          <a:lstStyle/>
          <a:p>
            <a:pPr algn="ctr">
              <a:lnSpc>
                <a:spcPct val="150000"/>
              </a:lnSpc>
            </a:pPr>
            <a:r>
              <a:rPr lang="zh-CN" altLang="en-US" sz="4000" b="1" dirty="0" smtClean="0">
                <a:solidFill>
                  <a:srgbClr val="01428A"/>
                </a:solidFill>
              </a:rPr>
              <a:t>凡是需要地图或地理分析时</a:t>
            </a:r>
            <a:endParaRPr lang="en-US" altLang="zh-CN" sz="4000" b="1" dirty="0" smtClean="0">
              <a:solidFill>
                <a:srgbClr val="01428A"/>
              </a:solidFill>
            </a:endParaRPr>
          </a:p>
          <a:p>
            <a:pPr algn="ctr">
              <a:lnSpc>
                <a:spcPct val="150000"/>
              </a:lnSpc>
            </a:pPr>
            <a:r>
              <a:rPr lang="zh-CN" altLang="en-US" sz="4000" b="1" dirty="0" smtClean="0">
                <a:solidFill>
                  <a:srgbClr val="01428A"/>
                </a:solidFill>
              </a:rPr>
              <a:t>都可以用</a:t>
            </a:r>
            <a:r>
              <a:rPr lang="en-US" altLang="zh-CN" sz="4000" b="1" dirty="0" smtClean="0">
                <a:solidFill>
                  <a:srgbClr val="01428A"/>
                </a:solidFill>
              </a:rPr>
              <a:t>GIS</a:t>
            </a:r>
            <a:endParaRPr lang="zh-CN" altLang="en-US" sz="4000" b="1" dirty="0">
              <a:solidFill>
                <a:srgbClr val="01428A"/>
              </a:solidFill>
            </a:endParaRPr>
          </a:p>
        </p:txBody>
      </p:sp>
    </p:spTree>
    <p:extLst>
      <p:ext uri="{BB962C8B-B14F-4D97-AF65-F5344CB8AC3E}">
        <p14:creationId xmlns:p14="http://schemas.microsoft.com/office/powerpoint/2010/main" val="1773560959"/>
      </p:ext>
    </p:extLst>
  </p:cSld>
  <p:clrMapOvr>
    <a:masterClrMapping/>
  </p:clrMapOvr>
  <p:transition spd="slow">
    <p:wipe dir="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43470" y="764704"/>
            <a:ext cx="4373377" cy="1015663"/>
          </a:xfrm>
          <a:prstGeom prst="rect">
            <a:avLst/>
          </a:prstGeom>
          <a:noFill/>
        </p:spPr>
        <p:txBody>
          <a:bodyPr wrap="none" rtlCol="0">
            <a:spAutoFit/>
          </a:bodyPr>
          <a:lstStyle/>
          <a:p>
            <a:r>
              <a:rPr lang="en-US" altLang="zh-CN" sz="6000" dirty="0" smtClean="0">
                <a:solidFill>
                  <a:schemeClr val="bg1">
                    <a:alpha val="70000"/>
                  </a:schemeClr>
                </a:solidFill>
              </a:rPr>
              <a:t>Web-GIS</a:t>
            </a:r>
            <a:r>
              <a:rPr lang="zh-CN" altLang="en-US" sz="3600" dirty="0" smtClean="0">
                <a:solidFill>
                  <a:schemeClr val="bg1">
                    <a:alpha val="70000"/>
                  </a:schemeClr>
                </a:solidFill>
              </a:rPr>
              <a:t>体验：</a:t>
            </a:r>
            <a:endParaRPr lang="zh-CN" altLang="en-US" sz="3600" dirty="0">
              <a:solidFill>
                <a:schemeClr val="bg1">
                  <a:alpha val="70000"/>
                </a:schemeClr>
              </a:solidFill>
            </a:endParaRPr>
          </a:p>
        </p:txBody>
      </p:sp>
      <p:grpSp>
        <p:nvGrpSpPr>
          <p:cNvPr id="3" name="Group 2"/>
          <p:cNvGrpSpPr>
            <a:grpSpLocks/>
          </p:cNvGrpSpPr>
          <p:nvPr/>
        </p:nvGrpSpPr>
        <p:grpSpPr bwMode="auto">
          <a:xfrm>
            <a:off x="-229386" y="4131420"/>
            <a:ext cx="9468544" cy="919039"/>
            <a:chOff x="0" y="0"/>
            <a:chExt cx="3502" cy="895"/>
          </a:xfrm>
        </p:grpSpPr>
        <p:pic>
          <p:nvPicPr>
            <p:cNvPr id="4" name="椭圆 10"/>
            <p:cNvPicPr>
              <a:picLocks noChangeArrowheads="1"/>
            </p:cNvPicPr>
            <p:nvPr/>
          </p:nvPicPr>
          <p:blipFill>
            <a:blip r:embed="rId2">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0" y="0"/>
              <a:ext cx="3502" cy="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4"/>
            <p:cNvSpPr txBox="1">
              <a:spLocks noChangeArrowheads="1"/>
            </p:cNvSpPr>
            <p:nvPr/>
          </p:nvSpPr>
          <p:spPr bwMode="auto">
            <a:xfrm>
              <a:off x="562" y="180"/>
              <a:ext cx="2327" cy="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endParaRPr lang="zh-CN" altLang="en-US">
                <a:latin typeface="Arial" pitchFamily="34" charset="0"/>
              </a:endParaRPr>
            </a:p>
          </p:txBody>
        </p:sp>
      </p:grpSp>
      <p:sp>
        <p:nvSpPr>
          <p:cNvPr id="6" name="圆角矩形 5"/>
          <p:cNvSpPr/>
          <p:nvPr/>
        </p:nvSpPr>
        <p:spPr>
          <a:xfrm>
            <a:off x="2016807" y="3678063"/>
            <a:ext cx="5071294" cy="919854"/>
          </a:xfrm>
          <a:prstGeom prst="roundRect">
            <a:avLst>
              <a:gd name="adj" fmla="val 50000"/>
            </a:avLst>
          </a:prstGeom>
          <a:gradFill flip="none" rotWithShape="1">
            <a:gsLst>
              <a:gs pos="0">
                <a:srgbClr val="99FF33"/>
              </a:gs>
              <a:gs pos="100000">
                <a:srgbClr val="33CC33"/>
              </a:gs>
            </a:gsLst>
            <a:lin ang="5400000" scaled="1"/>
            <a:tileRect/>
          </a:gradFill>
          <a:ln w="12700">
            <a:gradFill flip="none" rotWithShape="1">
              <a:gsLst>
                <a:gs pos="0">
                  <a:srgbClr val="33CC33"/>
                </a:gs>
                <a:gs pos="100000">
                  <a:srgbClr val="FFFFFF"/>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Group 2"/>
          <p:cNvGrpSpPr>
            <a:grpSpLocks/>
          </p:cNvGrpSpPr>
          <p:nvPr/>
        </p:nvGrpSpPr>
        <p:grpSpPr bwMode="auto">
          <a:xfrm>
            <a:off x="-756592" y="2924944"/>
            <a:ext cx="10225135" cy="720080"/>
            <a:chOff x="0" y="0"/>
            <a:chExt cx="3502" cy="895"/>
          </a:xfrm>
        </p:grpSpPr>
        <p:pic>
          <p:nvPicPr>
            <p:cNvPr id="9" name="椭圆 10"/>
            <p:cNvPicPr>
              <a:picLocks noChangeArrowheads="1"/>
            </p:cNvPicPr>
            <p:nvPr/>
          </p:nvPicPr>
          <p:blipFill>
            <a:blip r:embed="rId2">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0" y="0"/>
              <a:ext cx="3502" cy="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Box 4"/>
            <p:cNvSpPr txBox="1">
              <a:spLocks noChangeArrowheads="1"/>
            </p:cNvSpPr>
            <p:nvPr/>
          </p:nvSpPr>
          <p:spPr bwMode="auto">
            <a:xfrm>
              <a:off x="562" y="180"/>
              <a:ext cx="2327" cy="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endParaRPr lang="zh-CN" altLang="en-US">
                <a:latin typeface="Arial" pitchFamily="34" charset="0"/>
              </a:endParaRPr>
            </a:p>
          </p:txBody>
        </p:sp>
      </p:grpSp>
      <p:sp>
        <p:nvSpPr>
          <p:cNvPr id="11" name="圆角矩形 10"/>
          <p:cNvSpPr/>
          <p:nvPr/>
        </p:nvSpPr>
        <p:spPr>
          <a:xfrm>
            <a:off x="2016807" y="2344636"/>
            <a:ext cx="5071294" cy="919854"/>
          </a:xfrm>
          <a:prstGeom prst="roundRect">
            <a:avLst>
              <a:gd name="adj" fmla="val 50000"/>
            </a:avLst>
          </a:prstGeom>
          <a:gradFill flip="none" rotWithShape="1">
            <a:gsLst>
              <a:gs pos="0">
                <a:srgbClr val="99FF33"/>
              </a:gs>
              <a:gs pos="100000">
                <a:srgbClr val="33CC33"/>
              </a:gs>
            </a:gsLst>
            <a:lin ang="5400000" scaled="1"/>
            <a:tileRect/>
          </a:gradFill>
          <a:ln w="12700">
            <a:gradFill flip="none" rotWithShape="1">
              <a:gsLst>
                <a:gs pos="0">
                  <a:srgbClr val="33CC33"/>
                </a:gs>
                <a:gs pos="100000">
                  <a:srgbClr val="FFFFFF"/>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Group 2"/>
          <p:cNvGrpSpPr>
            <a:grpSpLocks/>
          </p:cNvGrpSpPr>
          <p:nvPr/>
        </p:nvGrpSpPr>
        <p:grpSpPr bwMode="auto">
          <a:xfrm>
            <a:off x="-756592" y="5593484"/>
            <a:ext cx="10225135" cy="720080"/>
            <a:chOff x="0" y="0"/>
            <a:chExt cx="3502" cy="895"/>
          </a:xfrm>
        </p:grpSpPr>
        <p:pic>
          <p:nvPicPr>
            <p:cNvPr id="14" name="椭圆 10"/>
            <p:cNvPicPr>
              <a:picLocks noChangeArrowheads="1"/>
            </p:cNvPicPr>
            <p:nvPr/>
          </p:nvPicPr>
          <p:blipFill>
            <a:blip r:embed="rId2">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0" y="0"/>
              <a:ext cx="3502" cy="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 Box 4"/>
            <p:cNvSpPr txBox="1">
              <a:spLocks noChangeArrowheads="1"/>
            </p:cNvSpPr>
            <p:nvPr/>
          </p:nvSpPr>
          <p:spPr bwMode="auto">
            <a:xfrm>
              <a:off x="562" y="180"/>
              <a:ext cx="2327" cy="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endParaRPr lang="zh-CN" altLang="en-US">
                <a:latin typeface="Arial" pitchFamily="34" charset="0"/>
              </a:endParaRPr>
            </a:p>
          </p:txBody>
        </p:sp>
      </p:grpSp>
      <p:sp>
        <p:nvSpPr>
          <p:cNvPr id="16" name="圆角矩形 15"/>
          <p:cNvSpPr/>
          <p:nvPr/>
        </p:nvSpPr>
        <p:spPr>
          <a:xfrm>
            <a:off x="2016807" y="5013176"/>
            <a:ext cx="5071294" cy="919854"/>
          </a:xfrm>
          <a:prstGeom prst="roundRect">
            <a:avLst>
              <a:gd name="adj" fmla="val 50000"/>
            </a:avLst>
          </a:prstGeom>
          <a:gradFill flip="none" rotWithShape="1">
            <a:gsLst>
              <a:gs pos="0">
                <a:srgbClr val="99FF33"/>
              </a:gs>
              <a:gs pos="100000">
                <a:srgbClr val="33CC33"/>
              </a:gs>
            </a:gsLst>
            <a:lin ang="5400000" scaled="1"/>
            <a:tileRect/>
          </a:gradFill>
          <a:ln w="12700">
            <a:gradFill flip="none" rotWithShape="1">
              <a:gsLst>
                <a:gs pos="0">
                  <a:srgbClr val="33CC33"/>
                </a:gs>
                <a:gs pos="100000">
                  <a:srgbClr val="FFFFFF"/>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6822417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385500"/>
            <a:ext cx="3236784" cy="523220"/>
          </a:xfrm>
          <a:prstGeom prst="rect">
            <a:avLst/>
          </a:prstGeom>
          <a:noFill/>
        </p:spPr>
        <p:txBody>
          <a:bodyPr wrap="none" rtlCol="0">
            <a:spAutoFit/>
          </a:bodyPr>
          <a:lstStyle/>
          <a:p>
            <a:r>
              <a:rPr lang="en-US" altLang="zh-CN" sz="2800" dirty="0" smtClean="0">
                <a:solidFill>
                  <a:schemeClr val="bg1">
                    <a:alpha val="50000"/>
                  </a:schemeClr>
                </a:solidFill>
                <a:latin typeface="+mj-ea"/>
                <a:ea typeface="+mj-ea"/>
              </a:rPr>
              <a:t>RS,GPS,GIS</a:t>
            </a:r>
            <a:r>
              <a:rPr lang="zh-CN" altLang="en-US" sz="2800" dirty="0" smtClean="0">
                <a:solidFill>
                  <a:schemeClr val="bg1">
                    <a:alpha val="50000"/>
                  </a:schemeClr>
                </a:solidFill>
                <a:latin typeface="+mj-ea"/>
                <a:ea typeface="+mj-ea"/>
              </a:rPr>
              <a:t>的区别</a:t>
            </a:r>
            <a:r>
              <a:rPr lang="en-US" altLang="zh-CN" sz="2800" dirty="0" smtClean="0">
                <a:solidFill>
                  <a:schemeClr val="bg1">
                    <a:alpha val="50000"/>
                  </a:schemeClr>
                </a:solidFill>
                <a:latin typeface="+mj-ea"/>
                <a:ea typeface="+mj-ea"/>
              </a:rPr>
              <a:t>:</a:t>
            </a:r>
            <a:endParaRPr lang="zh-CN" altLang="en-US" sz="2800" dirty="0">
              <a:solidFill>
                <a:schemeClr val="bg1">
                  <a:alpha val="50000"/>
                </a:schemeClr>
              </a:solidFill>
              <a:latin typeface="+mj-ea"/>
              <a:ea typeface="+mj-ea"/>
            </a:endParaRPr>
          </a:p>
        </p:txBody>
      </p:sp>
      <p:grpSp>
        <p:nvGrpSpPr>
          <p:cNvPr id="6" name="组合 5"/>
          <p:cNvGrpSpPr/>
          <p:nvPr/>
        </p:nvGrpSpPr>
        <p:grpSpPr>
          <a:xfrm>
            <a:off x="1590630" y="1628800"/>
            <a:ext cx="1368152" cy="1368152"/>
            <a:chOff x="1115616" y="2132856"/>
            <a:chExt cx="1368152" cy="1368152"/>
          </a:xfrm>
        </p:grpSpPr>
        <p:sp>
          <p:nvSpPr>
            <p:cNvPr id="4" name="圆角矩形 3"/>
            <p:cNvSpPr/>
            <p:nvPr/>
          </p:nvSpPr>
          <p:spPr>
            <a:xfrm>
              <a:off x="1115616" y="2132856"/>
              <a:ext cx="1368152" cy="1368152"/>
            </a:xfrm>
            <a:prstGeom prst="roundRect">
              <a:avLst/>
            </a:prstGeom>
            <a:gradFill>
              <a:gsLst>
                <a:gs pos="10000">
                  <a:schemeClr val="bg1"/>
                </a:gs>
                <a:gs pos="100000">
                  <a:schemeClr val="bg1">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331640" y="2420888"/>
              <a:ext cx="942887" cy="830997"/>
            </a:xfrm>
            <a:prstGeom prst="rect">
              <a:avLst/>
            </a:prstGeom>
          </p:spPr>
          <p:txBody>
            <a:bodyPr wrap="none">
              <a:spAutoFit/>
            </a:bodyPr>
            <a:lstStyle/>
            <a:p>
              <a:r>
                <a:rPr lang="en-US" altLang="zh-CN" sz="4800" dirty="0">
                  <a:solidFill>
                    <a:schemeClr val="tx1">
                      <a:lumMod val="75000"/>
                      <a:lumOff val="25000"/>
                    </a:schemeClr>
                  </a:solidFill>
                  <a:latin typeface="+mj-ea"/>
                </a:rPr>
                <a:t>RS</a:t>
              </a:r>
              <a:endParaRPr lang="zh-CN" altLang="en-US" sz="4800" dirty="0">
                <a:solidFill>
                  <a:schemeClr val="tx1">
                    <a:lumMod val="75000"/>
                    <a:lumOff val="25000"/>
                  </a:schemeClr>
                </a:solidFill>
              </a:endParaRPr>
            </a:p>
          </p:txBody>
        </p:sp>
      </p:grpSp>
      <p:grpSp>
        <p:nvGrpSpPr>
          <p:cNvPr id="7" name="组合 6"/>
          <p:cNvGrpSpPr/>
          <p:nvPr/>
        </p:nvGrpSpPr>
        <p:grpSpPr>
          <a:xfrm>
            <a:off x="1590249" y="3284984"/>
            <a:ext cx="1375698" cy="1368152"/>
            <a:chOff x="1115235" y="2132856"/>
            <a:chExt cx="1375698" cy="1368152"/>
          </a:xfrm>
        </p:grpSpPr>
        <p:sp>
          <p:nvSpPr>
            <p:cNvPr id="8" name="圆角矩形 7"/>
            <p:cNvSpPr/>
            <p:nvPr/>
          </p:nvSpPr>
          <p:spPr>
            <a:xfrm>
              <a:off x="1115616" y="2132856"/>
              <a:ext cx="1368152" cy="1368152"/>
            </a:xfrm>
            <a:prstGeom prst="roundRect">
              <a:avLst/>
            </a:prstGeom>
            <a:gradFill>
              <a:gsLst>
                <a:gs pos="10000">
                  <a:schemeClr val="bg1"/>
                </a:gs>
                <a:gs pos="100000">
                  <a:schemeClr val="bg1">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115235" y="2420888"/>
              <a:ext cx="1375698" cy="830997"/>
            </a:xfrm>
            <a:prstGeom prst="rect">
              <a:avLst/>
            </a:prstGeom>
          </p:spPr>
          <p:txBody>
            <a:bodyPr wrap="none">
              <a:spAutoFit/>
            </a:bodyPr>
            <a:lstStyle/>
            <a:p>
              <a:pPr algn="ctr"/>
              <a:r>
                <a:rPr lang="en-US" altLang="zh-CN" sz="4800" dirty="0" smtClean="0">
                  <a:solidFill>
                    <a:schemeClr val="tx1">
                      <a:lumMod val="75000"/>
                      <a:lumOff val="25000"/>
                    </a:schemeClr>
                  </a:solidFill>
                  <a:latin typeface="+mj-ea"/>
                </a:rPr>
                <a:t>GPS</a:t>
              </a:r>
              <a:endParaRPr lang="zh-CN" altLang="en-US" sz="4800" dirty="0">
                <a:solidFill>
                  <a:schemeClr val="tx1">
                    <a:lumMod val="75000"/>
                    <a:lumOff val="25000"/>
                  </a:schemeClr>
                </a:solidFill>
              </a:endParaRPr>
            </a:p>
          </p:txBody>
        </p:sp>
      </p:grpSp>
      <p:grpSp>
        <p:nvGrpSpPr>
          <p:cNvPr id="10" name="组合 9"/>
          <p:cNvGrpSpPr/>
          <p:nvPr/>
        </p:nvGrpSpPr>
        <p:grpSpPr>
          <a:xfrm>
            <a:off x="1590630" y="4941168"/>
            <a:ext cx="1368152" cy="1368152"/>
            <a:chOff x="1115616" y="2132856"/>
            <a:chExt cx="1368152" cy="1368152"/>
          </a:xfrm>
        </p:grpSpPr>
        <p:sp>
          <p:nvSpPr>
            <p:cNvPr id="11" name="圆角矩形 10"/>
            <p:cNvSpPr/>
            <p:nvPr/>
          </p:nvSpPr>
          <p:spPr>
            <a:xfrm>
              <a:off x="1115616" y="2132856"/>
              <a:ext cx="1368152" cy="1368152"/>
            </a:xfrm>
            <a:prstGeom prst="roundRect">
              <a:avLst/>
            </a:prstGeom>
            <a:gradFill>
              <a:gsLst>
                <a:gs pos="10000">
                  <a:schemeClr val="bg1"/>
                </a:gs>
                <a:gs pos="100000">
                  <a:schemeClr val="bg1">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213019" y="2420888"/>
              <a:ext cx="1180131" cy="830997"/>
            </a:xfrm>
            <a:prstGeom prst="rect">
              <a:avLst/>
            </a:prstGeom>
          </p:spPr>
          <p:txBody>
            <a:bodyPr wrap="none">
              <a:spAutoFit/>
            </a:bodyPr>
            <a:lstStyle/>
            <a:p>
              <a:pPr algn="ctr"/>
              <a:r>
                <a:rPr lang="en-US" altLang="zh-CN" sz="4800" dirty="0" smtClean="0">
                  <a:solidFill>
                    <a:schemeClr val="tx1">
                      <a:lumMod val="75000"/>
                      <a:lumOff val="25000"/>
                    </a:schemeClr>
                  </a:solidFill>
                  <a:latin typeface="+mj-ea"/>
                </a:rPr>
                <a:t>GIS</a:t>
              </a:r>
              <a:endParaRPr lang="zh-CN" altLang="en-US" sz="4800" dirty="0">
                <a:solidFill>
                  <a:schemeClr val="tx1">
                    <a:lumMod val="75000"/>
                    <a:lumOff val="25000"/>
                  </a:schemeClr>
                </a:solidFill>
              </a:endParaRPr>
            </a:p>
          </p:txBody>
        </p:sp>
      </p:grpSp>
      <p:cxnSp>
        <p:nvCxnSpPr>
          <p:cNvPr id="16" name="直接连接符 15"/>
          <p:cNvCxnSpPr>
            <a:endCxn id="2" idx="1"/>
          </p:cNvCxnSpPr>
          <p:nvPr/>
        </p:nvCxnSpPr>
        <p:spPr>
          <a:xfrm>
            <a:off x="0" y="0"/>
            <a:ext cx="539552" cy="647110"/>
          </a:xfrm>
          <a:prstGeom prst="line">
            <a:avLst/>
          </a:prstGeom>
          <a:noFill/>
          <a:ln w="12700">
            <a:solidFill>
              <a:schemeClr val="bg1">
                <a:alpha val="40000"/>
              </a:schemeClr>
            </a:solidFill>
            <a:headEnd type="oval" w="med" len="med"/>
            <a:tailEnd type="oval" w="med" len="med"/>
          </a:ln>
          <a:effectLst>
            <a:outerShdw blurRad="38100" algn="ct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18" name="直接连接符 17"/>
          <p:cNvCxnSpPr>
            <a:stCxn id="2" idx="3"/>
          </p:cNvCxnSpPr>
          <p:nvPr/>
        </p:nvCxnSpPr>
        <p:spPr>
          <a:xfrm>
            <a:off x="3776336" y="647110"/>
            <a:ext cx="939680" cy="0"/>
          </a:xfrm>
          <a:prstGeom prst="line">
            <a:avLst/>
          </a:prstGeom>
          <a:noFill/>
          <a:ln w="12700">
            <a:solidFill>
              <a:schemeClr val="bg1">
                <a:alpha val="40000"/>
              </a:schemeClr>
            </a:solidFill>
            <a:headEnd type="oval" w="med" len="med"/>
            <a:tailEnd type="oval" w="med" len="med"/>
          </a:ln>
          <a:effectLst>
            <a:outerShdw blurRad="38100" algn="ct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20" name="直接连接符 19"/>
          <p:cNvCxnSpPr/>
          <p:nvPr/>
        </p:nvCxnSpPr>
        <p:spPr>
          <a:xfrm>
            <a:off x="4716016" y="647110"/>
            <a:ext cx="421888" cy="405626"/>
          </a:xfrm>
          <a:prstGeom prst="line">
            <a:avLst/>
          </a:prstGeom>
          <a:noFill/>
          <a:ln w="12700">
            <a:solidFill>
              <a:schemeClr val="bg1">
                <a:alpha val="40000"/>
              </a:schemeClr>
            </a:solidFill>
            <a:headEnd type="oval" w="med" len="med"/>
            <a:tailEnd type="oval" w="med" len="med"/>
          </a:ln>
          <a:effectLst>
            <a:outerShdw blurRad="38100" algn="ct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22" name="直接连接符 21"/>
          <p:cNvCxnSpPr/>
          <p:nvPr/>
        </p:nvCxnSpPr>
        <p:spPr>
          <a:xfrm flipH="1">
            <a:off x="4716016" y="1052736"/>
            <a:ext cx="421888" cy="288032"/>
          </a:xfrm>
          <a:prstGeom prst="line">
            <a:avLst/>
          </a:prstGeom>
          <a:noFill/>
          <a:ln w="12700">
            <a:solidFill>
              <a:schemeClr val="bg1">
                <a:alpha val="40000"/>
              </a:schemeClr>
            </a:solidFill>
            <a:headEnd type="oval" w="med" len="med"/>
            <a:tailEnd type="oval" w="med" len="med"/>
          </a:ln>
          <a:effectLst>
            <a:outerShdw blurRad="38100" algn="ct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24" name="直接连接符 23"/>
          <p:cNvCxnSpPr/>
          <p:nvPr/>
        </p:nvCxnSpPr>
        <p:spPr>
          <a:xfrm flipH="1">
            <a:off x="2274706" y="1340768"/>
            <a:ext cx="2441310" cy="0"/>
          </a:xfrm>
          <a:prstGeom prst="line">
            <a:avLst/>
          </a:prstGeom>
          <a:noFill/>
          <a:ln w="12700">
            <a:solidFill>
              <a:schemeClr val="bg1">
                <a:alpha val="40000"/>
              </a:schemeClr>
            </a:solidFill>
            <a:headEnd type="oval" w="med" len="med"/>
            <a:tailEnd type="oval" w="med" len="med"/>
          </a:ln>
          <a:effectLst>
            <a:outerShdw blurRad="38100" algn="ct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26" name="直接连接符 25"/>
          <p:cNvCxnSpPr>
            <a:endCxn id="4" idx="0"/>
          </p:cNvCxnSpPr>
          <p:nvPr/>
        </p:nvCxnSpPr>
        <p:spPr>
          <a:xfrm>
            <a:off x="2274706" y="1340768"/>
            <a:ext cx="0" cy="288032"/>
          </a:xfrm>
          <a:prstGeom prst="line">
            <a:avLst/>
          </a:prstGeom>
          <a:noFill/>
          <a:ln w="12700">
            <a:solidFill>
              <a:schemeClr val="bg1">
                <a:alpha val="40000"/>
              </a:schemeClr>
            </a:solidFill>
            <a:headEnd type="oval" w="med" len="med"/>
            <a:tailEnd type="oval" w="med" len="med"/>
          </a:ln>
          <a:effectLst>
            <a:outerShdw blurRad="38100" algn="ct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28" name="直接连接符 27"/>
          <p:cNvCxnSpPr>
            <a:stCxn id="4" idx="2"/>
            <a:endCxn id="8" idx="0"/>
          </p:cNvCxnSpPr>
          <p:nvPr/>
        </p:nvCxnSpPr>
        <p:spPr>
          <a:xfrm>
            <a:off x="2274706" y="2996952"/>
            <a:ext cx="0" cy="288032"/>
          </a:xfrm>
          <a:prstGeom prst="line">
            <a:avLst/>
          </a:prstGeom>
          <a:noFill/>
          <a:ln w="12700">
            <a:solidFill>
              <a:schemeClr val="bg1">
                <a:alpha val="40000"/>
              </a:schemeClr>
            </a:solidFill>
            <a:headEnd type="oval" w="med" len="med"/>
            <a:tailEnd type="oval" w="med" len="med"/>
          </a:ln>
          <a:effectLst>
            <a:outerShdw blurRad="38100" algn="ct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30" name="直接连接符 29"/>
          <p:cNvCxnSpPr>
            <a:stCxn id="8" idx="2"/>
            <a:endCxn id="11" idx="0"/>
          </p:cNvCxnSpPr>
          <p:nvPr/>
        </p:nvCxnSpPr>
        <p:spPr>
          <a:xfrm>
            <a:off x="2274706" y="4653136"/>
            <a:ext cx="0" cy="288032"/>
          </a:xfrm>
          <a:prstGeom prst="line">
            <a:avLst/>
          </a:prstGeom>
          <a:noFill/>
          <a:ln w="12700">
            <a:solidFill>
              <a:schemeClr val="bg1">
                <a:alpha val="40000"/>
              </a:schemeClr>
            </a:solidFill>
            <a:headEnd type="oval" w="med" len="med"/>
            <a:tailEnd type="oval" w="med" len="med"/>
          </a:ln>
          <a:effectLst>
            <a:outerShdw blurRad="38100" algn="ct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32" name="直接连接符 31"/>
          <p:cNvCxnSpPr>
            <a:stCxn id="11" idx="2"/>
          </p:cNvCxnSpPr>
          <p:nvPr/>
        </p:nvCxnSpPr>
        <p:spPr>
          <a:xfrm>
            <a:off x="2274706" y="6309320"/>
            <a:ext cx="0" cy="548680"/>
          </a:xfrm>
          <a:prstGeom prst="line">
            <a:avLst/>
          </a:prstGeom>
          <a:noFill/>
          <a:ln w="12700">
            <a:solidFill>
              <a:schemeClr val="bg1">
                <a:alpha val="40000"/>
              </a:schemeClr>
            </a:solidFill>
            <a:headEnd type="oval" w="med" len="med"/>
            <a:tailEnd type="oval" w="med" len="med"/>
          </a:ln>
          <a:effectLst>
            <a:outerShdw blurRad="38100" algn="ct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cxnSp>
      <p:grpSp>
        <p:nvGrpSpPr>
          <p:cNvPr id="39" name="组合 38"/>
          <p:cNvGrpSpPr/>
          <p:nvPr/>
        </p:nvGrpSpPr>
        <p:grpSpPr>
          <a:xfrm>
            <a:off x="2958782" y="1821674"/>
            <a:ext cx="4597993" cy="923330"/>
            <a:chOff x="2958782" y="1821674"/>
            <a:chExt cx="4597993" cy="923330"/>
          </a:xfrm>
        </p:grpSpPr>
        <p:sp>
          <p:nvSpPr>
            <p:cNvPr id="3" name="TextBox 2"/>
            <p:cNvSpPr txBox="1"/>
            <p:nvPr/>
          </p:nvSpPr>
          <p:spPr>
            <a:xfrm>
              <a:off x="3371014" y="1821674"/>
              <a:ext cx="4185761" cy="923330"/>
            </a:xfrm>
            <a:prstGeom prst="rect">
              <a:avLst/>
            </a:prstGeom>
            <a:noFill/>
          </p:spPr>
          <p:txBody>
            <a:bodyPr wrap="none" rtlCol="0">
              <a:spAutoFit/>
            </a:bodyPr>
            <a:lstStyle/>
            <a:p>
              <a:pPr>
                <a:lnSpc>
                  <a:spcPct val="150000"/>
                </a:lnSpc>
              </a:pPr>
              <a:r>
                <a:rPr lang="zh-CN" altLang="en-US" sz="3600" dirty="0" smtClean="0">
                  <a:solidFill>
                    <a:schemeClr val="bg1"/>
                  </a:solidFill>
                  <a:latin typeface="+mj-ea"/>
                  <a:ea typeface="+mj-ea"/>
                </a:rPr>
                <a:t>获取影像信息</a:t>
              </a:r>
              <a:r>
                <a:rPr lang="zh-CN" altLang="en-US" sz="2400" dirty="0" smtClean="0">
                  <a:solidFill>
                    <a:schemeClr val="bg1"/>
                  </a:solidFill>
                  <a:latin typeface="+mj-ea"/>
                  <a:ea typeface="+mj-ea"/>
                </a:rPr>
                <a:t>（眼睛）</a:t>
              </a:r>
              <a:endParaRPr lang="en-US" altLang="zh-CN" sz="2400" dirty="0" smtClean="0">
                <a:solidFill>
                  <a:schemeClr val="bg1"/>
                </a:solidFill>
                <a:latin typeface="+mj-ea"/>
                <a:ea typeface="+mj-ea"/>
              </a:endParaRPr>
            </a:p>
          </p:txBody>
        </p:sp>
        <p:cxnSp>
          <p:nvCxnSpPr>
            <p:cNvPr id="36" name="直接连接符 35"/>
            <p:cNvCxnSpPr>
              <a:stCxn id="4" idx="3"/>
            </p:cNvCxnSpPr>
            <p:nvPr/>
          </p:nvCxnSpPr>
          <p:spPr>
            <a:xfrm>
              <a:off x="2958782" y="2312876"/>
              <a:ext cx="389082" cy="0"/>
            </a:xfrm>
            <a:prstGeom prst="line">
              <a:avLst/>
            </a:prstGeom>
            <a:noFill/>
            <a:ln w="12700">
              <a:solidFill>
                <a:schemeClr val="bg1">
                  <a:alpha val="40000"/>
                </a:schemeClr>
              </a:solidFill>
              <a:headEnd type="oval" w="med" len="med"/>
              <a:tailEnd type="oval" w="med" len="med"/>
            </a:ln>
            <a:effectLst>
              <a:outerShdw blurRad="38100" algn="ct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cxnSp>
      </p:grpSp>
      <p:grpSp>
        <p:nvGrpSpPr>
          <p:cNvPr id="40" name="组合 39"/>
          <p:cNvGrpSpPr/>
          <p:nvPr/>
        </p:nvGrpSpPr>
        <p:grpSpPr>
          <a:xfrm>
            <a:off x="2958303" y="3483691"/>
            <a:ext cx="5521802" cy="825419"/>
            <a:chOff x="2958303" y="3483691"/>
            <a:chExt cx="5521802" cy="825419"/>
          </a:xfrm>
        </p:grpSpPr>
        <p:sp>
          <p:nvSpPr>
            <p:cNvPr id="13" name="TextBox 12"/>
            <p:cNvSpPr txBox="1"/>
            <p:nvPr/>
          </p:nvSpPr>
          <p:spPr>
            <a:xfrm>
              <a:off x="3371014" y="3483691"/>
              <a:ext cx="5109091" cy="825419"/>
            </a:xfrm>
            <a:prstGeom prst="rect">
              <a:avLst/>
            </a:prstGeom>
            <a:noFill/>
          </p:spPr>
          <p:txBody>
            <a:bodyPr wrap="none" rtlCol="0">
              <a:spAutoFit/>
            </a:bodyPr>
            <a:lstStyle/>
            <a:p>
              <a:pPr>
                <a:lnSpc>
                  <a:spcPct val="150000"/>
                </a:lnSpc>
              </a:pPr>
              <a:r>
                <a:rPr lang="zh-CN" altLang="en-US" sz="3600" dirty="0" smtClean="0">
                  <a:solidFill>
                    <a:schemeClr val="bg1"/>
                  </a:solidFill>
                  <a:latin typeface="+mj-ea"/>
                  <a:ea typeface="+mj-ea"/>
                </a:rPr>
                <a:t>获取位置信息</a:t>
              </a:r>
              <a:r>
                <a:rPr lang="zh-CN" altLang="en-US" sz="2400" dirty="0" smtClean="0">
                  <a:solidFill>
                    <a:schemeClr val="bg1"/>
                  </a:solidFill>
                  <a:latin typeface="+mj-ea"/>
                  <a:ea typeface="+mj-ea"/>
                </a:rPr>
                <a:t>（空间方位感）</a:t>
              </a:r>
              <a:endParaRPr lang="en-US" altLang="zh-CN" sz="2400" dirty="0" smtClean="0">
                <a:solidFill>
                  <a:schemeClr val="bg1"/>
                </a:solidFill>
                <a:latin typeface="+mj-ea"/>
                <a:ea typeface="+mj-ea"/>
              </a:endParaRPr>
            </a:p>
          </p:txBody>
        </p:sp>
        <p:cxnSp>
          <p:nvCxnSpPr>
            <p:cNvPr id="37" name="直接连接符 36"/>
            <p:cNvCxnSpPr/>
            <p:nvPr/>
          </p:nvCxnSpPr>
          <p:spPr>
            <a:xfrm>
              <a:off x="2958303" y="3988514"/>
              <a:ext cx="389082" cy="0"/>
            </a:xfrm>
            <a:prstGeom prst="line">
              <a:avLst/>
            </a:prstGeom>
            <a:noFill/>
            <a:ln w="12700">
              <a:solidFill>
                <a:schemeClr val="bg1">
                  <a:alpha val="40000"/>
                </a:schemeClr>
              </a:solidFill>
              <a:headEnd type="oval" w="med" len="med"/>
              <a:tailEnd type="oval" w="med" len="med"/>
            </a:ln>
            <a:effectLst>
              <a:outerShdw blurRad="38100" algn="ct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cxnSp>
      </p:grpSp>
      <p:grpSp>
        <p:nvGrpSpPr>
          <p:cNvPr id="41" name="组合 40"/>
          <p:cNvGrpSpPr/>
          <p:nvPr/>
        </p:nvGrpSpPr>
        <p:grpSpPr>
          <a:xfrm>
            <a:off x="2958303" y="5139875"/>
            <a:ext cx="5521802" cy="923330"/>
            <a:chOff x="2958303" y="5139875"/>
            <a:chExt cx="5521802" cy="923330"/>
          </a:xfrm>
        </p:grpSpPr>
        <p:sp>
          <p:nvSpPr>
            <p:cNvPr id="14" name="TextBox 13"/>
            <p:cNvSpPr txBox="1"/>
            <p:nvPr/>
          </p:nvSpPr>
          <p:spPr>
            <a:xfrm>
              <a:off x="3371014" y="5139875"/>
              <a:ext cx="5109091" cy="923330"/>
            </a:xfrm>
            <a:prstGeom prst="rect">
              <a:avLst/>
            </a:prstGeom>
            <a:noFill/>
          </p:spPr>
          <p:txBody>
            <a:bodyPr wrap="none" rtlCol="0">
              <a:spAutoFit/>
            </a:bodyPr>
            <a:lstStyle/>
            <a:p>
              <a:pPr>
                <a:lnSpc>
                  <a:spcPct val="150000"/>
                </a:lnSpc>
              </a:pPr>
              <a:r>
                <a:rPr lang="zh-CN" altLang="en-US" sz="3600" dirty="0" smtClean="0">
                  <a:solidFill>
                    <a:schemeClr val="bg1"/>
                  </a:solidFill>
                  <a:latin typeface="+mj-ea"/>
                  <a:ea typeface="+mj-ea"/>
                </a:rPr>
                <a:t>分析、处理、表达</a:t>
              </a:r>
              <a:r>
                <a:rPr lang="zh-CN" altLang="en-US" sz="2400" dirty="0" smtClean="0">
                  <a:solidFill>
                    <a:schemeClr val="bg1"/>
                  </a:solidFill>
                  <a:latin typeface="+mj-ea"/>
                  <a:ea typeface="+mj-ea"/>
                </a:rPr>
                <a:t>（大脑）</a:t>
              </a:r>
              <a:endParaRPr lang="zh-CN" altLang="en-US" sz="2400" dirty="0">
                <a:solidFill>
                  <a:schemeClr val="bg1"/>
                </a:solidFill>
                <a:latin typeface="+mj-ea"/>
                <a:ea typeface="+mj-ea"/>
              </a:endParaRPr>
            </a:p>
          </p:txBody>
        </p:sp>
        <p:cxnSp>
          <p:nvCxnSpPr>
            <p:cNvPr id="38" name="直接连接符 37"/>
            <p:cNvCxnSpPr/>
            <p:nvPr/>
          </p:nvCxnSpPr>
          <p:spPr>
            <a:xfrm>
              <a:off x="2958303" y="5644698"/>
              <a:ext cx="389082" cy="0"/>
            </a:xfrm>
            <a:prstGeom prst="line">
              <a:avLst/>
            </a:prstGeom>
            <a:noFill/>
            <a:ln w="12700">
              <a:solidFill>
                <a:schemeClr val="bg1">
                  <a:alpha val="40000"/>
                </a:schemeClr>
              </a:solidFill>
              <a:headEnd type="oval" w="med" len="med"/>
              <a:tailEnd type="oval" w="med" len="med"/>
            </a:ln>
            <a:effectLst>
              <a:outerShdw blurRad="38100" algn="ct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cxnSp>
      </p:grpSp>
    </p:spTree>
    <p:custDataLst>
      <p:tags r:id="rId1"/>
    </p:custDataLst>
    <p:extLst>
      <p:ext uri="{BB962C8B-B14F-4D97-AF65-F5344CB8AC3E}">
        <p14:creationId xmlns:p14="http://schemas.microsoft.com/office/powerpoint/2010/main" val="2766217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wipe(left)">
                                      <p:cBhvr>
                                        <p:cTn id="12" dur="500"/>
                                        <p:tgtEl>
                                          <p:spTgt spid="4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left)">
                                      <p:cBhvr>
                                        <p:cTn id="1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11574" y="-11575"/>
            <a:ext cx="6076708" cy="6886937"/>
          </a:xfrm>
          <a:custGeom>
            <a:avLst/>
            <a:gdLst>
              <a:gd name="connsiteX0" fmla="*/ 0 w 4352081"/>
              <a:gd name="connsiteY0" fmla="*/ 0 h 6886937"/>
              <a:gd name="connsiteX1" fmla="*/ 11575 w 4352081"/>
              <a:gd name="connsiteY1" fmla="*/ 6863788 h 6886937"/>
              <a:gd name="connsiteX2" fmla="*/ 4352081 w 4352081"/>
              <a:gd name="connsiteY2" fmla="*/ 6886937 h 6886937"/>
              <a:gd name="connsiteX3" fmla="*/ 4340507 w 4352081"/>
              <a:gd name="connsiteY3" fmla="*/ 5359079 h 6886937"/>
              <a:gd name="connsiteX4" fmla="*/ 3252486 w 4352081"/>
              <a:gd name="connsiteY4" fmla="*/ 1018572 h 6886937"/>
              <a:gd name="connsiteX5" fmla="*/ 3159889 w 4352081"/>
              <a:gd name="connsiteY5" fmla="*/ 462988 h 6886937"/>
              <a:gd name="connsiteX6" fmla="*/ 2986269 w 4352081"/>
              <a:gd name="connsiteY6" fmla="*/ 150471 h 6886937"/>
              <a:gd name="connsiteX7" fmla="*/ 2766350 w 4352081"/>
              <a:gd name="connsiteY7" fmla="*/ 23150 h 6886937"/>
              <a:gd name="connsiteX8" fmla="*/ 0 w 4352081"/>
              <a:gd name="connsiteY8" fmla="*/ 0 h 6886937"/>
              <a:gd name="connsiteX0" fmla="*/ 0 w 4352081"/>
              <a:gd name="connsiteY0" fmla="*/ 0 h 6886937"/>
              <a:gd name="connsiteX1" fmla="*/ 11575 w 4352081"/>
              <a:gd name="connsiteY1" fmla="*/ 6863788 h 6886937"/>
              <a:gd name="connsiteX2" fmla="*/ 4352081 w 4352081"/>
              <a:gd name="connsiteY2" fmla="*/ 6886937 h 6886937"/>
              <a:gd name="connsiteX3" fmla="*/ 4340507 w 4352081"/>
              <a:gd name="connsiteY3" fmla="*/ 5359079 h 6886937"/>
              <a:gd name="connsiteX4" fmla="*/ 3252486 w 4352081"/>
              <a:gd name="connsiteY4" fmla="*/ 1018572 h 6886937"/>
              <a:gd name="connsiteX5" fmla="*/ 3159889 w 4352081"/>
              <a:gd name="connsiteY5" fmla="*/ 462988 h 6886937"/>
              <a:gd name="connsiteX6" fmla="*/ 2986269 w 4352081"/>
              <a:gd name="connsiteY6" fmla="*/ 150471 h 6886937"/>
              <a:gd name="connsiteX7" fmla="*/ 2708477 w 4352081"/>
              <a:gd name="connsiteY7" fmla="*/ 11575 h 6886937"/>
              <a:gd name="connsiteX8" fmla="*/ 0 w 4352081"/>
              <a:gd name="connsiteY8" fmla="*/ 0 h 6886937"/>
              <a:gd name="connsiteX0" fmla="*/ 0 w 4352081"/>
              <a:gd name="connsiteY0" fmla="*/ 0 h 6886937"/>
              <a:gd name="connsiteX1" fmla="*/ 11575 w 4352081"/>
              <a:gd name="connsiteY1" fmla="*/ 6886937 h 6886937"/>
              <a:gd name="connsiteX2" fmla="*/ 4352081 w 4352081"/>
              <a:gd name="connsiteY2" fmla="*/ 6886937 h 6886937"/>
              <a:gd name="connsiteX3" fmla="*/ 4340507 w 4352081"/>
              <a:gd name="connsiteY3" fmla="*/ 5359079 h 6886937"/>
              <a:gd name="connsiteX4" fmla="*/ 3252486 w 4352081"/>
              <a:gd name="connsiteY4" fmla="*/ 1018572 h 6886937"/>
              <a:gd name="connsiteX5" fmla="*/ 3159889 w 4352081"/>
              <a:gd name="connsiteY5" fmla="*/ 462988 h 6886937"/>
              <a:gd name="connsiteX6" fmla="*/ 2986269 w 4352081"/>
              <a:gd name="connsiteY6" fmla="*/ 150471 h 6886937"/>
              <a:gd name="connsiteX7" fmla="*/ 2708477 w 4352081"/>
              <a:gd name="connsiteY7" fmla="*/ 11575 h 6886937"/>
              <a:gd name="connsiteX8" fmla="*/ 0 w 4352081"/>
              <a:gd name="connsiteY8" fmla="*/ 0 h 6886937"/>
              <a:gd name="connsiteX0" fmla="*/ 0 w 6041984"/>
              <a:gd name="connsiteY0" fmla="*/ 0 h 6886937"/>
              <a:gd name="connsiteX1" fmla="*/ 11575 w 6041984"/>
              <a:gd name="connsiteY1" fmla="*/ 6886937 h 6886937"/>
              <a:gd name="connsiteX2" fmla="*/ 6041984 w 6041984"/>
              <a:gd name="connsiteY2" fmla="*/ 6840639 h 6886937"/>
              <a:gd name="connsiteX3" fmla="*/ 4340507 w 6041984"/>
              <a:gd name="connsiteY3" fmla="*/ 5359079 h 6886937"/>
              <a:gd name="connsiteX4" fmla="*/ 3252486 w 6041984"/>
              <a:gd name="connsiteY4" fmla="*/ 1018572 h 6886937"/>
              <a:gd name="connsiteX5" fmla="*/ 3159889 w 6041984"/>
              <a:gd name="connsiteY5" fmla="*/ 462988 h 6886937"/>
              <a:gd name="connsiteX6" fmla="*/ 2986269 w 6041984"/>
              <a:gd name="connsiteY6" fmla="*/ 150471 h 6886937"/>
              <a:gd name="connsiteX7" fmla="*/ 2708477 w 6041984"/>
              <a:gd name="connsiteY7" fmla="*/ 11575 h 6886937"/>
              <a:gd name="connsiteX8" fmla="*/ 0 w 6041984"/>
              <a:gd name="connsiteY8" fmla="*/ 0 h 6886937"/>
              <a:gd name="connsiteX0" fmla="*/ 0 w 6076708"/>
              <a:gd name="connsiteY0" fmla="*/ 0 h 6886937"/>
              <a:gd name="connsiteX1" fmla="*/ 11575 w 6076708"/>
              <a:gd name="connsiteY1" fmla="*/ 6886937 h 6886937"/>
              <a:gd name="connsiteX2" fmla="*/ 6076708 w 6076708"/>
              <a:gd name="connsiteY2" fmla="*/ 6875363 h 6886937"/>
              <a:gd name="connsiteX3" fmla="*/ 4340507 w 6076708"/>
              <a:gd name="connsiteY3" fmla="*/ 5359079 h 6886937"/>
              <a:gd name="connsiteX4" fmla="*/ 3252486 w 6076708"/>
              <a:gd name="connsiteY4" fmla="*/ 1018572 h 6886937"/>
              <a:gd name="connsiteX5" fmla="*/ 3159889 w 6076708"/>
              <a:gd name="connsiteY5" fmla="*/ 462988 h 6886937"/>
              <a:gd name="connsiteX6" fmla="*/ 2986269 w 6076708"/>
              <a:gd name="connsiteY6" fmla="*/ 150471 h 6886937"/>
              <a:gd name="connsiteX7" fmla="*/ 2708477 w 6076708"/>
              <a:gd name="connsiteY7" fmla="*/ 11575 h 6886937"/>
              <a:gd name="connsiteX8" fmla="*/ 0 w 6076708"/>
              <a:gd name="connsiteY8" fmla="*/ 0 h 6886937"/>
              <a:gd name="connsiteX0" fmla="*/ 0 w 6076708"/>
              <a:gd name="connsiteY0" fmla="*/ 0 h 6886937"/>
              <a:gd name="connsiteX1" fmla="*/ 11575 w 6076708"/>
              <a:gd name="connsiteY1" fmla="*/ 6886937 h 6886937"/>
              <a:gd name="connsiteX2" fmla="*/ 6076708 w 6076708"/>
              <a:gd name="connsiteY2" fmla="*/ 6875363 h 6886937"/>
              <a:gd name="connsiteX3" fmla="*/ 5636871 w 6076708"/>
              <a:gd name="connsiteY3" fmla="*/ 4977114 h 6886937"/>
              <a:gd name="connsiteX4" fmla="*/ 3252486 w 6076708"/>
              <a:gd name="connsiteY4" fmla="*/ 1018572 h 6886937"/>
              <a:gd name="connsiteX5" fmla="*/ 3159889 w 6076708"/>
              <a:gd name="connsiteY5" fmla="*/ 462988 h 6886937"/>
              <a:gd name="connsiteX6" fmla="*/ 2986269 w 6076708"/>
              <a:gd name="connsiteY6" fmla="*/ 150471 h 6886937"/>
              <a:gd name="connsiteX7" fmla="*/ 2708477 w 6076708"/>
              <a:gd name="connsiteY7" fmla="*/ 11575 h 6886937"/>
              <a:gd name="connsiteX8" fmla="*/ 0 w 6076708"/>
              <a:gd name="connsiteY8" fmla="*/ 0 h 6886937"/>
              <a:gd name="connsiteX0" fmla="*/ 0 w 6076708"/>
              <a:gd name="connsiteY0" fmla="*/ 0 h 6886937"/>
              <a:gd name="connsiteX1" fmla="*/ 11575 w 6076708"/>
              <a:gd name="connsiteY1" fmla="*/ 6886937 h 6886937"/>
              <a:gd name="connsiteX2" fmla="*/ 6076708 w 6076708"/>
              <a:gd name="connsiteY2" fmla="*/ 6875363 h 6886937"/>
              <a:gd name="connsiteX3" fmla="*/ 5636871 w 6076708"/>
              <a:gd name="connsiteY3" fmla="*/ 4977114 h 6886937"/>
              <a:gd name="connsiteX4" fmla="*/ 4479402 w 6076708"/>
              <a:gd name="connsiteY4" fmla="*/ 682907 h 6886937"/>
              <a:gd name="connsiteX5" fmla="*/ 3159889 w 6076708"/>
              <a:gd name="connsiteY5" fmla="*/ 462988 h 6886937"/>
              <a:gd name="connsiteX6" fmla="*/ 2986269 w 6076708"/>
              <a:gd name="connsiteY6" fmla="*/ 150471 h 6886937"/>
              <a:gd name="connsiteX7" fmla="*/ 2708477 w 6076708"/>
              <a:gd name="connsiteY7" fmla="*/ 11575 h 6886937"/>
              <a:gd name="connsiteX8" fmla="*/ 0 w 6076708"/>
              <a:gd name="connsiteY8" fmla="*/ 0 h 6886937"/>
              <a:gd name="connsiteX0" fmla="*/ 0 w 6076708"/>
              <a:gd name="connsiteY0" fmla="*/ 0 h 6886937"/>
              <a:gd name="connsiteX1" fmla="*/ 11575 w 6076708"/>
              <a:gd name="connsiteY1" fmla="*/ 6886937 h 6886937"/>
              <a:gd name="connsiteX2" fmla="*/ 6076708 w 6076708"/>
              <a:gd name="connsiteY2" fmla="*/ 6875363 h 6886937"/>
              <a:gd name="connsiteX3" fmla="*/ 5636871 w 6076708"/>
              <a:gd name="connsiteY3" fmla="*/ 4977114 h 6886937"/>
              <a:gd name="connsiteX4" fmla="*/ 4479402 w 6076708"/>
              <a:gd name="connsiteY4" fmla="*/ 682907 h 6886937"/>
              <a:gd name="connsiteX5" fmla="*/ 4363656 w 6076708"/>
              <a:gd name="connsiteY5" fmla="*/ 289368 h 6886937"/>
              <a:gd name="connsiteX6" fmla="*/ 2986269 w 6076708"/>
              <a:gd name="connsiteY6" fmla="*/ 150471 h 6886937"/>
              <a:gd name="connsiteX7" fmla="*/ 2708477 w 6076708"/>
              <a:gd name="connsiteY7" fmla="*/ 11575 h 6886937"/>
              <a:gd name="connsiteX8" fmla="*/ 0 w 6076708"/>
              <a:gd name="connsiteY8" fmla="*/ 0 h 6886937"/>
              <a:gd name="connsiteX0" fmla="*/ 0 w 6076708"/>
              <a:gd name="connsiteY0" fmla="*/ 0 h 6886937"/>
              <a:gd name="connsiteX1" fmla="*/ 11575 w 6076708"/>
              <a:gd name="connsiteY1" fmla="*/ 6886937 h 6886937"/>
              <a:gd name="connsiteX2" fmla="*/ 6076708 w 6076708"/>
              <a:gd name="connsiteY2" fmla="*/ 6875363 h 6886937"/>
              <a:gd name="connsiteX3" fmla="*/ 5636871 w 6076708"/>
              <a:gd name="connsiteY3" fmla="*/ 4977114 h 6886937"/>
              <a:gd name="connsiteX4" fmla="*/ 4479402 w 6076708"/>
              <a:gd name="connsiteY4" fmla="*/ 682907 h 6886937"/>
              <a:gd name="connsiteX5" fmla="*/ 4363656 w 6076708"/>
              <a:gd name="connsiteY5" fmla="*/ 289368 h 6886937"/>
              <a:gd name="connsiteX6" fmla="*/ 2986269 w 6076708"/>
              <a:gd name="connsiteY6" fmla="*/ 150471 h 6886937"/>
              <a:gd name="connsiteX7" fmla="*/ 2708477 w 6076708"/>
              <a:gd name="connsiteY7" fmla="*/ 11575 h 6886937"/>
              <a:gd name="connsiteX8" fmla="*/ 0 w 6076708"/>
              <a:gd name="connsiteY8" fmla="*/ 0 h 6886937"/>
              <a:gd name="connsiteX0" fmla="*/ 0 w 6076708"/>
              <a:gd name="connsiteY0" fmla="*/ 0 h 6886937"/>
              <a:gd name="connsiteX1" fmla="*/ 11575 w 6076708"/>
              <a:gd name="connsiteY1" fmla="*/ 6886937 h 6886937"/>
              <a:gd name="connsiteX2" fmla="*/ 6076708 w 6076708"/>
              <a:gd name="connsiteY2" fmla="*/ 6875363 h 6886937"/>
              <a:gd name="connsiteX3" fmla="*/ 5636871 w 6076708"/>
              <a:gd name="connsiteY3" fmla="*/ 4977114 h 6886937"/>
              <a:gd name="connsiteX4" fmla="*/ 4479402 w 6076708"/>
              <a:gd name="connsiteY4" fmla="*/ 682907 h 6886937"/>
              <a:gd name="connsiteX5" fmla="*/ 4363656 w 6076708"/>
              <a:gd name="connsiteY5" fmla="*/ 289368 h 6886937"/>
              <a:gd name="connsiteX6" fmla="*/ 2708477 w 6076708"/>
              <a:gd name="connsiteY6" fmla="*/ 11575 h 6886937"/>
              <a:gd name="connsiteX7" fmla="*/ 0 w 6076708"/>
              <a:gd name="connsiteY7" fmla="*/ 0 h 6886937"/>
              <a:gd name="connsiteX0" fmla="*/ 0 w 6076708"/>
              <a:gd name="connsiteY0" fmla="*/ 0 h 6886937"/>
              <a:gd name="connsiteX1" fmla="*/ 11575 w 6076708"/>
              <a:gd name="connsiteY1" fmla="*/ 6886937 h 6886937"/>
              <a:gd name="connsiteX2" fmla="*/ 6076708 w 6076708"/>
              <a:gd name="connsiteY2" fmla="*/ 6875363 h 6886937"/>
              <a:gd name="connsiteX3" fmla="*/ 5636871 w 6076708"/>
              <a:gd name="connsiteY3" fmla="*/ 4977114 h 6886937"/>
              <a:gd name="connsiteX4" fmla="*/ 4479402 w 6076708"/>
              <a:gd name="connsiteY4" fmla="*/ 682907 h 6886937"/>
              <a:gd name="connsiteX5" fmla="*/ 4363656 w 6076708"/>
              <a:gd name="connsiteY5" fmla="*/ 289368 h 6886937"/>
              <a:gd name="connsiteX6" fmla="*/ 4039566 w 6076708"/>
              <a:gd name="connsiteY6" fmla="*/ 1 h 6886937"/>
              <a:gd name="connsiteX7" fmla="*/ 0 w 6076708"/>
              <a:gd name="connsiteY7" fmla="*/ 0 h 6886937"/>
              <a:gd name="connsiteX0" fmla="*/ 0 w 6076708"/>
              <a:gd name="connsiteY0" fmla="*/ 0 h 6886937"/>
              <a:gd name="connsiteX1" fmla="*/ 11575 w 6076708"/>
              <a:gd name="connsiteY1" fmla="*/ 6886937 h 6886937"/>
              <a:gd name="connsiteX2" fmla="*/ 6076708 w 6076708"/>
              <a:gd name="connsiteY2" fmla="*/ 6875363 h 6886937"/>
              <a:gd name="connsiteX3" fmla="*/ 5636871 w 6076708"/>
              <a:gd name="connsiteY3" fmla="*/ 4977114 h 6886937"/>
              <a:gd name="connsiteX4" fmla="*/ 4479402 w 6076708"/>
              <a:gd name="connsiteY4" fmla="*/ 682907 h 6886937"/>
              <a:gd name="connsiteX5" fmla="*/ 4363656 w 6076708"/>
              <a:gd name="connsiteY5" fmla="*/ 289368 h 6886937"/>
              <a:gd name="connsiteX6" fmla="*/ 4039566 w 6076708"/>
              <a:gd name="connsiteY6" fmla="*/ 1 h 6886937"/>
              <a:gd name="connsiteX7" fmla="*/ 0 w 6076708"/>
              <a:gd name="connsiteY7" fmla="*/ 0 h 6886937"/>
              <a:gd name="connsiteX0" fmla="*/ 0 w 6076708"/>
              <a:gd name="connsiteY0" fmla="*/ 0 h 6886937"/>
              <a:gd name="connsiteX1" fmla="*/ 11575 w 6076708"/>
              <a:gd name="connsiteY1" fmla="*/ 6886937 h 6886937"/>
              <a:gd name="connsiteX2" fmla="*/ 6076708 w 6076708"/>
              <a:gd name="connsiteY2" fmla="*/ 6875363 h 6886937"/>
              <a:gd name="connsiteX3" fmla="*/ 5636871 w 6076708"/>
              <a:gd name="connsiteY3" fmla="*/ 4977114 h 6886937"/>
              <a:gd name="connsiteX4" fmla="*/ 4479402 w 6076708"/>
              <a:gd name="connsiteY4" fmla="*/ 682907 h 6886937"/>
              <a:gd name="connsiteX5" fmla="*/ 4363656 w 6076708"/>
              <a:gd name="connsiteY5" fmla="*/ 289368 h 6886937"/>
              <a:gd name="connsiteX6" fmla="*/ 4039566 w 6076708"/>
              <a:gd name="connsiteY6" fmla="*/ 1 h 6886937"/>
              <a:gd name="connsiteX7" fmla="*/ 0 w 6076708"/>
              <a:gd name="connsiteY7" fmla="*/ 0 h 6886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76708" h="6886937">
                <a:moveTo>
                  <a:pt x="0" y="0"/>
                </a:moveTo>
                <a:cubicBezTo>
                  <a:pt x="3858" y="2287929"/>
                  <a:pt x="7717" y="4599008"/>
                  <a:pt x="11575" y="6886937"/>
                </a:cubicBezTo>
                <a:lnTo>
                  <a:pt x="6076708" y="6875363"/>
                </a:lnTo>
                <a:lnTo>
                  <a:pt x="5636871" y="4977114"/>
                </a:lnTo>
                <a:lnTo>
                  <a:pt x="4479402" y="682907"/>
                </a:lnTo>
                <a:lnTo>
                  <a:pt x="4363656" y="289368"/>
                </a:lnTo>
                <a:cubicBezTo>
                  <a:pt x="4369444" y="165905"/>
                  <a:pt x="4141809" y="106103"/>
                  <a:pt x="4039566" y="1"/>
                </a:cubicBezTo>
                <a:lnTo>
                  <a:pt x="0" y="0"/>
                </a:lnTo>
                <a:close/>
              </a:path>
            </a:pathLst>
          </a:custGeom>
          <a:blipFill dpi="0" rotWithShape="1">
            <a:blip r:embed="rId3"/>
            <a:srcRect/>
            <a:stretch>
              <a:fillRect t="-10000" b="-5000"/>
            </a:stretch>
          </a:blipFill>
          <a:ln>
            <a:noFill/>
          </a:ln>
          <a:effectLst>
            <a:innerShdw blurRad="444500" dist="5842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4804983" y="1889537"/>
            <a:ext cx="4288353" cy="1323439"/>
          </a:xfrm>
          <a:prstGeom prst="rect">
            <a:avLst/>
          </a:prstGeom>
          <a:noFill/>
        </p:spPr>
        <p:txBody>
          <a:bodyPr wrap="none" rtlCol="0">
            <a:spAutoFit/>
          </a:bodyPr>
          <a:lstStyle/>
          <a:p>
            <a:r>
              <a:rPr lang="zh-CN" altLang="en-US" sz="8000" b="1" dirty="0" smtClean="0">
                <a:gradFill flip="none" rotWithShape="1">
                  <a:gsLst>
                    <a:gs pos="0">
                      <a:schemeClr val="tx1">
                        <a:lumMod val="50000"/>
                        <a:lumOff val="50000"/>
                      </a:schemeClr>
                    </a:gs>
                    <a:gs pos="45000">
                      <a:schemeClr val="bg1"/>
                    </a:gs>
                  </a:gsLst>
                  <a:lin ang="18900000" scaled="1"/>
                  <a:tileRect/>
                </a:gradFill>
                <a:latin typeface="+mj-ea"/>
                <a:ea typeface="+mj-ea"/>
              </a:rPr>
              <a:t>数字地球</a:t>
            </a:r>
            <a:endParaRPr lang="zh-CN" altLang="en-US" sz="8000" b="1" dirty="0">
              <a:gradFill flip="none" rotWithShape="1">
                <a:gsLst>
                  <a:gs pos="0">
                    <a:schemeClr val="tx1">
                      <a:lumMod val="50000"/>
                      <a:lumOff val="50000"/>
                    </a:schemeClr>
                  </a:gs>
                  <a:gs pos="45000">
                    <a:schemeClr val="bg1"/>
                  </a:gs>
                </a:gsLst>
                <a:lin ang="18900000" scaled="1"/>
                <a:tileRect/>
              </a:gradFill>
              <a:latin typeface="+mj-ea"/>
              <a:ea typeface="+mj-ea"/>
            </a:endParaRPr>
          </a:p>
        </p:txBody>
      </p:sp>
      <p:grpSp>
        <p:nvGrpSpPr>
          <p:cNvPr id="4" name="组合 3"/>
          <p:cNvGrpSpPr/>
          <p:nvPr/>
        </p:nvGrpSpPr>
        <p:grpSpPr>
          <a:xfrm>
            <a:off x="3641992" y="-5644"/>
            <a:ext cx="2582914" cy="7272362"/>
            <a:chOff x="4174446" y="607162"/>
            <a:chExt cx="1022421" cy="2878694"/>
          </a:xfrm>
          <a:effectLst>
            <a:outerShdw blurRad="190500" dist="190500" algn="l" rotWithShape="0">
              <a:prstClr val="black">
                <a:alpha val="40000"/>
              </a:prstClr>
            </a:outerShdw>
          </a:effectLst>
        </p:grpSpPr>
        <p:sp>
          <p:nvSpPr>
            <p:cNvPr id="5" name="任意多边形 4"/>
            <p:cNvSpPr/>
            <p:nvPr/>
          </p:nvSpPr>
          <p:spPr>
            <a:xfrm>
              <a:off x="4268445" y="762372"/>
              <a:ext cx="207687" cy="256502"/>
            </a:xfrm>
            <a:custGeom>
              <a:avLst/>
              <a:gdLst>
                <a:gd name="connsiteX0" fmla="*/ 20270 w 209448"/>
                <a:gd name="connsiteY0" fmla="*/ 113073 h 240740"/>
                <a:gd name="connsiteX1" fmla="*/ 83730 w 209448"/>
                <a:gd name="connsiteY1" fmla="*/ 185187 h 240740"/>
                <a:gd name="connsiteX2" fmla="*/ 115460 w 209448"/>
                <a:gd name="connsiteY2" fmla="*/ 239993 h 240740"/>
                <a:gd name="connsiteX3" fmla="*/ 207765 w 209448"/>
                <a:gd name="connsiteY3" fmla="*/ 144803 h 240740"/>
                <a:gd name="connsiteX4" fmla="*/ 161613 w 209448"/>
                <a:gd name="connsiteY4" fmla="*/ 40959 h 240740"/>
                <a:gd name="connsiteX5" fmla="*/ 78 w 209448"/>
                <a:gd name="connsiteY5" fmla="*/ 576 h 240740"/>
                <a:gd name="connsiteX6" fmla="*/ 138536 w 209448"/>
                <a:gd name="connsiteY6" fmla="*/ 66920 h 240740"/>
                <a:gd name="connsiteX7" fmla="*/ 20270 w 209448"/>
                <a:gd name="connsiteY7" fmla="*/ 113073 h 240740"/>
                <a:gd name="connsiteX0" fmla="*/ 20270 w 209448"/>
                <a:gd name="connsiteY0" fmla="*/ 113073 h 240740"/>
                <a:gd name="connsiteX1" fmla="*/ 83730 w 209448"/>
                <a:gd name="connsiteY1" fmla="*/ 185187 h 240740"/>
                <a:gd name="connsiteX2" fmla="*/ 115460 w 209448"/>
                <a:gd name="connsiteY2" fmla="*/ 239993 h 240740"/>
                <a:gd name="connsiteX3" fmla="*/ 207765 w 209448"/>
                <a:gd name="connsiteY3" fmla="*/ 144803 h 240740"/>
                <a:gd name="connsiteX4" fmla="*/ 161613 w 209448"/>
                <a:gd name="connsiteY4" fmla="*/ 40959 h 240740"/>
                <a:gd name="connsiteX5" fmla="*/ 78 w 209448"/>
                <a:gd name="connsiteY5" fmla="*/ 576 h 240740"/>
                <a:gd name="connsiteX6" fmla="*/ 138536 w 209448"/>
                <a:gd name="connsiteY6" fmla="*/ 66920 h 240740"/>
                <a:gd name="connsiteX7" fmla="*/ 20270 w 209448"/>
                <a:gd name="connsiteY7" fmla="*/ 113073 h 240740"/>
                <a:gd name="connsiteX0" fmla="*/ 20270 w 209448"/>
                <a:gd name="connsiteY0" fmla="*/ 113073 h 240740"/>
                <a:gd name="connsiteX1" fmla="*/ 83730 w 209448"/>
                <a:gd name="connsiteY1" fmla="*/ 185187 h 240740"/>
                <a:gd name="connsiteX2" fmla="*/ 115460 w 209448"/>
                <a:gd name="connsiteY2" fmla="*/ 239993 h 240740"/>
                <a:gd name="connsiteX3" fmla="*/ 207765 w 209448"/>
                <a:gd name="connsiteY3" fmla="*/ 144803 h 240740"/>
                <a:gd name="connsiteX4" fmla="*/ 161613 w 209448"/>
                <a:gd name="connsiteY4" fmla="*/ 40959 h 240740"/>
                <a:gd name="connsiteX5" fmla="*/ 78 w 209448"/>
                <a:gd name="connsiteY5" fmla="*/ 576 h 240740"/>
                <a:gd name="connsiteX6" fmla="*/ 138536 w 209448"/>
                <a:gd name="connsiteY6" fmla="*/ 66920 h 240740"/>
                <a:gd name="connsiteX7" fmla="*/ 20270 w 209448"/>
                <a:gd name="connsiteY7" fmla="*/ 113073 h 240740"/>
                <a:gd name="connsiteX0" fmla="*/ 20270 w 209448"/>
                <a:gd name="connsiteY0" fmla="*/ 113073 h 240740"/>
                <a:gd name="connsiteX1" fmla="*/ 83730 w 209448"/>
                <a:gd name="connsiteY1" fmla="*/ 185187 h 240740"/>
                <a:gd name="connsiteX2" fmla="*/ 115460 w 209448"/>
                <a:gd name="connsiteY2" fmla="*/ 239993 h 240740"/>
                <a:gd name="connsiteX3" fmla="*/ 207765 w 209448"/>
                <a:gd name="connsiteY3" fmla="*/ 144803 h 240740"/>
                <a:gd name="connsiteX4" fmla="*/ 161613 w 209448"/>
                <a:gd name="connsiteY4" fmla="*/ 40959 h 240740"/>
                <a:gd name="connsiteX5" fmla="*/ 78 w 209448"/>
                <a:gd name="connsiteY5" fmla="*/ 576 h 240740"/>
                <a:gd name="connsiteX6" fmla="*/ 138536 w 209448"/>
                <a:gd name="connsiteY6" fmla="*/ 66920 h 240740"/>
                <a:gd name="connsiteX7" fmla="*/ 20270 w 209448"/>
                <a:gd name="connsiteY7" fmla="*/ 113073 h 240740"/>
                <a:gd name="connsiteX0" fmla="*/ 20270 w 209448"/>
                <a:gd name="connsiteY0" fmla="*/ 113073 h 240610"/>
                <a:gd name="connsiteX1" fmla="*/ 95268 w 209448"/>
                <a:gd name="connsiteY1" fmla="*/ 182302 h 240610"/>
                <a:gd name="connsiteX2" fmla="*/ 115460 w 209448"/>
                <a:gd name="connsiteY2" fmla="*/ 239993 h 240610"/>
                <a:gd name="connsiteX3" fmla="*/ 207765 w 209448"/>
                <a:gd name="connsiteY3" fmla="*/ 144803 h 240610"/>
                <a:gd name="connsiteX4" fmla="*/ 161613 w 209448"/>
                <a:gd name="connsiteY4" fmla="*/ 40959 h 240610"/>
                <a:gd name="connsiteX5" fmla="*/ 78 w 209448"/>
                <a:gd name="connsiteY5" fmla="*/ 576 h 240610"/>
                <a:gd name="connsiteX6" fmla="*/ 138536 w 209448"/>
                <a:gd name="connsiteY6" fmla="*/ 66920 h 240610"/>
                <a:gd name="connsiteX7" fmla="*/ 20270 w 209448"/>
                <a:gd name="connsiteY7" fmla="*/ 113073 h 240610"/>
                <a:gd name="connsiteX0" fmla="*/ 20270 w 209448"/>
                <a:gd name="connsiteY0" fmla="*/ 113073 h 240610"/>
                <a:gd name="connsiteX1" fmla="*/ 95268 w 209448"/>
                <a:gd name="connsiteY1" fmla="*/ 182302 h 240610"/>
                <a:gd name="connsiteX2" fmla="*/ 115460 w 209448"/>
                <a:gd name="connsiteY2" fmla="*/ 239993 h 240610"/>
                <a:gd name="connsiteX3" fmla="*/ 207765 w 209448"/>
                <a:gd name="connsiteY3" fmla="*/ 144803 h 240610"/>
                <a:gd name="connsiteX4" fmla="*/ 161613 w 209448"/>
                <a:gd name="connsiteY4" fmla="*/ 40959 h 240610"/>
                <a:gd name="connsiteX5" fmla="*/ 78 w 209448"/>
                <a:gd name="connsiteY5" fmla="*/ 576 h 240610"/>
                <a:gd name="connsiteX6" fmla="*/ 138536 w 209448"/>
                <a:gd name="connsiteY6" fmla="*/ 66920 h 240610"/>
                <a:gd name="connsiteX7" fmla="*/ 20270 w 209448"/>
                <a:gd name="connsiteY7" fmla="*/ 113073 h 240610"/>
                <a:gd name="connsiteX0" fmla="*/ 20270 w 207765"/>
                <a:gd name="connsiteY0" fmla="*/ 113073 h 240610"/>
                <a:gd name="connsiteX1" fmla="*/ 95268 w 207765"/>
                <a:gd name="connsiteY1" fmla="*/ 182302 h 240610"/>
                <a:gd name="connsiteX2" fmla="*/ 115460 w 207765"/>
                <a:gd name="connsiteY2" fmla="*/ 239993 h 240610"/>
                <a:gd name="connsiteX3" fmla="*/ 207765 w 207765"/>
                <a:gd name="connsiteY3" fmla="*/ 144803 h 240610"/>
                <a:gd name="connsiteX4" fmla="*/ 161613 w 207765"/>
                <a:gd name="connsiteY4" fmla="*/ 40959 h 240610"/>
                <a:gd name="connsiteX5" fmla="*/ 78 w 207765"/>
                <a:gd name="connsiteY5" fmla="*/ 576 h 240610"/>
                <a:gd name="connsiteX6" fmla="*/ 138536 w 207765"/>
                <a:gd name="connsiteY6" fmla="*/ 66920 h 240610"/>
                <a:gd name="connsiteX7" fmla="*/ 20270 w 207765"/>
                <a:gd name="connsiteY7" fmla="*/ 113073 h 240610"/>
                <a:gd name="connsiteX0" fmla="*/ 20270 w 207765"/>
                <a:gd name="connsiteY0" fmla="*/ 114246 h 241783"/>
                <a:gd name="connsiteX1" fmla="*/ 95268 w 207765"/>
                <a:gd name="connsiteY1" fmla="*/ 183475 h 241783"/>
                <a:gd name="connsiteX2" fmla="*/ 115460 w 207765"/>
                <a:gd name="connsiteY2" fmla="*/ 241166 h 241783"/>
                <a:gd name="connsiteX3" fmla="*/ 207765 w 207765"/>
                <a:gd name="connsiteY3" fmla="*/ 145976 h 241783"/>
                <a:gd name="connsiteX4" fmla="*/ 161613 w 207765"/>
                <a:gd name="connsiteY4" fmla="*/ 42132 h 241783"/>
                <a:gd name="connsiteX5" fmla="*/ 78 w 207765"/>
                <a:gd name="connsiteY5" fmla="*/ 1749 h 241783"/>
                <a:gd name="connsiteX6" fmla="*/ 138536 w 207765"/>
                <a:gd name="connsiteY6" fmla="*/ 68093 h 241783"/>
                <a:gd name="connsiteX7" fmla="*/ 20270 w 207765"/>
                <a:gd name="connsiteY7" fmla="*/ 114246 h 241783"/>
                <a:gd name="connsiteX0" fmla="*/ 20270 w 207765"/>
                <a:gd name="connsiteY0" fmla="*/ 128965 h 256502"/>
                <a:gd name="connsiteX1" fmla="*/ 95268 w 207765"/>
                <a:gd name="connsiteY1" fmla="*/ 198194 h 256502"/>
                <a:gd name="connsiteX2" fmla="*/ 115460 w 207765"/>
                <a:gd name="connsiteY2" fmla="*/ 255885 h 256502"/>
                <a:gd name="connsiteX3" fmla="*/ 207765 w 207765"/>
                <a:gd name="connsiteY3" fmla="*/ 160695 h 256502"/>
                <a:gd name="connsiteX4" fmla="*/ 161613 w 207765"/>
                <a:gd name="connsiteY4" fmla="*/ 56851 h 256502"/>
                <a:gd name="connsiteX5" fmla="*/ 78 w 207765"/>
                <a:gd name="connsiteY5" fmla="*/ 16468 h 256502"/>
                <a:gd name="connsiteX6" fmla="*/ 138536 w 207765"/>
                <a:gd name="connsiteY6" fmla="*/ 82812 h 256502"/>
                <a:gd name="connsiteX7" fmla="*/ 20270 w 207765"/>
                <a:gd name="connsiteY7" fmla="*/ 128965 h 256502"/>
                <a:gd name="connsiteX0" fmla="*/ 20270 w 207765"/>
                <a:gd name="connsiteY0" fmla="*/ 128965 h 256502"/>
                <a:gd name="connsiteX1" fmla="*/ 95268 w 207765"/>
                <a:gd name="connsiteY1" fmla="*/ 198194 h 256502"/>
                <a:gd name="connsiteX2" fmla="*/ 115460 w 207765"/>
                <a:gd name="connsiteY2" fmla="*/ 255885 h 256502"/>
                <a:gd name="connsiteX3" fmla="*/ 207765 w 207765"/>
                <a:gd name="connsiteY3" fmla="*/ 160695 h 256502"/>
                <a:gd name="connsiteX4" fmla="*/ 161613 w 207765"/>
                <a:gd name="connsiteY4" fmla="*/ 56851 h 256502"/>
                <a:gd name="connsiteX5" fmla="*/ 78 w 207765"/>
                <a:gd name="connsiteY5" fmla="*/ 16468 h 256502"/>
                <a:gd name="connsiteX6" fmla="*/ 138536 w 207765"/>
                <a:gd name="connsiteY6" fmla="*/ 82812 h 256502"/>
                <a:gd name="connsiteX7" fmla="*/ 20270 w 207765"/>
                <a:gd name="connsiteY7" fmla="*/ 128965 h 256502"/>
                <a:gd name="connsiteX0" fmla="*/ 20256 w 207751"/>
                <a:gd name="connsiteY0" fmla="*/ 128965 h 256502"/>
                <a:gd name="connsiteX1" fmla="*/ 95254 w 207751"/>
                <a:gd name="connsiteY1" fmla="*/ 198194 h 256502"/>
                <a:gd name="connsiteX2" fmla="*/ 115446 w 207751"/>
                <a:gd name="connsiteY2" fmla="*/ 255885 h 256502"/>
                <a:gd name="connsiteX3" fmla="*/ 207751 w 207751"/>
                <a:gd name="connsiteY3" fmla="*/ 160695 h 256502"/>
                <a:gd name="connsiteX4" fmla="*/ 161599 w 207751"/>
                <a:gd name="connsiteY4" fmla="*/ 56851 h 256502"/>
                <a:gd name="connsiteX5" fmla="*/ 64 w 207751"/>
                <a:gd name="connsiteY5" fmla="*/ 16468 h 256502"/>
                <a:gd name="connsiteX6" fmla="*/ 138522 w 207751"/>
                <a:gd name="connsiteY6" fmla="*/ 82812 h 256502"/>
                <a:gd name="connsiteX7" fmla="*/ 20256 w 207751"/>
                <a:gd name="connsiteY7" fmla="*/ 128965 h 256502"/>
                <a:gd name="connsiteX0" fmla="*/ 20192 w 207687"/>
                <a:gd name="connsiteY0" fmla="*/ 128965 h 256502"/>
                <a:gd name="connsiteX1" fmla="*/ 95190 w 207687"/>
                <a:gd name="connsiteY1" fmla="*/ 198194 h 256502"/>
                <a:gd name="connsiteX2" fmla="*/ 115382 w 207687"/>
                <a:gd name="connsiteY2" fmla="*/ 255885 h 256502"/>
                <a:gd name="connsiteX3" fmla="*/ 207687 w 207687"/>
                <a:gd name="connsiteY3" fmla="*/ 160695 h 256502"/>
                <a:gd name="connsiteX4" fmla="*/ 161535 w 207687"/>
                <a:gd name="connsiteY4" fmla="*/ 56851 h 256502"/>
                <a:gd name="connsiteX5" fmla="*/ 0 w 207687"/>
                <a:gd name="connsiteY5" fmla="*/ 16468 h 256502"/>
                <a:gd name="connsiteX6" fmla="*/ 138458 w 207687"/>
                <a:gd name="connsiteY6" fmla="*/ 82812 h 256502"/>
                <a:gd name="connsiteX7" fmla="*/ 20192 w 207687"/>
                <a:gd name="connsiteY7" fmla="*/ 128965 h 256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7687" h="256502">
                  <a:moveTo>
                    <a:pt x="20192" y="128965"/>
                  </a:moveTo>
                  <a:cubicBezTo>
                    <a:pt x="65864" y="174638"/>
                    <a:pt x="79325" y="177041"/>
                    <a:pt x="95190" y="198194"/>
                  </a:cubicBezTo>
                  <a:cubicBezTo>
                    <a:pt x="111055" y="219347"/>
                    <a:pt x="96633" y="262135"/>
                    <a:pt x="115382" y="255885"/>
                  </a:cubicBezTo>
                  <a:cubicBezTo>
                    <a:pt x="134132" y="249635"/>
                    <a:pt x="199995" y="193867"/>
                    <a:pt x="207687" y="160695"/>
                  </a:cubicBezTo>
                  <a:cubicBezTo>
                    <a:pt x="177880" y="136177"/>
                    <a:pt x="207687" y="150118"/>
                    <a:pt x="161535" y="56851"/>
                  </a:cubicBezTo>
                  <a:cubicBezTo>
                    <a:pt x="115383" y="-36416"/>
                    <a:pt x="3846" y="12141"/>
                    <a:pt x="0" y="16468"/>
                  </a:cubicBezTo>
                  <a:cubicBezTo>
                    <a:pt x="42307" y="9257"/>
                    <a:pt x="169707" y="-32570"/>
                    <a:pt x="138458" y="82812"/>
                  </a:cubicBezTo>
                  <a:cubicBezTo>
                    <a:pt x="141823" y="103004"/>
                    <a:pt x="84132" y="132330"/>
                    <a:pt x="20192" y="12896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4268445" y="757790"/>
              <a:ext cx="207687" cy="256502"/>
            </a:xfrm>
            <a:custGeom>
              <a:avLst/>
              <a:gdLst>
                <a:gd name="connsiteX0" fmla="*/ 20270 w 209448"/>
                <a:gd name="connsiteY0" fmla="*/ 113073 h 240740"/>
                <a:gd name="connsiteX1" fmla="*/ 83730 w 209448"/>
                <a:gd name="connsiteY1" fmla="*/ 185187 h 240740"/>
                <a:gd name="connsiteX2" fmla="*/ 115460 w 209448"/>
                <a:gd name="connsiteY2" fmla="*/ 239993 h 240740"/>
                <a:gd name="connsiteX3" fmla="*/ 207765 w 209448"/>
                <a:gd name="connsiteY3" fmla="*/ 144803 h 240740"/>
                <a:gd name="connsiteX4" fmla="*/ 161613 w 209448"/>
                <a:gd name="connsiteY4" fmla="*/ 40959 h 240740"/>
                <a:gd name="connsiteX5" fmla="*/ 78 w 209448"/>
                <a:gd name="connsiteY5" fmla="*/ 576 h 240740"/>
                <a:gd name="connsiteX6" fmla="*/ 138536 w 209448"/>
                <a:gd name="connsiteY6" fmla="*/ 66920 h 240740"/>
                <a:gd name="connsiteX7" fmla="*/ 20270 w 209448"/>
                <a:gd name="connsiteY7" fmla="*/ 113073 h 240740"/>
                <a:gd name="connsiteX0" fmla="*/ 20270 w 209448"/>
                <a:gd name="connsiteY0" fmla="*/ 113073 h 240740"/>
                <a:gd name="connsiteX1" fmla="*/ 83730 w 209448"/>
                <a:gd name="connsiteY1" fmla="*/ 185187 h 240740"/>
                <a:gd name="connsiteX2" fmla="*/ 115460 w 209448"/>
                <a:gd name="connsiteY2" fmla="*/ 239993 h 240740"/>
                <a:gd name="connsiteX3" fmla="*/ 207765 w 209448"/>
                <a:gd name="connsiteY3" fmla="*/ 144803 h 240740"/>
                <a:gd name="connsiteX4" fmla="*/ 161613 w 209448"/>
                <a:gd name="connsiteY4" fmla="*/ 40959 h 240740"/>
                <a:gd name="connsiteX5" fmla="*/ 78 w 209448"/>
                <a:gd name="connsiteY5" fmla="*/ 576 h 240740"/>
                <a:gd name="connsiteX6" fmla="*/ 138536 w 209448"/>
                <a:gd name="connsiteY6" fmla="*/ 66920 h 240740"/>
                <a:gd name="connsiteX7" fmla="*/ 20270 w 209448"/>
                <a:gd name="connsiteY7" fmla="*/ 113073 h 240740"/>
                <a:gd name="connsiteX0" fmla="*/ 20270 w 209448"/>
                <a:gd name="connsiteY0" fmla="*/ 113073 h 240740"/>
                <a:gd name="connsiteX1" fmla="*/ 83730 w 209448"/>
                <a:gd name="connsiteY1" fmla="*/ 185187 h 240740"/>
                <a:gd name="connsiteX2" fmla="*/ 115460 w 209448"/>
                <a:gd name="connsiteY2" fmla="*/ 239993 h 240740"/>
                <a:gd name="connsiteX3" fmla="*/ 207765 w 209448"/>
                <a:gd name="connsiteY3" fmla="*/ 144803 h 240740"/>
                <a:gd name="connsiteX4" fmla="*/ 161613 w 209448"/>
                <a:gd name="connsiteY4" fmla="*/ 40959 h 240740"/>
                <a:gd name="connsiteX5" fmla="*/ 78 w 209448"/>
                <a:gd name="connsiteY5" fmla="*/ 576 h 240740"/>
                <a:gd name="connsiteX6" fmla="*/ 138536 w 209448"/>
                <a:gd name="connsiteY6" fmla="*/ 66920 h 240740"/>
                <a:gd name="connsiteX7" fmla="*/ 20270 w 209448"/>
                <a:gd name="connsiteY7" fmla="*/ 113073 h 240740"/>
                <a:gd name="connsiteX0" fmla="*/ 20270 w 209448"/>
                <a:gd name="connsiteY0" fmla="*/ 113073 h 240740"/>
                <a:gd name="connsiteX1" fmla="*/ 83730 w 209448"/>
                <a:gd name="connsiteY1" fmla="*/ 185187 h 240740"/>
                <a:gd name="connsiteX2" fmla="*/ 115460 w 209448"/>
                <a:gd name="connsiteY2" fmla="*/ 239993 h 240740"/>
                <a:gd name="connsiteX3" fmla="*/ 207765 w 209448"/>
                <a:gd name="connsiteY3" fmla="*/ 144803 h 240740"/>
                <a:gd name="connsiteX4" fmla="*/ 161613 w 209448"/>
                <a:gd name="connsiteY4" fmla="*/ 40959 h 240740"/>
                <a:gd name="connsiteX5" fmla="*/ 78 w 209448"/>
                <a:gd name="connsiteY5" fmla="*/ 576 h 240740"/>
                <a:gd name="connsiteX6" fmla="*/ 138536 w 209448"/>
                <a:gd name="connsiteY6" fmla="*/ 66920 h 240740"/>
                <a:gd name="connsiteX7" fmla="*/ 20270 w 209448"/>
                <a:gd name="connsiteY7" fmla="*/ 113073 h 240740"/>
                <a:gd name="connsiteX0" fmla="*/ 20270 w 209448"/>
                <a:gd name="connsiteY0" fmla="*/ 113073 h 240610"/>
                <a:gd name="connsiteX1" fmla="*/ 95268 w 209448"/>
                <a:gd name="connsiteY1" fmla="*/ 182302 h 240610"/>
                <a:gd name="connsiteX2" fmla="*/ 115460 w 209448"/>
                <a:gd name="connsiteY2" fmla="*/ 239993 h 240610"/>
                <a:gd name="connsiteX3" fmla="*/ 207765 w 209448"/>
                <a:gd name="connsiteY3" fmla="*/ 144803 h 240610"/>
                <a:gd name="connsiteX4" fmla="*/ 161613 w 209448"/>
                <a:gd name="connsiteY4" fmla="*/ 40959 h 240610"/>
                <a:gd name="connsiteX5" fmla="*/ 78 w 209448"/>
                <a:gd name="connsiteY5" fmla="*/ 576 h 240610"/>
                <a:gd name="connsiteX6" fmla="*/ 138536 w 209448"/>
                <a:gd name="connsiteY6" fmla="*/ 66920 h 240610"/>
                <a:gd name="connsiteX7" fmla="*/ 20270 w 209448"/>
                <a:gd name="connsiteY7" fmla="*/ 113073 h 240610"/>
                <a:gd name="connsiteX0" fmla="*/ 20270 w 209448"/>
                <a:gd name="connsiteY0" fmla="*/ 113073 h 240610"/>
                <a:gd name="connsiteX1" fmla="*/ 95268 w 209448"/>
                <a:gd name="connsiteY1" fmla="*/ 182302 h 240610"/>
                <a:gd name="connsiteX2" fmla="*/ 115460 w 209448"/>
                <a:gd name="connsiteY2" fmla="*/ 239993 h 240610"/>
                <a:gd name="connsiteX3" fmla="*/ 207765 w 209448"/>
                <a:gd name="connsiteY3" fmla="*/ 144803 h 240610"/>
                <a:gd name="connsiteX4" fmla="*/ 161613 w 209448"/>
                <a:gd name="connsiteY4" fmla="*/ 40959 h 240610"/>
                <a:gd name="connsiteX5" fmla="*/ 78 w 209448"/>
                <a:gd name="connsiteY5" fmla="*/ 576 h 240610"/>
                <a:gd name="connsiteX6" fmla="*/ 138536 w 209448"/>
                <a:gd name="connsiteY6" fmla="*/ 66920 h 240610"/>
                <a:gd name="connsiteX7" fmla="*/ 20270 w 209448"/>
                <a:gd name="connsiteY7" fmla="*/ 113073 h 240610"/>
                <a:gd name="connsiteX0" fmla="*/ 20270 w 207765"/>
                <a:gd name="connsiteY0" fmla="*/ 113073 h 240610"/>
                <a:gd name="connsiteX1" fmla="*/ 95268 w 207765"/>
                <a:gd name="connsiteY1" fmla="*/ 182302 h 240610"/>
                <a:gd name="connsiteX2" fmla="*/ 115460 w 207765"/>
                <a:gd name="connsiteY2" fmla="*/ 239993 h 240610"/>
                <a:gd name="connsiteX3" fmla="*/ 207765 w 207765"/>
                <a:gd name="connsiteY3" fmla="*/ 144803 h 240610"/>
                <a:gd name="connsiteX4" fmla="*/ 161613 w 207765"/>
                <a:gd name="connsiteY4" fmla="*/ 40959 h 240610"/>
                <a:gd name="connsiteX5" fmla="*/ 78 w 207765"/>
                <a:gd name="connsiteY5" fmla="*/ 576 h 240610"/>
                <a:gd name="connsiteX6" fmla="*/ 138536 w 207765"/>
                <a:gd name="connsiteY6" fmla="*/ 66920 h 240610"/>
                <a:gd name="connsiteX7" fmla="*/ 20270 w 207765"/>
                <a:gd name="connsiteY7" fmla="*/ 113073 h 240610"/>
                <a:gd name="connsiteX0" fmla="*/ 20270 w 207765"/>
                <a:gd name="connsiteY0" fmla="*/ 114246 h 241783"/>
                <a:gd name="connsiteX1" fmla="*/ 95268 w 207765"/>
                <a:gd name="connsiteY1" fmla="*/ 183475 h 241783"/>
                <a:gd name="connsiteX2" fmla="*/ 115460 w 207765"/>
                <a:gd name="connsiteY2" fmla="*/ 241166 h 241783"/>
                <a:gd name="connsiteX3" fmla="*/ 207765 w 207765"/>
                <a:gd name="connsiteY3" fmla="*/ 145976 h 241783"/>
                <a:gd name="connsiteX4" fmla="*/ 161613 w 207765"/>
                <a:gd name="connsiteY4" fmla="*/ 42132 h 241783"/>
                <a:gd name="connsiteX5" fmla="*/ 78 w 207765"/>
                <a:gd name="connsiteY5" fmla="*/ 1749 h 241783"/>
                <a:gd name="connsiteX6" fmla="*/ 138536 w 207765"/>
                <a:gd name="connsiteY6" fmla="*/ 68093 h 241783"/>
                <a:gd name="connsiteX7" fmla="*/ 20270 w 207765"/>
                <a:gd name="connsiteY7" fmla="*/ 114246 h 241783"/>
                <a:gd name="connsiteX0" fmla="*/ 20270 w 207765"/>
                <a:gd name="connsiteY0" fmla="*/ 128965 h 256502"/>
                <a:gd name="connsiteX1" fmla="*/ 95268 w 207765"/>
                <a:gd name="connsiteY1" fmla="*/ 198194 h 256502"/>
                <a:gd name="connsiteX2" fmla="*/ 115460 w 207765"/>
                <a:gd name="connsiteY2" fmla="*/ 255885 h 256502"/>
                <a:gd name="connsiteX3" fmla="*/ 207765 w 207765"/>
                <a:gd name="connsiteY3" fmla="*/ 160695 h 256502"/>
                <a:gd name="connsiteX4" fmla="*/ 161613 w 207765"/>
                <a:gd name="connsiteY4" fmla="*/ 56851 h 256502"/>
                <a:gd name="connsiteX5" fmla="*/ 78 w 207765"/>
                <a:gd name="connsiteY5" fmla="*/ 16468 h 256502"/>
                <a:gd name="connsiteX6" fmla="*/ 138536 w 207765"/>
                <a:gd name="connsiteY6" fmla="*/ 82812 h 256502"/>
                <a:gd name="connsiteX7" fmla="*/ 20270 w 207765"/>
                <a:gd name="connsiteY7" fmla="*/ 128965 h 256502"/>
                <a:gd name="connsiteX0" fmla="*/ 20270 w 207765"/>
                <a:gd name="connsiteY0" fmla="*/ 128965 h 256502"/>
                <a:gd name="connsiteX1" fmla="*/ 95268 w 207765"/>
                <a:gd name="connsiteY1" fmla="*/ 198194 h 256502"/>
                <a:gd name="connsiteX2" fmla="*/ 115460 w 207765"/>
                <a:gd name="connsiteY2" fmla="*/ 255885 h 256502"/>
                <a:gd name="connsiteX3" fmla="*/ 207765 w 207765"/>
                <a:gd name="connsiteY3" fmla="*/ 160695 h 256502"/>
                <a:gd name="connsiteX4" fmla="*/ 161613 w 207765"/>
                <a:gd name="connsiteY4" fmla="*/ 56851 h 256502"/>
                <a:gd name="connsiteX5" fmla="*/ 78 w 207765"/>
                <a:gd name="connsiteY5" fmla="*/ 16468 h 256502"/>
                <a:gd name="connsiteX6" fmla="*/ 138536 w 207765"/>
                <a:gd name="connsiteY6" fmla="*/ 82812 h 256502"/>
                <a:gd name="connsiteX7" fmla="*/ 20270 w 207765"/>
                <a:gd name="connsiteY7" fmla="*/ 128965 h 256502"/>
                <a:gd name="connsiteX0" fmla="*/ 20256 w 207751"/>
                <a:gd name="connsiteY0" fmla="*/ 128965 h 256502"/>
                <a:gd name="connsiteX1" fmla="*/ 95254 w 207751"/>
                <a:gd name="connsiteY1" fmla="*/ 198194 h 256502"/>
                <a:gd name="connsiteX2" fmla="*/ 115446 w 207751"/>
                <a:gd name="connsiteY2" fmla="*/ 255885 h 256502"/>
                <a:gd name="connsiteX3" fmla="*/ 207751 w 207751"/>
                <a:gd name="connsiteY3" fmla="*/ 160695 h 256502"/>
                <a:gd name="connsiteX4" fmla="*/ 161599 w 207751"/>
                <a:gd name="connsiteY4" fmla="*/ 56851 h 256502"/>
                <a:gd name="connsiteX5" fmla="*/ 64 w 207751"/>
                <a:gd name="connsiteY5" fmla="*/ 16468 h 256502"/>
                <a:gd name="connsiteX6" fmla="*/ 138522 w 207751"/>
                <a:gd name="connsiteY6" fmla="*/ 82812 h 256502"/>
                <a:gd name="connsiteX7" fmla="*/ 20256 w 207751"/>
                <a:gd name="connsiteY7" fmla="*/ 128965 h 256502"/>
                <a:gd name="connsiteX0" fmla="*/ 20192 w 207687"/>
                <a:gd name="connsiteY0" fmla="*/ 128965 h 256502"/>
                <a:gd name="connsiteX1" fmla="*/ 95190 w 207687"/>
                <a:gd name="connsiteY1" fmla="*/ 198194 h 256502"/>
                <a:gd name="connsiteX2" fmla="*/ 115382 w 207687"/>
                <a:gd name="connsiteY2" fmla="*/ 255885 h 256502"/>
                <a:gd name="connsiteX3" fmla="*/ 207687 w 207687"/>
                <a:gd name="connsiteY3" fmla="*/ 160695 h 256502"/>
                <a:gd name="connsiteX4" fmla="*/ 161535 w 207687"/>
                <a:gd name="connsiteY4" fmla="*/ 56851 h 256502"/>
                <a:gd name="connsiteX5" fmla="*/ 0 w 207687"/>
                <a:gd name="connsiteY5" fmla="*/ 16468 h 256502"/>
                <a:gd name="connsiteX6" fmla="*/ 138458 w 207687"/>
                <a:gd name="connsiteY6" fmla="*/ 82812 h 256502"/>
                <a:gd name="connsiteX7" fmla="*/ 20192 w 207687"/>
                <a:gd name="connsiteY7" fmla="*/ 128965 h 256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7687" h="256502">
                  <a:moveTo>
                    <a:pt x="20192" y="128965"/>
                  </a:moveTo>
                  <a:cubicBezTo>
                    <a:pt x="65864" y="174638"/>
                    <a:pt x="79325" y="177041"/>
                    <a:pt x="95190" y="198194"/>
                  </a:cubicBezTo>
                  <a:cubicBezTo>
                    <a:pt x="111055" y="219347"/>
                    <a:pt x="96633" y="262135"/>
                    <a:pt x="115382" y="255885"/>
                  </a:cubicBezTo>
                  <a:cubicBezTo>
                    <a:pt x="134132" y="249635"/>
                    <a:pt x="199995" y="193867"/>
                    <a:pt x="207687" y="160695"/>
                  </a:cubicBezTo>
                  <a:cubicBezTo>
                    <a:pt x="177880" y="136177"/>
                    <a:pt x="207687" y="150118"/>
                    <a:pt x="161535" y="56851"/>
                  </a:cubicBezTo>
                  <a:cubicBezTo>
                    <a:pt x="115383" y="-36416"/>
                    <a:pt x="3846" y="12141"/>
                    <a:pt x="0" y="16468"/>
                  </a:cubicBezTo>
                  <a:cubicBezTo>
                    <a:pt x="42307" y="9257"/>
                    <a:pt x="169707" y="-32570"/>
                    <a:pt x="138458" y="82812"/>
                  </a:cubicBezTo>
                  <a:cubicBezTo>
                    <a:pt x="141823" y="103004"/>
                    <a:pt x="84132" y="132330"/>
                    <a:pt x="20192" y="128965"/>
                  </a:cubicBezTo>
                  <a:close/>
                </a:path>
              </a:pathLst>
            </a:custGeom>
            <a:gradFill flip="none" rotWithShape="1">
              <a:gsLst>
                <a:gs pos="16000">
                  <a:schemeClr val="bg1">
                    <a:alpha val="0"/>
                  </a:schemeClr>
                </a:gs>
                <a:gs pos="32000">
                  <a:schemeClr val="bg1">
                    <a:lumMod val="65000"/>
                  </a:schemeClr>
                </a:gs>
                <a:gs pos="100000">
                  <a:schemeClr val="bg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4183610" y="607162"/>
              <a:ext cx="995195" cy="2877152"/>
            </a:xfrm>
            <a:custGeom>
              <a:avLst/>
              <a:gdLst>
                <a:gd name="connsiteX0" fmla="*/ 203421 w 1087898"/>
                <a:gd name="connsiteY0" fmla="*/ 142672 h 3019132"/>
                <a:gd name="connsiteX1" fmla="*/ 349725 w 1087898"/>
                <a:gd name="connsiteY1" fmla="*/ 369443 h 3019132"/>
                <a:gd name="connsiteX2" fmla="*/ 261942 w 1087898"/>
                <a:gd name="connsiteY2" fmla="*/ 537692 h 3019132"/>
                <a:gd name="connsiteX3" fmla="*/ 64432 w 1087898"/>
                <a:gd name="connsiteY3" fmla="*/ 449910 h 3019132"/>
                <a:gd name="connsiteX4" fmla="*/ 101008 w 1087898"/>
                <a:gd name="connsiteY4" fmla="*/ 310921 h 3019132"/>
                <a:gd name="connsiteX5" fmla="*/ 27856 w 1087898"/>
                <a:gd name="connsiteY5" fmla="*/ 398704 h 3019132"/>
                <a:gd name="connsiteX6" fmla="*/ 642333 w 1087898"/>
                <a:gd name="connsiteY6" fmla="*/ 1832483 h 3019132"/>
                <a:gd name="connsiteX7" fmla="*/ 781321 w 1087898"/>
                <a:gd name="connsiteY7" fmla="*/ 2893187 h 3019132"/>
                <a:gd name="connsiteX8" fmla="*/ 752061 w 1087898"/>
                <a:gd name="connsiteY8" fmla="*/ 2959024 h 3019132"/>
                <a:gd name="connsiteX9" fmla="*/ 869104 w 1087898"/>
                <a:gd name="connsiteY9" fmla="*/ 3017545 h 3019132"/>
                <a:gd name="connsiteX10" fmla="*/ 1022723 w 1087898"/>
                <a:gd name="connsiteY10" fmla="*/ 2893187 h 3019132"/>
                <a:gd name="connsiteX11" fmla="*/ 1022723 w 1087898"/>
                <a:gd name="connsiteY11" fmla="*/ 2768828 h 3019132"/>
                <a:gd name="connsiteX12" fmla="*/ 203421 w 1087898"/>
                <a:gd name="connsiteY12" fmla="*/ 142672 h 3019132"/>
                <a:gd name="connsiteX0" fmla="*/ 203421 w 1087898"/>
                <a:gd name="connsiteY0" fmla="*/ 142672 h 3019132"/>
                <a:gd name="connsiteX1" fmla="*/ 349725 w 1087898"/>
                <a:gd name="connsiteY1" fmla="*/ 369443 h 3019132"/>
                <a:gd name="connsiteX2" fmla="*/ 261942 w 1087898"/>
                <a:gd name="connsiteY2" fmla="*/ 537692 h 3019132"/>
                <a:gd name="connsiteX3" fmla="*/ 64432 w 1087898"/>
                <a:gd name="connsiteY3" fmla="*/ 449910 h 3019132"/>
                <a:gd name="connsiteX4" fmla="*/ 101008 w 1087898"/>
                <a:gd name="connsiteY4" fmla="*/ 310921 h 3019132"/>
                <a:gd name="connsiteX5" fmla="*/ 27856 w 1087898"/>
                <a:gd name="connsiteY5" fmla="*/ 398704 h 3019132"/>
                <a:gd name="connsiteX6" fmla="*/ 642333 w 1087898"/>
                <a:gd name="connsiteY6" fmla="*/ 1832483 h 3019132"/>
                <a:gd name="connsiteX7" fmla="*/ 781321 w 1087898"/>
                <a:gd name="connsiteY7" fmla="*/ 2893187 h 3019132"/>
                <a:gd name="connsiteX8" fmla="*/ 752061 w 1087898"/>
                <a:gd name="connsiteY8" fmla="*/ 2959024 h 3019132"/>
                <a:gd name="connsiteX9" fmla="*/ 869104 w 1087898"/>
                <a:gd name="connsiteY9" fmla="*/ 3017545 h 3019132"/>
                <a:gd name="connsiteX10" fmla="*/ 1022723 w 1087898"/>
                <a:gd name="connsiteY10" fmla="*/ 2893187 h 3019132"/>
                <a:gd name="connsiteX11" fmla="*/ 1022723 w 1087898"/>
                <a:gd name="connsiteY11" fmla="*/ 2768828 h 3019132"/>
                <a:gd name="connsiteX12" fmla="*/ 203421 w 1087898"/>
                <a:gd name="connsiteY12" fmla="*/ 142672 h 3019132"/>
                <a:gd name="connsiteX0" fmla="*/ 203421 w 1087898"/>
                <a:gd name="connsiteY0" fmla="*/ 0 h 2876460"/>
                <a:gd name="connsiteX1" fmla="*/ 349725 w 1087898"/>
                <a:gd name="connsiteY1" fmla="*/ 226771 h 2876460"/>
                <a:gd name="connsiteX2" fmla="*/ 261942 w 1087898"/>
                <a:gd name="connsiteY2" fmla="*/ 395020 h 2876460"/>
                <a:gd name="connsiteX3" fmla="*/ 64432 w 1087898"/>
                <a:gd name="connsiteY3" fmla="*/ 307238 h 2876460"/>
                <a:gd name="connsiteX4" fmla="*/ 101008 w 1087898"/>
                <a:gd name="connsiteY4" fmla="*/ 168249 h 2876460"/>
                <a:gd name="connsiteX5" fmla="*/ 27856 w 1087898"/>
                <a:gd name="connsiteY5" fmla="*/ 256032 h 2876460"/>
                <a:gd name="connsiteX6" fmla="*/ 642333 w 1087898"/>
                <a:gd name="connsiteY6" fmla="*/ 1689811 h 2876460"/>
                <a:gd name="connsiteX7" fmla="*/ 781321 w 1087898"/>
                <a:gd name="connsiteY7" fmla="*/ 2750515 h 2876460"/>
                <a:gd name="connsiteX8" fmla="*/ 752061 w 1087898"/>
                <a:gd name="connsiteY8" fmla="*/ 2816352 h 2876460"/>
                <a:gd name="connsiteX9" fmla="*/ 869104 w 1087898"/>
                <a:gd name="connsiteY9" fmla="*/ 2874873 h 2876460"/>
                <a:gd name="connsiteX10" fmla="*/ 1022723 w 1087898"/>
                <a:gd name="connsiteY10" fmla="*/ 2750515 h 2876460"/>
                <a:gd name="connsiteX11" fmla="*/ 1022723 w 1087898"/>
                <a:gd name="connsiteY11" fmla="*/ 2626156 h 2876460"/>
                <a:gd name="connsiteX12" fmla="*/ 203421 w 1087898"/>
                <a:gd name="connsiteY12" fmla="*/ 0 h 2876460"/>
                <a:gd name="connsiteX0" fmla="*/ 203421 w 1087898"/>
                <a:gd name="connsiteY0" fmla="*/ 0 h 2876460"/>
                <a:gd name="connsiteX1" fmla="*/ 349725 w 1087898"/>
                <a:gd name="connsiteY1" fmla="*/ 226771 h 2876460"/>
                <a:gd name="connsiteX2" fmla="*/ 261942 w 1087898"/>
                <a:gd name="connsiteY2" fmla="*/ 395020 h 2876460"/>
                <a:gd name="connsiteX3" fmla="*/ 64432 w 1087898"/>
                <a:gd name="connsiteY3" fmla="*/ 307238 h 2876460"/>
                <a:gd name="connsiteX4" fmla="*/ 101008 w 1087898"/>
                <a:gd name="connsiteY4" fmla="*/ 168249 h 2876460"/>
                <a:gd name="connsiteX5" fmla="*/ 27856 w 1087898"/>
                <a:gd name="connsiteY5" fmla="*/ 256032 h 2876460"/>
                <a:gd name="connsiteX6" fmla="*/ 642333 w 1087898"/>
                <a:gd name="connsiteY6" fmla="*/ 1689811 h 2876460"/>
                <a:gd name="connsiteX7" fmla="*/ 781321 w 1087898"/>
                <a:gd name="connsiteY7" fmla="*/ 2750515 h 2876460"/>
                <a:gd name="connsiteX8" fmla="*/ 752061 w 1087898"/>
                <a:gd name="connsiteY8" fmla="*/ 2816352 h 2876460"/>
                <a:gd name="connsiteX9" fmla="*/ 869104 w 1087898"/>
                <a:gd name="connsiteY9" fmla="*/ 2874873 h 2876460"/>
                <a:gd name="connsiteX10" fmla="*/ 1022723 w 1087898"/>
                <a:gd name="connsiteY10" fmla="*/ 2750515 h 2876460"/>
                <a:gd name="connsiteX11" fmla="*/ 1022723 w 1087898"/>
                <a:gd name="connsiteY11" fmla="*/ 2626156 h 2876460"/>
                <a:gd name="connsiteX12" fmla="*/ 203421 w 1087898"/>
                <a:gd name="connsiteY12" fmla="*/ 0 h 2876460"/>
                <a:gd name="connsiteX0" fmla="*/ 203421 w 1087898"/>
                <a:gd name="connsiteY0" fmla="*/ 0 h 2876460"/>
                <a:gd name="connsiteX1" fmla="*/ 349725 w 1087898"/>
                <a:gd name="connsiteY1" fmla="*/ 226771 h 2876460"/>
                <a:gd name="connsiteX2" fmla="*/ 261942 w 1087898"/>
                <a:gd name="connsiteY2" fmla="*/ 395020 h 2876460"/>
                <a:gd name="connsiteX3" fmla="*/ 64432 w 1087898"/>
                <a:gd name="connsiteY3" fmla="*/ 307238 h 2876460"/>
                <a:gd name="connsiteX4" fmla="*/ 101008 w 1087898"/>
                <a:gd name="connsiteY4" fmla="*/ 168249 h 2876460"/>
                <a:gd name="connsiteX5" fmla="*/ 27856 w 1087898"/>
                <a:gd name="connsiteY5" fmla="*/ 256032 h 2876460"/>
                <a:gd name="connsiteX6" fmla="*/ 642333 w 1087898"/>
                <a:gd name="connsiteY6" fmla="*/ 1689811 h 2876460"/>
                <a:gd name="connsiteX7" fmla="*/ 781321 w 1087898"/>
                <a:gd name="connsiteY7" fmla="*/ 2750515 h 2876460"/>
                <a:gd name="connsiteX8" fmla="*/ 752061 w 1087898"/>
                <a:gd name="connsiteY8" fmla="*/ 2816352 h 2876460"/>
                <a:gd name="connsiteX9" fmla="*/ 869104 w 1087898"/>
                <a:gd name="connsiteY9" fmla="*/ 2874873 h 2876460"/>
                <a:gd name="connsiteX10" fmla="*/ 1022723 w 1087898"/>
                <a:gd name="connsiteY10" fmla="*/ 2750515 h 2876460"/>
                <a:gd name="connsiteX11" fmla="*/ 1022723 w 1087898"/>
                <a:gd name="connsiteY11" fmla="*/ 2626156 h 2876460"/>
                <a:gd name="connsiteX12" fmla="*/ 203421 w 1087898"/>
                <a:gd name="connsiteY12" fmla="*/ 0 h 2876460"/>
                <a:gd name="connsiteX0" fmla="*/ 203421 w 1036245"/>
                <a:gd name="connsiteY0" fmla="*/ 0 h 2876460"/>
                <a:gd name="connsiteX1" fmla="*/ 349725 w 1036245"/>
                <a:gd name="connsiteY1" fmla="*/ 226771 h 2876460"/>
                <a:gd name="connsiteX2" fmla="*/ 261942 w 1036245"/>
                <a:gd name="connsiteY2" fmla="*/ 395020 h 2876460"/>
                <a:gd name="connsiteX3" fmla="*/ 64432 w 1036245"/>
                <a:gd name="connsiteY3" fmla="*/ 307238 h 2876460"/>
                <a:gd name="connsiteX4" fmla="*/ 101008 w 1036245"/>
                <a:gd name="connsiteY4" fmla="*/ 168249 h 2876460"/>
                <a:gd name="connsiteX5" fmla="*/ 27856 w 1036245"/>
                <a:gd name="connsiteY5" fmla="*/ 256032 h 2876460"/>
                <a:gd name="connsiteX6" fmla="*/ 642333 w 1036245"/>
                <a:gd name="connsiteY6" fmla="*/ 1689811 h 2876460"/>
                <a:gd name="connsiteX7" fmla="*/ 781321 w 1036245"/>
                <a:gd name="connsiteY7" fmla="*/ 2750515 h 2876460"/>
                <a:gd name="connsiteX8" fmla="*/ 752061 w 1036245"/>
                <a:gd name="connsiteY8" fmla="*/ 2816352 h 2876460"/>
                <a:gd name="connsiteX9" fmla="*/ 869104 w 1036245"/>
                <a:gd name="connsiteY9" fmla="*/ 2874873 h 2876460"/>
                <a:gd name="connsiteX10" fmla="*/ 1022723 w 1036245"/>
                <a:gd name="connsiteY10" fmla="*/ 2750515 h 2876460"/>
                <a:gd name="connsiteX11" fmla="*/ 1022723 w 1036245"/>
                <a:gd name="connsiteY11" fmla="*/ 2626156 h 2876460"/>
                <a:gd name="connsiteX12" fmla="*/ 203421 w 1036245"/>
                <a:gd name="connsiteY12" fmla="*/ 0 h 2876460"/>
                <a:gd name="connsiteX0" fmla="*/ 203421 w 1036245"/>
                <a:gd name="connsiteY0" fmla="*/ 0 h 2876460"/>
                <a:gd name="connsiteX1" fmla="*/ 349725 w 1036245"/>
                <a:gd name="connsiteY1" fmla="*/ 226771 h 2876460"/>
                <a:gd name="connsiteX2" fmla="*/ 261942 w 1036245"/>
                <a:gd name="connsiteY2" fmla="*/ 395020 h 2876460"/>
                <a:gd name="connsiteX3" fmla="*/ 64432 w 1036245"/>
                <a:gd name="connsiteY3" fmla="*/ 307238 h 2876460"/>
                <a:gd name="connsiteX4" fmla="*/ 101008 w 1036245"/>
                <a:gd name="connsiteY4" fmla="*/ 168249 h 2876460"/>
                <a:gd name="connsiteX5" fmla="*/ 27856 w 1036245"/>
                <a:gd name="connsiteY5" fmla="*/ 256032 h 2876460"/>
                <a:gd name="connsiteX6" fmla="*/ 642333 w 1036245"/>
                <a:gd name="connsiteY6" fmla="*/ 1689811 h 2876460"/>
                <a:gd name="connsiteX7" fmla="*/ 781321 w 1036245"/>
                <a:gd name="connsiteY7" fmla="*/ 2750515 h 2876460"/>
                <a:gd name="connsiteX8" fmla="*/ 752061 w 1036245"/>
                <a:gd name="connsiteY8" fmla="*/ 2816352 h 2876460"/>
                <a:gd name="connsiteX9" fmla="*/ 869104 w 1036245"/>
                <a:gd name="connsiteY9" fmla="*/ 2874873 h 2876460"/>
                <a:gd name="connsiteX10" fmla="*/ 1022723 w 1036245"/>
                <a:gd name="connsiteY10" fmla="*/ 2750515 h 2876460"/>
                <a:gd name="connsiteX11" fmla="*/ 1022723 w 1036245"/>
                <a:gd name="connsiteY11" fmla="*/ 2626156 h 2876460"/>
                <a:gd name="connsiteX12" fmla="*/ 203421 w 1036245"/>
                <a:gd name="connsiteY12" fmla="*/ 0 h 2876460"/>
                <a:gd name="connsiteX0" fmla="*/ 203421 w 1036245"/>
                <a:gd name="connsiteY0" fmla="*/ 0 h 2876460"/>
                <a:gd name="connsiteX1" fmla="*/ 349725 w 1036245"/>
                <a:gd name="connsiteY1" fmla="*/ 226771 h 2876460"/>
                <a:gd name="connsiteX2" fmla="*/ 261942 w 1036245"/>
                <a:gd name="connsiteY2" fmla="*/ 395020 h 2876460"/>
                <a:gd name="connsiteX3" fmla="*/ 64432 w 1036245"/>
                <a:gd name="connsiteY3" fmla="*/ 307238 h 2876460"/>
                <a:gd name="connsiteX4" fmla="*/ 101008 w 1036245"/>
                <a:gd name="connsiteY4" fmla="*/ 168249 h 2876460"/>
                <a:gd name="connsiteX5" fmla="*/ 27856 w 1036245"/>
                <a:gd name="connsiteY5" fmla="*/ 256032 h 2876460"/>
                <a:gd name="connsiteX6" fmla="*/ 642333 w 1036245"/>
                <a:gd name="connsiteY6" fmla="*/ 1689811 h 2876460"/>
                <a:gd name="connsiteX7" fmla="*/ 781321 w 1036245"/>
                <a:gd name="connsiteY7" fmla="*/ 2750515 h 2876460"/>
                <a:gd name="connsiteX8" fmla="*/ 752061 w 1036245"/>
                <a:gd name="connsiteY8" fmla="*/ 2816352 h 2876460"/>
                <a:gd name="connsiteX9" fmla="*/ 869104 w 1036245"/>
                <a:gd name="connsiteY9" fmla="*/ 2874873 h 2876460"/>
                <a:gd name="connsiteX10" fmla="*/ 1022723 w 1036245"/>
                <a:gd name="connsiteY10" fmla="*/ 2750515 h 2876460"/>
                <a:gd name="connsiteX11" fmla="*/ 1022723 w 1036245"/>
                <a:gd name="connsiteY11" fmla="*/ 2626156 h 2876460"/>
                <a:gd name="connsiteX12" fmla="*/ 203421 w 1036245"/>
                <a:gd name="connsiteY12" fmla="*/ 0 h 2876460"/>
                <a:gd name="connsiteX0" fmla="*/ 203421 w 1036245"/>
                <a:gd name="connsiteY0" fmla="*/ 0 h 2876460"/>
                <a:gd name="connsiteX1" fmla="*/ 349725 w 1036245"/>
                <a:gd name="connsiteY1" fmla="*/ 226771 h 2876460"/>
                <a:gd name="connsiteX2" fmla="*/ 261942 w 1036245"/>
                <a:gd name="connsiteY2" fmla="*/ 395020 h 2876460"/>
                <a:gd name="connsiteX3" fmla="*/ 64432 w 1036245"/>
                <a:gd name="connsiteY3" fmla="*/ 307238 h 2876460"/>
                <a:gd name="connsiteX4" fmla="*/ 101008 w 1036245"/>
                <a:gd name="connsiteY4" fmla="*/ 168249 h 2876460"/>
                <a:gd name="connsiteX5" fmla="*/ 27856 w 1036245"/>
                <a:gd name="connsiteY5" fmla="*/ 256032 h 2876460"/>
                <a:gd name="connsiteX6" fmla="*/ 642333 w 1036245"/>
                <a:gd name="connsiteY6" fmla="*/ 1689811 h 2876460"/>
                <a:gd name="connsiteX7" fmla="*/ 781321 w 1036245"/>
                <a:gd name="connsiteY7" fmla="*/ 2750515 h 2876460"/>
                <a:gd name="connsiteX8" fmla="*/ 752061 w 1036245"/>
                <a:gd name="connsiteY8" fmla="*/ 2816352 h 2876460"/>
                <a:gd name="connsiteX9" fmla="*/ 869104 w 1036245"/>
                <a:gd name="connsiteY9" fmla="*/ 2874873 h 2876460"/>
                <a:gd name="connsiteX10" fmla="*/ 1022723 w 1036245"/>
                <a:gd name="connsiteY10" fmla="*/ 2750515 h 2876460"/>
                <a:gd name="connsiteX11" fmla="*/ 1022723 w 1036245"/>
                <a:gd name="connsiteY11" fmla="*/ 2626156 h 2876460"/>
                <a:gd name="connsiteX12" fmla="*/ 203421 w 1036245"/>
                <a:gd name="connsiteY12" fmla="*/ 0 h 2876460"/>
                <a:gd name="connsiteX0" fmla="*/ 203421 w 1036245"/>
                <a:gd name="connsiteY0" fmla="*/ 32 h 2876492"/>
                <a:gd name="connsiteX1" fmla="*/ 349725 w 1036245"/>
                <a:gd name="connsiteY1" fmla="*/ 226803 h 2876492"/>
                <a:gd name="connsiteX2" fmla="*/ 261942 w 1036245"/>
                <a:gd name="connsiteY2" fmla="*/ 395052 h 2876492"/>
                <a:gd name="connsiteX3" fmla="*/ 64432 w 1036245"/>
                <a:gd name="connsiteY3" fmla="*/ 307270 h 2876492"/>
                <a:gd name="connsiteX4" fmla="*/ 101008 w 1036245"/>
                <a:gd name="connsiteY4" fmla="*/ 168281 h 2876492"/>
                <a:gd name="connsiteX5" fmla="*/ 27856 w 1036245"/>
                <a:gd name="connsiteY5" fmla="*/ 256064 h 2876492"/>
                <a:gd name="connsiteX6" fmla="*/ 642333 w 1036245"/>
                <a:gd name="connsiteY6" fmla="*/ 1689843 h 2876492"/>
                <a:gd name="connsiteX7" fmla="*/ 781321 w 1036245"/>
                <a:gd name="connsiteY7" fmla="*/ 2750547 h 2876492"/>
                <a:gd name="connsiteX8" fmla="*/ 752061 w 1036245"/>
                <a:gd name="connsiteY8" fmla="*/ 2816384 h 2876492"/>
                <a:gd name="connsiteX9" fmla="*/ 869104 w 1036245"/>
                <a:gd name="connsiteY9" fmla="*/ 2874905 h 2876492"/>
                <a:gd name="connsiteX10" fmla="*/ 1022723 w 1036245"/>
                <a:gd name="connsiteY10" fmla="*/ 2750547 h 2876492"/>
                <a:gd name="connsiteX11" fmla="*/ 1022723 w 1036245"/>
                <a:gd name="connsiteY11" fmla="*/ 2626188 h 2876492"/>
                <a:gd name="connsiteX12" fmla="*/ 203421 w 1036245"/>
                <a:gd name="connsiteY12" fmla="*/ 32 h 2876492"/>
                <a:gd name="connsiteX0" fmla="*/ 203421 w 1036245"/>
                <a:gd name="connsiteY0" fmla="*/ 32 h 2876492"/>
                <a:gd name="connsiteX1" fmla="*/ 349725 w 1036245"/>
                <a:gd name="connsiteY1" fmla="*/ 226803 h 2876492"/>
                <a:gd name="connsiteX2" fmla="*/ 261942 w 1036245"/>
                <a:gd name="connsiteY2" fmla="*/ 395052 h 2876492"/>
                <a:gd name="connsiteX3" fmla="*/ 64432 w 1036245"/>
                <a:gd name="connsiteY3" fmla="*/ 307270 h 2876492"/>
                <a:gd name="connsiteX4" fmla="*/ 101008 w 1036245"/>
                <a:gd name="connsiteY4" fmla="*/ 168281 h 2876492"/>
                <a:gd name="connsiteX5" fmla="*/ 27856 w 1036245"/>
                <a:gd name="connsiteY5" fmla="*/ 256064 h 2876492"/>
                <a:gd name="connsiteX6" fmla="*/ 642333 w 1036245"/>
                <a:gd name="connsiteY6" fmla="*/ 1689843 h 2876492"/>
                <a:gd name="connsiteX7" fmla="*/ 781321 w 1036245"/>
                <a:gd name="connsiteY7" fmla="*/ 2750547 h 2876492"/>
                <a:gd name="connsiteX8" fmla="*/ 752061 w 1036245"/>
                <a:gd name="connsiteY8" fmla="*/ 2816384 h 2876492"/>
                <a:gd name="connsiteX9" fmla="*/ 869104 w 1036245"/>
                <a:gd name="connsiteY9" fmla="*/ 2874905 h 2876492"/>
                <a:gd name="connsiteX10" fmla="*/ 1022723 w 1036245"/>
                <a:gd name="connsiteY10" fmla="*/ 2750547 h 2876492"/>
                <a:gd name="connsiteX11" fmla="*/ 1022723 w 1036245"/>
                <a:gd name="connsiteY11" fmla="*/ 2626188 h 2876492"/>
                <a:gd name="connsiteX12" fmla="*/ 203421 w 1036245"/>
                <a:gd name="connsiteY12" fmla="*/ 32 h 2876492"/>
                <a:gd name="connsiteX0" fmla="*/ 203421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97751 w 1075248"/>
                <a:gd name="connsiteY12" fmla="*/ 366873 h 2876460"/>
                <a:gd name="connsiteX13" fmla="*/ 203421 w 1075248"/>
                <a:gd name="connsiteY13" fmla="*/ 0 h 2876460"/>
                <a:gd name="connsiteX0" fmla="*/ 203421 w 1075248"/>
                <a:gd name="connsiteY0" fmla="*/ 7947 h 2884407"/>
                <a:gd name="connsiteX1" fmla="*/ 349725 w 1075248"/>
                <a:gd name="connsiteY1" fmla="*/ 234718 h 2884407"/>
                <a:gd name="connsiteX2" fmla="*/ 261942 w 1075248"/>
                <a:gd name="connsiteY2" fmla="*/ 402967 h 2884407"/>
                <a:gd name="connsiteX3" fmla="*/ 64432 w 1075248"/>
                <a:gd name="connsiteY3" fmla="*/ 315185 h 2884407"/>
                <a:gd name="connsiteX4" fmla="*/ 101008 w 1075248"/>
                <a:gd name="connsiteY4" fmla="*/ 176196 h 2884407"/>
                <a:gd name="connsiteX5" fmla="*/ 27856 w 1075248"/>
                <a:gd name="connsiteY5" fmla="*/ 263979 h 2884407"/>
                <a:gd name="connsiteX6" fmla="*/ 642333 w 1075248"/>
                <a:gd name="connsiteY6" fmla="*/ 1697758 h 2884407"/>
                <a:gd name="connsiteX7" fmla="*/ 781321 w 1075248"/>
                <a:gd name="connsiteY7" fmla="*/ 2758462 h 2884407"/>
                <a:gd name="connsiteX8" fmla="*/ 752061 w 1075248"/>
                <a:gd name="connsiteY8" fmla="*/ 2824299 h 2884407"/>
                <a:gd name="connsiteX9" fmla="*/ 869104 w 1075248"/>
                <a:gd name="connsiteY9" fmla="*/ 2882820 h 2884407"/>
                <a:gd name="connsiteX10" fmla="*/ 1022723 w 1075248"/>
                <a:gd name="connsiteY10" fmla="*/ 2758462 h 2884407"/>
                <a:gd name="connsiteX11" fmla="*/ 1022723 w 1075248"/>
                <a:gd name="connsiteY11" fmla="*/ 2634103 h 2884407"/>
                <a:gd name="connsiteX12" fmla="*/ 385824 w 1075248"/>
                <a:gd name="connsiteY12" fmla="*/ 315185 h 2884407"/>
                <a:gd name="connsiteX13" fmla="*/ 203421 w 1075248"/>
                <a:gd name="connsiteY13" fmla="*/ 7947 h 2884407"/>
                <a:gd name="connsiteX0" fmla="*/ 203421 w 1075248"/>
                <a:gd name="connsiteY0" fmla="*/ 7947 h 2884407"/>
                <a:gd name="connsiteX1" fmla="*/ 349725 w 1075248"/>
                <a:gd name="connsiteY1" fmla="*/ 234718 h 2884407"/>
                <a:gd name="connsiteX2" fmla="*/ 261942 w 1075248"/>
                <a:gd name="connsiteY2" fmla="*/ 402967 h 2884407"/>
                <a:gd name="connsiteX3" fmla="*/ 64432 w 1075248"/>
                <a:gd name="connsiteY3" fmla="*/ 315185 h 2884407"/>
                <a:gd name="connsiteX4" fmla="*/ 101008 w 1075248"/>
                <a:gd name="connsiteY4" fmla="*/ 176196 h 2884407"/>
                <a:gd name="connsiteX5" fmla="*/ 27856 w 1075248"/>
                <a:gd name="connsiteY5" fmla="*/ 263979 h 2884407"/>
                <a:gd name="connsiteX6" fmla="*/ 642333 w 1075248"/>
                <a:gd name="connsiteY6" fmla="*/ 1697758 h 2884407"/>
                <a:gd name="connsiteX7" fmla="*/ 781321 w 1075248"/>
                <a:gd name="connsiteY7" fmla="*/ 2758462 h 2884407"/>
                <a:gd name="connsiteX8" fmla="*/ 752061 w 1075248"/>
                <a:gd name="connsiteY8" fmla="*/ 2824299 h 2884407"/>
                <a:gd name="connsiteX9" fmla="*/ 869104 w 1075248"/>
                <a:gd name="connsiteY9" fmla="*/ 2882820 h 2884407"/>
                <a:gd name="connsiteX10" fmla="*/ 1022723 w 1075248"/>
                <a:gd name="connsiteY10" fmla="*/ 2758462 h 2884407"/>
                <a:gd name="connsiteX11" fmla="*/ 1022723 w 1075248"/>
                <a:gd name="connsiteY11" fmla="*/ 2634103 h 2884407"/>
                <a:gd name="connsiteX12" fmla="*/ 385824 w 1075248"/>
                <a:gd name="connsiteY12" fmla="*/ 315185 h 2884407"/>
                <a:gd name="connsiteX13" fmla="*/ 203421 w 1075248"/>
                <a:gd name="connsiteY13" fmla="*/ 7947 h 2884407"/>
                <a:gd name="connsiteX0" fmla="*/ 203421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203421 w 1075248"/>
                <a:gd name="connsiteY13" fmla="*/ 0 h 2876460"/>
                <a:gd name="connsiteX0" fmla="*/ 203421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203421 w 1075248"/>
                <a:gd name="connsiteY13" fmla="*/ 0 h 2876460"/>
                <a:gd name="connsiteX0" fmla="*/ 203421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203421 w 1075248"/>
                <a:gd name="connsiteY13" fmla="*/ 0 h 2876460"/>
                <a:gd name="connsiteX0" fmla="*/ 203421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203421 w 1075248"/>
                <a:gd name="connsiteY13" fmla="*/ 0 h 2876460"/>
                <a:gd name="connsiteX0" fmla="*/ 203421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203421 w 1075248"/>
                <a:gd name="connsiteY13" fmla="*/ 0 h 2876460"/>
                <a:gd name="connsiteX0" fmla="*/ 183542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183542 w 1075248"/>
                <a:gd name="connsiteY13" fmla="*/ 0 h 2876460"/>
                <a:gd name="connsiteX0" fmla="*/ 183542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183542 w 1075248"/>
                <a:gd name="connsiteY13" fmla="*/ 0 h 2876460"/>
                <a:gd name="connsiteX0" fmla="*/ 183542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183542 w 1075248"/>
                <a:gd name="connsiteY13" fmla="*/ 0 h 2876460"/>
                <a:gd name="connsiteX0" fmla="*/ 183542 w 1075248"/>
                <a:gd name="connsiteY0" fmla="*/ 0 h 2876460"/>
                <a:gd name="connsiteX1" fmla="*/ 349725 w 1075248"/>
                <a:gd name="connsiteY1" fmla="*/ 226771 h 2876460"/>
                <a:gd name="connsiteX2" fmla="*/ 246039 w 1075248"/>
                <a:gd name="connsiteY2" fmla="*/ 398995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183542 w 1075248"/>
                <a:gd name="connsiteY13" fmla="*/ 0 h 2876460"/>
                <a:gd name="connsiteX0" fmla="*/ 183542 w 1075248"/>
                <a:gd name="connsiteY0" fmla="*/ 0 h 2876460"/>
                <a:gd name="connsiteX1" fmla="*/ 349725 w 1075248"/>
                <a:gd name="connsiteY1" fmla="*/ 226771 h 2876460"/>
                <a:gd name="connsiteX2" fmla="*/ 246039 w 1075248"/>
                <a:gd name="connsiteY2" fmla="*/ 398995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183542 w 1075248"/>
                <a:gd name="connsiteY13" fmla="*/ 0 h 2876460"/>
                <a:gd name="connsiteX0" fmla="*/ 183542 w 1075248"/>
                <a:gd name="connsiteY0" fmla="*/ 0 h 2876460"/>
                <a:gd name="connsiteX1" fmla="*/ 349725 w 1075248"/>
                <a:gd name="connsiteY1" fmla="*/ 226771 h 2876460"/>
                <a:gd name="connsiteX2" fmla="*/ 246039 w 1075248"/>
                <a:gd name="connsiteY2" fmla="*/ 398995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183542 w 1075248"/>
                <a:gd name="connsiteY13" fmla="*/ 0 h 2876460"/>
                <a:gd name="connsiteX0" fmla="*/ 215520 w 1107226"/>
                <a:gd name="connsiteY0" fmla="*/ 0 h 2876460"/>
                <a:gd name="connsiteX1" fmla="*/ 381703 w 1107226"/>
                <a:gd name="connsiteY1" fmla="*/ 226771 h 2876460"/>
                <a:gd name="connsiteX2" fmla="*/ 278017 w 1107226"/>
                <a:gd name="connsiteY2" fmla="*/ 398995 h 2876460"/>
                <a:gd name="connsiteX3" fmla="*/ 96410 w 1107226"/>
                <a:gd name="connsiteY3" fmla="*/ 307238 h 2876460"/>
                <a:gd name="connsiteX4" fmla="*/ 132986 w 1107226"/>
                <a:gd name="connsiteY4" fmla="*/ 168249 h 2876460"/>
                <a:gd name="connsiteX5" fmla="*/ 59834 w 1107226"/>
                <a:gd name="connsiteY5" fmla="*/ 256032 h 2876460"/>
                <a:gd name="connsiteX6" fmla="*/ 674311 w 1107226"/>
                <a:gd name="connsiteY6" fmla="*/ 1689811 h 2876460"/>
                <a:gd name="connsiteX7" fmla="*/ 813299 w 1107226"/>
                <a:gd name="connsiteY7" fmla="*/ 2750515 h 2876460"/>
                <a:gd name="connsiteX8" fmla="*/ 784039 w 1107226"/>
                <a:gd name="connsiteY8" fmla="*/ 2816352 h 2876460"/>
                <a:gd name="connsiteX9" fmla="*/ 901082 w 1107226"/>
                <a:gd name="connsiteY9" fmla="*/ 2874873 h 2876460"/>
                <a:gd name="connsiteX10" fmla="*/ 1054701 w 1107226"/>
                <a:gd name="connsiteY10" fmla="*/ 2750515 h 2876460"/>
                <a:gd name="connsiteX11" fmla="*/ 1054701 w 1107226"/>
                <a:gd name="connsiteY11" fmla="*/ 2626156 h 2876460"/>
                <a:gd name="connsiteX12" fmla="*/ 417802 w 1107226"/>
                <a:gd name="connsiteY12" fmla="*/ 307238 h 2876460"/>
                <a:gd name="connsiteX13" fmla="*/ 215520 w 1107226"/>
                <a:gd name="connsiteY13" fmla="*/ 0 h 2876460"/>
                <a:gd name="connsiteX0" fmla="*/ 215520 w 1107226"/>
                <a:gd name="connsiteY0" fmla="*/ 0 h 2876460"/>
                <a:gd name="connsiteX1" fmla="*/ 381703 w 1107226"/>
                <a:gd name="connsiteY1" fmla="*/ 226771 h 2876460"/>
                <a:gd name="connsiteX2" fmla="*/ 278017 w 1107226"/>
                <a:gd name="connsiteY2" fmla="*/ 398995 h 2876460"/>
                <a:gd name="connsiteX3" fmla="*/ 96410 w 1107226"/>
                <a:gd name="connsiteY3" fmla="*/ 307238 h 2876460"/>
                <a:gd name="connsiteX4" fmla="*/ 132986 w 1107226"/>
                <a:gd name="connsiteY4" fmla="*/ 168249 h 2876460"/>
                <a:gd name="connsiteX5" fmla="*/ 59834 w 1107226"/>
                <a:gd name="connsiteY5" fmla="*/ 256032 h 2876460"/>
                <a:gd name="connsiteX6" fmla="*/ 674311 w 1107226"/>
                <a:gd name="connsiteY6" fmla="*/ 1689811 h 2876460"/>
                <a:gd name="connsiteX7" fmla="*/ 813299 w 1107226"/>
                <a:gd name="connsiteY7" fmla="*/ 2750515 h 2876460"/>
                <a:gd name="connsiteX8" fmla="*/ 784039 w 1107226"/>
                <a:gd name="connsiteY8" fmla="*/ 2816352 h 2876460"/>
                <a:gd name="connsiteX9" fmla="*/ 901082 w 1107226"/>
                <a:gd name="connsiteY9" fmla="*/ 2874873 h 2876460"/>
                <a:gd name="connsiteX10" fmla="*/ 1054701 w 1107226"/>
                <a:gd name="connsiteY10" fmla="*/ 2750515 h 2876460"/>
                <a:gd name="connsiteX11" fmla="*/ 1054701 w 1107226"/>
                <a:gd name="connsiteY11" fmla="*/ 2626156 h 2876460"/>
                <a:gd name="connsiteX12" fmla="*/ 417802 w 1107226"/>
                <a:gd name="connsiteY12" fmla="*/ 307238 h 2876460"/>
                <a:gd name="connsiteX13" fmla="*/ 215520 w 1107226"/>
                <a:gd name="connsiteY13" fmla="*/ 0 h 2876460"/>
                <a:gd name="connsiteX0" fmla="*/ 215520 w 1107226"/>
                <a:gd name="connsiteY0" fmla="*/ 0 h 2876460"/>
                <a:gd name="connsiteX1" fmla="*/ 381703 w 1107226"/>
                <a:gd name="connsiteY1" fmla="*/ 226771 h 2876460"/>
                <a:gd name="connsiteX2" fmla="*/ 278017 w 1107226"/>
                <a:gd name="connsiteY2" fmla="*/ 398995 h 2876460"/>
                <a:gd name="connsiteX3" fmla="*/ 96410 w 1107226"/>
                <a:gd name="connsiteY3" fmla="*/ 307238 h 2876460"/>
                <a:gd name="connsiteX4" fmla="*/ 132986 w 1107226"/>
                <a:gd name="connsiteY4" fmla="*/ 168249 h 2876460"/>
                <a:gd name="connsiteX5" fmla="*/ 59834 w 1107226"/>
                <a:gd name="connsiteY5" fmla="*/ 256032 h 2876460"/>
                <a:gd name="connsiteX6" fmla="*/ 674311 w 1107226"/>
                <a:gd name="connsiteY6" fmla="*/ 1689811 h 2876460"/>
                <a:gd name="connsiteX7" fmla="*/ 813299 w 1107226"/>
                <a:gd name="connsiteY7" fmla="*/ 2750515 h 2876460"/>
                <a:gd name="connsiteX8" fmla="*/ 784039 w 1107226"/>
                <a:gd name="connsiteY8" fmla="*/ 2816352 h 2876460"/>
                <a:gd name="connsiteX9" fmla="*/ 901082 w 1107226"/>
                <a:gd name="connsiteY9" fmla="*/ 2874873 h 2876460"/>
                <a:gd name="connsiteX10" fmla="*/ 1054701 w 1107226"/>
                <a:gd name="connsiteY10" fmla="*/ 2750515 h 2876460"/>
                <a:gd name="connsiteX11" fmla="*/ 1054701 w 1107226"/>
                <a:gd name="connsiteY11" fmla="*/ 2626156 h 2876460"/>
                <a:gd name="connsiteX12" fmla="*/ 417802 w 1107226"/>
                <a:gd name="connsiteY12" fmla="*/ 307238 h 2876460"/>
                <a:gd name="connsiteX13" fmla="*/ 215520 w 1107226"/>
                <a:gd name="connsiteY13" fmla="*/ 0 h 2876460"/>
                <a:gd name="connsiteX0" fmla="*/ 167355 w 1059061"/>
                <a:gd name="connsiteY0" fmla="*/ 0 h 2876460"/>
                <a:gd name="connsiteX1" fmla="*/ 333538 w 1059061"/>
                <a:gd name="connsiteY1" fmla="*/ 226771 h 2876460"/>
                <a:gd name="connsiteX2" fmla="*/ 229852 w 1059061"/>
                <a:gd name="connsiteY2" fmla="*/ 398995 h 2876460"/>
                <a:gd name="connsiteX3" fmla="*/ 48245 w 1059061"/>
                <a:gd name="connsiteY3" fmla="*/ 307238 h 2876460"/>
                <a:gd name="connsiteX4" fmla="*/ 84821 w 1059061"/>
                <a:gd name="connsiteY4" fmla="*/ 168249 h 2876460"/>
                <a:gd name="connsiteX5" fmla="*/ 11669 w 1059061"/>
                <a:gd name="connsiteY5" fmla="*/ 256032 h 2876460"/>
                <a:gd name="connsiteX6" fmla="*/ 626146 w 1059061"/>
                <a:gd name="connsiteY6" fmla="*/ 1689811 h 2876460"/>
                <a:gd name="connsiteX7" fmla="*/ 765134 w 1059061"/>
                <a:gd name="connsiteY7" fmla="*/ 2750515 h 2876460"/>
                <a:gd name="connsiteX8" fmla="*/ 735874 w 1059061"/>
                <a:gd name="connsiteY8" fmla="*/ 2816352 h 2876460"/>
                <a:gd name="connsiteX9" fmla="*/ 852917 w 1059061"/>
                <a:gd name="connsiteY9" fmla="*/ 2874873 h 2876460"/>
                <a:gd name="connsiteX10" fmla="*/ 1006536 w 1059061"/>
                <a:gd name="connsiteY10" fmla="*/ 2750515 h 2876460"/>
                <a:gd name="connsiteX11" fmla="*/ 1006536 w 1059061"/>
                <a:gd name="connsiteY11" fmla="*/ 2626156 h 2876460"/>
                <a:gd name="connsiteX12" fmla="*/ 369637 w 1059061"/>
                <a:gd name="connsiteY12" fmla="*/ 307238 h 2876460"/>
                <a:gd name="connsiteX13" fmla="*/ 167355 w 1059061"/>
                <a:gd name="connsiteY13" fmla="*/ 0 h 2876460"/>
                <a:gd name="connsiteX0" fmla="*/ 155686 w 1047392"/>
                <a:gd name="connsiteY0" fmla="*/ 0 h 2876460"/>
                <a:gd name="connsiteX1" fmla="*/ 321869 w 1047392"/>
                <a:gd name="connsiteY1" fmla="*/ 226771 h 2876460"/>
                <a:gd name="connsiteX2" fmla="*/ 218183 w 1047392"/>
                <a:gd name="connsiteY2" fmla="*/ 398995 h 2876460"/>
                <a:gd name="connsiteX3" fmla="*/ 36576 w 1047392"/>
                <a:gd name="connsiteY3" fmla="*/ 307238 h 2876460"/>
                <a:gd name="connsiteX4" fmla="*/ 73152 w 1047392"/>
                <a:gd name="connsiteY4" fmla="*/ 168249 h 2876460"/>
                <a:gd name="connsiteX5" fmla="*/ 0 w 1047392"/>
                <a:gd name="connsiteY5" fmla="*/ 256032 h 2876460"/>
                <a:gd name="connsiteX6" fmla="*/ 614477 w 1047392"/>
                <a:gd name="connsiteY6" fmla="*/ 1689811 h 2876460"/>
                <a:gd name="connsiteX7" fmla="*/ 753465 w 1047392"/>
                <a:gd name="connsiteY7" fmla="*/ 2750515 h 2876460"/>
                <a:gd name="connsiteX8" fmla="*/ 724205 w 1047392"/>
                <a:gd name="connsiteY8" fmla="*/ 2816352 h 2876460"/>
                <a:gd name="connsiteX9" fmla="*/ 841248 w 1047392"/>
                <a:gd name="connsiteY9" fmla="*/ 2874873 h 2876460"/>
                <a:gd name="connsiteX10" fmla="*/ 994867 w 1047392"/>
                <a:gd name="connsiteY10" fmla="*/ 2750515 h 2876460"/>
                <a:gd name="connsiteX11" fmla="*/ 994867 w 1047392"/>
                <a:gd name="connsiteY11" fmla="*/ 2626156 h 2876460"/>
                <a:gd name="connsiteX12" fmla="*/ 357968 w 1047392"/>
                <a:gd name="connsiteY12" fmla="*/ 307238 h 2876460"/>
                <a:gd name="connsiteX13" fmla="*/ 155686 w 1047392"/>
                <a:gd name="connsiteY13" fmla="*/ 0 h 2876460"/>
                <a:gd name="connsiteX0" fmla="*/ 151711 w 1043417"/>
                <a:gd name="connsiteY0" fmla="*/ 0 h 2876460"/>
                <a:gd name="connsiteX1" fmla="*/ 317894 w 1043417"/>
                <a:gd name="connsiteY1" fmla="*/ 226771 h 2876460"/>
                <a:gd name="connsiteX2" fmla="*/ 214208 w 1043417"/>
                <a:gd name="connsiteY2" fmla="*/ 398995 h 2876460"/>
                <a:gd name="connsiteX3" fmla="*/ 32601 w 1043417"/>
                <a:gd name="connsiteY3" fmla="*/ 307238 h 2876460"/>
                <a:gd name="connsiteX4" fmla="*/ 69177 w 1043417"/>
                <a:gd name="connsiteY4" fmla="*/ 168249 h 2876460"/>
                <a:gd name="connsiteX5" fmla="*/ 0 w 1043417"/>
                <a:gd name="connsiteY5" fmla="*/ 275910 h 2876460"/>
                <a:gd name="connsiteX6" fmla="*/ 610502 w 1043417"/>
                <a:gd name="connsiteY6" fmla="*/ 1689811 h 2876460"/>
                <a:gd name="connsiteX7" fmla="*/ 749490 w 1043417"/>
                <a:gd name="connsiteY7" fmla="*/ 2750515 h 2876460"/>
                <a:gd name="connsiteX8" fmla="*/ 720230 w 1043417"/>
                <a:gd name="connsiteY8" fmla="*/ 2816352 h 2876460"/>
                <a:gd name="connsiteX9" fmla="*/ 837273 w 1043417"/>
                <a:gd name="connsiteY9" fmla="*/ 2874873 h 2876460"/>
                <a:gd name="connsiteX10" fmla="*/ 990892 w 1043417"/>
                <a:gd name="connsiteY10" fmla="*/ 2750515 h 2876460"/>
                <a:gd name="connsiteX11" fmla="*/ 990892 w 1043417"/>
                <a:gd name="connsiteY11" fmla="*/ 2626156 h 2876460"/>
                <a:gd name="connsiteX12" fmla="*/ 353993 w 1043417"/>
                <a:gd name="connsiteY12" fmla="*/ 307238 h 2876460"/>
                <a:gd name="connsiteX13" fmla="*/ 151711 w 1043417"/>
                <a:gd name="connsiteY13" fmla="*/ 0 h 2876460"/>
                <a:gd name="connsiteX0" fmla="*/ 151711 w 1043417"/>
                <a:gd name="connsiteY0" fmla="*/ 0 h 2876460"/>
                <a:gd name="connsiteX1" fmla="*/ 317894 w 1043417"/>
                <a:gd name="connsiteY1" fmla="*/ 226771 h 2876460"/>
                <a:gd name="connsiteX2" fmla="*/ 214208 w 1043417"/>
                <a:gd name="connsiteY2" fmla="*/ 398995 h 2876460"/>
                <a:gd name="connsiteX3" fmla="*/ 32601 w 1043417"/>
                <a:gd name="connsiteY3" fmla="*/ 307238 h 2876460"/>
                <a:gd name="connsiteX4" fmla="*/ 69177 w 1043417"/>
                <a:gd name="connsiteY4" fmla="*/ 168249 h 2876460"/>
                <a:gd name="connsiteX5" fmla="*/ 0 w 1043417"/>
                <a:gd name="connsiteY5" fmla="*/ 275910 h 2876460"/>
                <a:gd name="connsiteX6" fmla="*/ 610502 w 1043417"/>
                <a:gd name="connsiteY6" fmla="*/ 1689811 h 2876460"/>
                <a:gd name="connsiteX7" fmla="*/ 749490 w 1043417"/>
                <a:gd name="connsiteY7" fmla="*/ 2750515 h 2876460"/>
                <a:gd name="connsiteX8" fmla="*/ 720230 w 1043417"/>
                <a:gd name="connsiteY8" fmla="*/ 2816352 h 2876460"/>
                <a:gd name="connsiteX9" fmla="*/ 837273 w 1043417"/>
                <a:gd name="connsiteY9" fmla="*/ 2874873 h 2876460"/>
                <a:gd name="connsiteX10" fmla="*/ 990892 w 1043417"/>
                <a:gd name="connsiteY10" fmla="*/ 2750515 h 2876460"/>
                <a:gd name="connsiteX11" fmla="*/ 990892 w 1043417"/>
                <a:gd name="connsiteY11" fmla="*/ 2626156 h 2876460"/>
                <a:gd name="connsiteX12" fmla="*/ 353993 w 1043417"/>
                <a:gd name="connsiteY12" fmla="*/ 307238 h 2876460"/>
                <a:gd name="connsiteX13" fmla="*/ 151711 w 1043417"/>
                <a:gd name="connsiteY13" fmla="*/ 0 h 2876460"/>
                <a:gd name="connsiteX0" fmla="*/ 128360 w 1020066"/>
                <a:gd name="connsiteY0" fmla="*/ 0 h 2876460"/>
                <a:gd name="connsiteX1" fmla="*/ 294543 w 1020066"/>
                <a:gd name="connsiteY1" fmla="*/ 226771 h 2876460"/>
                <a:gd name="connsiteX2" fmla="*/ 190857 w 1020066"/>
                <a:gd name="connsiteY2" fmla="*/ 398995 h 2876460"/>
                <a:gd name="connsiteX3" fmla="*/ 9250 w 1020066"/>
                <a:gd name="connsiteY3" fmla="*/ 307238 h 2876460"/>
                <a:gd name="connsiteX4" fmla="*/ 45826 w 1020066"/>
                <a:gd name="connsiteY4" fmla="*/ 168249 h 2876460"/>
                <a:gd name="connsiteX5" fmla="*/ 503 w 1020066"/>
                <a:gd name="connsiteY5" fmla="*/ 299764 h 2876460"/>
                <a:gd name="connsiteX6" fmla="*/ 587151 w 1020066"/>
                <a:gd name="connsiteY6" fmla="*/ 1689811 h 2876460"/>
                <a:gd name="connsiteX7" fmla="*/ 726139 w 1020066"/>
                <a:gd name="connsiteY7" fmla="*/ 2750515 h 2876460"/>
                <a:gd name="connsiteX8" fmla="*/ 696879 w 1020066"/>
                <a:gd name="connsiteY8" fmla="*/ 2816352 h 2876460"/>
                <a:gd name="connsiteX9" fmla="*/ 813922 w 1020066"/>
                <a:gd name="connsiteY9" fmla="*/ 2874873 h 2876460"/>
                <a:gd name="connsiteX10" fmla="*/ 967541 w 1020066"/>
                <a:gd name="connsiteY10" fmla="*/ 2750515 h 2876460"/>
                <a:gd name="connsiteX11" fmla="*/ 967541 w 1020066"/>
                <a:gd name="connsiteY11" fmla="*/ 2626156 h 2876460"/>
                <a:gd name="connsiteX12" fmla="*/ 330642 w 1020066"/>
                <a:gd name="connsiteY12" fmla="*/ 307238 h 2876460"/>
                <a:gd name="connsiteX13" fmla="*/ 128360 w 1020066"/>
                <a:gd name="connsiteY13" fmla="*/ 0 h 2876460"/>
                <a:gd name="connsiteX0" fmla="*/ 128360 w 1020066"/>
                <a:gd name="connsiteY0" fmla="*/ 0 h 2876460"/>
                <a:gd name="connsiteX1" fmla="*/ 294543 w 1020066"/>
                <a:gd name="connsiteY1" fmla="*/ 226771 h 2876460"/>
                <a:gd name="connsiteX2" fmla="*/ 190857 w 1020066"/>
                <a:gd name="connsiteY2" fmla="*/ 398995 h 2876460"/>
                <a:gd name="connsiteX3" fmla="*/ 9250 w 1020066"/>
                <a:gd name="connsiteY3" fmla="*/ 307238 h 2876460"/>
                <a:gd name="connsiteX4" fmla="*/ 45826 w 1020066"/>
                <a:gd name="connsiteY4" fmla="*/ 168249 h 2876460"/>
                <a:gd name="connsiteX5" fmla="*/ 503 w 1020066"/>
                <a:gd name="connsiteY5" fmla="*/ 299764 h 2876460"/>
                <a:gd name="connsiteX6" fmla="*/ 587151 w 1020066"/>
                <a:gd name="connsiteY6" fmla="*/ 1689811 h 2876460"/>
                <a:gd name="connsiteX7" fmla="*/ 726139 w 1020066"/>
                <a:gd name="connsiteY7" fmla="*/ 2750515 h 2876460"/>
                <a:gd name="connsiteX8" fmla="*/ 696879 w 1020066"/>
                <a:gd name="connsiteY8" fmla="*/ 2816352 h 2876460"/>
                <a:gd name="connsiteX9" fmla="*/ 813922 w 1020066"/>
                <a:gd name="connsiteY9" fmla="*/ 2874873 h 2876460"/>
                <a:gd name="connsiteX10" fmla="*/ 967541 w 1020066"/>
                <a:gd name="connsiteY10" fmla="*/ 2750515 h 2876460"/>
                <a:gd name="connsiteX11" fmla="*/ 967541 w 1020066"/>
                <a:gd name="connsiteY11" fmla="*/ 2626156 h 2876460"/>
                <a:gd name="connsiteX12" fmla="*/ 330642 w 1020066"/>
                <a:gd name="connsiteY12" fmla="*/ 307238 h 2876460"/>
                <a:gd name="connsiteX13" fmla="*/ 128360 w 1020066"/>
                <a:gd name="connsiteY13" fmla="*/ 0 h 2876460"/>
                <a:gd name="connsiteX0" fmla="*/ 128360 w 1020066"/>
                <a:gd name="connsiteY0" fmla="*/ 0 h 2876460"/>
                <a:gd name="connsiteX1" fmla="*/ 294543 w 1020066"/>
                <a:gd name="connsiteY1" fmla="*/ 226771 h 2876460"/>
                <a:gd name="connsiteX2" fmla="*/ 190857 w 1020066"/>
                <a:gd name="connsiteY2" fmla="*/ 398995 h 2876460"/>
                <a:gd name="connsiteX3" fmla="*/ 9250 w 1020066"/>
                <a:gd name="connsiteY3" fmla="*/ 307238 h 2876460"/>
                <a:gd name="connsiteX4" fmla="*/ 45826 w 1020066"/>
                <a:gd name="connsiteY4" fmla="*/ 168249 h 2876460"/>
                <a:gd name="connsiteX5" fmla="*/ 503 w 1020066"/>
                <a:gd name="connsiteY5" fmla="*/ 299764 h 2876460"/>
                <a:gd name="connsiteX6" fmla="*/ 587151 w 1020066"/>
                <a:gd name="connsiteY6" fmla="*/ 1689811 h 2876460"/>
                <a:gd name="connsiteX7" fmla="*/ 726139 w 1020066"/>
                <a:gd name="connsiteY7" fmla="*/ 2750515 h 2876460"/>
                <a:gd name="connsiteX8" fmla="*/ 696879 w 1020066"/>
                <a:gd name="connsiteY8" fmla="*/ 2816352 h 2876460"/>
                <a:gd name="connsiteX9" fmla="*/ 813922 w 1020066"/>
                <a:gd name="connsiteY9" fmla="*/ 2874873 h 2876460"/>
                <a:gd name="connsiteX10" fmla="*/ 967541 w 1020066"/>
                <a:gd name="connsiteY10" fmla="*/ 2750515 h 2876460"/>
                <a:gd name="connsiteX11" fmla="*/ 967541 w 1020066"/>
                <a:gd name="connsiteY11" fmla="*/ 2626156 h 2876460"/>
                <a:gd name="connsiteX12" fmla="*/ 330642 w 1020066"/>
                <a:gd name="connsiteY12" fmla="*/ 307238 h 2876460"/>
                <a:gd name="connsiteX13" fmla="*/ 128360 w 1020066"/>
                <a:gd name="connsiteY13" fmla="*/ 0 h 2876460"/>
                <a:gd name="connsiteX0" fmla="*/ 128360 w 1020066"/>
                <a:gd name="connsiteY0" fmla="*/ 0 h 2876460"/>
                <a:gd name="connsiteX1" fmla="*/ 294543 w 1020066"/>
                <a:gd name="connsiteY1" fmla="*/ 226771 h 2876460"/>
                <a:gd name="connsiteX2" fmla="*/ 190857 w 1020066"/>
                <a:gd name="connsiteY2" fmla="*/ 398995 h 2876460"/>
                <a:gd name="connsiteX3" fmla="*/ 9250 w 1020066"/>
                <a:gd name="connsiteY3" fmla="*/ 307238 h 2876460"/>
                <a:gd name="connsiteX4" fmla="*/ 45826 w 1020066"/>
                <a:gd name="connsiteY4" fmla="*/ 168249 h 2876460"/>
                <a:gd name="connsiteX5" fmla="*/ 503 w 1020066"/>
                <a:gd name="connsiteY5" fmla="*/ 299764 h 2876460"/>
                <a:gd name="connsiteX6" fmla="*/ 599078 w 1020066"/>
                <a:gd name="connsiteY6" fmla="*/ 1685836 h 2876460"/>
                <a:gd name="connsiteX7" fmla="*/ 726139 w 1020066"/>
                <a:gd name="connsiteY7" fmla="*/ 2750515 h 2876460"/>
                <a:gd name="connsiteX8" fmla="*/ 696879 w 1020066"/>
                <a:gd name="connsiteY8" fmla="*/ 2816352 h 2876460"/>
                <a:gd name="connsiteX9" fmla="*/ 813922 w 1020066"/>
                <a:gd name="connsiteY9" fmla="*/ 2874873 h 2876460"/>
                <a:gd name="connsiteX10" fmla="*/ 967541 w 1020066"/>
                <a:gd name="connsiteY10" fmla="*/ 2750515 h 2876460"/>
                <a:gd name="connsiteX11" fmla="*/ 967541 w 1020066"/>
                <a:gd name="connsiteY11" fmla="*/ 2626156 h 2876460"/>
                <a:gd name="connsiteX12" fmla="*/ 330642 w 1020066"/>
                <a:gd name="connsiteY12" fmla="*/ 307238 h 2876460"/>
                <a:gd name="connsiteX13" fmla="*/ 128360 w 1020066"/>
                <a:gd name="connsiteY13" fmla="*/ 0 h 2876460"/>
                <a:gd name="connsiteX0" fmla="*/ 128360 w 1020066"/>
                <a:gd name="connsiteY0" fmla="*/ 0 h 2876460"/>
                <a:gd name="connsiteX1" fmla="*/ 294543 w 1020066"/>
                <a:gd name="connsiteY1" fmla="*/ 226771 h 2876460"/>
                <a:gd name="connsiteX2" fmla="*/ 190857 w 1020066"/>
                <a:gd name="connsiteY2" fmla="*/ 398995 h 2876460"/>
                <a:gd name="connsiteX3" fmla="*/ 9250 w 1020066"/>
                <a:gd name="connsiteY3" fmla="*/ 307238 h 2876460"/>
                <a:gd name="connsiteX4" fmla="*/ 45826 w 1020066"/>
                <a:gd name="connsiteY4" fmla="*/ 168249 h 2876460"/>
                <a:gd name="connsiteX5" fmla="*/ 503 w 1020066"/>
                <a:gd name="connsiteY5" fmla="*/ 299764 h 2876460"/>
                <a:gd name="connsiteX6" fmla="*/ 599078 w 1020066"/>
                <a:gd name="connsiteY6" fmla="*/ 1685836 h 2876460"/>
                <a:gd name="connsiteX7" fmla="*/ 726139 w 1020066"/>
                <a:gd name="connsiteY7" fmla="*/ 2750515 h 2876460"/>
                <a:gd name="connsiteX8" fmla="*/ 696879 w 1020066"/>
                <a:gd name="connsiteY8" fmla="*/ 2816352 h 2876460"/>
                <a:gd name="connsiteX9" fmla="*/ 813922 w 1020066"/>
                <a:gd name="connsiteY9" fmla="*/ 2874873 h 2876460"/>
                <a:gd name="connsiteX10" fmla="*/ 967541 w 1020066"/>
                <a:gd name="connsiteY10" fmla="*/ 2750515 h 2876460"/>
                <a:gd name="connsiteX11" fmla="*/ 967541 w 1020066"/>
                <a:gd name="connsiteY11" fmla="*/ 2626156 h 2876460"/>
                <a:gd name="connsiteX12" fmla="*/ 330642 w 1020066"/>
                <a:gd name="connsiteY12" fmla="*/ 307238 h 2876460"/>
                <a:gd name="connsiteX13" fmla="*/ 128360 w 1020066"/>
                <a:gd name="connsiteY13" fmla="*/ 0 h 2876460"/>
                <a:gd name="connsiteX0" fmla="*/ 138476 w 1030182"/>
                <a:gd name="connsiteY0" fmla="*/ 0 h 2876460"/>
                <a:gd name="connsiteX1" fmla="*/ 304659 w 1030182"/>
                <a:gd name="connsiteY1" fmla="*/ 226771 h 2876460"/>
                <a:gd name="connsiteX2" fmla="*/ 200973 w 1030182"/>
                <a:gd name="connsiteY2" fmla="*/ 398995 h 2876460"/>
                <a:gd name="connsiteX3" fmla="*/ 19366 w 1030182"/>
                <a:gd name="connsiteY3" fmla="*/ 307238 h 2876460"/>
                <a:gd name="connsiteX4" fmla="*/ 55942 w 1030182"/>
                <a:gd name="connsiteY4" fmla="*/ 168249 h 2876460"/>
                <a:gd name="connsiteX5" fmla="*/ 10619 w 1030182"/>
                <a:gd name="connsiteY5" fmla="*/ 299764 h 2876460"/>
                <a:gd name="connsiteX6" fmla="*/ 609194 w 1030182"/>
                <a:gd name="connsiteY6" fmla="*/ 1685836 h 2876460"/>
                <a:gd name="connsiteX7" fmla="*/ 736255 w 1030182"/>
                <a:gd name="connsiteY7" fmla="*/ 2750515 h 2876460"/>
                <a:gd name="connsiteX8" fmla="*/ 706995 w 1030182"/>
                <a:gd name="connsiteY8" fmla="*/ 2816352 h 2876460"/>
                <a:gd name="connsiteX9" fmla="*/ 824038 w 1030182"/>
                <a:gd name="connsiteY9" fmla="*/ 2874873 h 2876460"/>
                <a:gd name="connsiteX10" fmla="*/ 977657 w 1030182"/>
                <a:gd name="connsiteY10" fmla="*/ 2750515 h 2876460"/>
                <a:gd name="connsiteX11" fmla="*/ 977657 w 1030182"/>
                <a:gd name="connsiteY11" fmla="*/ 2626156 h 2876460"/>
                <a:gd name="connsiteX12" fmla="*/ 340758 w 1030182"/>
                <a:gd name="connsiteY12" fmla="*/ 307238 h 2876460"/>
                <a:gd name="connsiteX13" fmla="*/ 138476 w 1030182"/>
                <a:gd name="connsiteY13" fmla="*/ 0 h 2876460"/>
                <a:gd name="connsiteX0" fmla="*/ 134426 w 1026132"/>
                <a:gd name="connsiteY0" fmla="*/ 0 h 2876460"/>
                <a:gd name="connsiteX1" fmla="*/ 300609 w 1026132"/>
                <a:gd name="connsiteY1" fmla="*/ 226771 h 2876460"/>
                <a:gd name="connsiteX2" fmla="*/ 196923 w 1026132"/>
                <a:gd name="connsiteY2" fmla="*/ 398995 h 2876460"/>
                <a:gd name="connsiteX3" fmla="*/ 15316 w 1026132"/>
                <a:gd name="connsiteY3" fmla="*/ 307238 h 2876460"/>
                <a:gd name="connsiteX4" fmla="*/ 51892 w 1026132"/>
                <a:gd name="connsiteY4" fmla="*/ 168249 h 2876460"/>
                <a:gd name="connsiteX5" fmla="*/ 6569 w 1026132"/>
                <a:gd name="connsiteY5" fmla="*/ 299764 h 2876460"/>
                <a:gd name="connsiteX6" fmla="*/ 605144 w 1026132"/>
                <a:gd name="connsiteY6" fmla="*/ 1685836 h 2876460"/>
                <a:gd name="connsiteX7" fmla="*/ 732205 w 1026132"/>
                <a:gd name="connsiteY7" fmla="*/ 2750515 h 2876460"/>
                <a:gd name="connsiteX8" fmla="*/ 702945 w 1026132"/>
                <a:gd name="connsiteY8" fmla="*/ 2816352 h 2876460"/>
                <a:gd name="connsiteX9" fmla="*/ 819988 w 1026132"/>
                <a:gd name="connsiteY9" fmla="*/ 2874873 h 2876460"/>
                <a:gd name="connsiteX10" fmla="*/ 973607 w 1026132"/>
                <a:gd name="connsiteY10" fmla="*/ 2750515 h 2876460"/>
                <a:gd name="connsiteX11" fmla="*/ 973607 w 1026132"/>
                <a:gd name="connsiteY11" fmla="*/ 2626156 h 2876460"/>
                <a:gd name="connsiteX12" fmla="*/ 336708 w 1026132"/>
                <a:gd name="connsiteY12" fmla="*/ 307238 h 2876460"/>
                <a:gd name="connsiteX13" fmla="*/ 134426 w 1026132"/>
                <a:gd name="connsiteY13" fmla="*/ 0 h 2876460"/>
                <a:gd name="connsiteX0" fmla="*/ 134426 w 1026132"/>
                <a:gd name="connsiteY0" fmla="*/ 0 h 2876460"/>
                <a:gd name="connsiteX1" fmla="*/ 300609 w 1026132"/>
                <a:gd name="connsiteY1" fmla="*/ 226771 h 2876460"/>
                <a:gd name="connsiteX2" fmla="*/ 196923 w 1026132"/>
                <a:gd name="connsiteY2" fmla="*/ 398995 h 2876460"/>
                <a:gd name="connsiteX3" fmla="*/ 15316 w 1026132"/>
                <a:gd name="connsiteY3" fmla="*/ 307238 h 2876460"/>
                <a:gd name="connsiteX4" fmla="*/ 51892 w 1026132"/>
                <a:gd name="connsiteY4" fmla="*/ 168249 h 2876460"/>
                <a:gd name="connsiteX5" fmla="*/ 6569 w 1026132"/>
                <a:gd name="connsiteY5" fmla="*/ 299764 h 2876460"/>
                <a:gd name="connsiteX6" fmla="*/ 605144 w 1026132"/>
                <a:gd name="connsiteY6" fmla="*/ 1685836 h 2876460"/>
                <a:gd name="connsiteX7" fmla="*/ 732205 w 1026132"/>
                <a:gd name="connsiteY7" fmla="*/ 2750515 h 2876460"/>
                <a:gd name="connsiteX8" fmla="*/ 702945 w 1026132"/>
                <a:gd name="connsiteY8" fmla="*/ 2816352 h 2876460"/>
                <a:gd name="connsiteX9" fmla="*/ 819988 w 1026132"/>
                <a:gd name="connsiteY9" fmla="*/ 2874873 h 2876460"/>
                <a:gd name="connsiteX10" fmla="*/ 973607 w 1026132"/>
                <a:gd name="connsiteY10" fmla="*/ 2750515 h 2876460"/>
                <a:gd name="connsiteX11" fmla="*/ 973607 w 1026132"/>
                <a:gd name="connsiteY11" fmla="*/ 2626156 h 2876460"/>
                <a:gd name="connsiteX12" fmla="*/ 336708 w 1026132"/>
                <a:gd name="connsiteY12" fmla="*/ 307238 h 2876460"/>
                <a:gd name="connsiteX13" fmla="*/ 134426 w 1026132"/>
                <a:gd name="connsiteY13" fmla="*/ 0 h 2876460"/>
                <a:gd name="connsiteX0" fmla="*/ 134426 w 1026132"/>
                <a:gd name="connsiteY0" fmla="*/ 0 h 2876460"/>
                <a:gd name="connsiteX1" fmla="*/ 300609 w 1026132"/>
                <a:gd name="connsiteY1" fmla="*/ 226771 h 2876460"/>
                <a:gd name="connsiteX2" fmla="*/ 196923 w 1026132"/>
                <a:gd name="connsiteY2" fmla="*/ 398995 h 2876460"/>
                <a:gd name="connsiteX3" fmla="*/ 15316 w 1026132"/>
                <a:gd name="connsiteY3" fmla="*/ 307238 h 2876460"/>
                <a:gd name="connsiteX4" fmla="*/ 51892 w 1026132"/>
                <a:gd name="connsiteY4" fmla="*/ 168249 h 2876460"/>
                <a:gd name="connsiteX5" fmla="*/ 6569 w 1026132"/>
                <a:gd name="connsiteY5" fmla="*/ 299764 h 2876460"/>
                <a:gd name="connsiteX6" fmla="*/ 605144 w 1026132"/>
                <a:gd name="connsiteY6" fmla="*/ 1685836 h 2876460"/>
                <a:gd name="connsiteX7" fmla="*/ 732205 w 1026132"/>
                <a:gd name="connsiteY7" fmla="*/ 2750515 h 2876460"/>
                <a:gd name="connsiteX8" fmla="*/ 702945 w 1026132"/>
                <a:gd name="connsiteY8" fmla="*/ 2816352 h 2876460"/>
                <a:gd name="connsiteX9" fmla="*/ 819988 w 1026132"/>
                <a:gd name="connsiteY9" fmla="*/ 2874873 h 2876460"/>
                <a:gd name="connsiteX10" fmla="*/ 973607 w 1026132"/>
                <a:gd name="connsiteY10" fmla="*/ 2750515 h 2876460"/>
                <a:gd name="connsiteX11" fmla="*/ 973607 w 1026132"/>
                <a:gd name="connsiteY11" fmla="*/ 2626156 h 2876460"/>
                <a:gd name="connsiteX12" fmla="*/ 336708 w 1026132"/>
                <a:gd name="connsiteY12" fmla="*/ 307238 h 2876460"/>
                <a:gd name="connsiteX13" fmla="*/ 134426 w 1026132"/>
                <a:gd name="connsiteY13" fmla="*/ 0 h 2876460"/>
                <a:gd name="connsiteX0" fmla="*/ 134426 w 1026132"/>
                <a:gd name="connsiteY0" fmla="*/ 0 h 2876854"/>
                <a:gd name="connsiteX1" fmla="*/ 300609 w 1026132"/>
                <a:gd name="connsiteY1" fmla="*/ 226771 h 2876854"/>
                <a:gd name="connsiteX2" fmla="*/ 196923 w 1026132"/>
                <a:gd name="connsiteY2" fmla="*/ 398995 h 2876854"/>
                <a:gd name="connsiteX3" fmla="*/ 15316 w 1026132"/>
                <a:gd name="connsiteY3" fmla="*/ 307238 h 2876854"/>
                <a:gd name="connsiteX4" fmla="*/ 51892 w 1026132"/>
                <a:gd name="connsiteY4" fmla="*/ 168249 h 2876854"/>
                <a:gd name="connsiteX5" fmla="*/ 6569 w 1026132"/>
                <a:gd name="connsiteY5" fmla="*/ 299764 h 2876854"/>
                <a:gd name="connsiteX6" fmla="*/ 605144 w 1026132"/>
                <a:gd name="connsiteY6" fmla="*/ 1685836 h 2876854"/>
                <a:gd name="connsiteX7" fmla="*/ 728916 w 1026132"/>
                <a:gd name="connsiteY7" fmla="*/ 2678152 h 2876854"/>
                <a:gd name="connsiteX8" fmla="*/ 702945 w 1026132"/>
                <a:gd name="connsiteY8" fmla="*/ 2816352 h 2876854"/>
                <a:gd name="connsiteX9" fmla="*/ 819988 w 1026132"/>
                <a:gd name="connsiteY9" fmla="*/ 2874873 h 2876854"/>
                <a:gd name="connsiteX10" fmla="*/ 973607 w 1026132"/>
                <a:gd name="connsiteY10" fmla="*/ 2750515 h 2876854"/>
                <a:gd name="connsiteX11" fmla="*/ 973607 w 1026132"/>
                <a:gd name="connsiteY11" fmla="*/ 2626156 h 2876854"/>
                <a:gd name="connsiteX12" fmla="*/ 336708 w 1026132"/>
                <a:gd name="connsiteY12" fmla="*/ 307238 h 2876854"/>
                <a:gd name="connsiteX13" fmla="*/ 134426 w 1026132"/>
                <a:gd name="connsiteY13" fmla="*/ 0 h 2876854"/>
                <a:gd name="connsiteX0" fmla="*/ 134426 w 1026132"/>
                <a:gd name="connsiteY0" fmla="*/ 0 h 2876854"/>
                <a:gd name="connsiteX1" fmla="*/ 300609 w 1026132"/>
                <a:gd name="connsiteY1" fmla="*/ 226771 h 2876854"/>
                <a:gd name="connsiteX2" fmla="*/ 196923 w 1026132"/>
                <a:gd name="connsiteY2" fmla="*/ 398995 h 2876854"/>
                <a:gd name="connsiteX3" fmla="*/ 15316 w 1026132"/>
                <a:gd name="connsiteY3" fmla="*/ 307238 h 2876854"/>
                <a:gd name="connsiteX4" fmla="*/ 51892 w 1026132"/>
                <a:gd name="connsiteY4" fmla="*/ 168249 h 2876854"/>
                <a:gd name="connsiteX5" fmla="*/ 6569 w 1026132"/>
                <a:gd name="connsiteY5" fmla="*/ 299764 h 2876854"/>
                <a:gd name="connsiteX6" fmla="*/ 605144 w 1026132"/>
                <a:gd name="connsiteY6" fmla="*/ 1685836 h 2876854"/>
                <a:gd name="connsiteX7" fmla="*/ 728916 w 1026132"/>
                <a:gd name="connsiteY7" fmla="*/ 2678152 h 2876854"/>
                <a:gd name="connsiteX8" fmla="*/ 702945 w 1026132"/>
                <a:gd name="connsiteY8" fmla="*/ 2816352 h 2876854"/>
                <a:gd name="connsiteX9" fmla="*/ 819988 w 1026132"/>
                <a:gd name="connsiteY9" fmla="*/ 2874873 h 2876854"/>
                <a:gd name="connsiteX10" fmla="*/ 973607 w 1026132"/>
                <a:gd name="connsiteY10" fmla="*/ 2750515 h 2876854"/>
                <a:gd name="connsiteX11" fmla="*/ 973607 w 1026132"/>
                <a:gd name="connsiteY11" fmla="*/ 2626156 h 2876854"/>
                <a:gd name="connsiteX12" fmla="*/ 336708 w 1026132"/>
                <a:gd name="connsiteY12" fmla="*/ 307238 h 2876854"/>
                <a:gd name="connsiteX13" fmla="*/ 134426 w 1026132"/>
                <a:gd name="connsiteY13" fmla="*/ 0 h 2876854"/>
                <a:gd name="connsiteX0" fmla="*/ 134426 w 1026132"/>
                <a:gd name="connsiteY0" fmla="*/ 0 h 2877152"/>
                <a:gd name="connsiteX1" fmla="*/ 300609 w 1026132"/>
                <a:gd name="connsiteY1" fmla="*/ 226771 h 2877152"/>
                <a:gd name="connsiteX2" fmla="*/ 196923 w 1026132"/>
                <a:gd name="connsiteY2" fmla="*/ 398995 h 2877152"/>
                <a:gd name="connsiteX3" fmla="*/ 15316 w 1026132"/>
                <a:gd name="connsiteY3" fmla="*/ 307238 h 2877152"/>
                <a:gd name="connsiteX4" fmla="*/ 51892 w 1026132"/>
                <a:gd name="connsiteY4" fmla="*/ 168249 h 2877152"/>
                <a:gd name="connsiteX5" fmla="*/ 6569 w 1026132"/>
                <a:gd name="connsiteY5" fmla="*/ 299764 h 2877152"/>
                <a:gd name="connsiteX6" fmla="*/ 605144 w 1026132"/>
                <a:gd name="connsiteY6" fmla="*/ 1685836 h 2877152"/>
                <a:gd name="connsiteX7" fmla="*/ 719048 w 1026132"/>
                <a:gd name="connsiteY7" fmla="*/ 2638681 h 2877152"/>
                <a:gd name="connsiteX8" fmla="*/ 702945 w 1026132"/>
                <a:gd name="connsiteY8" fmla="*/ 2816352 h 2877152"/>
                <a:gd name="connsiteX9" fmla="*/ 819988 w 1026132"/>
                <a:gd name="connsiteY9" fmla="*/ 2874873 h 2877152"/>
                <a:gd name="connsiteX10" fmla="*/ 973607 w 1026132"/>
                <a:gd name="connsiteY10" fmla="*/ 2750515 h 2877152"/>
                <a:gd name="connsiteX11" fmla="*/ 973607 w 1026132"/>
                <a:gd name="connsiteY11" fmla="*/ 2626156 h 2877152"/>
                <a:gd name="connsiteX12" fmla="*/ 336708 w 1026132"/>
                <a:gd name="connsiteY12" fmla="*/ 307238 h 2877152"/>
                <a:gd name="connsiteX13" fmla="*/ 134426 w 1026132"/>
                <a:gd name="connsiteY13" fmla="*/ 0 h 2877152"/>
                <a:gd name="connsiteX0" fmla="*/ 134426 w 1026132"/>
                <a:gd name="connsiteY0" fmla="*/ 0 h 2877152"/>
                <a:gd name="connsiteX1" fmla="*/ 300609 w 1026132"/>
                <a:gd name="connsiteY1" fmla="*/ 226771 h 2877152"/>
                <a:gd name="connsiteX2" fmla="*/ 196923 w 1026132"/>
                <a:gd name="connsiteY2" fmla="*/ 398995 h 2877152"/>
                <a:gd name="connsiteX3" fmla="*/ 15316 w 1026132"/>
                <a:gd name="connsiteY3" fmla="*/ 307238 h 2877152"/>
                <a:gd name="connsiteX4" fmla="*/ 51892 w 1026132"/>
                <a:gd name="connsiteY4" fmla="*/ 168249 h 2877152"/>
                <a:gd name="connsiteX5" fmla="*/ 6569 w 1026132"/>
                <a:gd name="connsiteY5" fmla="*/ 299764 h 2877152"/>
                <a:gd name="connsiteX6" fmla="*/ 605144 w 1026132"/>
                <a:gd name="connsiteY6" fmla="*/ 1685836 h 2877152"/>
                <a:gd name="connsiteX7" fmla="*/ 719048 w 1026132"/>
                <a:gd name="connsiteY7" fmla="*/ 2638681 h 2877152"/>
                <a:gd name="connsiteX8" fmla="*/ 702945 w 1026132"/>
                <a:gd name="connsiteY8" fmla="*/ 2816352 h 2877152"/>
                <a:gd name="connsiteX9" fmla="*/ 819988 w 1026132"/>
                <a:gd name="connsiteY9" fmla="*/ 2874873 h 2877152"/>
                <a:gd name="connsiteX10" fmla="*/ 973607 w 1026132"/>
                <a:gd name="connsiteY10" fmla="*/ 2750515 h 2877152"/>
                <a:gd name="connsiteX11" fmla="*/ 973607 w 1026132"/>
                <a:gd name="connsiteY11" fmla="*/ 2626156 h 2877152"/>
                <a:gd name="connsiteX12" fmla="*/ 336708 w 1026132"/>
                <a:gd name="connsiteY12" fmla="*/ 307238 h 2877152"/>
                <a:gd name="connsiteX13" fmla="*/ 134426 w 1026132"/>
                <a:gd name="connsiteY13" fmla="*/ 0 h 2877152"/>
                <a:gd name="connsiteX0" fmla="*/ 134426 w 1026132"/>
                <a:gd name="connsiteY0" fmla="*/ 0 h 2877152"/>
                <a:gd name="connsiteX1" fmla="*/ 300609 w 1026132"/>
                <a:gd name="connsiteY1" fmla="*/ 226771 h 2877152"/>
                <a:gd name="connsiteX2" fmla="*/ 196923 w 1026132"/>
                <a:gd name="connsiteY2" fmla="*/ 398995 h 2877152"/>
                <a:gd name="connsiteX3" fmla="*/ 15316 w 1026132"/>
                <a:gd name="connsiteY3" fmla="*/ 307238 h 2877152"/>
                <a:gd name="connsiteX4" fmla="*/ 51892 w 1026132"/>
                <a:gd name="connsiteY4" fmla="*/ 168249 h 2877152"/>
                <a:gd name="connsiteX5" fmla="*/ 6569 w 1026132"/>
                <a:gd name="connsiteY5" fmla="*/ 299764 h 2877152"/>
                <a:gd name="connsiteX6" fmla="*/ 605144 w 1026132"/>
                <a:gd name="connsiteY6" fmla="*/ 1685836 h 2877152"/>
                <a:gd name="connsiteX7" fmla="*/ 719048 w 1026132"/>
                <a:gd name="connsiteY7" fmla="*/ 2638681 h 2877152"/>
                <a:gd name="connsiteX8" fmla="*/ 702945 w 1026132"/>
                <a:gd name="connsiteY8" fmla="*/ 2816352 h 2877152"/>
                <a:gd name="connsiteX9" fmla="*/ 819988 w 1026132"/>
                <a:gd name="connsiteY9" fmla="*/ 2874873 h 2877152"/>
                <a:gd name="connsiteX10" fmla="*/ 973607 w 1026132"/>
                <a:gd name="connsiteY10" fmla="*/ 2750515 h 2877152"/>
                <a:gd name="connsiteX11" fmla="*/ 973607 w 1026132"/>
                <a:gd name="connsiteY11" fmla="*/ 2626156 h 2877152"/>
                <a:gd name="connsiteX12" fmla="*/ 336708 w 1026132"/>
                <a:gd name="connsiteY12" fmla="*/ 307238 h 2877152"/>
                <a:gd name="connsiteX13" fmla="*/ 134426 w 1026132"/>
                <a:gd name="connsiteY13" fmla="*/ 0 h 2877152"/>
                <a:gd name="connsiteX0" fmla="*/ 134426 w 995195"/>
                <a:gd name="connsiteY0" fmla="*/ 0 h 2877152"/>
                <a:gd name="connsiteX1" fmla="*/ 300609 w 995195"/>
                <a:gd name="connsiteY1" fmla="*/ 226771 h 2877152"/>
                <a:gd name="connsiteX2" fmla="*/ 196923 w 995195"/>
                <a:gd name="connsiteY2" fmla="*/ 398995 h 2877152"/>
                <a:gd name="connsiteX3" fmla="*/ 15316 w 995195"/>
                <a:gd name="connsiteY3" fmla="*/ 307238 h 2877152"/>
                <a:gd name="connsiteX4" fmla="*/ 51892 w 995195"/>
                <a:gd name="connsiteY4" fmla="*/ 168249 h 2877152"/>
                <a:gd name="connsiteX5" fmla="*/ 6569 w 995195"/>
                <a:gd name="connsiteY5" fmla="*/ 299764 h 2877152"/>
                <a:gd name="connsiteX6" fmla="*/ 605144 w 995195"/>
                <a:gd name="connsiteY6" fmla="*/ 1685836 h 2877152"/>
                <a:gd name="connsiteX7" fmla="*/ 719048 w 995195"/>
                <a:gd name="connsiteY7" fmla="*/ 2638681 h 2877152"/>
                <a:gd name="connsiteX8" fmla="*/ 702945 w 995195"/>
                <a:gd name="connsiteY8" fmla="*/ 2816352 h 2877152"/>
                <a:gd name="connsiteX9" fmla="*/ 819988 w 995195"/>
                <a:gd name="connsiteY9" fmla="*/ 2874873 h 2877152"/>
                <a:gd name="connsiteX10" fmla="*/ 973607 w 995195"/>
                <a:gd name="connsiteY10" fmla="*/ 2750515 h 2877152"/>
                <a:gd name="connsiteX11" fmla="*/ 973607 w 995195"/>
                <a:gd name="connsiteY11" fmla="*/ 2626156 h 2877152"/>
                <a:gd name="connsiteX12" fmla="*/ 336708 w 995195"/>
                <a:gd name="connsiteY12" fmla="*/ 307238 h 2877152"/>
                <a:gd name="connsiteX13" fmla="*/ 134426 w 995195"/>
                <a:gd name="connsiteY13" fmla="*/ 0 h 2877152"/>
                <a:gd name="connsiteX0" fmla="*/ 134426 w 995195"/>
                <a:gd name="connsiteY0" fmla="*/ 0 h 2877152"/>
                <a:gd name="connsiteX1" fmla="*/ 300609 w 995195"/>
                <a:gd name="connsiteY1" fmla="*/ 226771 h 2877152"/>
                <a:gd name="connsiteX2" fmla="*/ 183178 w 995195"/>
                <a:gd name="connsiteY2" fmla="*/ 380669 h 2877152"/>
                <a:gd name="connsiteX3" fmla="*/ 15316 w 995195"/>
                <a:gd name="connsiteY3" fmla="*/ 307238 h 2877152"/>
                <a:gd name="connsiteX4" fmla="*/ 51892 w 995195"/>
                <a:gd name="connsiteY4" fmla="*/ 168249 h 2877152"/>
                <a:gd name="connsiteX5" fmla="*/ 6569 w 995195"/>
                <a:gd name="connsiteY5" fmla="*/ 299764 h 2877152"/>
                <a:gd name="connsiteX6" fmla="*/ 605144 w 995195"/>
                <a:gd name="connsiteY6" fmla="*/ 1685836 h 2877152"/>
                <a:gd name="connsiteX7" fmla="*/ 719048 w 995195"/>
                <a:gd name="connsiteY7" fmla="*/ 2638681 h 2877152"/>
                <a:gd name="connsiteX8" fmla="*/ 702945 w 995195"/>
                <a:gd name="connsiteY8" fmla="*/ 2816352 h 2877152"/>
                <a:gd name="connsiteX9" fmla="*/ 819988 w 995195"/>
                <a:gd name="connsiteY9" fmla="*/ 2874873 h 2877152"/>
                <a:gd name="connsiteX10" fmla="*/ 973607 w 995195"/>
                <a:gd name="connsiteY10" fmla="*/ 2750515 h 2877152"/>
                <a:gd name="connsiteX11" fmla="*/ 973607 w 995195"/>
                <a:gd name="connsiteY11" fmla="*/ 2626156 h 2877152"/>
                <a:gd name="connsiteX12" fmla="*/ 336708 w 995195"/>
                <a:gd name="connsiteY12" fmla="*/ 307238 h 2877152"/>
                <a:gd name="connsiteX13" fmla="*/ 134426 w 995195"/>
                <a:gd name="connsiteY13" fmla="*/ 0 h 2877152"/>
                <a:gd name="connsiteX0" fmla="*/ 134426 w 995195"/>
                <a:gd name="connsiteY0" fmla="*/ 0 h 2877152"/>
                <a:gd name="connsiteX1" fmla="*/ 300609 w 995195"/>
                <a:gd name="connsiteY1" fmla="*/ 226771 h 2877152"/>
                <a:gd name="connsiteX2" fmla="*/ 183178 w 995195"/>
                <a:gd name="connsiteY2" fmla="*/ 380669 h 2877152"/>
                <a:gd name="connsiteX3" fmla="*/ 15316 w 995195"/>
                <a:gd name="connsiteY3" fmla="*/ 307238 h 2877152"/>
                <a:gd name="connsiteX4" fmla="*/ 51892 w 995195"/>
                <a:gd name="connsiteY4" fmla="*/ 168249 h 2877152"/>
                <a:gd name="connsiteX5" fmla="*/ 6569 w 995195"/>
                <a:gd name="connsiteY5" fmla="*/ 299764 h 2877152"/>
                <a:gd name="connsiteX6" fmla="*/ 605144 w 995195"/>
                <a:gd name="connsiteY6" fmla="*/ 1685836 h 2877152"/>
                <a:gd name="connsiteX7" fmla="*/ 719048 w 995195"/>
                <a:gd name="connsiteY7" fmla="*/ 2638681 h 2877152"/>
                <a:gd name="connsiteX8" fmla="*/ 702945 w 995195"/>
                <a:gd name="connsiteY8" fmla="*/ 2816352 h 2877152"/>
                <a:gd name="connsiteX9" fmla="*/ 819988 w 995195"/>
                <a:gd name="connsiteY9" fmla="*/ 2874873 h 2877152"/>
                <a:gd name="connsiteX10" fmla="*/ 973607 w 995195"/>
                <a:gd name="connsiteY10" fmla="*/ 2750515 h 2877152"/>
                <a:gd name="connsiteX11" fmla="*/ 973607 w 995195"/>
                <a:gd name="connsiteY11" fmla="*/ 2626156 h 2877152"/>
                <a:gd name="connsiteX12" fmla="*/ 336708 w 995195"/>
                <a:gd name="connsiteY12" fmla="*/ 307238 h 2877152"/>
                <a:gd name="connsiteX13" fmla="*/ 134426 w 995195"/>
                <a:gd name="connsiteY13" fmla="*/ 0 h 2877152"/>
                <a:gd name="connsiteX0" fmla="*/ 134426 w 995195"/>
                <a:gd name="connsiteY0" fmla="*/ 0 h 2877152"/>
                <a:gd name="connsiteX1" fmla="*/ 300609 w 995195"/>
                <a:gd name="connsiteY1" fmla="*/ 226771 h 2877152"/>
                <a:gd name="connsiteX2" fmla="*/ 169433 w 995195"/>
                <a:gd name="connsiteY2" fmla="*/ 376087 h 2877152"/>
                <a:gd name="connsiteX3" fmla="*/ 15316 w 995195"/>
                <a:gd name="connsiteY3" fmla="*/ 307238 h 2877152"/>
                <a:gd name="connsiteX4" fmla="*/ 51892 w 995195"/>
                <a:gd name="connsiteY4" fmla="*/ 168249 h 2877152"/>
                <a:gd name="connsiteX5" fmla="*/ 6569 w 995195"/>
                <a:gd name="connsiteY5" fmla="*/ 299764 h 2877152"/>
                <a:gd name="connsiteX6" fmla="*/ 605144 w 995195"/>
                <a:gd name="connsiteY6" fmla="*/ 1685836 h 2877152"/>
                <a:gd name="connsiteX7" fmla="*/ 719048 w 995195"/>
                <a:gd name="connsiteY7" fmla="*/ 2638681 h 2877152"/>
                <a:gd name="connsiteX8" fmla="*/ 702945 w 995195"/>
                <a:gd name="connsiteY8" fmla="*/ 2816352 h 2877152"/>
                <a:gd name="connsiteX9" fmla="*/ 819988 w 995195"/>
                <a:gd name="connsiteY9" fmla="*/ 2874873 h 2877152"/>
                <a:gd name="connsiteX10" fmla="*/ 973607 w 995195"/>
                <a:gd name="connsiteY10" fmla="*/ 2750515 h 2877152"/>
                <a:gd name="connsiteX11" fmla="*/ 973607 w 995195"/>
                <a:gd name="connsiteY11" fmla="*/ 2626156 h 2877152"/>
                <a:gd name="connsiteX12" fmla="*/ 336708 w 995195"/>
                <a:gd name="connsiteY12" fmla="*/ 307238 h 2877152"/>
                <a:gd name="connsiteX13" fmla="*/ 134426 w 995195"/>
                <a:gd name="connsiteY13" fmla="*/ 0 h 2877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95195" h="2877152">
                  <a:moveTo>
                    <a:pt x="134426" y="0"/>
                  </a:moveTo>
                  <a:cubicBezTo>
                    <a:pt x="257778" y="54438"/>
                    <a:pt x="294775" y="164090"/>
                    <a:pt x="300609" y="226771"/>
                  </a:cubicBezTo>
                  <a:cubicBezTo>
                    <a:pt x="306443" y="289452"/>
                    <a:pt x="249273" y="366432"/>
                    <a:pt x="169433" y="376087"/>
                  </a:cubicBezTo>
                  <a:cubicBezTo>
                    <a:pt x="89593" y="385742"/>
                    <a:pt x="34906" y="341877"/>
                    <a:pt x="15316" y="307238"/>
                  </a:cubicBezTo>
                  <a:cubicBezTo>
                    <a:pt x="-4274" y="272599"/>
                    <a:pt x="18231" y="204613"/>
                    <a:pt x="51892" y="168249"/>
                  </a:cubicBezTo>
                  <a:cubicBezTo>
                    <a:pt x="-11343" y="223326"/>
                    <a:pt x="-2973" y="269121"/>
                    <a:pt x="6569" y="299764"/>
                  </a:cubicBezTo>
                  <a:cubicBezTo>
                    <a:pt x="164377" y="517577"/>
                    <a:pt x="486398" y="1296017"/>
                    <a:pt x="605144" y="1685836"/>
                  </a:cubicBezTo>
                  <a:cubicBezTo>
                    <a:pt x="723891" y="2075656"/>
                    <a:pt x="719194" y="2565385"/>
                    <a:pt x="719048" y="2638681"/>
                  </a:cubicBezTo>
                  <a:cubicBezTo>
                    <a:pt x="718902" y="2711977"/>
                    <a:pt x="686122" y="2776987"/>
                    <a:pt x="702945" y="2816352"/>
                  </a:cubicBezTo>
                  <a:cubicBezTo>
                    <a:pt x="719768" y="2855717"/>
                    <a:pt x="774878" y="2885846"/>
                    <a:pt x="819988" y="2874873"/>
                  </a:cubicBezTo>
                  <a:cubicBezTo>
                    <a:pt x="865098" y="2863900"/>
                    <a:pt x="948004" y="2791968"/>
                    <a:pt x="973607" y="2750515"/>
                  </a:cubicBezTo>
                  <a:cubicBezTo>
                    <a:pt x="999210" y="2709062"/>
                    <a:pt x="1005406" y="2724112"/>
                    <a:pt x="973607" y="2626156"/>
                  </a:cubicBezTo>
                  <a:cubicBezTo>
                    <a:pt x="869445" y="2228882"/>
                    <a:pt x="473258" y="744931"/>
                    <a:pt x="336708" y="307238"/>
                  </a:cubicBezTo>
                  <a:cubicBezTo>
                    <a:pt x="271719" y="60376"/>
                    <a:pt x="229895" y="31302"/>
                    <a:pt x="134426" y="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4174446" y="609396"/>
              <a:ext cx="1022421" cy="2876460"/>
            </a:xfrm>
            <a:custGeom>
              <a:avLst/>
              <a:gdLst>
                <a:gd name="connsiteX0" fmla="*/ 203421 w 1087898"/>
                <a:gd name="connsiteY0" fmla="*/ 142672 h 3019132"/>
                <a:gd name="connsiteX1" fmla="*/ 349725 w 1087898"/>
                <a:gd name="connsiteY1" fmla="*/ 369443 h 3019132"/>
                <a:gd name="connsiteX2" fmla="*/ 261942 w 1087898"/>
                <a:gd name="connsiteY2" fmla="*/ 537692 h 3019132"/>
                <a:gd name="connsiteX3" fmla="*/ 64432 w 1087898"/>
                <a:gd name="connsiteY3" fmla="*/ 449910 h 3019132"/>
                <a:gd name="connsiteX4" fmla="*/ 101008 w 1087898"/>
                <a:gd name="connsiteY4" fmla="*/ 310921 h 3019132"/>
                <a:gd name="connsiteX5" fmla="*/ 27856 w 1087898"/>
                <a:gd name="connsiteY5" fmla="*/ 398704 h 3019132"/>
                <a:gd name="connsiteX6" fmla="*/ 642333 w 1087898"/>
                <a:gd name="connsiteY6" fmla="*/ 1832483 h 3019132"/>
                <a:gd name="connsiteX7" fmla="*/ 781321 w 1087898"/>
                <a:gd name="connsiteY7" fmla="*/ 2893187 h 3019132"/>
                <a:gd name="connsiteX8" fmla="*/ 752061 w 1087898"/>
                <a:gd name="connsiteY8" fmla="*/ 2959024 h 3019132"/>
                <a:gd name="connsiteX9" fmla="*/ 869104 w 1087898"/>
                <a:gd name="connsiteY9" fmla="*/ 3017545 h 3019132"/>
                <a:gd name="connsiteX10" fmla="*/ 1022723 w 1087898"/>
                <a:gd name="connsiteY10" fmla="*/ 2893187 h 3019132"/>
                <a:gd name="connsiteX11" fmla="*/ 1022723 w 1087898"/>
                <a:gd name="connsiteY11" fmla="*/ 2768828 h 3019132"/>
                <a:gd name="connsiteX12" fmla="*/ 203421 w 1087898"/>
                <a:gd name="connsiteY12" fmla="*/ 142672 h 3019132"/>
                <a:gd name="connsiteX0" fmla="*/ 203421 w 1087898"/>
                <a:gd name="connsiteY0" fmla="*/ 142672 h 3019132"/>
                <a:gd name="connsiteX1" fmla="*/ 349725 w 1087898"/>
                <a:gd name="connsiteY1" fmla="*/ 369443 h 3019132"/>
                <a:gd name="connsiteX2" fmla="*/ 261942 w 1087898"/>
                <a:gd name="connsiteY2" fmla="*/ 537692 h 3019132"/>
                <a:gd name="connsiteX3" fmla="*/ 64432 w 1087898"/>
                <a:gd name="connsiteY3" fmla="*/ 449910 h 3019132"/>
                <a:gd name="connsiteX4" fmla="*/ 101008 w 1087898"/>
                <a:gd name="connsiteY4" fmla="*/ 310921 h 3019132"/>
                <a:gd name="connsiteX5" fmla="*/ 27856 w 1087898"/>
                <a:gd name="connsiteY5" fmla="*/ 398704 h 3019132"/>
                <a:gd name="connsiteX6" fmla="*/ 642333 w 1087898"/>
                <a:gd name="connsiteY6" fmla="*/ 1832483 h 3019132"/>
                <a:gd name="connsiteX7" fmla="*/ 781321 w 1087898"/>
                <a:gd name="connsiteY7" fmla="*/ 2893187 h 3019132"/>
                <a:gd name="connsiteX8" fmla="*/ 752061 w 1087898"/>
                <a:gd name="connsiteY8" fmla="*/ 2959024 h 3019132"/>
                <a:gd name="connsiteX9" fmla="*/ 869104 w 1087898"/>
                <a:gd name="connsiteY9" fmla="*/ 3017545 h 3019132"/>
                <a:gd name="connsiteX10" fmla="*/ 1022723 w 1087898"/>
                <a:gd name="connsiteY10" fmla="*/ 2893187 h 3019132"/>
                <a:gd name="connsiteX11" fmla="*/ 1022723 w 1087898"/>
                <a:gd name="connsiteY11" fmla="*/ 2768828 h 3019132"/>
                <a:gd name="connsiteX12" fmla="*/ 203421 w 1087898"/>
                <a:gd name="connsiteY12" fmla="*/ 142672 h 3019132"/>
                <a:gd name="connsiteX0" fmla="*/ 203421 w 1087898"/>
                <a:gd name="connsiteY0" fmla="*/ 0 h 2876460"/>
                <a:gd name="connsiteX1" fmla="*/ 349725 w 1087898"/>
                <a:gd name="connsiteY1" fmla="*/ 226771 h 2876460"/>
                <a:gd name="connsiteX2" fmla="*/ 261942 w 1087898"/>
                <a:gd name="connsiteY2" fmla="*/ 395020 h 2876460"/>
                <a:gd name="connsiteX3" fmla="*/ 64432 w 1087898"/>
                <a:gd name="connsiteY3" fmla="*/ 307238 h 2876460"/>
                <a:gd name="connsiteX4" fmla="*/ 101008 w 1087898"/>
                <a:gd name="connsiteY4" fmla="*/ 168249 h 2876460"/>
                <a:gd name="connsiteX5" fmla="*/ 27856 w 1087898"/>
                <a:gd name="connsiteY5" fmla="*/ 256032 h 2876460"/>
                <a:gd name="connsiteX6" fmla="*/ 642333 w 1087898"/>
                <a:gd name="connsiteY6" fmla="*/ 1689811 h 2876460"/>
                <a:gd name="connsiteX7" fmla="*/ 781321 w 1087898"/>
                <a:gd name="connsiteY7" fmla="*/ 2750515 h 2876460"/>
                <a:gd name="connsiteX8" fmla="*/ 752061 w 1087898"/>
                <a:gd name="connsiteY8" fmla="*/ 2816352 h 2876460"/>
                <a:gd name="connsiteX9" fmla="*/ 869104 w 1087898"/>
                <a:gd name="connsiteY9" fmla="*/ 2874873 h 2876460"/>
                <a:gd name="connsiteX10" fmla="*/ 1022723 w 1087898"/>
                <a:gd name="connsiteY10" fmla="*/ 2750515 h 2876460"/>
                <a:gd name="connsiteX11" fmla="*/ 1022723 w 1087898"/>
                <a:gd name="connsiteY11" fmla="*/ 2626156 h 2876460"/>
                <a:gd name="connsiteX12" fmla="*/ 203421 w 1087898"/>
                <a:gd name="connsiteY12" fmla="*/ 0 h 2876460"/>
                <a:gd name="connsiteX0" fmla="*/ 203421 w 1087898"/>
                <a:gd name="connsiteY0" fmla="*/ 0 h 2876460"/>
                <a:gd name="connsiteX1" fmla="*/ 349725 w 1087898"/>
                <a:gd name="connsiteY1" fmla="*/ 226771 h 2876460"/>
                <a:gd name="connsiteX2" fmla="*/ 261942 w 1087898"/>
                <a:gd name="connsiteY2" fmla="*/ 395020 h 2876460"/>
                <a:gd name="connsiteX3" fmla="*/ 64432 w 1087898"/>
                <a:gd name="connsiteY3" fmla="*/ 307238 h 2876460"/>
                <a:gd name="connsiteX4" fmla="*/ 101008 w 1087898"/>
                <a:gd name="connsiteY4" fmla="*/ 168249 h 2876460"/>
                <a:gd name="connsiteX5" fmla="*/ 27856 w 1087898"/>
                <a:gd name="connsiteY5" fmla="*/ 256032 h 2876460"/>
                <a:gd name="connsiteX6" fmla="*/ 642333 w 1087898"/>
                <a:gd name="connsiteY6" fmla="*/ 1689811 h 2876460"/>
                <a:gd name="connsiteX7" fmla="*/ 781321 w 1087898"/>
                <a:gd name="connsiteY7" fmla="*/ 2750515 h 2876460"/>
                <a:gd name="connsiteX8" fmla="*/ 752061 w 1087898"/>
                <a:gd name="connsiteY8" fmla="*/ 2816352 h 2876460"/>
                <a:gd name="connsiteX9" fmla="*/ 869104 w 1087898"/>
                <a:gd name="connsiteY9" fmla="*/ 2874873 h 2876460"/>
                <a:gd name="connsiteX10" fmla="*/ 1022723 w 1087898"/>
                <a:gd name="connsiteY10" fmla="*/ 2750515 h 2876460"/>
                <a:gd name="connsiteX11" fmla="*/ 1022723 w 1087898"/>
                <a:gd name="connsiteY11" fmla="*/ 2626156 h 2876460"/>
                <a:gd name="connsiteX12" fmla="*/ 203421 w 1087898"/>
                <a:gd name="connsiteY12" fmla="*/ 0 h 2876460"/>
                <a:gd name="connsiteX0" fmla="*/ 203421 w 1087898"/>
                <a:gd name="connsiteY0" fmla="*/ 0 h 2876460"/>
                <a:gd name="connsiteX1" fmla="*/ 349725 w 1087898"/>
                <a:gd name="connsiteY1" fmla="*/ 226771 h 2876460"/>
                <a:gd name="connsiteX2" fmla="*/ 261942 w 1087898"/>
                <a:gd name="connsiteY2" fmla="*/ 395020 h 2876460"/>
                <a:gd name="connsiteX3" fmla="*/ 64432 w 1087898"/>
                <a:gd name="connsiteY3" fmla="*/ 307238 h 2876460"/>
                <a:gd name="connsiteX4" fmla="*/ 101008 w 1087898"/>
                <a:gd name="connsiteY4" fmla="*/ 168249 h 2876460"/>
                <a:gd name="connsiteX5" fmla="*/ 27856 w 1087898"/>
                <a:gd name="connsiteY5" fmla="*/ 256032 h 2876460"/>
                <a:gd name="connsiteX6" fmla="*/ 642333 w 1087898"/>
                <a:gd name="connsiteY6" fmla="*/ 1689811 h 2876460"/>
                <a:gd name="connsiteX7" fmla="*/ 781321 w 1087898"/>
                <a:gd name="connsiteY7" fmla="*/ 2750515 h 2876460"/>
                <a:gd name="connsiteX8" fmla="*/ 752061 w 1087898"/>
                <a:gd name="connsiteY8" fmla="*/ 2816352 h 2876460"/>
                <a:gd name="connsiteX9" fmla="*/ 869104 w 1087898"/>
                <a:gd name="connsiteY9" fmla="*/ 2874873 h 2876460"/>
                <a:gd name="connsiteX10" fmla="*/ 1022723 w 1087898"/>
                <a:gd name="connsiteY10" fmla="*/ 2750515 h 2876460"/>
                <a:gd name="connsiteX11" fmla="*/ 1022723 w 1087898"/>
                <a:gd name="connsiteY11" fmla="*/ 2626156 h 2876460"/>
                <a:gd name="connsiteX12" fmla="*/ 203421 w 1087898"/>
                <a:gd name="connsiteY12" fmla="*/ 0 h 2876460"/>
                <a:gd name="connsiteX0" fmla="*/ 203421 w 1036245"/>
                <a:gd name="connsiteY0" fmla="*/ 0 h 2876460"/>
                <a:gd name="connsiteX1" fmla="*/ 349725 w 1036245"/>
                <a:gd name="connsiteY1" fmla="*/ 226771 h 2876460"/>
                <a:gd name="connsiteX2" fmla="*/ 261942 w 1036245"/>
                <a:gd name="connsiteY2" fmla="*/ 395020 h 2876460"/>
                <a:gd name="connsiteX3" fmla="*/ 64432 w 1036245"/>
                <a:gd name="connsiteY3" fmla="*/ 307238 h 2876460"/>
                <a:gd name="connsiteX4" fmla="*/ 101008 w 1036245"/>
                <a:gd name="connsiteY4" fmla="*/ 168249 h 2876460"/>
                <a:gd name="connsiteX5" fmla="*/ 27856 w 1036245"/>
                <a:gd name="connsiteY5" fmla="*/ 256032 h 2876460"/>
                <a:gd name="connsiteX6" fmla="*/ 642333 w 1036245"/>
                <a:gd name="connsiteY6" fmla="*/ 1689811 h 2876460"/>
                <a:gd name="connsiteX7" fmla="*/ 781321 w 1036245"/>
                <a:gd name="connsiteY7" fmla="*/ 2750515 h 2876460"/>
                <a:gd name="connsiteX8" fmla="*/ 752061 w 1036245"/>
                <a:gd name="connsiteY8" fmla="*/ 2816352 h 2876460"/>
                <a:gd name="connsiteX9" fmla="*/ 869104 w 1036245"/>
                <a:gd name="connsiteY9" fmla="*/ 2874873 h 2876460"/>
                <a:gd name="connsiteX10" fmla="*/ 1022723 w 1036245"/>
                <a:gd name="connsiteY10" fmla="*/ 2750515 h 2876460"/>
                <a:gd name="connsiteX11" fmla="*/ 1022723 w 1036245"/>
                <a:gd name="connsiteY11" fmla="*/ 2626156 h 2876460"/>
                <a:gd name="connsiteX12" fmla="*/ 203421 w 1036245"/>
                <a:gd name="connsiteY12" fmla="*/ 0 h 2876460"/>
                <a:gd name="connsiteX0" fmla="*/ 203421 w 1036245"/>
                <a:gd name="connsiteY0" fmla="*/ 0 h 2876460"/>
                <a:gd name="connsiteX1" fmla="*/ 349725 w 1036245"/>
                <a:gd name="connsiteY1" fmla="*/ 226771 h 2876460"/>
                <a:gd name="connsiteX2" fmla="*/ 261942 w 1036245"/>
                <a:gd name="connsiteY2" fmla="*/ 395020 h 2876460"/>
                <a:gd name="connsiteX3" fmla="*/ 64432 w 1036245"/>
                <a:gd name="connsiteY3" fmla="*/ 307238 h 2876460"/>
                <a:gd name="connsiteX4" fmla="*/ 101008 w 1036245"/>
                <a:gd name="connsiteY4" fmla="*/ 168249 h 2876460"/>
                <a:gd name="connsiteX5" fmla="*/ 27856 w 1036245"/>
                <a:gd name="connsiteY5" fmla="*/ 256032 h 2876460"/>
                <a:gd name="connsiteX6" fmla="*/ 642333 w 1036245"/>
                <a:gd name="connsiteY6" fmla="*/ 1689811 h 2876460"/>
                <a:gd name="connsiteX7" fmla="*/ 781321 w 1036245"/>
                <a:gd name="connsiteY7" fmla="*/ 2750515 h 2876460"/>
                <a:gd name="connsiteX8" fmla="*/ 752061 w 1036245"/>
                <a:gd name="connsiteY8" fmla="*/ 2816352 h 2876460"/>
                <a:gd name="connsiteX9" fmla="*/ 869104 w 1036245"/>
                <a:gd name="connsiteY9" fmla="*/ 2874873 h 2876460"/>
                <a:gd name="connsiteX10" fmla="*/ 1022723 w 1036245"/>
                <a:gd name="connsiteY10" fmla="*/ 2750515 h 2876460"/>
                <a:gd name="connsiteX11" fmla="*/ 1022723 w 1036245"/>
                <a:gd name="connsiteY11" fmla="*/ 2626156 h 2876460"/>
                <a:gd name="connsiteX12" fmla="*/ 203421 w 1036245"/>
                <a:gd name="connsiteY12" fmla="*/ 0 h 2876460"/>
                <a:gd name="connsiteX0" fmla="*/ 203421 w 1036245"/>
                <a:gd name="connsiteY0" fmla="*/ 0 h 2876460"/>
                <a:gd name="connsiteX1" fmla="*/ 349725 w 1036245"/>
                <a:gd name="connsiteY1" fmla="*/ 226771 h 2876460"/>
                <a:gd name="connsiteX2" fmla="*/ 261942 w 1036245"/>
                <a:gd name="connsiteY2" fmla="*/ 395020 h 2876460"/>
                <a:gd name="connsiteX3" fmla="*/ 64432 w 1036245"/>
                <a:gd name="connsiteY3" fmla="*/ 307238 h 2876460"/>
                <a:gd name="connsiteX4" fmla="*/ 101008 w 1036245"/>
                <a:gd name="connsiteY4" fmla="*/ 168249 h 2876460"/>
                <a:gd name="connsiteX5" fmla="*/ 27856 w 1036245"/>
                <a:gd name="connsiteY5" fmla="*/ 256032 h 2876460"/>
                <a:gd name="connsiteX6" fmla="*/ 642333 w 1036245"/>
                <a:gd name="connsiteY6" fmla="*/ 1689811 h 2876460"/>
                <a:gd name="connsiteX7" fmla="*/ 781321 w 1036245"/>
                <a:gd name="connsiteY7" fmla="*/ 2750515 h 2876460"/>
                <a:gd name="connsiteX8" fmla="*/ 752061 w 1036245"/>
                <a:gd name="connsiteY8" fmla="*/ 2816352 h 2876460"/>
                <a:gd name="connsiteX9" fmla="*/ 869104 w 1036245"/>
                <a:gd name="connsiteY9" fmla="*/ 2874873 h 2876460"/>
                <a:gd name="connsiteX10" fmla="*/ 1022723 w 1036245"/>
                <a:gd name="connsiteY10" fmla="*/ 2750515 h 2876460"/>
                <a:gd name="connsiteX11" fmla="*/ 1022723 w 1036245"/>
                <a:gd name="connsiteY11" fmla="*/ 2626156 h 2876460"/>
                <a:gd name="connsiteX12" fmla="*/ 203421 w 1036245"/>
                <a:gd name="connsiteY12" fmla="*/ 0 h 2876460"/>
                <a:gd name="connsiteX0" fmla="*/ 203421 w 1036245"/>
                <a:gd name="connsiteY0" fmla="*/ 0 h 2876460"/>
                <a:gd name="connsiteX1" fmla="*/ 349725 w 1036245"/>
                <a:gd name="connsiteY1" fmla="*/ 226771 h 2876460"/>
                <a:gd name="connsiteX2" fmla="*/ 261942 w 1036245"/>
                <a:gd name="connsiteY2" fmla="*/ 395020 h 2876460"/>
                <a:gd name="connsiteX3" fmla="*/ 64432 w 1036245"/>
                <a:gd name="connsiteY3" fmla="*/ 307238 h 2876460"/>
                <a:gd name="connsiteX4" fmla="*/ 101008 w 1036245"/>
                <a:gd name="connsiteY4" fmla="*/ 168249 h 2876460"/>
                <a:gd name="connsiteX5" fmla="*/ 27856 w 1036245"/>
                <a:gd name="connsiteY5" fmla="*/ 256032 h 2876460"/>
                <a:gd name="connsiteX6" fmla="*/ 642333 w 1036245"/>
                <a:gd name="connsiteY6" fmla="*/ 1689811 h 2876460"/>
                <a:gd name="connsiteX7" fmla="*/ 781321 w 1036245"/>
                <a:gd name="connsiteY7" fmla="*/ 2750515 h 2876460"/>
                <a:gd name="connsiteX8" fmla="*/ 752061 w 1036245"/>
                <a:gd name="connsiteY8" fmla="*/ 2816352 h 2876460"/>
                <a:gd name="connsiteX9" fmla="*/ 869104 w 1036245"/>
                <a:gd name="connsiteY9" fmla="*/ 2874873 h 2876460"/>
                <a:gd name="connsiteX10" fmla="*/ 1022723 w 1036245"/>
                <a:gd name="connsiteY10" fmla="*/ 2750515 h 2876460"/>
                <a:gd name="connsiteX11" fmla="*/ 1022723 w 1036245"/>
                <a:gd name="connsiteY11" fmla="*/ 2626156 h 2876460"/>
                <a:gd name="connsiteX12" fmla="*/ 203421 w 1036245"/>
                <a:gd name="connsiteY12" fmla="*/ 0 h 2876460"/>
                <a:gd name="connsiteX0" fmla="*/ 203421 w 1036245"/>
                <a:gd name="connsiteY0" fmla="*/ 32 h 2876492"/>
                <a:gd name="connsiteX1" fmla="*/ 349725 w 1036245"/>
                <a:gd name="connsiteY1" fmla="*/ 226803 h 2876492"/>
                <a:gd name="connsiteX2" fmla="*/ 261942 w 1036245"/>
                <a:gd name="connsiteY2" fmla="*/ 395052 h 2876492"/>
                <a:gd name="connsiteX3" fmla="*/ 64432 w 1036245"/>
                <a:gd name="connsiteY3" fmla="*/ 307270 h 2876492"/>
                <a:gd name="connsiteX4" fmla="*/ 101008 w 1036245"/>
                <a:gd name="connsiteY4" fmla="*/ 168281 h 2876492"/>
                <a:gd name="connsiteX5" fmla="*/ 27856 w 1036245"/>
                <a:gd name="connsiteY5" fmla="*/ 256064 h 2876492"/>
                <a:gd name="connsiteX6" fmla="*/ 642333 w 1036245"/>
                <a:gd name="connsiteY6" fmla="*/ 1689843 h 2876492"/>
                <a:gd name="connsiteX7" fmla="*/ 781321 w 1036245"/>
                <a:gd name="connsiteY7" fmla="*/ 2750547 h 2876492"/>
                <a:gd name="connsiteX8" fmla="*/ 752061 w 1036245"/>
                <a:gd name="connsiteY8" fmla="*/ 2816384 h 2876492"/>
                <a:gd name="connsiteX9" fmla="*/ 869104 w 1036245"/>
                <a:gd name="connsiteY9" fmla="*/ 2874905 h 2876492"/>
                <a:gd name="connsiteX10" fmla="*/ 1022723 w 1036245"/>
                <a:gd name="connsiteY10" fmla="*/ 2750547 h 2876492"/>
                <a:gd name="connsiteX11" fmla="*/ 1022723 w 1036245"/>
                <a:gd name="connsiteY11" fmla="*/ 2626188 h 2876492"/>
                <a:gd name="connsiteX12" fmla="*/ 203421 w 1036245"/>
                <a:gd name="connsiteY12" fmla="*/ 32 h 2876492"/>
                <a:gd name="connsiteX0" fmla="*/ 203421 w 1036245"/>
                <a:gd name="connsiteY0" fmla="*/ 32 h 2876492"/>
                <a:gd name="connsiteX1" fmla="*/ 349725 w 1036245"/>
                <a:gd name="connsiteY1" fmla="*/ 226803 h 2876492"/>
                <a:gd name="connsiteX2" fmla="*/ 261942 w 1036245"/>
                <a:gd name="connsiteY2" fmla="*/ 395052 h 2876492"/>
                <a:gd name="connsiteX3" fmla="*/ 64432 w 1036245"/>
                <a:gd name="connsiteY3" fmla="*/ 307270 h 2876492"/>
                <a:gd name="connsiteX4" fmla="*/ 101008 w 1036245"/>
                <a:gd name="connsiteY4" fmla="*/ 168281 h 2876492"/>
                <a:gd name="connsiteX5" fmla="*/ 27856 w 1036245"/>
                <a:gd name="connsiteY5" fmla="*/ 256064 h 2876492"/>
                <a:gd name="connsiteX6" fmla="*/ 642333 w 1036245"/>
                <a:gd name="connsiteY6" fmla="*/ 1689843 h 2876492"/>
                <a:gd name="connsiteX7" fmla="*/ 781321 w 1036245"/>
                <a:gd name="connsiteY7" fmla="*/ 2750547 h 2876492"/>
                <a:gd name="connsiteX8" fmla="*/ 752061 w 1036245"/>
                <a:gd name="connsiteY8" fmla="*/ 2816384 h 2876492"/>
                <a:gd name="connsiteX9" fmla="*/ 869104 w 1036245"/>
                <a:gd name="connsiteY9" fmla="*/ 2874905 h 2876492"/>
                <a:gd name="connsiteX10" fmla="*/ 1022723 w 1036245"/>
                <a:gd name="connsiteY10" fmla="*/ 2750547 h 2876492"/>
                <a:gd name="connsiteX11" fmla="*/ 1022723 w 1036245"/>
                <a:gd name="connsiteY11" fmla="*/ 2626188 h 2876492"/>
                <a:gd name="connsiteX12" fmla="*/ 203421 w 1036245"/>
                <a:gd name="connsiteY12" fmla="*/ 32 h 2876492"/>
                <a:gd name="connsiteX0" fmla="*/ 203421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97751 w 1075248"/>
                <a:gd name="connsiteY12" fmla="*/ 366873 h 2876460"/>
                <a:gd name="connsiteX13" fmla="*/ 203421 w 1075248"/>
                <a:gd name="connsiteY13" fmla="*/ 0 h 2876460"/>
                <a:gd name="connsiteX0" fmla="*/ 203421 w 1075248"/>
                <a:gd name="connsiteY0" fmla="*/ 7947 h 2884407"/>
                <a:gd name="connsiteX1" fmla="*/ 349725 w 1075248"/>
                <a:gd name="connsiteY1" fmla="*/ 234718 h 2884407"/>
                <a:gd name="connsiteX2" fmla="*/ 261942 w 1075248"/>
                <a:gd name="connsiteY2" fmla="*/ 402967 h 2884407"/>
                <a:gd name="connsiteX3" fmla="*/ 64432 w 1075248"/>
                <a:gd name="connsiteY3" fmla="*/ 315185 h 2884407"/>
                <a:gd name="connsiteX4" fmla="*/ 101008 w 1075248"/>
                <a:gd name="connsiteY4" fmla="*/ 176196 h 2884407"/>
                <a:gd name="connsiteX5" fmla="*/ 27856 w 1075248"/>
                <a:gd name="connsiteY5" fmla="*/ 263979 h 2884407"/>
                <a:gd name="connsiteX6" fmla="*/ 642333 w 1075248"/>
                <a:gd name="connsiteY6" fmla="*/ 1697758 h 2884407"/>
                <a:gd name="connsiteX7" fmla="*/ 781321 w 1075248"/>
                <a:gd name="connsiteY7" fmla="*/ 2758462 h 2884407"/>
                <a:gd name="connsiteX8" fmla="*/ 752061 w 1075248"/>
                <a:gd name="connsiteY8" fmla="*/ 2824299 h 2884407"/>
                <a:gd name="connsiteX9" fmla="*/ 869104 w 1075248"/>
                <a:gd name="connsiteY9" fmla="*/ 2882820 h 2884407"/>
                <a:gd name="connsiteX10" fmla="*/ 1022723 w 1075248"/>
                <a:gd name="connsiteY10" fmla="*/ 2758462 h 2884407"/>
                <a:gd name="connsiteX11" fmla="*/ 1022723 w 1075248"/>
                <a:gd name="connsiteY11" fmla="*/ 2634103 h 2884407"/>
                <a:gd name="connsiteX12" fmla="*/ 385824 w 1075248"/>
                <a:gd name="connsiteY12" fmla="*/ 315185 h 2884407"/>
                <a:gd name="connsiteX13" fmla="*/ 203421 w 1075248"/>
                <a:gd name="connsiteY13" fmla="*/ 7947 h 2884407"/>
                <a:gd name="connsiteX0" fmla="*/ 203421 w 1075248"/>
                <a:gd name="connsiteY0" fmla="*/ 7947 h 2884407"/>
                <a:gd name="connsiteX1" fmla="*/ 349725 w 1075248"/>
                <a:gd name="connsiteY1" fmla="*/ 234718 h 2884407"/>
                <a:gd name="connsiteX2" fmla="*/ 261942 w 1075248"/>
                <a:gd name="connsiteY2" fmla="*/ 402967 h 2884407"/>
                <a:gd name="connsiteX3" fmla="*/ 64432 w 1075248"/>
                <a:gd name="connsiteY3" fmla="*/ 315185 h 2884407"/>
                <a:gd name="connsiteX4" fmla="*/ 101008 w 1075248"/>
                <a:gd name="connsiteY4" fmla="*/ 176196 h 2884407"/>
                <a:gd name="connsiteX5" fmla="*/ 27856 w 1075248"/>
                <a:gd name="connsiteY5" fmla="*/ 263979 h 2884407"/>
                <a:gd name="connsiteX6" fmla="*/ 642333 w 1075248"/>
                <a:gd name="connsiteY6" fmla="*/ 1697758 h 2884407"/>
                <a:gd name="connsiteX7" fmla="*/ 781321 w 1075248"/>
                <a:gd name="connsiteY7" fmla="*/ 2758462 h 2884407"/>
                <a:gd name="connsiteX8" fmla="*/ 752061 w 1075248"/>
                <a:gd name="connsiteY8" fmla="*/ 2824299 h 2884407"/>
                <a:gd name="connsiteX9" fmla="*/ 869104 w 1075248"/>
                <a:gd name="connsiteY9" fmla="*/ 2882820 h 2884407"/>
                <a:gd name="connsiteX10" fmla="*/ 1022723 w 1075248"/>
                <a:gd name="connsiteY10" fmla="*/ 2758462 h 2884407"/>
                <a:gd name="connsiteX11" fmla="*/ 1022723 w 1075248"/>
                <a:gd name="connsiteY11" fmla="*/ 2634103 h 2884407"/>
                <a:gd name="connsiteX12" fmla="*/ 385824 w 1075248"/>
                <a:gd name="connsiteY12" fmla="*/ 315185 h 2884407"/>
                <a:gd name="connsiteX13" fmla="*/ 203421 w 1075248"/>
                <a:gd name="connsiteY13" fmla="*/ 7947 h 2884407"/>
                <a:gd name="connsiteX0" fmla="*/ 203421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203421 w 1075248"/>
                <a:gd name="connsiteY13" fmla="*/ 0 h 2876460"/>
                <a:gd name="connsiteX0" fmla="*/ 203421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203421 w 1075248"/>
                <a:gd name="connsiteY13" fmla="*/ 0 h 2876460"/>
                <a:gd name="connsiteX0" fmla="*/ 203421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203421 w 1075248"/>
                <a:gd name="connsiteY13" fmla="*/ 0 h 2876460"/>
                <a:gd name="connsiteX0" fmla="*/ 203421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203421 w 1075248"/>
                <a:gd name="connsiteY13" fmla="*/ 0 h 2876460"/>
                <a:gd name="connsiteX0" fmla="*/ 203421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203421 w 1075248"/>
                <a:gd name="connsiteY13" fmla="*/ 0 h 2876460"/>
                <a:gd name="connsiteX0" fmla="*/ 183542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183542 w 1075248"/>
                <a:gd name="connsiteY13" fmla="*/ 0 h 2876460"/>
                <a:gd name="connsiteX0" fmla="*/ 183542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183542 w 1075248"/>
                <a:gd name="connsiteY13" fmla="*/ 0 h 2876460"/>
                <a:gd name="connsiteX0" fmla="*/ 183542 w 1075248"/>
                <a:gd name="connsiteY0" fmla="*/ 0 h 2876460"/>
                <a:gd name="connsiteX1" fmla="*/ 349725 w 1075248"/>
                <a:gd name="connsiteY1" fmla="*/ 226771 h 2876460"/>
                <a:gd name="connsiteX2" fmla="*/ 261942 w 1075248"/>
                <a:gd name="connsiteY2" fmla="*/ 395020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183542 w 1075248"/>
                <a:gd name="connsiteY13" fmla="*/ 0 h 2876460"/>
                <a:gd name="connsiteX0" fmla="*/ 183542 w 1075248"/>
                <a:gd name="connsiteY0" fmla="*/ 0 h 2876460"/>
                <a:gd name="connsiteX1" fmla="*/ 349725 w 1075248"/>
                <a:gd name="connsiteY1" fmla="*/ 226771 h 2876460"/>
                <a:gd name="connsiteX2" fmla="*/ 246039 w 1075248"/>
                <a:gd name="connsiteY2" fmla="*/ 398995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183542 w 1075248"/>
                <a:gd name="connsiteY13" fmla="*/ 0 h 2876460"/>
                <a:gd name="connsiteX0" fmla="*/ 183542 w 1075248"/>
                <a:gd name="connsiteY0" fmla="*/ 0 h 2876460"/>
                <a:gd name="connsiteX1" fmla="*/ 349725 w 1075248"/>
                <a:gd name="connsiteY1" fmla="*/ 226771 h 2876460"/>
                <a:gd name="connsiteX2" fmla="*/ 246039 w 1075248"/>
                <a:gd name="connsiteY2" fmla="*/ 398995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183542 w 1075248"/>
                <a:gd name="connsiteY13" fmla="*/ 0 h 2876460"/>
                <a:gd name="connsiteX0" fmla="*/ 183542 w 1075248"/>
                <a:gd name="connsiteY0" fmla="*/ 0 h 2876460"/>
                <a:gd name="connsiteX1" fmla="*/ 349725 w 1075248"/>
                <a:gd name="connsiteY1" fmla="*/ 226771 h 2876460"/>
                <a:gd name="connsiteX2" fmla="*/ 246039 w 1075248"/>
                <a:gd name="connsiteY2" fmla="*/ 398995 h 2876460"/>
                <a:gd name="connsiteX3" fmla="*/ 64432 w 1075248"/>
                <a:gd name="connsiteY3" fmla="*/ 307238 h 2876460"/>
                <a:gd name="connsiteX4" fmla="*/ 101008 w 1075248"/>
                <a:gd name="connsiteY4" fmla="*/ 168249 h 2876460"/>
                <a:gd name="connsiteX5" fmla="*/ 27856 w 1075248"/>
                <a:gd name="connsiteY5" fmla="*/ 256032 h 2876460"/>
                <a:gd name="connsiteX6" fmla="*/ 642333 w 1075248"/>
                <a:gd name="connsiteY6" fmla="*/ 1689811 h 2876460"/>
                <a:gd name="connsiteX7" fmla="*/ 781321 w 1075248"/>
                <a:gd name="connsiteY7" fmla="*/ 2750515 h 2876460"/>
                <a:gd name="connsiteX8" fmla="*/ 752061 w 1075248"/>
                <a:gd name="connsiteY8" fmla="*/ 2816352 h 2876460"/>
                <a:gd name="connsiteX9" fmla="*/ 869104 w 1075248"/>
                <a:gd name="connsiteY9" fmla="*/ 2874873 h 2876460"/>
                <a:gd name="connsiteX10" fmla="*/ 1022723 w 1075248"/>
                <a:gd name="connsiteY10" fmla="*/ 2750515 h 2876460"/>
                <a:gd name="connsiteX11" fmla="*/ 1022723 w 1075248"/>
                <a:gd name="connsiteY11" fmla="*/ 2626156 h 2876460"/>
                <a:gd name="connsiteX12" fmla="*/ 385824 w 1075248"/>
                <a:gd name="connsiteY12" fmla="*/ 307238 h 2876460"/>
                <a:gd name="connsiteX13" fmla="*/ 183542 w 1075248"/>
                <a:gd name="connsiteY13" fmla="*/ 0 h 2876460"/>
                <a:gd name="connsiteX0" fmla="*/ 215520 w 1107226"/>
                <a:gd name="connsiteY0" fmla="*/ 0 h 2876460"/>
                <a:gd name="connsiteX1" fmla="*/ 381703 w 1107226"/>
                <a:gd name="connsiteY1" fmla="*/ 226771 h 2876460"/>
                <a:gd name="connsiteX2" fmla="*/ 278017 w 1107226"/>
                <a:gd name="connsiteY2" fmla="*/ 398995 h 2876460"/>
                <a:gd name="connsiteX3" fmla="*/ 96410 w 1107226"/>
                <a:gd name="connsiteY3" fmla="*/ 307238 h 2876460"/>
                <a:gd name="connsiteX4" fmla="*/ 132986 w 1107226"/>
                <a:gd name="connsiteY4" fmla="*/ 168249 h 2876460"/>
                <a:gd name="connsiteX5" fmla="*/ 59834 w 1107226"/>
                <a:gd name="connsiteY5" fmla="*/ 256032 h 2876460"/>
                <a:gd name="connsiteX6" fmla="*/ 674311 w 1107226"/>
                <a:gd name="connsiteY6" fmla="*/ 1689811 h 2876460"/>
                <a:gd name="connsiteX7" fmla="*/ 813299 w 1107226"/>
                <a:gd name="connsiteY7" fmla="*/ 2750515 h 2876460"/>
                <a:gd name="connsiteX8" fmla="*/ 784039 w 1107226"/>
                <a:gd name="connsiteY8" fmla="*/ 2816352 h 2876460"/>
                <a:gd name="connsiteX9" fmla="*/ 901082 w 1107226"/>
                <a:gd name="connsiteY9" fmla="*/ 2874873 h 2876460"/>
                <a:gd name="connsiteX10" fmla="*/ 1054701 w 1107226"/>
                <a:gd name="connsiteY10" fmla="*/ 2750515 h 2876460"/>
                <a:gd name="connsiteX11" fmla="*/ 1054701 w 1107226"/>
                <a:gd name="connsiteY11" fmla="*/ 2626156 h 2876460"/>
                <a:gd name="connsiteX12" fmla="*/ 417802 w 1107226"/>
                <a:gd name="connsiteY12" fmla="*/ 307238 h 2876460"/>
                <a:gd name="connsiteX13" fmla="*/ 215520 w 1107226"/>
                <a:gd name="connsiteY13" fmla="*/ 0 h 2876460"/>
                <a:gd name="connsiteX0" fmla="*/ 215520 w 1107226"/>
                <a:gd name="connsiteY0" fmla="*/ 0 h 2876460"/>
                <a:gd name="connsiteX1" fmla="*/ 381703 w 1107226"/>
                <a:gd name="connsiteY1" fmla="*/ 226771 h 2876460"/>
                <a:gd name="connsiteX2" fmla="*/ 278017 w 1107226"/>
                <a:gd name="connsiteY2" fmla="*/ 398995 h 2876460"/>
                <a:gd name="connsiteX3" fmla="*/ 96410 w 1107226"/>
                <a:gd name="connsiteY3" fmla="*/ 307238 h 2876460"/>
                <a:gd name="connsiteX4" fmla="*/ 132986 w 1107226"/>
                <a:gd name="connsiteY4" fmla="*/ 168249 h 2876460"/>
                <a:gd name="connsiteX5" fmla="*/ 59834 w 1107226"/>
                <a:gd name="connsiteY5" fmla="*/ 256032 h 2876460"/>
                <a:gd name="connsiteX6" fmla="*/ 674311 w 1107226"/>
                <a:gd name="connsiteY6" fmla="*/ 1689811 h 2876460"/>
                <a:gd name="connsiteX7" fmla="*/ 813299 w 1107226"/>
                <a:gd name="connsiteY7" fmla="*/ 2750515 h 2876460"/>
                <a:gd name="connsiteX8" fmla="*/ 784039 w 1107226"/>
                <a:gd name="connsiteY8" fmla="*/ 2816352 h 2876460"/>
                <a:gd name="connsiteX9" fmla="*/ 901082 w 1107226"/>
                <a:gd name="connsiteY9" fmla="*/ 2874873 h 2876460"/>
                <a:gd name="connsiteX10" fmla="*/ 1054701 w 1107226"/>
                <a:gd name="connsiteY10" fmla="*/ 2750515 h 2876460"/>
                <a:gd name="connsiteX11" fmla="*/ 1054701 w 1107226"/>
                <a:gd name="connsiteY11" fmla="*/ 2626156 h 2876460"/>
                <a:gd name="connsiteX12" fmla="*/ 417802 w 1107226"/>
                <a:gd name="connsiteY12" fmla="*/ 307238 h 2876460"/>
                <a:gd name="connsiteX13" fmla="*/ 215520 w 1107226"/>
                <a:gd name="connsiteY13" fmla="*/ 0 h 2876460"/>
                <a:gd name="connsiteX0" fmla="*/ 215520 w 1107226"/>
                <a:gd name="connsiteY0" fmla="*/ 0 h 2876460"/>
                <a:gd name="connsiteX1" fmla="*/ 381703 w 1107226"/>
                <a:gd name="connsiteY1" fmla="*/ 226771 h 2876460"/>
                <a:gd name="connsiteX2" fmla="*/ 278017 w 1107226"/>
                <a:gd name="connsiteY2" fmla="*/ 398995 h 2876460"/>
                <a:gd name="connsiteX3" fmla="*/ 96410 w 1107226"/>
                <a:gd name="connsiteY3" fmla="*/ 307238 h 2876460"/>
                <a:gd name="connsiteX4" fmla="*/ 132986 w 1107226"/>
                <a:gd name="connsiteY4" fmla="*/ 168249 h 2876460"/>
                <a:gd name="connsiteX5" fmla="*/ 59834 w 1107226"/>
                <a:gd name="connsiteY5" fmla="*/ 256032 h 2876460"/>
                <a:gd name="connsiteX6" fmla="*/ 674311 w 1107226"/>
                <a:gd name="connsiteY6" fmla="*/ 1689811 h 2876460"/>
                <a:gd name="connsiteX7" fmla="*/ 813299 w 1107226"/>
                <a:gd name="connsiteY7" fmla="*/ 2750515 h 2876460"/>
                <a:gd name="connsiteX8" fmla="*/ 784039 w 1107226"/>
                <a:gd name="connsiteY8" fmla="*/ 2816352 h 2876460"/>
                <a:gd name="connsiteX9" fmla="*/ 901082 w 1107226"/>
                <a:gd name="connsiteY9" fmla="*/ 2874873 h 2876460"/>
                <a:gd name="connsiteX10" fmla="*/ 1054701 w 1107226"/>
                <a:gd name="connsiteY10" fmla="*/ 2750515 h 2876460"/>
                <a:gd name="connsiteX11" fmla="*/ 1054701 w 1107226"/>
                <a:gd name="connsiteY11" fmla="*/ 2626156 h 2876460"/>
                <a:gd name="connsiteX12" fmla="*/ 417802 w 1107226"/>
                <a:gd name="connsiteY12" fmla="*/ 307238 h 2876460"/>
                <a:gd name="connsiteX13" fmla="*/ 215520 w 1107226"/>
                <a:gd name="connsiteY13" fmla="*/ 0 h 2876460"/>
                <a:gd name="connsiteX0" fmla="*/ 167355 w 1059061"/>
                <a:gd name="connsiteY0" fmla="*/ 0 h 2876460"/>
                <a:gd name="connsiteX1" fmla="*/ 333538 w 1059061"/>
                <a:gd name="connsiteY1" fmla="*/ 226771 h 2876460"/>
                <a:gd name="connsiteX2" fmla="*/ 229852 w 1059061"/>
                <a:gd name="connsiteY2" fmla="*/ 398995 h 2876460"/>
                <a:gd name="connsiteX3" fmla="*/ 48245 w 1059061"/>
                <a:gd name="connsiteY3" fmla="*/ 307238 h 2876460"/>
                <a:gd name="connsiteX4" fmla="*/ 84821 w 1059061"/>
                <a:gd name="connsiteY4" fmla="*/ 168249 h 2876460"/>
                <a:gd name="connsiteX5" fmla="*/ 11669 w 1059061"/>
                <a:gd name="connsiteY5" fmla="*/ 256032 h 2876460"/>
                <a:gd name="connsiteX6" fmla="*/ 626146 w 1059061"/>
                <a:gd name="connsiteY6" fmla="*/ 1689811 h 2876460"/>
                <a:gd name="connsiteX7" fmla="*/ 765134 w 1059061"/>
                <a:gd name="connsiteY7" fmla="*/ 2750515 h 2876460"/>
                <a:gd name="connsiteX8" fmla="*/ 735874 w 1059061"/>
                <a:gd name="connsiteY8" fmla="*/ 2816352 h 2876460"/>
                <a:gd name="connsiteX9" fmla="*/ 852917 w 1059061"/>
                <a:gd name="connsiteY9" fmla="*/ 2874873 h 2876460"/>
                <a:gd name="connsiteX10" fmla="*/ 1006536 w 1059061"/>
                <a:gd name="connsiteY10" fmla="*/ 2750515 h 2876460"/>
                <a:gd name="connsiteX11" fmla="*/ 1006536 w 1059061"/>
                <a:gd name="connsiteY11" fmla="*/ 2626156 h 2876460"/>
                <a:gd name="connsiteX12" fmla="*/ 369637 w 1059061"/>
                <a:gd name="connsiteY12" fmla="*/ 307238 h 2876460"/>
                <a:gd name="connsiteX13" fmla="*/ 167355 w 1059061"/>
                <a:gd name="connsiteY13" fmla="*/ 0 h 2876460"/>
                <a:gd name="connsiteX0" fmla="*/ 155686 w 1047392"/>
                <a:gd name="connsiteY0" fmla="*/ 0 h 2876460"/>
                <a:gd name="connsiteX1" fmla="*/ 321869 w 1047392"/>
                <a:gd name="connsiteY1" fmla="*/ 226771 h 2876460"/>
                <a:gd name="connsiteX2" fmla="*/ 218183 w 1047392"/>
                <a:gd name="connsiteY2" fmla="*/ 398995 h 2876460"/>
                <a:gd name="connsiteX3" fmla="*/ 36576 w 1047392"/>
                <a:gd name="connsiteY3" fmla="*/ 307238 h 2876460"/>
                <a:gd name="connsiteX4" fmla="*/ 73152 w 1047392"/>
                <a:gd name="connsiteY4" fmla="*/ 168249 h 2876460"/>
                <a:gd name="connsiteX5" fmla="*/ 0 w 1047392"/>
                <a:gd name="connsiteY5" fmla="*/ 256032 h 2876460"/>
                <a:gd name="connsiteX6" fmla="*/ 614477 w 1047392"/>
                <a:gd name="connsiteY6" fmla="*/ 1689811 h 2876460"/>
                <a:gd name="connsiteX7" fmla="*/ 753465 w 1047392"/>
                <a:gd name="connsiteY7" fmla="*/ 2750515 h 2876460"/>
                <a:gd name="connsiteX8" fmla="*/ 724205 w 1047392"/>
                <a:gd name="connsiteY8" fmla="*/ 2816352 h 2876460"/>
                <a:gd name="connsiteX9" fmla="*/ 841248 w 1047392"/>
                <a:gd name="connsiteY9" fmla="*/ 2874873 h 2876460"/>
                <a:gd name="connsiteX10" fmla="*/ 994867 w 1047392"/>
                <a:gd name="connsiteY10" fmla="*/ 2750515 h 2876460"/>
                <a:gd name="connsiteX11" fmla="*/ 994867 w 1047392"/>
                <a:gd name="connsiteY11" fmla="*/ 2626156 h 2876460"/>
                <a:gd name="connsiteX12" fmla="*/ 357968 w 1047392"/>
                <a:gd name="connsiteY12" fmla="*/ 307238 h 2876460"/>
                <a:gd name="connsiteX13" fmla="*/ 155686 w 1047392"/>
                <a:gd name="connsiteY13" fmla="*/ 0 h 2876460"/>
                <a:gd name="connsiteX0" fmla="*/ 151711 w 1043417"/>
                <a:gd name="connsiteY0" fmla="*/ 0 h 2876460"/>
                <a:gd name="connsiteX1" fmla="*/ 317894 w 1043417"/>
                <a:gd name="connsiteY1" fmla="*/ 226771 h 2876460"/>
                <a:gd name="connsiteX2" fmla="*/ 214208 w 1043417"/>
                <a:gd name="connsiteY2" fmla="*/ 398995 h 2876460"/>
                <a:gd name="connsiteX3" fmla="*/ 32601 w 1043417"/>
                <a:gd name="connsiteY3" fmla="*/ 307238 h 2876460"/>
                <a:gd name="connsiteX4" fmla="*/ 69177 w 1043417"/>
                <a:gd name="connsiteY4" fmla="*/ 168249 h 2876460"/>
                <a:gd name="connsiteX5" fmla="*/ 0 w 1043417"/>
                <a:gd name="connsiteY5" fmla="*/ 275910 h 2876460"/>
                <a:gd name="connsiteX6" fmla="*/ 610502 w 1043417"/>
                <a:gd name="connsiteY6" fmla="*/ 1689811 h 2876460"/>
                <a:gd name="connsiteX7" fmla="*/ 749490 w 1043417"/>
                <a:gd name="connsiteY7" fmla="*/ 2750515 h 2876460"/>
                <a:gd name="connsiteX8" fmla="*/ 720230 w 1043417"/>
                <a:gd name="connsiteY8" fmla="*/ 2816352 h 2876460"/>
                <a:gd name="connsiteX9" fmla="*/ 837273 w 1043417"/>
                <a:gd name="connsiteY9" fmla="*/ 2874873 h 2876460"/>
                <a:gd name="connsiteX10" fmla="*/ 990892 w 1043417"/>
                <a:gd name="connsiteY10" fmla="*/ 2750515 h 2876460"/>
                <a:gd name="connsiteX11" fmla="*/ 990892 w 1043417"/>
                <a:gd name="connsiteY11" fmla="*/ 2626156 h 2876460"/>
                <a:gd name="connsiteX12" fmla="*/ 353993 w 1043417"/>
                <a:gd name="connsiteY12" fmla="*/ 307238 h 2876460"/>
                <a:gd name="connsiteX13" fmla="*/ 151711 w 1043417"/>
                <a:gd name="connsiteY13" fmla="*/ 0 h 2876460"/>
                <a:gd name="connsiteX0" fmla="*/ 151711 w 1043417"/>
                <a:gd name="connsiteY0" fmla="*/ 0 h 2876460"/>
                <a:gd name="connsiteX1" fmla="*/ 317894 w 1043417"/>
                <a:gd name="connsiteY1" fmla="*/ 226771 h 2876460"/>
                <a:gd name="connsiteX2" fmla="*/ 214208 w 1043417"/>
                <a:gd name="connsiteY2" fmla="*/ 398995 h 2876460"/>
                <a:gd name="connsiteX3" fmla="*/ 32601 w 1043417"/>
                <a:gd name="connsiteY3" fmla="*/ 307238 h 2876460"/>
                <a:gd name="connsiteX4" fmla="*/ 69177 w 1043417"/>
                <a:gd name="connsiteY4" fmla="*/ 168249 h 2876460"/>
                <a:gd name="connsiteX5" fmla="*/ 0 w 1043417"/>
                <a:gd name="connsiteY5" fmla="*/ 275910 h 2876460"/>
                <a:gd name="connsiteX6" fmla="*/ 610502 w 1043417"/>
                <a:gd name="connsiteY6" fmla="*/ 1689811 h 2876460"/>
                <a:gd name="connsiteX7" fmla="*/ 749490 w 1043417"/>
                <a:gd name="connsiteY7" fmla="*/ 2750515 h 2876460"/>
                <a:gd name="connsiteX8" fmla="*/ 720230 w 1043417"/>
                <a:gd name="connsiteY8" fmla="*/ 2816352 h 2876460"/>
                <a:gd name="connsiteX9" fmla="*/ 837273 w 1043417"/>
                <a:gd name="connsiteY9" fmla="*/ 2874873 h 2876460"/>
                <a:gd name="connsiteX10" fmla="*/ 990892 w 1043417"/>
                <a:gd name="connsiteY10" fmla="*/ 2750515 h 2876460"/>
                <a:gd name="connsiteX11" fmla="*/ 990892 w 1043417"/>
                <a:gd name="connsiteY11" fmla="*/ 2626156 h 2876460"/>
                <a:gd name="connsiteX12" fmla="*/ 353993 w 1043417"/>
                <a:gd name="connsiteY12" fmla="*/ 307238 h 2876460"/>
                <a:gd name="connsiteX13" fmla="*/ 151711 w 1043417"/>
                <a:gd name="connsiteY13" fmla="*/ 0 h 2876460"/>
                <a:gd name="connsiteX0" fmla="*/ 128360 w 1020066"/>
                <a:gd name="connsiteY0" fmla="*/ 0 h 2876460"/>
                <a:gd name="connsiteX1" fmla="*/ 294543 w 1020066"/>
                <a:gd name="connsiteY1" fmla="*/ 226771 h 2876460"/>
                <a:gd name="connsiteX2" fmla="*/ 190857 w 1020066"/>
                <a:gd name="connsiteY2" fmla="*/ 398995 h 2876460"/>
                <a:gd name="connsiteX3" fmla="*/ 9250 w 1020066"/>
                <a:gd name="connsiteY3" fmla="*/ 307238 h 2876460"/>
                <a:gd name="connsiteX4" fmla="*/ 45826 w 1020066"/>
                <a:gd name="connsiteY4" fmla="*/ 168249 h 2876460"/>
                <a:gd name="connsiteX5" fmla="*/ 503 w 1020066"/>
                <a:gd name="connsiteY5" fmla="*/ 299764 h 2876460"/>
                <a:gd name="connsiteX6" fmla="*/ 587151 w 1020066"/>
                <a:gd name="connsiteY6" fmla="*/ 1689811 h 2876460"/>
                <a:gd name="connsiteX7" fmla="*/ 726139 w 1020066"/>
                <a:gd name="connsiteY7" fmla="*/ 2750515 h 2876460"/>
                <a:gd name="connsiteX8" fmla="*/ 696879 w 1020066"/>
                <a:gd name="connsiteY8" fmla="*/ 2816352 h 2876460"/>
                <a:gd name="connsiteX9" fmla="*/ 813922 w 1020066"/>
                <a:gd name="connsiteY9" fmla="*/ 2874873 h 2876460"/>
                <a:gd name="connsiteX10" fmla="*/ 967541 w 1020066"/>
                <a:gd name="connsiteY10" fmla="*/ 2750515 h 2876460"/>
                <a:gd name="connsiteX11" fmla="*/ 967541 w 1020066"/>
                <a:gd name="connsiteY11" fmla="*/ 2626156 h 2876460"/>
                <a:gd name="connsiteX12" fmla="*/ 330642 w 1020066"/>
                <a:gd name="connsiteY12" fmla="*/ 307238 h 2876460"/>
                <a:gd name="connsiteX13" fmla="*/ 128360 w 1020066"/>
                <a:gd name="connsiteY13" fmla="*/ 0 h 2876460"/>
                <a:gd name="connsiteX0" fmla="*/ 128360 w 1020066"/>
                <a:gd name="connsiteY0" fmla="*/ 0 h 2876460"/>
                <a:gd name="connsiteX1" fmla="*/ 294543 w 1020066"/>
                <a:gd name="connsiteY1" fmla="*/ 226771 h 2876460"/>
                <a:gd name="connsiteX2" fmla="*/ 190857 w 1020066"/>
                <a:gd name="connsiteY2" fmla="*/ 398995 h 2876460"/>
                <a:gd name="connsiteX3" fmla="*/ 9250 w 1020066"/>
                <a:gd name="connsiteY3" fmla="*/ 307238 h 2876460"/>
                <a:gd name="connsiteX4" fmla="*/ 45826 w 1020066"/>
                <a:gd name="connsiteY4" fmla="*/ 168249 h 2876460"/>
                <a:gd name="connsiteX5" fmla="*/ 503 w 1020066"/>
                <a:gd name="connsiteY5" fmla="*/ 299764 h 2876460"/>
                <a:gd name="connsiteX6" fmla="*/ 587151 w 1020066"/>
                <a:gd name="connsiteY6" fmla="*/ 1689811 h 2876460"/>
                <a:gd name="connsiteX7" fmla="*/ 726139 w 1020066"/>
                <a:gd name="connsiteY7" fmla="*/ 2750515 h 2876460"/>
                <a:gd name="connsiteX8" fmla="*/ 696879 w 1020066"/>
                <a:gd name="connsiteY8" fmla="*/ 2816352 h 2876460"/>
                <a:gd name="connsiteX9" fmla="*/ 813922 w 1020066"/>
                <a:gd name="connsiteY9" fmla="*/ 2874873 h 2876460"/>
                <a:gd name="connsiteX10" fmla="*/ 967541 w 1020066"/>
                <a:gd name="connsiteY10" fmla="*/ 2750515 h 2876460"/>
                <a:gd name="connsiteX11" fmla="*/ 967541 w 1020066"/>
                <a:gd name="connsiteY11" fmla="*/ 2626156 h 2876460"/>
                <a:gd name="connsiteX12" fmla="*/ 330642 w 1020066"/>
                <a:gd name="connsiteY12" fmla="*/ 307238 h 2876460"/>
                <a:gd name="connsiteX13" fmla="*/ 128360 w 1020066"/>
                <a:gd name="connsiteY13" fmla="*/ 0 h 2876460"/>
                <a:gd name="connsiteX0" fmla="*/ 128360 w 1020066"/>
                <a:gd name="connsiteY0" fmla="*/ 0 h 2876460"/>
                <a:gd name="connsiteX1" fmla="*/ 294543 w 1020066"/>
                <a:gd name="connsiteY1" fmla="*/ 226771 h 2876460"/>
                <a:gd name="connsiteX2" fmla="*/ 190857 w 1020066"/>
                <a:gd name="connsiteY2" fmla="*/ 398995 h 2876460"/>
                <a:gd name="connsiteX3" fmla="*/ 9250 w 1020066"/>
                <a:gd name="connsiteY3" fmla="*/ 307238 h 2876460"/>
                <a:gd name="connsiteX4" fmla="*/ 45826 w 1020066"/>
                <a:gd name="connsiteY4" fmla="*/ 168249 h 2876460"/>
                <a:gd name="connsiteX5" fmla="*/ 503 w 1020066"/>
                <a:gd name="connsiteY5" fmla="*/ 299764 h 2876460"/>
                <a:gd name="connsiteX6" fmla="*/ 587151 w 1020066"/>
                <a:gd name="connsiteY6" fmla="*/ 1689811 h 2876460"/>
                <a:gd name="connsiteX7" fmla="*/ 726139 w 1020066"/>
                <a:gd name="connsiteY7" fmla="*/ 2750515 h 2876460"/>
                <a:gd name="connsiteX8" fmla="*/ 696879 w 1020066"/>
                <a:gd name="connsiteY8" fmla="*/ 2816352 h 2876460"/>
                <a:gd name="connsiteX9" fmla="*/ 813922 w 1020066"/>
                <a:gd name="connsiteY9" fmla="*/ 2874873 h 2876460"/>
                <a:gd name="connsiteX10" fmla="*/ 967541 w 1020066"/>
                <a:gd name="connsiteY10" fmla="*/ 2750515 h 2876460"/>
                <a:gd name="connsiteX11" fmla="*/ 967541 w 1020066"/>
                <a:gd name="connsiteY11" fmla="*/ 2626156 h 2876460"/>
                <a:gd name="connsiteX12" fmla="*/ 330642 w 1020066"/>
                <a:gd name="connsiteY12" fmla="*/ 307238 h 2876460"/>
                <a:gd name="connsiteX13" fmla="*/ 128360 w 1020066"/>
                <a:gd name="connsiteY13" fmla="*/ 0 h 2876460"/>
                <a:gd name="connsiteX0" fmla="*/ 128360 w 1020066"/>
                <a:gd name="connsiteY0" fmla="*/ 0 h 2876460"/>
                <a:gd name="connsiteX1" fmla="*/ 294543 w 1020066"/>
                <a:gd name="connsiteY1" fmla="*/ 226771 h 2876460"/>
                <a:gd name="connsiteX2" fmla="*/ 190857 w 1020066"/>
                <a:gd name="connsiteY2" fmla="*/ 398995 h 2876460"/>
                <a:gd name="connsiteX3" fmla="*/ 9250 w 1020066"/>
                <a:gd name="connsiteY3" fmla="*/ 307238 h 2876460"/>
                <a:gd name="connsiteX4" fmla="*/ 45826 w 1020066"/>
                <a:gd name="connsiteY4" fmla="*/ 168249 h 2876460"/>
                <a:gd name="connsiteX5" fmla="*/ 503 w 1020066"/>
                <a:gd name="connsiteY5" fmla="*/ 299764 h 2876460"/>
                <a:gd name="connsiteX6" fmla="*/ 599078 w 1020066"/>
                <a:gd name="connsiteY6" fmla="*/ 1685836 h 2876460"/>
                <a:gd name="connsiteX7" fmla="*/ 726139 w 1020066"/>
                <a:gd name="connsiteY7" fmla="*/ 2750515 h 2876460"/>
                <a:gd name="connsiteX8" fmla="*/ 696879 w 1020066"/>
                <a:gd name="connsiteY8" fmla="*/ 2816352 h 2876460"/>
                <a:gd name="connsiteX9" fmla="*/ 813922 w 1020066"/>
                <a:gd name="connsiteY9" fmla="*/ 2874873 h 2876460"/>
                <a:gd name="connsiteX10" fmla="*/ 967541 w 1020066"/>
                <a:gd name="connsiteY10" fmla="*/ 2750515 h 2876460"/>
                <a:gd name="connsiteX11" fmla="*/ 967541 w 1020066"/>
                <a:gd name="connsiteY11" fmla="*/ 2626156 h 2876460"/>
                <a:gd name="connsiteX12" fmla="*/ 330642 w 1020066"/>
                <a:gd name="connsiteY12" fmla="*/ 307238 h 2876460"/>
                <a:gd name="connsiteX13" fmla="*/ 128360 w 1020066"/>
                <a:gd name="connsiteY13" fmla="*/ 0 h 2876460"/>
                <a:gd name="connsiteX0" fmla="*/ 128360 w 1020066"/>
                <a:gd name="connsiteY0" fmla="*/ 0 h 2876460"/>
                <a:gd name="connsiteX1" fmla="*/ 294543 w 1020066"/>
                <a:gd name="connsiteY1" fmla="*/ 226771 h 2876460"/>
                <a:gd name="connsiteX2" fmla="*/ 190857 w 1020066"/>
                <a:gd name="connsiteY2" fmla="*/ 398995 h 2876460"/>
                <a:gd name="connsiteX3" fmla="*/ 9250 w 1020066"/>
                <a:gd name="connsiteY3" fmla="*/ 307238 h 2876460"/>
                <a:gd name="connsiteX4" fmla="*/ 45826 w 1020066"/>
                <a:gd name="connsiteY4" fmla="*/ 168249 h 2876460"/>
                <a:gd name="connsiteX5" fmla="*/ 503 w 1020066"/>
                <a:gd name="connsiteY5" fmla="*/ 299764 h 2876460"/>
                <a:gd name="connsiteX6" fmla="*/ 599078 w 1020066"/>
                <a:gd name="connsiteY6" fmla="*/ 1685836 h 2876460"/>
                <a:gd name="connsiteX7" fmla="*/ 726139 w 1020066"/>
                <a:gd name="connsiteY7" fmla="*/ 2750515 h 2876460"/>
                <a:gd name="connsiteX8" fmla="*/ 696879 w 1020066"/>
                <a:gd name="connsiteY8" fmla="*/ 2816352 h 2876460"/>
                <a:gd name="connsiteX9" fmla="*/ 813922 w 1020066"/>
                <a:gd name="connsiteY9" fmla="*/ 2874873 h 2876460"/>
                <a:gd name="connsiteX10" fmla="*/ 967541 w 1020066"/>
                <a:gd name="connsiteY10" fmla="*/ 2750515 h 2876460"/>
                <a:gd name="connsiteX11" fmla="*/ 967541 w 1020066"/>
                <a:gd name="connsiteY11" fmla="*/ 2626156 h 2876460"/>
                <a:gd name="connsiteX12" fmla="*/ 330642 w 1020066"/>
                <a:gd name="connsiteY12" fmla="*/ 307238 h 2876460"/>
                <a:gd name="connsiteX13" fmla="*/ 128360 w 1020066"/>
                <a:gd name="connsiteY13" fmla="*/ 0 h 2876460"/>
                <a:gd name="connsiteX0" fmla="*/ 138476 w 1030182"/>
                <a:gd name="connsiteY0" fmla="*/ 0 h 2876460"/>
                <a:gd name="connsiteX1" fmla="*/ 304659 w 1030182"/>
                <a:gd name="connsiteY1" fmla="*/ 226771 h 2876460"/>
                <a:gd name="connsiteX2" fmla="*/ 200973 w 1030182"/>
                <a:gd name="connsiteY2" fmla="*/ 398995 h 2876460"/>
                <a:gd name="connsiteX3" fmla="*/ 19366 w 1030182"/>
                <a:gd name="connsiteY3" fmla="*/ 307238 h 2876460"/>
                <a:gd name="connsiteX4" fmla="*/ 55942 w 1030182"/>
                <a:gd name="connsiteY4" fmla="*/ 168249 h 2876460"/>
                <a:gd name="connsiteX5" fmla="*/ 10619 w 1030182"/>
                <a:gd name="connsiteY5" fmla="*/ 299764 h 2876460"/>
                <a:gd name="connsiteX6" fmla="*/ 609194 w 1030182"/>
                <a:gd name="connsiteY6" fmla="*/ 1685836 h 2876460"/>
                <a:gd name="connsiteX7" fmla="*/ 736255 w 1030182"/>
                <a:gd name="connsiteY7" fmla="*/ 2750515 h 2876460"/>
                <a:gd name="connsiteX8" fmla="*/ 706995 w 1030182"/>
                <a:gd name="connsiteY8" fmla="*/ 2816352 h 2876460"/>
                <a:gd name="connsiteX9" fmla="*/ 824038 w 1030182"/>
                <a:gd name="connsiteY9" fmla="*/ 2874873 h 2876460"/>
                <a:gd name="connsiteX10" fmla="*/ 977657 w 1030182"/>
                <a:gd name="connsiteY10" fmla="*/ 2750515 h 2876460"/>
                <a:gd name="connsiteX11" fmla="*/ 977657 w 1030182"/>
                <a:gd name="connsiteY11" fmla="*/ 2626156 h 2876460"/>
                <a:gd name="connsiteX12" fmla="*/ 340758 w 1030182"/>
                <a:gd name="connsiteY12" fmla="*/ 307238 h 2876460"/>
                <a:gd name="connsiteX13" fmla="*/ 138476 w 1030182"/>
                <a:gd name="connsiteY13" fmla="*/ 0 h 2876460"/>
                <a:gd name="connsiteX0" fmla="*/ 134426 w 1026132"/>
                <a:gd name="connsiteY0" fmla="*/ 0 h 2876460"/>
                <a:gd name="connsiteX1" fmla="*/ 300609 w 1026132"/>
                <a:gd name="connsiteY1" fmla="*/ 226771 h 2876460"/>
                <a:gd name="connsiteX2" fmla="*/ 196923 w 1026132"/>
                <a:gd name="connsiteY2" fmla="*/ 398995 h 2876460"/>
                <a:gd name="connsiteX3" fmla="*/ 15316 w 1026132"/>
                <a:gd name="connsiteY3" fmla="*/ 307238 h 2876460"/>
                <a:gd name="connsiteX4" fmla="*/ 51892 w 1026132"/>
                <a:gd name="connsiteY4" fmla="*/ 168249 h 2876460"/>
                <a:gd name="connsiteX5" fmla="*/ 6569 w 1026132"/>
                <a:gd name="connsiteY5" fmla="*/ 299764 h 2876460"/>
                <a:gd name="connsiteX6" fmla="*/ 605144 w 1026132"/>
                <a:gd name="connsiteY6" fmla="*/ 1685836 h 2876460"/>
                <a:gd name="connsiteX7" fmla="*/ 732205 w 1026132"/>
                <a:gd name="connsiteY7" fmla="*/ 2750515 h 2876460"/>
                <a:gd name="connsiteX8" fmla="*/ 702945 w 1026132"/>
                <a:gd name="connsiteY8" fmla="*/ 2816352 h 2876460"/>
                <a:gd name="connsiteX9" fmla="*/ 819988 w 1026132"/>
                <a:gd name="connsiteY9" fmla="*/ 2874873 h 2876460"/>
                <a:gd name="connsiteX10" fmla="*/ 973607 w 1026132"/>
                <a:gd name="connsiteY10" fmla="*/ 2750515 h 2876460"/>
                <a:gd name="connsiteX11" fmla="*/ 973607 w 1026132"/>
                <a:gd name="connsiteY11" fmla="*/ 2626156 h 2876460"/>
                <a:gd name="connsiteX12" fmla="*/ 336708 w 1026132"/>
                <a:gd name="connsiteY12" fmla="*/ 307238 h 2876460"/>
                <a:gd name="connsiteX13" fmla="*/ 134426 w 1026132"/>
                <a:gd name="connsiteY13" fmla="*/ 0 h 2876460"/>
                <a:gd name="connsiteX0" fmla="*/ 134426 w 1026132"/>
                <a:gd name="connsiteY0" fmla="*/ 0 h 2876460"/>
                <a:gd name="connsiteX1" fmla="*/ 300609 w 1026132"/>
                <a:gd name="connsiteY1" fmla="*/ 226771 h 2876460"/>
                <a:gd name="connsiteX2" fmla="*/ 196923 w 1026132"/>
                <a:gd name="connsiteY2" fmla="*/ 398995 h 2876460"/>
                <a:gd name="connsiteX3" fmla="*/ 15316 w 1026132"/>
                <a:gd name="connsiteY3" fmla="*/ 307238 h 2876460"/>
                <a:gd name="connsiteX4" fmla="*/ 51892 w 1026132"/>
                <a:gd name="connsiteY4" fmla="*/ 168249 h 2876460"/>
                <a:gd name="connsiteX5" fmla="*/ 6569 w 1026132"/>
                <a:gd name="connsiteY5" fmla="*/ 299764 h 2876460"/>
                <a:gd name="connsiteX6" fmla="*/ 605144 w 1026132"/>
                <a:gd name="connsiteY6" fmla="*/ 1685836 h 2876460"/>
                <a:gd name="connsiteX7" fmla="*/ 732205 w 1026132"/>
                <a:gd name="connsiteY7" fmla="*/ 2750515 h 2876460"/>
                <a:gd name="connsiteX8" fmla="*/ 702945 w 1026132"/>
                <a:gd name="connsiteY8" fmla="*/ 2816352 h 2876460"/>
                <a:gd name="connsiteX9" fmla="*/ 819988 w 1026132"/>
                <a:gd name="connsiteY9" fmla="*/ 2874873 h 2876460"/>
                <a:gd name="connsiteX10" fmla="*/ 973607 w 1026132"/>
                <a:gd name="connsiteY10" fmla="*/ 2750515 h 2876460"/>
                <a:gd name="connsiteX11" fmla="*/ 973607 w 1026132"/>
                <a:gd name="connsiteY11" fmla="*/ 2626156 h 2876460"/>
                <a:gd name="connsiteX12" fmla="*/ 341042 w 1026132"/>
                <a:gd name="connsiteY12" fmla="*/ 276903 h 2876460"/>
                <a:gd name="connsiteX13" fmla="*/ 134426 w 1026132"/>
                <a:gd name="connsiteY13" fmla="*/ 0 h 2876460"/>
                <a:gd name="connsiteX0" fmla="*/ 134426 w 1026132"/>
                <a:gd name="connsiteY0" fmla="*/ 0 h 2876460"/>
                <a:gd name="connsiteX1" fmla="*/ 300609 w 1026132"/>
                <a:gd name="connsiteY1" fmla="*/ 226771 h 2876460"/>
                <a:gd name="connsiteX2" fmla="*/ 196923 w 1026132"/>
                <a:gd name="connsiteY2" fmla="*/ 398995 h 2876460"/>
                <a:gd name="connsiteX3" fmla="*/ 15316 w 1026132"/>
                <a:gd name="connsiteY3" fmla="*/ 307238 h 2876460"/>
                <a:gd name="connsiteX4" fmla="*/ 51892 w 1026132"/>
                <a:gd name="connsiteY4" fmla="*/ 168249 h 2876460"/>
                <a:gd name="connsiteX5" fmla="*/ 6569 w 1026132"/>
                <a:gd name="connsiteY5" fmla="*/ 299764 h 2876460"/>
                <a:gd name="connsiteX6" fmla="*/ 605144 w 1026132"/>
                <a:gd name="connsiteY6" fmla="*/ 1685836 h 2876460"/>
                <a:gd name="connsiteX7" fmla="*/ 732205 w 1026132"/>
                <a:gd name="connsiteY7" fmla="*/ 2750515 h 2876460"/>
                <a:gd name="connsiteX8" fmla="*/ 702945 w 1026132"/>
                <a:gd name="connsiteY8" fmla="*/ 2816352 h 2876460"/>
                <a:gd name="connsiteX9" fmla="*/ 819988 w 1026132"/>
                <a:gd name="connsiteY9" fmla="*/ 2874873 h 2876460"/>
                <a:gd name="connsiteX10" fmla="*/ 973607 w 1026132"/>
                <a:gd name="connsiteY10" fmla="*/ 2750515 h 2876460"/>
                <a:gd name="connsiteX11" fmla="*/ 973607 w 1026132"/>
                <a:gd name="connsiteY11" fmla="*/ 2626156 h 2876460"/>
                <a:gd name="connsiteX12" fmla="*/ 354043 w 1026132"/>
                <a:gd name="connsiteY12" fmla="*/ 255235 h 2876460"/>
                <a:gd name="connsiteX13" fmla="*/ 134426 w 1026132"/>
                <a:gd name="connsiteY13" fmla="*/ 0 h 2876460"/>
                <a:gd name="connsiteX0" fmla="*/ 134426 w 1026132"/>
                <a:gd name="connsiteY0" fmla="*/ 0 h 2876460"/>
                <a:gd name="connsiteX1" fmla="*/ 300609 w 1026132"/>
                <a:gd name="connsiteY1" fmla="*/ 226771 h 2876460"/>
                <a:gd name="connsiteX2" fmla="*/ 179589 w 1026132"/>
                <a:gd name="connsiteY2" fmla="*/ 385994 h 2876460"/>
                <a:gd name="connsiteX3" fmla="*/ 15316 w 1026132"/>
                <a:gd name="connsiteY3" fmla="*/ 307238 h 2876460"/>
                <a:gd name="connsiteX4" fmla="*/ 51892 w 1026132"/>
                <a:gd name="connsiteY4" fmla="*/ 168249 h 2876460"/>
                <a:gd name="connsiteX5" fmla="*/ 6569 w 1026132"/>
                <a:gd name="connsiteY5" fmla="*/ 299764 h 2876460"/>
                <a:gd name="connsiteX6" fmla="*/ 605144 w 1026132"/>
                <a:gd name="connsiteY6" fmla="*/ 1685836 h 2876460"/>
                <a:gd name="connsiteX7" fmla="*/ 732205 w 1026132"/>
                <a:gd name="connsiteY7" fmla="*/ 2750515 h 2876460"/>
                <a:gd name="connsiteX8" fmla="*/ 702945 w 1026132"/>
                <a:gd name="connsiteY8" fmla="*/ 2816352 h 2876460"/>
                <a:gd name="connsiteX9" fmla="*/ 819988 w 1026132"/>
                <a:gd name="connsiteY9" fmla="*/ 2874873 h 2876460"/>
                <a:gd name="connsiteX10" fmla="*/ 973607 w 1026132"/>
                <a:gd name="connsiteY10" fmla="*/ 2750515 h 2876460"/>
                <a:gd name="connsiteX11" fmla="*/ 973607 w 1026132"/>
                <a:gd name="connsiteY11" fmla="*/ 2626156 h 2876460"/>
                <a:gd name="connsiteX12" fmla="*/ 354043 w 1026132"/>
                <a:gd name="connsiteY12" fmla="*/ 255235 h 2876460"/>
                <a:gd name="connsiteX13" fmla="*/ 134426 w 1026132"/>
                <a:gd name="connsiteY13" fmla="*/ 0 h 2876460"/>
                <a:gd name="connsiteX0" fmla="*/ 134426 w 1026132"/>
                <a:gd name="connsiteY0" fmla="*/ 0 h 2876460"/>
                <a:gd name="connsiteX1" fmla="*/ 300609 w 1026132"/>
                <a:gd name="connsiteY1" fmla="*/ 226771 h 2876460"/>
                <a:gd name="connsiteX2" fmla="*/ 179589 w 1026132"/>
                <a:gd name="connsiteY2" fmla="*/ 385994 h 2876460"/>
                <a:gd name="connsiteX3" fmla="*/ 15316 w 1026132"/>
                <a:gd name="connsiteY3" fmla="*/ 307238 h 2876460"/>
                <a:gd name="connsiteX4" fmla="*/ 51892 w 1026132"/>
                <a:gd name="connsiteY4" fmla="*/ 168249 h 2876460"/>
                <a:gd name="connsiteX5" fmla="*/ 6569 w 1026132"/>
                <a:gd name="connsiteY5" fmla="*/ 299764 h 2876460"/>
                <a:gd name="connsiteX6" fmla="*/ 628052 w 1026132"/>
                <a:gd name="connsiteY6" fmla="*/ 1676673 h 2876460"/>
                <a:gd name="connsiteX7" fmla="*/ 732205 w 1026132"/>
                <a:gd name="connsiteY7" fmla="*/ 2750515 h 2876460"/>
                <a:gd name="connsiteX8" fmla="*/ 702945 w 1026132"/>
                <a:gd name="connsiteY8" fmla="*/ 2816352 h 2876460"/>
                <a:gd name="connsiteX9" fmla="*/ 819988 w 1026132"/>
                <a:gd name="connsiteY9" fmla="*/ 2874873 h 2876460"/>
                <a:gd name="connsiteX10" fmla="*/ 973607 w 1026132"/>
                <a:gd name="connsiteY10" fmla="*/ 2750515 h 2876460"/>
                <a:gd name="connsiteX11" fmla="*/ 973607 w 1026132"/>
                <a:gd name="connsiteY11" fmla="*/ 2626156 h 2876460"/>
                <a:gd name="connsiteX12" fmla="*/ 354043 w 1026132"/>
                <a:gd name="connsiteY12" fmla="*/ 255235 h 2876460"/>
                <a:gd name="connsiteX13" fmla="*/ 134426 w 1026132"/>
                <a:gd name="connsiteY13" fmla="*/ 0 h 2876460"/>
                <a:gd name="connsiteX0" fmla="*/ 134426 w 1026132"/>
                <a:gd name="connsiteY0" fmla="*/ 0 h 2876460"/>
                <a:gd name="connsiteX1" fmla="*/ 300609 w 1026132"/>
                <a:gd name="connsiteY1" fmla="*/ 226771 h 2876460"/>
                <a:gd name="connsiteX2" fmla="*/ 179589 w 1026132"/>
                <a:gd name="connsiteY2" fmla="*/ 385994 h 2876460"/>
                <a:gd name="connsiteX3" fmla="*/ 15316 w 1026132"/>
                <a:gd name="connsiteY3" fmla="*/ 307238 h 2876460"/>
                <a:gd name="connsiteX4" fmla="*/ 51892 w 1026132"/>
                <a:gd name="connsiteY4" fmla="*/ 168249 h 2876460"/>
                <a:gd name="connsiteX5" fmla="*/ 6569 w 1026132"/>
                <a:gd name="connsiteY5" fmla="*/ 299764 h 2876460"/>
                <a:gd name="connsiteX6" fmla="*/ 628052 w 1026132"/>
                <a:gd name="connsiteY6" fmla="*/ 1676673 h 2876460"/>
                <a:gd name="connsiteX7" fmla="*/ 732205 w 1026132"/>
                <a:gd name="connsiteY7" fmla="*/ 2750515 h 2876460"/>
                <a:gd name="connsiteX8" fmla="*/ 702945 w 1026132"/>
                <a:gd name="connsiteY8" fmla="*/ 2816352 h 2876460"/>
                <a:gd name="connsiteX9" fmla="*/ 819988 w 1026132"/>
                <a:gd name="connsiteY9" fmla="*/ 2874873 h 2876460"/>
                <a:gd name="connsiteX10" fmla="*/ 973607 w 1026132"/>
                <a:gd name="connsiteY10" fmla="*/ 2750515 h 2876460"/>
                <a:gd name="connsiteX11" fmla="*/ 973607 w 1026132"/>
                <a:gd name="connsiteY11" fmla="*/ 2626156 h 2876460"/>
                <a:gd name="connsiteX12" fmla="*/ 354043 w 1026132"/>
                <a:gd name="connsiteY12" fmla="*/ 255235 h 2876460"/>
                <a:gd name="connsiteX13" fmla="*/ 134426 w 1026132"/>
                <a:gd name="connsiteY13" fmla="*/ 0 h 2876460"/>
                <a:gd name="connsiteX0" fmla="*/ 134426 w 1026132"/>
                <a:gd name="connsiteY0" fmla="*/ 0 h 2876460"/>
                <a:gd name="connsiteX1" fmla="*/ 300609 w 1026132"/>
                <a:gd name="connsiteY1" fmla="*/ 226771 h 2876460"/>
                <a:gd name="connsiteX2" fmla="*/ 179589 w 1026132"/>
                <a:gd name="connsiteY2" fmla="*/ 385994 h 2876460"/>
                <a:gd name="connsiteX3" fmla="*/ 15316 w 1026132"/>
                <a:gd name="connsiteY3" fmla="*/ 307238 h 2876460"/>
                <a:gd name="connsiteX4" fmla="*/ 51892 w 1026132"/>
                <a:gd name="connsiteY4" fmla="*/ 168249 h 2876460"/>
                <a:gd name="connsiteX5" fmla="*/ 6569 w 1026132"/>
                <a:gd name="connsiteY5" fmla="*/ 299764 h 2876460"/>
                <a:gd name="connsiteX6" fmla="*/ 628052 w 1026132"/>
                <a:gd name="connsiteY6" fmla="*/ 1676673 h 2876460"/>
                <a:gd name="connsiteX7" fmla="*/ 732205 w 1026132"/>
                <a:gd name="connsiteY7" fmla="*/ 2750515 h 2876460"/>
                <a:gd name="connsiteX8" fmla="*/ 702945 w 1026132"/>
                <a:gd name="connsiteY8" fmla="*/ 2816352 h 2876460"/>
                <a:gd name="connsiteX9" fmla="*/ 819988 w 1026132"/>
                <a:gd name="connsiteY9" fmla="*/ 2874873 h 2876460"/>
                <a:gd name="connsiteX10" fmla="*/ 973607 w 1026132"/>
                <a:gd name="connsiteY10" fmla="*/ 2750515 h 2876460"/>
                <a:gd name="connsiteX11" fmla="*/ 973607 w 1026132"/>
                <a:gd name="connsiteY11" fmla="*/ 2626156 h 2876460"/>
                <a:gd name="connsiteX12" fmla="*/ 354043 w 1026132"/>
                <a:gd name="connsiteY12" fmla="*/ 255235 h 2876460"/>
                <a:gd name="connsiteX13" fmla="*/ 134426 w 1026132"/>
                <a:gd name="connsiteY13" fmla="*/ 0 h 2876460"/>
                <a:gd name="connsiteX0" fmla="*/ 127121 w 1018827"/>
                <a:gd name="connsiteY0" fmla="*/ 0 h 2876460"/>
                <a:gd name="connsiteX1" fmla="*/ 293304 w 1018827"/>
                <a:gd name="connsiteY1" fmla="*/ 226771 h 2876460"/>
                <a:gd name="connsiteX2" fmla="*/ 172284 w 1018827"/>
                <a:gd name="connsiteY2" fmla="*/ 385994 h 2876460"/>
                <a:gd name="connsiteX3" fmla="*/ 8011 w 1018827"/>
                <a:gd name="connsiteY3" fmla="*/ 307238 h 2876460"/>
                <a:gd name="connsiteX4" fmla="*/ 44587 w 1018827"/>
                <a:gd name="connsiteY4" fmla="*/ 168249 h 2876460"/>
                <a:gd name="connsiteX5" fmla="*/ 31336 w 1018827"/>
                <a:gd name="connsiteY5" fmla="*/ 299764 h 2876460"/>
                <a:gd name="connsiteX6" fmla="*/ 620747 w 1018827"/>
                <a:gd name="connsiteY6" fmla="*/ 1676673 h 2876460"/>
                <a:gd name="connsiteX7" fmla="*/ 724900 w 1018827"/>
                <a:gd name="connsiteY7" fmla="*/ 2750515 h 2876460"/>
                <a:gd name="connsiteX8" fmla="*/ 695640 w 1018827"/>
                <a:gd name="connsiteY8" fmla="*/ 2816352 h 2876460"/>
                <a:gd name="connsiteX9" fmla="*/ 812683 w 1018827"/>
                <a:gd name="connsiteY9" fmla="*/ 2874873 h 2876460"/>
                <a:gd name="connsiteX10" fmla="*/ 966302 w 1018827"/>
                <a:gd name="connsiteY10" fmla="*/ 2750515 h 2876460"/>
                <a:gd name="connsiteX11" fmla="*/ 966302 w 1018827"/>
                <a:gd name="connsiteY11" fmla="*/ 2626156 h 2876460"/>
                <a:gd name="connsiteX12" fmla="*/ 346738 w 1018827"/>
                <a:gd name="connsiteY12" fmla="*/ 255235 h 2876460"/>
                <a:gd name="connsiteX13" fmla="*/ 127121 w 1018827"/>
                <a:gd name="connsiteY13" fmla="*/ 0 h 2876460"/>
                <a:gd name="connsiteX0" fmla="*/ 145301 w 1037007"/>
                <a:gd name="connsiteY0" fmla="*/ 0 h 2876460"/>
                <a:gd name="connsiteX1" fmla="*/ 311484 w 1037007"/>
                <a:gd name="connsiteY1" fmla="*/ 226771 h 2876460"/>
                <a:gd name="connsiteX2" fmla="*/ 190464 w 1037007"/>
                <a:gd name="connsiteY2" fmla="*/ 385994 h 2876460"/>
                <a:gd name="connsiteX3" fmla="*/ 26191 w 1037007"/>
                <a:gd name="connsiteY3" fmla="*/ 307238 h 2876460"/>
                <a:gd name="connsiteX4" fmla="*/ 62767 w 1037007"/>
                <a:gd name="connsiteY4" fmla="*/ 168249 h 2876460"/>
                <a:gd name="connsiteX5" fmla="*/ 3699 w 1037007"/>
                <a:gd name="connsiteY5" fmla="*/ 313509 h 2876460"/>
                <a:gd name="connsiteX6" fmla="*/ 638927 w 1037007"/>
                <a:gd name="connsiteY6" fmla="*/ 1676673 h 2876460"/>
                <a:gd name="connsiteX7" fmla="*/ 743080 w 1037007"/>
                <a:gd name="connsiteY7" fmla="*/ 2750515 h 2876460"/>
                <a:gd name="connsiteX8" fmla="*/ 713820 w 1037007"/>
                <a:gd name="connsiteY8" fmla="*/ 2816352 h 2876460"/>
                <a:gd name="connsiteX9" fmla="*/ 830863 w 1037007"/>
                <a:gd name="connsiteY9" fmla="*/ 2874873 h 2876460"/>
                <a:gd name="connsiteX10" fmla="*/ 984482 w 1037007"/>
                <a:gd name="connsiteY10" fmla="*/ 2750515 h 2876460"/>
                <a:gd name="connsiteX11" fmla="*/ 984482 w 1037007"/>
                <a:gd name="connsiteY11" fmla="*/ 2626156 h 2876460"/>
                <a:gd name="connsiteX12" fmla="*/ 364918 w 1037007"/>
                <a:gd name="connsiteY12" fmla="*/ 255235 h 2876460"/>
                <a:gd name="connsiteX13" fmla="*/ 145301 w 1037007"/>
                <a:gd name="connsiteY13" fmla="*/ 0 h 2876460"/>
                <a:gd name="connsiteX0" fmla="*/ 145301 w 1037007"/>
                <a:gd name="connsiteY0" fmla="*/ 0 h 2876460"/>
                <a:gd name="connsiteX1" fmla="*/ 311484 w 1037007"/>
                <a:gd name="connsiteY1" fmla="*/ 226771 h 2876460"/>
                <a:gd name="connsiteX2" fmla="*/ 190464 w 1037007"/>
                <a:gd name="connsiteY2" fmla="*/ 385994 h 2876460"/>
                <a:gd name="connsiteX3" fmla="*/ 26191 w 1037007"/>
                <a:gd name="connsiteY3" fmla="*/ 307238 h 2876460"/>
                <a:gd name="connsiteX4" fmla="*/ 62767 w 1037007"/>
                <a:gd name="connsiteY4" fmla="*/ 168249 h 2876460"/>
                <a:gd name="connsiteX5" fmla="*/ 3699 w 1037007"/>
                <a:gd name="connsiteY5" fmla="*/ 313509 h 2876460"/>
                <a:gd name="connsiteX6" fmla="*/ 593110 w 1037007"/>
                <a:gd name="connsiteY6" fmla="*/ 1685836 h 2876460"/>
                <a:gd name="connsiteX7" fmla="*/ 743080 w 1037007"/>
                <a:gd name="connsiteY7" fmla="*/ 2750515 h 2876460"/>
                <a:gd name="connsiteX8" fmla="*/ 713820 w 1037007"/>
                <a:gd name="connsiteY8" fmla="*/ 2816352 h 2876460"/>
                <a:gd name="connsiteX9" fmla="*/ 830863 w 1037007"/>
                <a:gd name="connsiteY9" fmla="*/ 2874873 h 2876460"/>
                <a:gd name="connsiteX10" fmla="*/ 984482 w 1037007"/>
                <a:gd name="connsiteY10" fmla="*/ 2750515 h 2876460"/>
                <a:gd name="connsiteX11" fmla="*/ 984482 w 1037007"/>
                <a:gd name="connsiteY11" fmla="*/ 2626156 h 2876460"/>
                <a:gd name="connsiteX12" fmla="*/ 364918 w 1037007"/>
                <a:gd name="connsiteY12" fmla="*/ 255235 h 2876460"/>
                <a:gd name="connsiteX13" fmla="*/ 145301 w 1037007"/>
                <a:gd name="connsiteY13" fmla="*/ 0 h 2876460"/>
                <a:gd name="connsiteX0" fmla="*/ 145301 w 1037007"/>
                <a:gd name="connsiteY0" fmla="*/ 0 h 2876460"/>
                <a:gd name="connsiteX1" fmla="*/ 311484 w 1037007"/>
                <a:gd name="connsiteY1" fmla="*/ 226771 h 2876460"/>
                <a:gd name="connsiteX2" fmla="*/ 190464 w 1037007"/>
                <a:gd name="connsiteY2" fmla="*/ 385994 h 2876460"/>
                <a:gd name="connsiteX3" fmla="*/ 26191 w 1037007"/>
                <a:gd name="connsiteY3" fmla="*/ 307238 h 2876460"/>
                <a:gd name="connsiteX4" fmla="*/ 62767 w 1037007"/>
                <a:gd name="connsiteY4" fmla="*/ 168249 h 2876460"/>
                <a:gd name="connsiteX5" fmla="*/ 3699 w 1037007"/>
                <a:gd name="connsiteY5" fmla="*/ 313509 h 2876460"/>
                <a:gd name="connsiteX6" fmla="*/ 629764 w 1037007"/>
                <a:gd name="connsiteY6" fmla="*/ 1676672 h 2876460"/>
                <a:gd name="connsiteX7" fmla="*/ 743080 w 1037007"/>
                <a:gd name="connsiteY7" fmla="*/ 2750515 h 2876460"/>
                <a:gd name="connsiteX8" fmla="*/ 713820 w 1037007"/>
                <a:gd name="connsiteY8" fmla="*/ 2816352 h 2876460"/>
                <a:gd name="connsiteX9" fmla="*/ 830863 w 1037007"/>
                <a:gd name="connsiteY9" fmla="*/ 2874873 h 2876460"/>
                <a:gd name="connsiteX10" fmla="*/ 984482 w 1037007"/>
                <a:gd name="connsiteY10" fmla="*/ 2750515 h 2876460"/>
                <a:gd name="connsiteX11" fmla="*/ 984482 w 1037007"/>
                <a:gd name="connsiteY11" fmla="*/ 2626156 h 2876460"/>
                <a:gd name="connsiteX12" fmla="*/ 364918 w 1037007"/>
                <a:gd name="connsiteY12" fmla="*/ 255235 h 2876460"/>
                <a:gd name="connsiteX13" fmla="*/ 145301 w 1037007"/>
                <a:gd name="connsiteY13" fmla="*/ 0 h 2876460"/>
                <a:gd name="connsiteX0" fmla="*/ 145301 w 1022421"/>
                <a:gd name="connsiteY0" fmla="*/ 0 h 2876460"/>
                <a:gd name="connsiteX1" fmla="*/ 311484 w 1022421"/>
                <a:gd name="connsiteY1" fmla="*/ 226771 h 2876460"/>
                <a:gd name="connsiteX2" fmla="*/ 190464 w 1022421"/>
                <a:gd name="connsiteY2" fmla="*/ 385994 h 2876460"/>
                <a:gd name="connsiteX3" fmla="*/ 26191 w 1022421"/>
                <a:gd name="connsiteY3" fmla="*/ 307238 h 2876460"/>
                <a:gd name="connsiteX4" fmla="*/ 62767 w 1022421"/>
                <a:gd name="connsiteY4" fmla="*/ 168249 h 2876460"/>
                <a:gd name="connsiteX5" fmla="*/ 3699 w 1022421"/>
                <a:gd name="connsiteY5" fmla="*/ 313509 h 2876460"/>
                <a:gd name="connsiteX6" fmla="*/ 629764 w 1022421"/>
                <a:gd name="connsiteY6" fmla="*/ 1676672 h 2876460"/>
                <a:gd name="connsiteX7" fmla="*/ 743080 w 1022421"/>
                <a:gd name="connsiteY7" fmla="*/ 2750515 h 2876460"/>
                <a:gd name="connsiteX8" fmla="*/ 713820 w 1022421"/>
                <a:gd name="connsiteY8" fmla="*/ 2816352 h 2876460"/>
                <a:gd name="connsiteX9" fmla="*/ 830863 w 1022421"/>
                <a:gd name="connsiteY9" fmla="*/ 2874873 h 2876460"/>
                <a:gd name="connsiteX10" fmla="*/ 984482 w 1022421"/>
                <a:gd name="connsiteY10" fmla="*/ 2750515 h 2876460"/>
                <a:gd name="connsiteX11" fmla="*/ 961573 w 1022421"/>
                <a:gd name="connsiteY11" fmla="*/ 2607829 h 2876460"/>
                <a:gd name="connsiteX12" fmla="*/ 364918 w 1022421"/>
                <a:gd name="connsiteY12" fmla="*/ 255235 h 2876460"/>
                <a:gd name="connsiteX13" fmla="*/ 145301 w 1022421"/>
                <a:gd name="connsiteY13" fmla="*/ 0 h 2876460"/>
                <a:gd name="connsiteX0" fmla="*/ 145301 w 1022421"/>
                <a:gd name="connsiteY0" fmla="*/ 0 h 2876460"/>
                <a:gd name="connsiteX1" fmla="*/ 311484 w 1022421"/>
                <a:gd name="connsiteY1" fmla="*/ 226771 h 2876460"/>
                <a:gd name="connsiteX2" fmla="*/ 190464 w 1022421"/>
                <a:gd name="connsiteY2" fmla="*/ 385994 h 2876460"/>
                <a:gd name="connsiteX3" fmla="*/ 26191 w 1022421"/>
                <a:gd name="connsiteY3" fmla="*/ 307238 h 2876460"/>
                <a:gd name="connsiteX4" fmla="*/ 62767 w 1022421"/>
                <a:gd name="connsiteY4" fmla="*/ 168249 h 2876460"/>
                <a:gd name="connsiteX5" fmla="*/ 3699 w 1022421"/>
                <a:gd name="connsiteY5" fmla="*/ 313509 h 2876460"/>
                <a:gd name="connsiteX6" fmla="*/ 629764 w 1022421"/>
                <a:gd name="connsiteY6" fmla="*/ 1676672 h 2876460"/>
                <a:gd name="connsiteX7" fmla="*/ 743080 w 1022421"/>
                <a:gd name="connsiteY7" fmla="*/ 2750515 h 2876460"/>
                <a:gd name="connsiteX8" fmla="*/ 713820 w 1022421"/>
                <a:gd name="connsiteY8" fmla="*/ 2816352 h 2876460"/>
                <a:gd name="connsiteX9" fmla="*/ 830863 w 1022421"/>
                <a:gd name="connsiteY9" fmla="*/ 2874873 h 2876460"/>
                <a:gd name="connsiteX10" fmla="*/ 984482 w 1022421"/>
                <a:gd name="connsiteY10" fmla="*/ 2750515 h 2876460"/>
                <a:gd name="connsiteX11" fmla="*/ 961573 w 1022421"/>
                <a:gd name="connsiteY11" fmla="*/ 2607829 h 2876460"/>
                <a:gd name="connsiteX12" fmla="*/ 360336 w 1022421"/>
                <a:gd name="connsiteY12" fmla="*/ 278144 h 2876460"/>
                <a:gd name="connsiteX13" fmla="*/ 145301 w 1022421"/>
                <a:gd name="connsiteY13" fmla="*/ 0 h 2876460"/>
                <a:gd name="connsiteX0" fmla="*/ 145301 w 1022421"/>
                <a:gd name="connsiteY0" fmla="*/ 0 h 2876460"/>
                <a:gd name="connsiteX1" fmla="*/ 311484 w 1022421"/>
                <a:gd name="connsiteY1" fmla="*/ 226771 h 2876460"/>
                <a:gd name="connsiteX2" fmla="*/ 190464 w 1022421"/>
                <a:gd name="connsiteY2" fmla="*/ 385994 h 2876460"/>
                <a:gd name="connsiteX3" fmla="*/ 26191 w 1022421"/>
                <a:gd name="connsiteY3" fmla="*/ 307238 h 2876460"/>
                <a:gd name="connsiteX4" fmla="*/ 62767 w 1022421"/>
                <a:gd name="connsiteY4" fmla="*/ 168249 h 2876460"/>
                <a:gd name="connsiteX5" fmla="*/ 3699 w 1022421"/>
                <a:gd name="connsiteY5" fmla="*/ 313509 h 2876460"/>
                <a:gd name="connsiteX6" fmla="*/ 629764 w 1022421"/>
                <a:gd name="connsiteY6" fmla="*/ 1676672 h 2876460"/>
                <a:gd name="connsiteX7" fmla="*/ 743080 w 1022421"/>
                <a:gd name="connsiteY7" fmla="*/ 2750515 h 2876460"/>
                <a:gd name="connsiteX8" fmla="*/ 713820 w 1022421"/>
                <a:gd name="connsiteY8" fmla="*/ 2816352 h 2876460"/>
                <a:gd name="connsiteX9" fmla="*/ 830863 w 1022421"/>
                <a:gd name="connsiteY9" fmla="*/ 2874873 h 2876460"/>
                <a:gd name="connsiteX10" fmla="*/ 984482 w 1022421"/>
                <a:gd name="connsiteY10" fmla="*/ 2750515 h 2876460"/>
                <a:gd name="connsiteX11" fmla="*/ 961573 w 1022421"/>
                <a:gd name="connsiteY11" fmla="*/ 2607829 h 2876460"/>
                <a:gd name="connsiteX12" fmla="*/ 360336 w 1022421"/>
                <a:gd name="connsiteY12" fmla="*/ 278144 h 2876460"/>
                <a:gd name="connsiteX13" fmla="*/ 145301 w 1022421"/>
                <a:gd name="connsiteY13" fmla="*/ 0 h 2876460"/>
                <a:gd name="connsiteX0" fmla="*/ 145301 w 1022421"/>
                <a:gd name="connsiteY0" fmla="*/ 0 h 2876460"/>
                <a:gd name="connsiteX1" fmla="*/ 311484 w 1022421"/>
                <a:gd name="connsiteY1" fmla="*/ 226771 h 2876460"/>
                <a:gd name="connsiteX2" fmla="*/ 185882 w 1022421"/>
                <a:gd name="connsiteY2" fmla="*/ 363086 h 2876460"/>
                <a:gd name="connsiteX3" fmla="*/ 26191 w 1022421"/>
                <a:gd name="connsiteY3" fmla="*/ 307238 h 2876460"/>
                <a:gd name="connsiteX4" fmla="*/ 62767 w 1022421"/>
                <a:gd name="connsiteY4" fmla="*/ 168249 h 2876460"/>
                <a:gd name="connsiteX5" fmla="*/ 3699 w 1022421"/>
                <a:gd name="connsiteY5" fmla="*/ 313509 h 2876460"/>
                <a:gd name="connsiteX6" fmla="*/ 629764 w 1022421"/>
                <a:gd name="connsiteY6" fmla="*/ 1676672 h 2876460"/>
                <a:gd name="connsiteX7" fmla="*/ 743080 w 1022421"/>
                <a:gd name="connsiteY7" fmla="*/ 2750515 h 2876460"/>
                <a:gd name="connsiteX8" fmla="*/ 713820 w 1022421"/>
                <a:gd name="connsiteY8" fmla="*/ 2816352 h 2876460"/>
                <a:gd name="connsiteX9" fmla="*/ 830863 w 1022421"/>
                <a:gd name="connsiteY9" fmla="*/ 2874873 h 2876460"/>
                <a:gd name="connsiteX10" fmla="*/ 984482 w 1022421"/>
                <a:gd name="connsiteY10" fmla="*/ 2750515 h 2876460"/>
                <a:gd name="connsiteX11" fmla="*/ 961573 w 1022421"/>
                <a:gd name="connsiteY11" fmla="*/ 2607829 h 2876460"/>
                <a:gd name="connsiteX12" fmla="*/ 360336 w 1022421"/>
                <a:gd name="connsiteY12" fmla="*/ 278144 h 2876460"/>
                <a:gd name="connsiteX13" fmla="*/ 145301 w 1022421"/>
                <a:gd name="connsiteY13" fmla="*/ 0 h 2876460"/>
                <a:gd name="connsiteX0" fmla="*/ 145301 w 1022421"/>
                <a:gd name="connsiteY0" fmla="*/ 0 h 2876460"/>
                <a:gd name="connsiteX1" fmla="*/ 311484 w 1022421"/>
                <a:gd name="connsiteY1" fmla="*/ 226771 h 2876460"/>
                <a:gd name="connsiteX2" fmla="*/ 176719 w 1022421"/>
                <a:gd name="connsiteY2" fmla="*/ 340177 h 2876460"/>
                <a:gd name="connsiteX3" fmla="*/ 26191 w 1022421"/>
                <a:gd name="connsiteY3" fmla="*/ 307238 h 2876460"/>
                <a:gd name="connsiteX4" fmla="*/ 62767 w 1022421"/>
                <a:gd name="connsiteY4" fmla="*/ 168249 h 2876460"/>
                <a:gd name="connsiteX5" fmla="*/ 3699 w 1022421"/>
                <a:gd name="connsiteY5" fmla="*/ 313509 h 2876460"/>
                <a:gd name="connsiteX6" fmla="*/ 629764 w 1022421"/>
                <a:gd name="connsiteY6" fmla="*/ 1676672 h 2876460"/>
                <a:gd name="connsiteX7" fmla="*/ 743080 w 1022421"/>
                <a:gd name="connsiteY7" fmla="*/ 2750515 h 2876460"/>
                <a:gd name="connsiteX8" fmla="*/ 713820 w 1022421"/>
                <a:gd name="connsiteY8" fmla="*/ 2816352 h 2876460"/>
                <a:gd name="connsiteX9" fmla="*/ 830863 w 1022421"/>
                <a:gd name="connsiteY9" fmla="*/ 2874873 h 2876460"/>
                <a:gd name="connsiteX10" fmla="*/ 984482 w 1022421"/>
                <a:gd name="connsiteY10" fmla="*/ 2750515 h 2876460"/>
                <a:gd name="connsiteX11" fmla="*/ 961573 w 1022421"/>
                <a:gd name="connsiteY11" fmla="*/ 2607829 h 2876460"/>
                <a:gd name="connsiteX12" fmla="*/ 360336 w 1022421"/>
                <a:gd name="connsiteY12" fmla="*/ 278144 h 2876460"/>
                <a:gd name="connsiteX13" fmla="*/ 145301 w 1022421"/>
                <a:gd name="connsiteY13" fmla="*/ 0 h 2876460"/>
                <a:gd name="connsiteX0" fmla="*/ 145301 w 1022421"/>
                <a:gd name="connsiteY0" fmla="*/ 0 h 2876460"/>
                <a:gd name="connsiteX1" fmla="*/ 297739 w 1022421"/>
                <a:gd name="connsiteY1" fmla="*/ 208444 h 2876460"/>
                <a:gd name="connsiteX2" fmla="*/ 176719 w 1022421"/>
                <a:gd name="connsiteY2" fmla="*/ 340177 h 2876460"/>
                <a:gd name="connsiteX3" fmla="*/ 26191 w 1022421"/>
                <a:gd name="connsiteY3" fmla="*/ 307238 h 2876460"/>
                <a:gd name="connsiteX4" fmla="*/ 62767 w 1022421"/>
                <a:gd name="connsiteY4" fmla="*/ 168249 h 2876460"/>
                <a:gd name="connsiteX5" fmla="*/ 3699 w 1022421"/>
                <a:gd name="connsiteY5" fmla="*/ 313509 h 2876460"/>
                <a:gd name="connsiteX6" fmla="*/ 629764 w 1022421"/>
                <a:gd name="connsiteY6" fmla="*/ 1676672 h 2876460"/>
                <a:gd name="connsiteX7" fmla="*/ 743080 w 1022421"/>
                <a:gd name="connsiteY7" fmla="*/ 2750515 h 2876460"/>
                <a:gd name="connsiteX8" fmla="*/ 713820 w 1022421"/>
                <a:gd name="connsiteY8" fmla="*/ 2816352 h 2876460"/>
                <a:gd name="connsiteX9" fmla="*/ 830863 w 1022421"/>
                <a:gd name="connsiteY9" fmla="*/ 2874873 h 2876460"/>
                <a:gd name="connsiteX10" fmla="*/ 984482 w 1022421"/>
                <a:gd name="connsiteY10" fmla="*/ 2750515 h 2876460"/>
                <a:gd name="connsiteX11" fmla="*/ 961573 w 1022421"/>
                <a:gd name="connsiteY11" fmla="*/ 2607829 h 2876460"/>
                <a:gd name="connsiteX12" fmla="*/ 360336 w 1022421"/>
                <a:gd name="connsiteY12" fmla="*/ 278144 h 2876460"/>
                <a:gd name="connsiteX13" fmla="*/ 145301 w 1022421"/>
                <a:gd name="connsiteY13" fmla="*/ 0 h 287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22421" h="2876460">
                  <a:moveTo>
                    <a:pt x="145301" y="0"/>
                  </a:moveTo>
                  <a:cubicBezTo>
                    <a:pt x="268653" y="54438"/>
                    <a:pt x="292503" y="151748"/>
                    <a:pt x="297739" y="208444"/>
                  </a:cubicBezTo>
                  <a:cubicBezTo>
                    <a:pt x="302975" y="265140"/>
                    <a:pt x="221977" y="323711"/>
                    <a:pt x="176719" y="340177"/>
                  </a:cubicBezTo>
                  <a:cubicBezTo>
                    <a:pt x="131461" y="356643"/>
                    <a:pt x="45183" y="335893"/>
                    <a:pt x="26191" y="307238"/>
                  </a:cubicBezTo>
                  <a:cubicBezTo>
                    <a:pt x="7199" y="278583"/>
                    <a:pt x="29106" y="204613"/>
                    <a:pt x="62767" y="168249"/>
                  </a:cubicBezTo>
                  <a:cubicBezTo>
                    <a:pt x="-468" y="223326"/>
                    <a:pt x="-5843" y="282866"/>
                    <a:pt x="3699" y="313509"/>
                  </a:cubicBezTo>
                  <a:cubicBezTo>
                    <a:pt x="161507" y="531322"/>
                    <a:pt x="506534" y="1270504"/>
                    <a:pt x="629764" y="1676672"/>
                  </a:cubicBezTo>
                  <a:cubicBezTo>
                    <a:pt x="752994" y="2082840"/>
                    <a:pt x="729071" y="2560568"/>
                    <a:pt x="743080" y="2750515"/>
                  </a:cubicBezTo>
                  <a:cubicBezTo>
                    <a:pt x="757089" y="2940462"/>
                    <a:pt x="699190" y="2795626"/>
                    <a:pt x="713820" y="2816352"/>
                  </a:cubicBezTo>
                  <a:cubicBezTo>
                    <a:pt x="728450" y="2837078"/>
                    <a:pt x="785753" y="2885846"/>
                    <a:pt x="830863" y="2874873"/>
                  </a:cubicBezTo>
                  <a:cubicBezTo>
                    <a:pt x="875973" y="2863900"/>
                    <a:pt x="958879" y="2791968"/>
                    <a:pt x="984482" y="2750515"/>
                  </a:cubicBezTo>
                  <a:cubicBezTo>
                    <a:pt x="1010085" y="2709062"/>
                    <a:pt x="1065735" y="3005103"/>
                    <a:pt x="961573" y="2607829"/>
                  </a:cubicBezTo>
                  <a:cubicBezTo>
                    <a:pt x="857411" y="2210555"/>
                    <a:pt x="473978" y="779981"/>
                    <a:pt x="360336" y="278144"/>
                  </a:cubicBezTo>
                  <a:cubicBezTo>
                    <a:pt x="295347" y="31282"/>
                    <a:pt x="240770" y="31302"/>
                    <a:pt x="145301" y="0"/>
                  </a:cubicBezTo>
                  <a:close/>
                </a:path>
              </a:pathLst>
            </a:custGeom>
            <a:gradFill flip="none" rotWithShape="1">
              <a:gsLst>
                <a:gs pos="25000">
                  <a:schemeClr val="bg1">
                    <a:alpha val="0"/>
                  </a:schemeClr>
                </a:gs>
                <a:gs pos="50000">
                  <a:schemeClr val="bg1">
                    <a:lumMod val="75000"/>
                  </a:schemeClr>
                </a:gs>
                <a:gs pos="69000">
                  <a:schemeClr val="bg1">
                    <a:alpha val="0"/>
                  </a:schemeClr>
                </a:gs>
              </a:gsLst>
              <a:lin ang="9600000" scaled="0"/>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TextBox 8"/>
          <p:cNvSpPr txBox="1"/>
          <p:nvPr/>
        </p:nvSpPr>
        <p:spPr>
          <a:xfrm>
            <a:off x="5758853" y="3248307"/>
            <a:ext cx="3277643" cy="2443746"/>
          </a:xfrm>
          <a:prstGeom prst="rect">
            <a:avLst/>
          </a:prstGeom>
          <a:noFill/>
        </p:spPr>
        <p:txBody>
          <a:bodyPr wrap="square" rtlCol="0">
            <a:spAutoFit/>
          </a:bodyPr>
          <a:lstStyle/>
          <a:p>
            <a:pPr>
              <a:lnSpc>
                <a:spcPct val="130000"/>
              </a:lnSpc>
              <a:spcBef>
                <a:spcPts val="600"/>
              </a:spcBef>
            </a:pPr>
            <a:r>
              <a:rPr lang="zh-CN" altLang="en-US" dirty="0" smtClean="0">
                <a:solidFill>
                  <a:schemeClr val="bg1">
                    <a:alpha val="70000"/>
                  </a:schemeClr>
                </a:solidFill>
              </a:rPr>
              <a:t>全称：</a:t>
            </a:r>
            <a:r>
              <a:rPr lang="en-US" altLang="zh-CN" dirty="0" smtClean="0">
                <a:solidFill>
                  <a:schemeClr val="bg1">
                    <a:alpha val="70000"/>
                  </a:schemeClr>
                </a:solidFill>
              </a:rPr>
              <a:t>Digital </a:t>
            </a:r>
            <a:r>
              <a:rPr lang="en-US" altLang="zh-CN" dirty="0">
                <a:solidFill>
                  <a:schemeClr val="bg1">
                    <a:alpha val="70000"/>
                  </a:schemeClr>
                </a:solidFill>
              </a:rPr>
              <a:t>Earth</a:t>
            </a:r>
            <a:endParaRPr lang="en-US" altLang="zh-CN" dirty="0" smtClean="0">
              <a:solidFill>
                <a:schemeClr val="bg1">
                  <a:alpha val="70000"/>
                </a:schemeClr>
              </a:solidFill>
            </a:endParaRPr>
          </a:p>
          <a:p>
            <a:pPr>
              <a:lnSpc>
                <a:spcPct val="130000"/>
              </a:lnSpc>
              <a:spcBef>
                <a:spcPts val="600"/>
              </a:spcBef>
            </a:pPr>
            <a:r>
              <a:rPr lang="zh-CN" altLang="en-US" dirty="0" smtClean="0">
                <a:solidFill>
                  <a:schemeClr val="bg1">
                    <a:alpha val="70000"/>
                  </a:schemeClr>
                </a:solidFill>
              </a:rPr>
              <a:t>中文：</a:t>
            </a:r>
            <a:r>
              <a:rPr lang="zh-CN" altLang="en-US" sz="2400" dirty="0" smtClean="0">
                <a:solidFill>
                  <a:schemeClr val="bg1">
                    <a:alpha val="70000"/>
                  </a:schemeClr>
                </a:solidFill>
              </a:rPr>
              <a:t>数字地球</a:t>
            </a:r>
            <a:endParaRPr lang="en-US" altLang="zh-CN" sz="2400" dirty="0" smtClean="0">
              <a:solidFill>
                <a:schemeClr val="bg1">
                  <a:alpha val="70000"/>
                </a:schemeClr>
              </a:solidFill>
            </a:endParaRPr>
          </a:p>
          <a:p>
            <a:pPr>
              <a:lnSpc>
                <a:spcPct val="130000"/>
              </a:lnSpc>
              <a:spcBef>
                <a:spcPts val="600"/>
              </a:spcBef>
            </a:pPr>
            <a:r>
              <a:rPr lang="zh-CN" altLang="en-US" sz="1600" dirty="0" smtClean="0">
                <a:solidFill>
                  <a:schemeClr val="bg1">
                    <a:alpha val="70000"/>
                  </a:schemeClr>
                </a:solidFill>
              </a:rPr>
              <a:t>将各种地理信息记录在计算机互联网系统内，以供全球共享。</a:t>
            </a:r>
            <a:endParaRPr lang="en-US" altLang="zh-CN" sz="1600" dirty="0" smtClean="0">
              <a:solidFill>
                <a:schemeClr val="bg1">
                  <a:alpha val="70000"/>
                </a:schemeClr>
              </a:solidFill>
            </a:endParaRPr>
          </a:p>
          <a:p>
            <a:pPr>
              <a:lnSpc>
                <a:spcPct val="130000"/>
              </a:lnSpc>
              <a:spcBef>
                <a:spcPts val="600"/>
              </a:spcBef>
            </a:pPr>
            <a:r>
              <a:rPr lang="zh-CN" altLang="en-US" sz="1600" dirty="0" smtClean="0">
                <a:solidFill>
                  <a:schemeClr val="bg1">
                    <a:alpha val="70000"/>
                  </a:schemeClr>
                </a:solidFill>
              </a:rPr>
              <a:t>它利用了</a:t>
            </a:r>
            <a:r>
              <a:rPr lang="en-US" altLang="zh-CN" sz="1600" dirty="0" smtClean="0">
                <a:solidFill>
                  <a:schemeClr val="bg1">
                    <a:alpha val="70000"/>
                  </a:schemeClr>
                </a:solidFill>
              </a:rPr>
              <a:t>3S</a:t>
            </a:r>
            <a:r>
              <a:rPr lang="zh-CN" altLang="en-US" sz="1600" dirty="0" smtClean="0">
                <a:solidFill>
                  <a:schemeClr val="bg1">
                    <a:alpha val="70000"/>
                  </a:schemeClr>
                </a:solidFill>
              </a:rPr>
              <a:t>技术及全息投影、虚拟现实等各种先进技术。</a:t>
            </a:r>
            <a:endParaRPr lang="zh-CN" altLang="en-US" sz="1600" dirty="0">
              <a:solidFill>
                <a:schemeClr val="bg1">
                  <a:alpha val="70000"/>
                </a:schemeClr>
              </a:solidFill>
            </a:endParaRPr>
          </a:p>
        </p:txBody>
      </p:sp>
    </p:spTree>
    <p:custDataLst>
      <p:tags r:id="rId1"/>
    </p:custDataLst>
    <p:extLst>
      <p:ext uri="{BB962C8B-B14F-4D97-AF65-F5344CB8AC3E}">
        <p14:creationId xmlns:p14="http://schemas.microsoft.com/office/powerpoint/2010/main" val="214311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 presetClass="entr" presetSubtype="8"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1000" fill="hold"/>
                                        <p:tgtEl>
                                          <p:spTgt spid="4"/>
                                        </p:tgtEl>
                                        <p:attrNameLst>
                                          <p:attrName>ppt_x</p:attrName>
                                        </p:attrNameLst>
                                      </p:cBhvr>
                                      <p:tavLst>
                                        <p:tav tm="0">
                                          <p:val>
                                            <p:strVal val="0-#ppt_w/2"/>
                                          </p:val>
                                        </p:tav>
                                        <p:tav tm="100000">
                                          <p:val>
                                            <p:strVal val="#ppt_x"/>
                                          </p:val>
                                        </p:tav>
                                      </p:tavLst>
                                    </p:anim>
                                    <p:anim calcmode="lin" valueType="num">
                                      <p:cBhvr additive="base">
                                        <p:cTn id="11"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wipe(left)">
                                      <p:cBhvr>
                                        <p:cTn id="16" dur="5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animEffect transition="in" filter="wipe(left)">
                                      <p:cBhvr>
                                        <p:cTn id="21" dur="500"/>
                                        <p:tgtEl>
                                          <p:spTgt spid="9">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9">
                                            <p:txEl>
                                              <p:pRg st="1" end="1"/>
                                            </p:txEl>
                                          </p:spTgt>
                                        </p:tgtEl>
                                        <p:attrNameLst>
                                          <p:attrName>style.visibility</p:attrName>
                                        </p:attrNameLst>
                                      </p:cBhvr>
                                      <p:to>
                                        <p:strVal val="visible"/>
                                      </p:to>
                                    </p:set>
                                    <p:animEffect transition="in" filter="wipe(left)">
                                      <p:cBhvr>
                                        <p:cTn id="26" dur="500"/>
                                        <p:tgtEl>
                                          <p:spTgt spid="9">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9">
                                            <p:txEl>
                                              <p:pRg st="2" end="2"/>
                                            </p:txEl>
                                          </p:spTgt>
                                        </p:tgtEl>
                                        <p:attrNameLst>
                                          <p:attrName>style.visibility</p:attrName>
                                        </p:attrNameLst>
                                      </p:cBhvr>
                                      <p:to>
                                        <p:strVal val="visible"/>
                                      </p:to>
                                    </p:set>
                                    <p:animEffect transition="in" filter="wipe(left)">
                                      <p:cBhvr>
                                        <p:cTn id="31" dur="500"/>
                                        <p:tgtEl>
                                          <p:spTgt spid="9">
                                            <p:txEl>
                                              <p:pRg st="2" end="2"/>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9">
                                            <p:txEl>
                                              <p:pRg st="3" end="3"/>
                                            </p:txEl>
                                          </p:spTgt>
                                        </p:tgtEl>
                                        <p:attrNameLst>
                                          <p:attrName>style.visibility</p:attrName>
                                        </p:attrNameLst>
                                      </p:cBhvr>
                                      <p:to>
                                        <p:strVal val="visible"/>
                                      </p:to>
                                    </p:set>
                                    <p:animEffect transition="in" filter="wipe(left)">
                                      <p:cBhvr>
                                        <p:cTn id="36"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bldP spid="9"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43470" y="764704"/>
            <a:ext cx="5160387" cy="1015663"/>
          </a:xfrm>
          <a:prstGeom prst="rect">
            <a:avLst/>
          </a:prstGeom>
          <a:noFill/>
        </p:spPr>
        <p:txBody>
          <a:bodyPr wrap="none" rtlCol="0">
            <a:spAutoFit/>
          </a:bodyPr>
          <a:lstStyle/>
          <a:p>
            <a:r>
              <a:rPr lang="zh-CN" altLang="en-US" sz="6000" dirty="0" smtClean="0">
                <a:solidFill>
                  <a:schemeClr val="bg1">
                    <a:alpha val="70000"/>
                  </a:schemeClr>
                </a:solidFill>
              </a:rPr>
              <a:t>数字地球</a:t>
            </a:r>
            <a:r>
              <a:rPr lang="zh-CN" altLang="en-US" sz="3600" dirty="0" smtClean="0">
                <a:solidFill>
                  <a:schemeClr val="bg1">
                    <a:alpha val="70000"/>
                  </a:schemeClr>
                </a:solidFill>
              </a:rPr>
              <a:t>初体验：</a:t>
            </a:r>
            <a:endParaRPr lang="zh-CN" altLang="en-US" sz="3600" dirty="0">
              <a:solidFill>
                <a:schemeClr val="bg1">
                  <a:alpha val="70000"/>
                </a:schemeClr>
              </a:solidFill>
            </a:endParaRPr>
          </a:p>
        </p:txBody>
      </p:sp>
      <p:grpSp>
        <p:nvGrpSpPr>
          <p:cNvPr id="8" name="Group 2"/>
          <p:cNvGrpSpPr>
            <a:grpSpLocks/>
          </p:cNvGrpSpPr>
          <p:nvPr/>
        </p:nvGrpSpPr>
        <p:grpSpPr bwMode="auto">
          <a:xfrm>
            <a:off x="-756592" y="3356992"/>
            <a:ext cx="10225135" cy="720080"/>
            <a:chOff x="0" y="0"/>
            <a:chExt cx="3502" cy="895"/>
          </a:xfrm>
        </p:grpSpPr>
        <p:pic>
          <p:nvPicPr>
            <p:cNvPr id="9" name="椭圆 10"/>
            <p:cNvPicPr>
              <a:picLocks noChangeArrowheads="1"/>
            </p:cNvPicPr>
            <p:nvPr/>
          </p:nvPicPr>
          <p:blipFill>
            <a:blip r:embed="rId2">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0" y="0"/>
              <a:ext cx="3502" cy="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Box 4"/>
            <p:cNvSpPr txBox="1">
              <a:spLocks noChangeArrowheads="1"/>
            </p:cNvSpPr>
            <p:nvPr/>
          </p:nvSpPr>
          <p:spPr bwMode="auto">
            <a:xfrm>
              <a:off x="562" y="180"/>
              <a:ext cx="2327" cy="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endParaRPr lang="zh-CN" altLang="en-US">
                <a:latin typeface="Arial" pitchFamily="34" charset="0"/>
              </a:endParaRPr>
            </a:p>
          </p:txBody>
        </p:sp>
      </p:grpSp>
      <p:sp>
        <p:nvSpPr>
          <p:cNvPr id="11" name="圆角矩形 10"/>
          <p:cNvSpPr/>
          <p:nvPr/>
        </p:nvSpPr>
        <p:spPr>
          <a:xfrm>
            <a:off x="2016807" y="2776684"/>
            <a:ext cx="5071294" cy="919854"/>
          </a:xfrm>
          <a:prstGeom prst="roundRect">
            <a:avLst>
              <a:gd name="adj" fmla="val 50000"/>
            </a:avLst>
          </a:prstGeom>
          <a:gradFill flip="none" rotWithShape="1">
            <a:gsLst>
              <a:gs pos="0">
                <a:srgbClr val="99FF33"/>
              </a:gs>
              <a:gs pos="100000">
                <a:srgbClr val="33CC33"/>
              </a:gs>
            </a:gsLst>
            <a:lin ang="5400000" scaled="1"/>
            <a:tileRect/>
          </a:gradFill>
          <a:ln w="12700">
            <a:gradFill flip="none" rotWithShape="1">
              <a:gsLst>
                <a:gs pos="0">
                  <a:srgbClr val="33CC33"/>
                </a:gs>
                <a:gs pos="100000">
                  <a:srgbClr val="FFFFFF"/>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7614920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267744" y="251488"/>
            <a:ext cx="2160240" cy="1143000"/>
          </a:xfrm>
        </p:spPr>
        <p:txBody>
          <a:bodyPr/>
          <a:lstStyle/>
          <a:p>
            <a:r>
              <a:rPr lang="zh-CN" altLang="en-US" dirty="0" smtClean="0">
                <a:latin typeface="+mj-ea"/>
              </a:rPr>
              <a:t>例题</a:t>
            </a:r>
            <a:r>
              <a:rPr lang="en-US" altLang="zh-CN" dirty="0" smtClean="0">
                <a:latin typeface="+mj-ea"/>
              </a:rPr>
              <a:t>1</a:t>
            </a:r>
            <a:endParaRPr lang="zh-CN" altLang="en-US" dirty="0">
              <a:latin typeface="+mj-ea"/>
            </a:endParaRPr>
          </a:p>
        </p:txBody>
      </p:sp>
      <p:grpSp>
        <p:nvGrpSpPr>
          <p:cNvPr id="46" name="组合 45"/>
          <p:cNvGrpSpPr/>
          <p:nvPr/>
        </p:nvGrpSpPr>
        <p:grpSpPr>
          <a:xfrm>
            <a:off x="4355976" y="2132856"/>
            <a:ext cx="4475190" cy="2638870"/>
            <a:chOff x="5454124" y="1605923"/>
            <a:chExt cx="5534036" cy="3263237"/>
          </a:xfrm>
        </p:grpSpPr>
        <p:sp>
          <p:nvSpPr>
            <p:cNvPr id="3" name="任意多边形 2"/>
            <p:cNvSpPr/>
            <p:nvPr/>
          </p:nvSpPr>
          <p:spPr>
            <a:xfrm>
              <a:off x="6876256" y="3764445"/>
              <a:ext cx="4109013" cy="960699"/>
            </a:xfrm>
            <a:custGeom>
              <a:avLst/>
              <a:gdLst>
                <a:gd name="connsiteX0" fmla="*/ 0 w 4109013"/>
                <a:gd name="connsiteY0" fmla="*/ 925975 h 960699"/>
                <a:gd name="connsiteX1" fmla="*/ 3044142 w 4109013"/>
                <a:gd name="connsiteY1" fmla="*/ 960699 h 960699"/>
                <a:gd name="connsiteX2" fmla="*/ 4109013 w 4109013"/>
                <a:gd name="connsiteY2" fmla="*/ 23149 h 960699"/>
                <a:gd name="connsiteX3" fmla="*/ 995423 w 4109013"/>
                <a:gd name="connsiteY3" fmla="*/ 0 h 960699"/>
                <a:gd name="connsiteX4" fmla="*/ 0 w 4109013"/>
                <a:gd name="connsiteY4" fmla="*/ 925975 h 960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9013" h="960699">
                  <a:moveTo>
                    <a:pt x="0" y="925975"/>
                  </a:moveTo>
                  <a:lnTo>
                    <a:pt x="3044142" y="960699"/>
                  </a:lnTo>
                  <a:lnTo>
                    <a:pt x="4109013" y="23149"/>
                  </a:lnTo>
                  <a:lnTo>
                    <a:pt x="995423" y="0"/>
                  </a:lnTo>
                  <a:lnTo>
                    <a:pt x="0" y="925975"/>
                  </a:lnTo>
                  <a:close/>
                </a:path>
              </a:pathLst>
            </a:custGeom>
            <a:solidFill>
              <a:schemeClr val="bg1"/>
            </a:solidFill>
            <a:ln>
              <a:solidFill>
                <a:srgbClr val="0675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a:off x="7812360" y="3994391"/>
              <a:ext cx="817794" cy="500805"/>
            </a:xfrm>
            <a:custGeom>
              <a:avLst/>
              <a:gdLst>
                <a:gd name="connsiteX0" fmla="*/ 531 w 817794"/>
                <a:gd name="connsiteY0" fmla="*/ 394378 h 500805"/>
                <a:gd name="connsiteX1" fmla="*/ 174152 w 817794"/>
                <a:gd name="connsiteY1" fmla="*/ 486976 h 500805"/>
                <a:gd name="connsiteX2" fmla="*/ 625564 w 817794"/>
                <a:gd name="connsiteY2" fmla="*/ 486976 h 500805"/>
                <a:gd name="connsiteX3" fmla="*/ 810759 w 817794"/>
                <a:gd name="connsiteY3" fmla="*/ 359654 h 500805"/>
                <a:gd name="connsiteX4" fmla="*/ 752886 w 817794"/>
                <a:gd name="connsiteY4" fmla="*/ 151310 h 500805"/>
                <a:gd name="connsiteX5" fmla="*/ 509817 w 817794"/>
                <a:gd name="connsiteY5" fmla="*/ 839 h 500805"/>
                <a:gd name="connsiteX6" fmla="*/ 220450 w 817794"/>
                <a:gd name="connsiteY6" fmla="*/ 105011 h 500805"/>
                <a:gd name="connsiteX7" fmla="*/ 531 w 817794"/>
                <a:gd name="connsiteY7" fmla="*/ 394378 h 50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7794" h="500805">
                  <a:moveTo>
                    <a:pt x="531" y="394378"/>
                  </a:moveTo>
                  <a:cubicBezTo>
                    <a:pt x="-7185" y="458039"/>
                    <a:pt x="69980" y="471543"/>
                    <a:pt x="174152" y="486976"/>
                  </a:cubicBezTo>
                  <a:cubicBezTo>
                    <a:pt x="278324" y="502409"/>
                    <a:pt x="519463" y="508196"/>
                    <a:pt x="625564" y="486976"/>
                  </a:cubicBezTo>
                  <a:cubicBezTo>
                    <a:pt x="731665" y="465756"/>
                    <a:pt x="789539" y="415598"/>
                    <a:pt x="810759" y="359654"/>
                  </a:cubicBezTo>
                  <a:cubicBezTo>
                    <a:pt x="831979" y="303710"/>
                    <a:pt x="803043" y="211112"/>
                    <a:pt x="752886" y="151310"/>
                  </a:cubicBezTo>
                  <a:cubicBezTo>
                    <a:pt x="702729" y="91508"/>
                    <a:pt x="598556" y="8555"/>
                    <a:pt x="509817" y="839"/>
                  </a:cubicBezTo>
                  <a:cubicBezTo>
                    <a:pt x="421078" y="-6877"/>
                    <a:pt x="305331" y="39421"/>
                    <a:pt x="220450" y="105011"/>
                  </a:cubicBezTo>
                  <a:cubicBezTo>
                    <a:pt x="135569" y="170601"/>
                    <a:pt x="8247" y="330717"/>
                    <a:pt x="531" y="394378"/>
                  </a:cubicBez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8712493" y="3966912"/>
              <a:ext cx="612035" cy="248776"/>
            </a:xfrm>
            <a:custGeom>
              <a:avLst/>
              <a:gdLst>
                <a:gd name="connsiteX0" fmla="*/ 3206 w 612035"/>
                <a:gd name="connsiteY0" fmla="*/ 84046 h 248776"/>
                <a:gd name="connsiteX1" fmla="*/ 84229 w 612035"/>
                <a:gd name="connsiteY1" fmla="*/ 234517 h 248776"/>
                <a:gd name="connsiteX2" fmla="*/ 327297 w 612035"/>
                <a:gd name="connsiteY2" fmla="*/ 234517 h 248776"/>
                <a:gd name="connsiteX3" fmla="*/ 466194 w 612035"/>
                <a:gd name="connsiteY3" fmla="*/ 246091 h 248776"/>
                <a:gd name="connsiteX4" fmla="*/ 605090 w 612035"/>
                <a:gd name="connsiteY4" fmla="*/ 176643 h 248776"/>
                <a:gd name="connsiteX5" fmla="*/ 547216 w 612035"/>
                <a:gd name="connsiteY5" fmla="*/ 26173 h 248776"/>
                <a:gd name="connsiteX6" fmla="*/ 176827 w 612035"/>
                <a:gd name="connsiteY6" fmla="*/ 3023 h 248776"/>
                <a:gd name="connsiteX7" fmla="*/ 3206 w 612035"/>
                <a:gd name="connsiteY7" fmla="*/ 84046 h 248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2035" h="248776">
                  <a:moveTo>
                    <a:pt x="3206" y="84046"/>
                  </a:moveTo>
                  <a:cubicBezTo>
                    <a:pt x="-12227" y="122628"/>
                    <a:pt x="30214" y="209439"/>
                    <a:pt x="84229" y="234517"/>
                  </a:cubicBezTo>
                  <a:cubicBezTo>
                    <a:pt x="138244" y="259595"/>
                    <a:pt x="263636" y="232588"/>
                    <a:pt x="327297" y="234517"/>
                  </a:cubicBezTo>
                  <a:cubicBezTo>
                    <a:pt x="390958" y="236446"/>
                    <a:pt x="419895" y="255737"/>
                    <a:pt x="466194" y="246091"/>
                  </a:cubicBezTo>
                  <a:cubicBezTo>
                    <a:pt x="512493" y="236445"/>
                    <a:pt x="591586" y="213296"/>
                    <a:pt x="605090" y="176643"/>
                  </a:cubicBezTo>
                  <a:cubicBezTo>
                    <a:pt x="618594" y="139990"/>
                    <a:pt x="618593" y="55110"/>
                    <a:pt x="547216" y="26173"/>
                  </a:cubicBezTo>
                  <a:cubicBezTo>
                    <a:pt x="475839" y="-2764"/>
                    <a:pt x="267495" y="-2764"/>
                    <a:pt x="176827" y="3023"/>
                  </a:cubicBezTo>
                  <a:cubicBezTo>
                    <a:pt x="86159" y="8810"/>
                    <a:pt x="18639" y="45464"/>
                    <a:pt x="3206" y="84046"/>
                  </a:cubicBez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9252151" y="4091300"/>
              <a:ext cx="720449" cy="448538"/>
            </a:xfrm>
            <a:custGeom>
              <a:avLst/>
              <a:gdLst>
                <a:gd name="connsiteX0" fmla="*/ 5602 w 759756"/>
                <a:gd name="connsiteY0" fmla="*/ 355941 h 448734"/>
                <a:gd name="connsiteX1" fmla="*/ 179222 w 759756"/>
                <a:gd name="connsiteY1" fmla="*/ 448538 h 448734"/>
                <a:gd name="connsiteX2" fmla="*/ 572761 w 759756"/>
                <a:gd name="connsiteY2" fmla="*/ 379090 h 448734"/>
                <a:gd name="connsiteX3" fmla="*/ 746382 w 759756"/>
                <a:gd name="connsiteY3" fmla="*/ 332791 h 448734"/>
                <a:gd name="connsiteX4" fmla="*/ 723232 w 759756"/>
                <a:gd name="connsiteY4" fmla="*/ 182320 h 448734"/>
                <a:gd name="connsiteX5" fmla="*/ 526463 w 759756"/>
                <a:gd name="connsiteY5" fmla="*/ 20275 h 448734"/>
                <a:gd name="connsiteX6" fmla="*/ 237096 w 759756"/>
                <a:gd name="connsiteY6" fmla="*/ 31850 h 448734"/>
                <a:gd name="connsiteX7" fmla="*/ 40326 w 759756"/>
                <a:gd name="connsiteY7" fmla="*/ 286493 h 448734"/>
                <a:gd name="connsiteX8" fmla="*/ 40326 w 759756"/>
                <a:gd name="connsiteY8" fmla="*/ 413814 h 448734"/>
                <a:gd name="connsiteX9" fmla="*/ 5602 w 759756"/>
                <a:gd name="connsiteY9" fmla="*/ 355941 h 448734"/>
                <a:gd name="connsiteX0" fmla="*/ 21133 w 740563"/>
                <a:gd name="connsiteY0" fmla="*/ 413814 h 449860"/>
                <a:gd name="connsiteX1" fmla="*/ 160029 w 740563"/>
                <a:gd name="connsiteY1" fmla="*/ 448538 h 449860"/>
                <a:gd name="connsiteX2" fmla="*/ 553568 w 740563"/>
                <a:gd name="connsiteY2" fmla="*/ 379090 h 449860"/>
                <a:gd name="connsiteX3" fmla="*/ 727189 w 740563"/>
                <a:gd name="connsiteY3" fmla="*/ 332791 h 449860"/>
                <a:gd name="connsiteX4" fmla="*/ 704039 w 740563"/>
                <a:gd name="connsiteY4" fmla="*/ 182320 h 449860"/>
                <a:gd name="connsiteX5" fmla="*/ 507270 w 740563"/>
                <a:gd name="connsiteY5" fmla="*/ 20275 h 449860"/>
                <a:gd name="connsiteX6" fmla="*/ 217903 w 740563"/>
                <a:gd name="connsiteY6" fmla="*/ 31850 h 449860"/>
                <a:gd name="connsiteX7" fmla="*/ 21133 w 740563"/>
                <a:gd name="connsiteY7" fmla="*/ 286493 h 449860"/>
                <a:gd name="connsiteX8" fmla="*/ 21133 w 740563"/>
                <a:gd name="connsiteY8" fmla="*/ 413814 h 449860"/>
                <a:gd name="connsiteX0" fmla="*/ 1019 w 720449"/>
                <a:gd name="connsiteY0" fmla="*/ 286493 h 448538"/>
                <a:gd name="connsiteX1" fmla="*/ 139915 w 720449"/>
                <a:gd name="connsiteY1" fmla="*/ 448538 h 448538"/>
                <a:gd name="connsiteX2" fmla="*/ 533454 w 720449"/>
                <a:gd name="connsiteY2" fmla="*/ 379090 h 448538"/>
                <a:gd name="connsiteX3" fmla="*/ 707075 w 720449"/>
                <a:gd name="connsiteY3" fmla="*/ 332791 h 448538"/>
                <a:gd name="connsiteX4" fmla="*/ 683925 w 720449"/>
                <a:gd name="connsiteY4" fmla="*/ 182320 h 448538"/>
                <a:gd name="connsiteX5" fmla="*/ 487156 w 720449"/>
                <a:gd name="connsiteY5" fmla="*/ 20275 h 448538"/>
                <a:gd name="connsiteX6" fmla="*/ 197789 w 720449"/>
                <a:gd name="connsiteY6" fmla="*/ 31850 h 448538"/>
                <a:gd name="connsiteX7" fmla="*/ 1019 w 720449"/>
                <a:gd name="connsiteY7" fmla="*/ 286493 h 448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0449" h="448538">
                  <a:moveTo>
                    <a:pt x="1019" y="286493"/>
                  </a:moveTo>
                  <a:cubicBezTo>
                    <a:pt x="-8627" y="355941"/>
                    <a:pt x="51176" y="433105"/>
                    <a:pt x="139915" y="448538"/>
                  </a:cubicBezTo>
                  <a:lnTo>
                    <a:pt x="533454" y="379090"/>
                  </a:lnTo>
                  <a:cubicBezTo>
                    <a:pt x="627981" y="359799"/>
                    <a:pt x="681997" y="365586"/>
                    <a:pt x="707075" y="332791"/>
                  </a:cubicBezTo>
                  <a:cubicBezTo>
                    <a:pt x="732153" y="299996"/>
                    <a:pt x="720578" y="234406"/>
                    <a:pt x="683925" y="182320"/>
                  </a:cubicBezTo>
                  <a:cubicBezTo>
                    <a:pt x="647272" y="130234"/>
                    <a:pt x="568179" y="45353"/>
                    <a:pt x="487156" y="20275"/>
                  </a:cubicBezTo>
                  <a:cubicBezTo>
                    <a:pt x="406133" y="-4803"/>
                    <a:pt x="278812" y="-12520"/>
                    <a:pt x="197789" y="31850"/>
                  </a:cubicBezTo>
                  <a:cubicBezTo>
                    <a:pt x="116766" y="76220"/>
                    <a:pt x="10665" y="217045"/>
                    <a:pt x="1019" y="286493"/>
                  </a:cubicBezTo>
                  <a:close/>
                </a:path>
              </a:pathLst>
            </a:cu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9900592" y="3792376"/>
              <a:ext cx="401535" cy="457911"/>
            </a:xfrm>
            <a:custGeom>
              <a:avLst/>
              <a:gdLst>
                <a:gd name="connsiteX0" fmla="*/ 254452 w 401535"/>
                <a:gd name="connsiteY0" fmla="*/ 3543 h 457911"/>
                <a:gd name="connsiteX1" fmla="*/ 393348 w 401535"/>
                <a:gd name="connsiteY1" fmla="*/ 235036 h 457911"/>
                <a:gd name="connsiteX2" fmla="*/ 358624 w 401535"/>
                <a:gd name="connsiteY2" fmla="*/ 385507 h 457911"/>
                <a:gd name="connsiteX3" fmla="*/ 138705 w 401535"/>
                <a:gd name="connsiteY3" fmla="*/ 454955 h 457911"/>
                <a:gd name="connsiteX4" fmla="*/ 57683 w 401535"/>
                <a:gd name="connsiteY4" fmla="*/ 292910 h 457911"/>
                <a:gd name="connsiteX5" fmla="*/ 11384 w 401535"/>
                <a:gd name="connsiteY5" fmla="*/ 107715 h 457911"/>
                <a:gd name="connsiteX6" fmla="*/ 254452 w 401535"/>
                <a:gd name="connsiteY6" fmla="*/ 3543 h 45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1535" h="457911">
                  <a:moveTo>
                    <a:pt x="254452" y="3543"/>
                  </a:moveTo>
                  <a:cubicBezTo>
                    <a:pt x="318113" y="24763"/>
                    <a:pt x="375986" y="171375"/>
                    <a:pt x="393348" y="235036"/>
                  </a:cubicBezTo>
                  <a:cubicBezTo>
                    <a:pt x="410710" y="298697"/>
                    <a:pt x="401064" y="348854"/>
                    <a:pt x="358624" y="385507"/>
                  </a:cubicBezTo>
                  <a:cubicBezTo>
                    <a:pt x="316184" y="422160"/>
                    <a:pt x="188862" y="470388"/>
                    <a:pt x="138705" y="454955"/>
                  </a:cubicBezTo>
                  <a:cubicBezTo>
                    <a:pt x="88548" y="439522"/>
                    <a:pt x="78903" y="350783"/>
                    <a:pt x="57683" y="292910"/>
                  </a:cubicBezTo>
                  <a:cubicBezTo>
                    <a:pt x="36463" y="235037"/>
                    <a:pt x="-25269" y="154014"/>
                    <a:pt x="11384" y="107715"/>
                  </a:cubicBezTo>
                  <a:cubicBezTo>
                    <a:pt x="48037" y="61416"/>
                    <a:pt x="190791" y="-17677"/>
                    <a:pt x="254452" y="3543"/>
                  </a:cubicBezTo>
                  <a:close/>
                </a:path>
              </a:pathLst>
            </a:cu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6864680" y="3202723"/>
              <a:ext cx="4109013" cy="960699"/>
            </a:xfrm>
            <a:custGeom>
              <a:avLst/>
              <a:gdLst>
                <a:gd name="connsiteX0" fmla="*/ 0 w 4109013"/>
                <a:gd name="connsiteY0" fmla="*/ 925975 h 960699"/>
                <a:gd name="connsiteX1" fmla="*/ 3044142 w 4109013"/>
                <a:gd name="connsiteY1" fmla="*/ 960699 h 960699"/>
                <a:gd name="connsiteX2" fmla="*/ 4109013 w 4109013"/>
                <a:gd name="connsiteY2" fmla="*/ 23149 h 960699"/>
                <a:gd name="connsiteX3" fmla="*/ 995423 w 4109013"/>
                <a:gd name="connsiteY3" fmla="*/ 0 h 960699"/>
                <a:gd name="connsiteX4" fmla="*/ 0 w 4109013"/>
                <a:gd name="connsiteY4" fmla="*/ 925975 h 960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9013" h="960699">
                  <a:moveTo>
                    <a:pt x="0" y="925975"/>
                  </a:moveTo>
                  <a:lnTo>
                    <a:pt x="3044142" y="960699"/>
                  </a:lnTo>
                  <a:lnTo>
                    <a:pt x="4109013" y="23149"/>
                  </a:lnTo>
                  <a:lnTo>
                    <a:pt x="995423" y="0"/>
                  </a:lnTo>
                  <a:lnTo>
                    <a:pt x="0" y="925975"/>
                  </a:lnTo>
                  <a:close/>
                </a:path>
              </a:pathLst>
            </a:custGeom>
            <a:solidFill>
              <a:schemeClr val="bg1"/>
            </a:solidFill>
            <a:ln>
              <a:solidFill>
                <a:srgbClr val="0675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7238117" y="3252486"/>
              <a:ext cx="3347823" cy="914400"/>
              <a:chOff x="2474243" y="3252486"/>
              <a:chExt cx="3347823" cy="914400"/>
            </a:xfrm>
          </p:grpSpPr>
          <p:sp>
            <p:nvSpPr>
              <p:cNvPr id="8" name="任意多边形 7"/>
              <p:cNvSpPr/>
              <p:nvPr/>
            </p:nvSpPr>
            <p:spPr>
              <a:xfrm>
                <a:off x="2474243" y="3793757"/>
                <a:ext cx="763929" cy="358815"/>
              </a:xfrm>
              <a:custGeom>
                <a:avLst/>
                <a:gdLst>
                  <a:gd name="connsiteX0" fmla="*/ 0 w 763929"/>
                  <a:gd name="connsiteY0" fmla="*/ 0 h 358815"/>
                  <a:gd name="connsiteX1" fmla="*/ 162046 w 763929"/>
                  <a:gd name="connsiteY1" fmla="*/ 219919 h 358815"/>
                  <a:gd name="connsiteX2" fmla="*/ 486137 w 763929"/>
                  <a:gd name="connsiteY2" fmla="*/ 277792 h 358815"/>
                  <a:gd name="connsiteX3" fmla="*/ 763929 w 763929"/>
                  <a:gd name="connsiteY3" fmla="*/ 358815 h 358815"/>
                </a:gdLst>
                <a:ahLst/>
                <a:cxnLst>
                  <a:cxn ang="0">
                    <a:pos x="connsiteX0" y="connsiteY0"/>
                  </a:cxn>
                  <a:cxn ang="0">
                    <a:pos x="connsiteX1" y="connsiteY1"/>
                  </a:cxn>
                  <a:cxn ang="0">
                    <a:pos x="connsiteX2" y="connsiteY2"/>
                  </a:cxn>
                  <a:cxn ang="0">
                    <a:pos x="connsiteX3" y="connsiteY3"/>
                  </a:cxn>
                </a:cxnLst>
                <a:rect l="l" t="t" r="r" b="b"/>
                <a:pathLst>
                  <a:path w="763929" h="358815">
                    <a:moveTo>
                      <a:pt x="0" y="0"/>
                    </a:moveTo>
                    <a:cubicBezTo>
                      <a:pt x="40511" y="86810"/>
                      <a:pt x="81023" y="173620"/>
                      <a:pt x="162046" y="219919"/>
                    </a:cubicBezTo>
                    <a:cubicBezTo>
                      <a:pt x="243069" y="266218"/>
                      <a:pt x="385823" y="254643"/>
                      <a:pt x="486137" y="277792"/>
                    </a:cubicBezTo>
                    <a:cubicBezTo>
                      <a:pt x="586451" y="300941"/>
                      <a:pt x="675190" y="329878"/>
                      <a:pt x="763929" y="358815"/>
                    </a:cubicBez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2860326" y="3669175"/>
                <a:ext cx="1260261" cy="497711"/>
              </a:xfrm>
              <a:custGeom>
                <a:avLst/>
                <a:gdLst>
                  <a:gd name="connsiteX0" fmla="*/ 21770 w 1260261"/>
                  <a:gd name="connsiteY0" fmla="*/ 0 h 497711"/>
                  <a:gd name="connsiteX1" fmla="*/ 79644 w 1260261"/>
                  <a:gd name="connsiteY1" fmla="*/ 127321 h 497711"/>
                  <a:gd name="connsiteX2" fmla="*/ 669952 w 1260261"/>
                  <a:gd name="connsiteY2" fmla="*/ 277792 h 497711"/>
                  <a:gd name="connsiteX3" fmla="*/ 1040342 w 1260261"/>
                  <a:gd name="connsiteY3" fmla="*/ 347240 h 497711"/>
                  <a:gd name="connsiteX4" fmla="*/ 1260261 w 1260261"/>
                  <a:gd name="connsiteY4" fmla="*/ 497711 h 497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0261" h="497711">
                    <a:moveTo>
                      <a:pt x="21770" y="0"/>
                    </a:moveTo>
                    <a:cubicBezTo>
                      <a:pt x="-3308" y="40511"/>
                      <a:pt x="-28386" y="81022"/>
                      <a:pt x="79644" y="127321"/>
                    </a:cubicBezTo>
                    <a:cubicBezTo>
                      <a:pt x="187674" y="173620"/>
                      <a:pt x="509836" y="241139"/>
                      <a:pt x="669952" y="277792"/>
                    </a:cubicBezTo>
                    <a:cubicBezTo>
                      <a:pt x="830068" y="314445"/>
                      <a:pt x="941957" y="310587"/>
                      <a:pt x="1040342" y="347240"/>
                    </a:cubicBezTo>
                    <a:cubicBezTo>
                      <a:pt x="1138727" y="383893"/>
                      <a:pt x="1260261" y="497711"/>
                      <a:pt x="1260261" y="497711"/>
                    </a:cubicBez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3316790" y="3588152"/>
                <a:ext cx="1347807" cy="578734"/>
              </a:xfrm>
              <a:custGeom>
                <a:avLst/>
                <a:gdLst>
                  <a:gd name="connsiteX0" fmla="*/ 1347807 w 1347807"/>
                  <a:gd name="connsiteY0" fmla="*/ 578734 h 578734"/>
                  <a:gd name="connsiteX1" fmla="*/ 1197337 w 1347807"/>
                  <a:gd name="connsiteY1" fmla="*/ 428263 h 578734"/>
                  <a:gd name="connsiteX2" fmla="*/ 780648 w 1347807"/>
                  <a:gd name="connsiteY2" fmla="*/ 312516 h 578734"/>
                  <a:gd name="connsiteX3" fmla="*/ 375534 w 1347807"/>
                  <a:gd name="connsiteY3" fmla="*/ 243068 h 578734"/>
                  <a:gd name="connsiteX4" fmla="*/ 51443 w 1347807"/>
                  <a:gd name="connsiteY4" fmla="*/ 127321 h 578734"/>
                  <a:gd name="connsiteX5" fmla="*/ 5144 w 1347807"/>
                  <a:gd name="connsiteY5" fmla="*/ 0 h 578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7807" h="578734">
                    <a:moveTo>
                      <a:pt x="1347807" y="578734"/>
                    </a:moveTo>
                    <a:cubicBezTo>
                      <a:pt x="1319835" y="525683"/>
                      <a:pt x="1291864" y="472633"/>
                      <a:pt x="1197337" y="428263"/>
                    </a:cubicBezTo>
                    <a:cubicBezTo>
                      <a:pt x="1102810" y="383893"/>
                      <a:pt x="917615" y="343382"/>
                      <a:pt x="780648" y="312516"/>
                    </a:cubicBezTo>
                    <a:cubicBezTo>
                      <a:pt x="643681" y="281650"/>
                      <a:pt x="497068" y="273934"/>
                      <a:pt x="375534" y="243068"/>
                    </a:cubicBezTo>
                    <a:cubicBezTo>
                      <a:pt x="254000" y="212202"/>
                      <a:pt x="113175" y="167832"/>
                      <a:pt x="51443" y="127321"/>
                    </a:cubicBezTo>
                    <a:cubicBezTo>
                      <a:pt x="-10289" y="86810"/>
                      <a:pt x="-2573" y="43405"/>
                      <a:pt x="5144" y="0"/>
                    </a:cubicBez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3993266" y="3588152"/>
                <a:ext cx="1307939" cy="451413"/>
              </a:xfrm>
              <a:custGeom>
                <a:avLst/>
                <a:gdLst>
                  <a:gd name="connsiteX0" fmla="*/ 1307939 w 1307939"/>
                  <a:gd name="connsiteY0" fmla="*/ 451413 h 451413"/>
                  <a:gd name="connsiteX1" fmla="*/ 925975 w 1307939"/>
                  <a:gd name="connsiteY1" fmla="*/ 324091 h 451413"/>
                  <a:gd name="connsiteX2" fmla="*/ 416688 w 1307939"/>
                  <a:gd name="connsiteY2" fmla="*/ 162045 h 451413"/>
                  <a:gd name="connsiteX3" fmla="*/ 0 w 1307939"/>
                  <a:gd name="connsiteY3" fmla="*/ 0 h 451413"/>
                </a:gdLst>
                <a:ahLst/>
                <a:cxnLst>
                  <a:cxn ang="0">
                    <a:pos x="connsiteX0" y="connsiteY0"/>
                  </a:cxn>
                  <a:cxn ang="0">
                    <a:pos x="connsiteX1" y="connsiteY1"/>
                  </a:cxn>
                  <a:cxn ang="0">
                    <a:pos x="connsiteX2" y="connsiteY2"/>
                  </a:cxn>
                  <a:cxn ang="0">
                    <a:pos x="connsiteX3" y="connsiteY3"/>
                  </a:cxn>
                </a:cxnLst>
                <a:rect l="l" t="t" r="r" b="b"/>
                <a:pathLst>
                  <a:path w="1307939" h="451413">
                    <a:moveTo>
                      <a:pt x="1307939" y="451413"/>
                    </a:moveTo>
                    <a:lnTo>
                      <a:pt x="925975" y="324091"/>
                    </a:lnTo>
                    <a:cubicBezTo>
                      <a:pt x="777433" y="275863"/>
                      <a:pt x="571017" y="216060"/>
                      <a:pt x="416688" y="162045"/>
                    </a:cubicBezTo>
                    <a:cubicBezTo>
                      <a:pt x="262359" y="108030"/>
                      <a:pt x="131179" y="54015"/>
                      <a:pt x="0" y="0"/>
                    </a:cubicBez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4849792" y="3599727"/>
                <a:ext cx="520861" cy="347240"/>
              </a:xfrm>
              <a:custGeom>
                <a:avLst/>
                <a:gdLst>
                  <a:gd name="connsiteX0" fmla="*/ 520861 w 520861"/>
                  <a:gd name="connsiteY0" fmla="*/ 347240 h 347240"/>
                  <a:gd name="connsiteX1" fmla="*/ 254643 w 520861"/>
                  <a:gd name="connsiteY1" fmla="*/ 219919 h 347240"/>
                  <a:gd name="connsiteX2" fmla="*/ 69449 w 520861"/>
                  <a:gd name="connsiteY2" fmla="*/ 69448 h 347240"/>
                  <a:gd name="connsiteX3" fmla="*/ 0 w 520861"/>
                  <a:gd name="connsiteY3" fmla="*/ 0 h 347240"/>
                </a:gdLst>
                <a:ahLst/>
                <a:cxnLst>
                  <a:cxn ang="0">
                    <a:pos x="connsiteX0" y="connsiteY0"/>
                  </a:cxn>
                  <a:cxn ang="0">
                    <a:pos x="connsiteX1" y="connsiteY1"/>
                  </a:cxn>
                  <a:cxn ang="0">
                    <a:pos x="connsiteX2" y="connsiteY2"/>
                  </a:cxn>
                  <a:cxn ang="0">
                    <a:pos x="connsiteX3" y="connsiteY3"/>
                  </a:cxn>
                </a:cxnLst>
                <a:rect l="l" t="t" r="r" b="b"/>
                <a:pathLst>
                  <a:path w="520861" h="347240">
                    <a:moveTo>
                      <a:pt x="520861" y="347240"/>
                    </a:moveTo>
                    <a:cubicBezTo>
                      <a:pt x="425369" y="306729"/>
                      <a:pt x="329878" y="266218"/>
                      <a:pt x="254643" y="219919"/>
                    </a:cubicBezTo>
                    <a:cubicBezTo>
                      <a:pt x="179408" y="173620"/>
                      <a:pt x="111889" y="106101"/>
                      <a:pt x="69449" y="69448"/>
                    </a:cubicBezTo>
                    <a:cubicBezTo>
                      <a:pt x="27009" y="32795"/>
                      <a:pt x="13504" y="16397"/>
                      <a:pt x="0" y="0"/>
                    </a:cubicBez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5127585" y="3507129"/>
                <a:ext cx="358815" cy="289367"/>
              </a:xfrm>
              <a:custGeom>
                <a:avLst/>
                <a:gdLst>
                  <a:gd name="connsiteX0" fmla="*/ 358815 w 358815"/>
                  <a:gd name="connsiteY0" fmla="*/ 289367 h 289367"/>
                  <a:gd name="connsiteX1" fmla="*/ 208344 w 358815"/>
                  <a:gd name="connsiteY1" fmla="*/ 266218 h 289367"/>
                  <a:gd name="connsiteX2" fmla="*/ 127321 w 358815"/>
                  <a:gd name="connsiteY2" fmla="*/ 150471 h 289367"/>
                  <a:gd name="connsiteX3" fmla="*/ 0 w 358815"/>
                  <a:gd name="connsiteY3" fmla="*/ 0 h 289367"/>
                </a:gdLst>
                <a:ahLst/>
                <a:cxnLst>
                  <a:cxn ang="0">
                    <a:pos x="connsiteX0" y="connsiteY0"/>
                  </a:cxn>
                  <a:cxn ang="0">
                    <a:pos x="connsiteX1" y="connsiteY1"/>
                  </a:cxn>
                  <a:cxn ang="0">
                    <a:pos x="connsiteX2" y="connsiteY2"/>
                  </a:cxn>
                  <a:cxn ang="0">
                    <a:pos x="connsiteX3" y="connsiteY3"/>
                  </a:cxn>
                </a:cxnLst>
                <a:rect l="l" t="t" r="r" b="b"/>
                <a:pathLst>
                  <a:path w="358815" h="289367">
                    <a:moveTo>
                      <a:pt x="358815" y="289367"/>
                    </a:moveTo>
                    <a:cubicBezTo>
                      <a:pt x="302870" y="289367"/>
                      <a:pt x="246926" y="289367"/>
                      <a:pt x="208344" y="266218"/>
                    </a:cubicBezTo>
                    <a:cubicBezTo>
                      <a:pt x="169762" y="243069"/>
                      <a:pt x="162045" y="194841"/>
                      <a:pt x="127321" y="150471"/>
                    </a:cubicBezTo>
                    <a:cubicBezTo>
                      <a:pt x="92597" y="106101"/>
                      <a:pt x="46298" y="53050"/>
                      <a:pt x="0" y="0"/>
                    </a:cubicBez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5393803" y="3356419"/>
                <a:ext cx="196769" cy="370629"/>
              </a:xfrm>
              <a:custGeom>
                <a:avLst/>
                <a:gdLst>
                  <a:gd name="connsiteX0" fmla="*/ 196769 w 196769"/>
                  <a:gd name="connsiteY0" fmla="*/ 370629 h 370629"/>
                  <a:gd name="connsiteX1" fmla="*/ 69448 w 196769"/>
                  <a:gd name="connsiteY1" fmla="*/ 266457 h 370629"/>
                  <a:gd name="connsiteX2" fmla="*/ 11574 w 196769"/>
                  <a:gd name="connsiteY2" fmla="*/ 23389 h 370629"/>
                  <a:gd name="connsiteX3" fmla="*/ 0 w 196769"/>
                  <a:gd name="connsiteY3" fmla="*/ 23389 h 370629"/>
                </a:gdLst>
                <a:ahLst/>
                <a:cxnLst>
                  <a:cxn ang="0">
                    <a:pos x="connsiteX0" y="connsiteY0"/>
                  </a:cxn>
                  <a:cxn ang="0">
                    <a:pos x="connsiteX1" y="connsiteY1"/>
                  </a:cxn>
                  <a:cxn ang="0">
                    <a:pos x="connsiteX2" y="connsiteY2"/>
                  </a:cxn>
                  <a:cxn ang="0">
                    <a:pos x="connsiteX3" y="connsiteY3"/>
                  </a:cxn>
                </a:cxnLst>
                <a:rect l="l" t="t" r="r" b="b"/>
                <a:pathLst>
                  <a:path w="196769" h="370629">
                    <a:moveTo>
                      <a:pt x="196769" y="370629"/>
                    </a:moveTo>
                    <a:cubicBezTo>
                      <a:pt x="148541" y="347479"/>
                      <a:pt x="100314" y="324330"/>
                      <a:pt x="69448" y="266457"/>
                    </a:cubicBezTo>
                    <a:cubicBezTo>
                      <a:pt x="38582" y="208584"/>
                      <a:pt x="23149" y="63900"/>
                      <a:pt x="11574" y="23389"/>
                    </a:cubicBezTo>
                    <a:cubicBezTo>
                      <a:pt x="-1" y="-17122"/>
                      <a:pt x="-1" y="3133"/>
                      <a:pt x="0" y="23389"/>
                    </a:cubicBez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5729468" y="3252486"/>
                <a:ext cx="92598" cy="300942"/>
              </a:xfrm>
              <a:custGeom>
                <a:avLst/>
                <a:gdLst>
                  <a:gd name="connsiteX0" fmla="*/ 92598 w 92598"/>
                  <a:gd name="connsiteY0" fmla="*/ 300942 h 300942"/>
                  <a:gd name="connsiteX1" fmla="*/ 0 w 92598"/>
                  <a:gd name="connsiteY1" fmla="*/ 0 h 300942"/>
                </a:gdLst>
                <a:ahLst/>
                <a:cxnLst>
                  <a:cxn ang="0">
                    <a:pos x="connsiteX0" y="connsiteY0"/>
                  </a:cxn>
                  <a:cxn ang="0">
                    <a:pos x="connsiteX1" y="connsiteY1"/>
                  </a:cxn>
                </a:cxnLst>
                <a:rect l="l" t="t" r="r" b="b"/>
                <a:pathLst>
                  <a:path w="92598" h="300942">
                    <a:moveTo>
                      <a:pt x="92598" y="300942"/>
                    </a:moveTo>
                    <a:lnTo>
                      <a:pt x="0" y="0"/>
                    </a:ln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任意多边形 18"/>
            <p:cNvSpPr/>
            <p:nvPr/>
          </p:nvSpPr>
          <p:spPr>
            <a:xfrm>
              <a:off x="6879147" y="2696899"/>
              <a:ext cx="4109013" cy="960699"/>
            </a:xfrm>
            <a:custGeom>
              <a:avLst/>
              <a:gdLst>
                <a:gd name="connsiteX0" fmla="*/ 0 w 4109013"/>
                <a:gd name="connsiteY0" fmla="*/ 925975 h 960699"/>
                <a:gd name="connsiteX1" fmla="*/ 3044142 w 4109013"/>
                <a:gd name="connsiteY1" fmla="*/ 960699 h 960699"/>
                <a:gd name="connsiteX2" fmla="*/ 4109013 w 4109013"/>
                <a:gd name="connsiteY2" fmla="*/ 23149 h 960699"/>
                <a:gd name="connsiteX3" fmla="*/ 995423 w 4109013"/>
                <a:gd name="connsiteY3" fmla="*/ 0 h 960699"/>
                <a:gd name="connsiteX4" fmla="*/ 0 w 4109013"/>
                <a:gd name="connsiteY4" fmla="*/ 925975 h 960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9013" h="960699">
                  <a:moveTo>
                    <a:pt x="0" y="925975"/>
                  </a:moveTo>
                  <a:lnTo>
                    <a:pt x="3044142" y="960699"/>
                  </a:lnTo>
                  <a:lnTo>
                    <a:pt x="4109013" y="23149"/>
                  </a:lnTo>
                  <a:lnTo>
                    <a:pt x="995423" y="0"/>
                  </a:lnTo>
                  <a:lnTo>
                    <a:pt x="0" y="925975"/>
                  </a:lnTo>
                  <a:close/>
                </a:path>
              </a:pathLst>
            </a:custGeom>
            <a:solidFill>
              <a:schemeClr val="bg1"/>
            </a:solidFill>
            <a:ln>
              <a:solidFill>
                <a:srgbClr val="0675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7713024" y="3217762"/>
              <a:ext cx="2088232" cy="289367"/>
              <a:chOff x="2843808" y="3217762"/>
              <a:chExt cx="2088232" cy="289367"/>
            </a:xfrm>
            <a:solidFill>
              <a:schemeClr val="accent5"/>
            </a:solidFill>
          </p:grpSpPr>
          <p:sp>
            <p:nvSpPr>
              <p:cNvPr id="18" name="椭圆 17"/>
              <p:cNvSpPr/>
              <p:nvPr/>
            </p:nvSpPr>
            <p:spPr>
              <a:xfrm>
                <a:off x="2843808" y="3252486"/>
                <a:ext cx="216024" cy="150471"/>
              </a:xfrm>
              <a:prstGeom prst="ellipse">
                <a:avLst/>
              </a:pr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275856" y="3356658"/>
                <a:ext cx="216024" cy="150471"/>
              </a:xfrm>
              <a:prstGeom prst="ellipse">
                <a:avLst/>
              </a:pr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3707904" y="3217762"/>
                <a:ext cx="216024" cy="150471"/>
              </a:xfrm>
              <a:prstGeom prst="ellipse">
                <a:avLst/>
              </a:pr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4211960" y="3329650"/>
                <a:ext cx="216024" cy="150471"/>
              </a:xfrm>
              <a:prstGeom prst="ellipse">
                <a:avLst/>
              </a:pr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4716016" y="3275634"/>
                <a:ext cx="216024" cy="150471"/>
              </a:xfrm>
              <a:prstGeom prst="ellipse">
                <a:avLst/>
              </a:pr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任意多边形 25"/>
            <p:cNvSpPr/>
            <p:nvPr/>
          </p:nvSpPr>
          <p:spPr>
            <a:xfrm>
              <a:off x="6864679" y="2164463"/>
              <a:ext cx="4109013" cy="960699"/>
            </a:xfrm>
            <a:custGeom>
              <a:avLst/>
              <a:gdLst>
                <a:gd name="connsiteX0" fmla="*/ 0 w 4109013"/>
                <a:gd name="connsiteY0" fmla="*/ 925975 h 960699"/>
                <a:gd name="connsiteX1" fmla="*/ 3044142 w 4109013"/>
                <a:gd name="connsiteY1" fmla="*/ 960699 h 960699"/>
                <a:gd name="connsiteX2" fmla="*/ 4109013 w 4109013"/>
                <a:gd name="connsiteY2" fmla="*/ 23149 h 960699"/>
                <a:gd name="connsiteX3" fmla="*/ 995423 w 4109013"/>
                <a:gd name="connsiteY3" fmla="*/ 0 h 960699"/>
                <a:gd name="connsiteX4" fmla="*/ 0 w 4109013"/>
                <a:gd name="connsiteY4" fmla="*/ 925975 h 960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9013" h="960699">
                  <a:moveTo>
                    <a:pt x="0" y="925975"/>
                  </a:moveTo>
                  <a:lnTo>
                    <a:pt x="3044142" y="960699"/>
                  </a:lnTo>
                  <a:lnTo>
                    <a:pt x="4109013" y="23149"/>
                  </a:lnTo>
                  <a:lnTo>
                    <a:pt x="995423" y="0"/>
                  </a:lnTo>
                  <a:lnTo>
                    <a:pt x="0" y="925975"/>
                  </a:lnTo>
                  <a:close/>
                </a:path>
              </a:pathLst>
            </a:custGeom>
            <a:solidFill>
              <a:schemeClr val="bg1"/>
            </a:solidFill>
            <a:ln>
              <a:solidFill>
                <a:srgbClr val="0675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a:off x="7932127" y="2751558"/>
              <a:ext cx="617316" cy="144330"/>
            </a:xfrm>
            <a:custGeom>
              <a:avLst/>
              <a:gdLst>
                <a:gd name="connsiteX0" fmla="*/ 0 w 4109013"/>
                <a:gd name="connsiteY0" fmla="*/ 925975 h 960699"/>
                <a:gd name="connsiteX1" fmla="*/ 3044142 w 4109013"/>
                <a:gd name="connsiteY1" fmla="*/ 960699 h 960699"/>
                <a:gd name="connsiteX2" fmla="*/ 4109013 w 4109013"/>
                <a:gd name="connsiteY2" fmla="*/ 23149 h 960699"/>
                <a:gd name="connsiteX3" fmla="*/ 995423 w 4109013"/>
                <a:gd name="connsiteY3" fmla="*/ 0 h 960699"/>
                <a:gd name="connsiteX4" fmla="*/ 0 w 4109013"/>
                <a:gd name="connsiteY4" fmla="*/ 925975 h 960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9013" h="960699">
                  <a:moveTo>
                    <a:pt x="0" y="925975"/>
                  </a:moveTo>
                  <a:lnTo>
                    <a:pt x="3044142" y="960699"/>
                  </a:lnTo>
                  <a:lnTo>
                    <a:pt x="4109013" y="23149"/>
                  </a:lnTo>
                  <a:lnTo>
                    <a:pt x="995423" y="0"/>
                  </a:lnTo>
                  <a:lnTo>
                    <a:pt x="0" y="925975"/>
                  </a:ln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8658232" y="2751558"/>
              <a:ext cx="617316" cy="144330"/>
            </a:xfrm>
            <a:custGeom>
              <a:avLst/>
              <a:gdLst>
                <a:gd name="connsiteX0" fmla="*/ 0 w 4109013"/>
                <a:gd name="connsiteY0" fmla="*/ 925975 h 960699"/>
                <a:gd name="connsiteX1" fmla="*/ 3044142 w 4109013"/>
                <a:gd name="connsiteY1" fmla="*/ 960699 h 960699"/>
                <a:gd name="connsiteX2" fmla="*/ 4109013 w 4109013"/>
                <a:gd name="connsiteY2" fmla="*/ 23149 h 960699"/>
                <a:gd name="connsiteX3" fmla="*/ 995423 w 4109013"/>
                <a:gd name="connsiteY3" fmla="*/ 0 h 960699"/>
                <a:gd name="connsiteX4" fmla="*/ 0 w 4109013"/>
                <a:gd name="connsiteY4" fmla="*/ 925975 h 960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9013" h="960699">
                  <a:moveTo>
                    <a:pt x="0" y="925975"/>
                  </a:moveTo>
                  <a:lnTo>
                    <a:pt x="3044142" y="960699"/>
                  </a:lnTo>
                  <a:lnTo>
                    <a:pt x="4109013" y="23149"/>
                  </a:lnTo>
                  <a:lnTo>
                    <a:pt x="995423" y="0"/>
                  </a:lnTo>
                  <a:lnTo>
                    <a:pt x="0" y="925975"/>
                  </a:lnTo>
                  <a:close/>
                </a:path>
              </a:pathLst>
            </a:custGeom>
            <a:solidFill>
              <a:srgbClr val="33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9384338" y="2751558"/>
              <a:ext cx="617316" cy="144330"/>
            </a:xfrm>
            <a:custGeom>
              <a:avLst/>
              <a:gdLst>
                <a:gd name="connsiteX0" fmla="*/ 0 w 4109013"/>
                <a:gd name="connsiteY0" fmla="*/ 925975 h 960699"/>
                <a:gd name="connsiteX1" fmla="*/ 3044142 w 4109013"/>
                <a:gd name="connsiteY1" fmla="*/ 960699 h 960699"/>
                <a:gd name="connsiteX2" fmla="*/ 4109013 w 4109013"/>
                <a:gd name="connsiteY2" fmla="*/ 23149 h 960699"/>
                <a:gd name="connsiteX3" fmla="*/ 995423 w 4109013"/>
                <a:gd name="connsiteY3" fmla="*/ 0 h 960699"/>
                <a:gd name="connsiteX4" fmla="*/ 0 w 4109013"/>
                <a:gd name="connsiteY4" fmla="*/ 925975 h 960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9013" h="960699">
                  <a:moveTo>
                    <a:pt x="0" y="925975"/>
                  </a:moveTo>
                  <a:lnTo>
                    <a:pt x="3044142" y="960699"/>
                  </a:lnTo>
                  <a:lnTo>
                    <a:pt x="4109013" y="23149"/>
                  </a:lnTo>
                  <a:lnTo>
                    <a:pt x="995423" y="0"/>
                  </a:lnTo>
                  <a:lnTo>
                    <a:pt x="0" y="925975"/>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8263113" y="2444038"/>
              <a:ext cx="617316" cy="144330"/>
            </a:xfrm>
            <a:custGeom>
              <a:avLst/>
              <a:gdLst>
                <a:gd name="connsiteX0" fmla="*/ 0 w 4109013"/>
                <a:gd name="connsiteY0" fmla="*/ 925975 h 960699"/>
                <a:gd name="connsiteX1" fmla="*/ 3044142 w 4109013"/>
                <a:gd name="connsiteY1" fmla="*/ 960699 h 960699"/>
                <a:gd name="connsiteX2" fmla="*/ 4109013 w 4109013"/>
                <a:gd name="connsiteY2" fmla="*/ 23149 h 960699"/>
                <a:gd name="connsiteX3" fmla="*/ 995423 w 4109013"/>
                <a:gd name="connsiteY3" fmla="*/ 0 h 960699"/>
                <a:gd name="connsiteX4" fmla="*/ 0 w 4109013"/>
                <a:gd name="connsiteY4" fmla="*/ 925975 h 960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9013" h="960699">
                  <a:moveTo>
                    <a:pt x="0" y="925975"/>
                  </a:moveTo>
                  <a:lnTo>
                    <a:pt x="3044142" y="960699"/>
                  </a:lnTo>
                  <a:lnTo>
                    <a:pt x="4109013" y="23149"/>
                  </a:lnTo>
                  <a:lnTo>
                    <a:pt x="995423" y="0"/>
                  </a:lnTo>
                  <a:lnTo>
                    <a:pt x="0" y="925975"/>
                  </a:ln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8989218" y="2444038"/>
              <a:ext cx="617316" cy="144330"/>
            </a:xfrm>
            <a:custGeom>
              <a:avLst/>
              <a:gdLst>
                <a:gd name="connsiteX0" fmla="*/ 0 w 4109013"/>
                <a:gd name="connsiteY0" fmla="*/ 925975 h 960699"/>
                <a:gd name="connsiteX1" fmla="*/ 3044142 w 4109013"/>
                <a:gd name="connsiteY1" fmla="*/ 960699 h 960699"/>
                <a:gd name="connsiteX2" fmla="*/ 4109013 w 4109013"/>
                <a:gd name="connsiteY2" fmla="*/ 23149 h 960699"/>
                <a:gd name="connsiteX3" fmla="*/ 995423 w 4109013"/>
                <a:gd name="connsiteY3" fmla="*/ 0 h 960699"/>
                <a:gd name="connsiteX4" fmla="*/ 0 w 4109013"/>
                <a:gd name="connsiteY4" fmla="*/ 925975 h 960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9013" h="960699">
                  <a:moveTo>
                    <a:pt x="0" y="925975"/>
                  </a:moveTo>
                  <a:lnTo>
                    <a:pt x="3044142" y="960699"/>
                  </a:lnTo>
                  <a:lnTo>
                    <a:pt x="4109013" y="23149"/>
                  </a:lnTo>
                  <a:lnTo>
                    <a:pt x="995423" y="0"/>
                  </a:lnTo>
                  <a:lnTo>
                    <a:pt x="0" y="925975"/>
                  </a:lnTo>
                  <a:close/>
                </a:path>
              </a:pathLst>
            </a:custGeom>
            <a:solidFill>
              <a:srgbClr val="33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9715324" y="2444038"/>
              <a:ext cx="617316" cy="144330"/>
            </a:xfrm>
            <a:custGeom>
              <a:avLst/>
              <a:gdLst>
                <a:gd name="connsiteX0" fmla="*/ 0 w 4109013"/>
                <a:gd name="connsiteY0" fmla="*/ 925975 h 960699"/>
                <a:gd name="connsiteX1" fmla="*/ 3044142 w 4109013"/>
                <a:gd name="connsiteY1" fmla="*/ 960699 h 960699"/>
                <a:gd name="connsiteX2" fmla="*/ 4109013 w 4109013"/>
                <a:gd name="connsiteY2" fmla="*/ 23149 h 960699"/>
                <a:gd name="connsiteX3" fmla="*/ 995423 w 4109013"/>
                <a:gd name="connsiteY3" fmla="*/ 0 h 960699"/>
                <a:gd name="connsiteX4" fmla="*/ 0 w 4109013"/>
                <a:gd name="connsiteY4" fmla="*/ 925975 h 960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9013" h="960699">
                  <a:moveTo>
                    <a:pt x="0" y="925975"/>
                  </a:moveTo>
                  <a:lnTo>
                    <a:pt x="3044142" y="960699"/>
                  </a:lnTo>
                  <a:lnTo>
                    <a:pt x="4109013" y="23149"/>
                  </a:lnTo>
                  <a:lnTo>
                    <a:pt x="995423" y="0"/>
                  </a:lnTo>
                  <a:lnTo>
                    <a:pt x="0" y="925975"/>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6864680" y="1610979"/>
              <a:ext cx="4109013" cy="960699"/>
            </a:xfrm>
            <a:custGeom>
              <a:avLst/>
              <a:gdLst>
                <a:gd name="connsiteX0" fmla="*/ 0 w 4109013"/>
                <a:gd name="connsiteY0" fmla="*/ 925975 h 960699"/>
                <a:gd name="connsiteX1" fmla="*/ 3044142 w 4109013"/>
                <a:gd name="connsiteY1" fmla="*/ 960699 h 960699"/>
                <a:gd name="connsiteX2" fmla="*/ 4109013 w 4109013"/>
                <a:gd name="connsiteY2" fmla="*/ 23149 h 960699"/>
                <a:gd name="connsiteX3" fmla="*/ 995423 w 4109013"/>
                <a:gd name="connsiteY3" fmla="*/ 0 h 960699"/>
                <a:gd name="connsiteX4" fmla="*/ 0 w 4109013"/>
                <a:gd name="connsiteY4" fmla="*/ 925975 h 960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9013" h="960699">
                  <a:moveTo>
                    <a:pt x="0" y="925975"/>
                  </a:moveTo>
                  <a:lnTo>
                    <a:pt x="3044142" y="960699"/>
                  </a:lnTo>
                  <a:lnTo>
                    <a:pt x="4109013" y="23149"/>
                  </a:lnTo>
                  <a:lnTo>
                    <a:pt x="995423" y="0"/>
                  </a:lnTo>
                  <a:lnTo>
                    <a:pt x="0" y="925975"/>
                  </a:lnTo>
                  <a:close/>
                </a:path>
              </a:pathLst>
            </a:custGeom>
            <a:solidFill>
              <a:schemeClr val="bg1"/>
            </a:solidFill>
            <a:ln>
              <a:solidFill>
                <a:srgbClr val="0675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a:off x="7514141" y="1605923"/>
              <a:ext cx="2558007" cy="937550"/>
              <a:chOff x="2743200" y="1666754"/>
              <a:chExt cx="2558007" cy="937550"/>
            </a:xfrm>
          </p:grpSpPr>
          <p:sp>
            <p:nvSpPr>
              <p:cNvPr id="36" name="任意多边形 35"/>
              <p:cNvSpPr/>
              <p:nvPr/>
            </p:nvSpPr>
            <p:spPr>
              <a:xfrm>
                <a:off x="2777924" y="1666754"/>
                <a:ext cx="2500132" cy="937550"/>
              </a:xfrm>
              <a:custGeom>
                <a:avLst/>
                <a:gdLst>
                  <a:gd name="connsiteX0" fmla="*/ 2500132 w 2500132"/>
                  <a:gd name="connsiteY0" fmla="*/ 0 h 937550"/>
                  <a:gd name="connsiteX1" fmla="*/ 2013995 w 2500132"/>
                  <a:gd name="connsiteY1" fmla="*/ 370390 h 937550"/>
                  <a:gd name="connsiteX2" fmla="*/ 706056 w 2500132"/>
                  <a:gd name="connsiteY2" fmla="*/ 509287 h 937550"/>
                  <a:gd name="connsiteX3" fmla="*/ 0 w 2500132"/>
                  <a:gd name="connsiteY3" fmla="*/ 937550 h 937550"/>
                </a:gdLst>
                <a:ahLst/>
                <a:cxnLst>
                  <a:cxn ang="0">
                    <a:pos x="connsiteX0" y="connsiteY0"/>
                  </a:cxn>
                  <a:cxn ang="0">
                    <a:pos x="connsiteX1" y="connsiteY1"/>
                  </a:cxn>
                  <a:cxn ang="0">
                    <a:pos x="connsiteX2" y="connsiteY2"/>
                  </a:cxn>
                  <a:cxn ang="0">
                    <a:pos x="connsiteX3" y="connsiteY3"/>
                  </a:cxn>
                </a:cxnLst>
                <a:rect l="l" t="t" r="r" b="b"/>
                <a:pathLst>
                  <a:path w="2500132" h="937550">
                    <a:moveTo>
                      <a:pt x="2500132" y="0"/>
                    </a:moveTo>
                    <a:cubicBezTo>
                      <a:pt x="2406570" y="142754"/>
                      <a:pt x="2313008" y="285509"/>
                      <a:pt x="2013995" y="370390"/>
                    </a:cubicBezTo>
                    <a:cubicBezTo>
                      <a:pt x="1714982" y="455271"/>
                      <a:pt x="1041722" y="414760"/>
                      <a:pt x="706056" y="509287"/>
                    </a:cubicBezTo>
                    <a:cubicBezTo>
                      <a:pt x="370390" y="603814"/>
                      <a:pt x="185195" y="770682"/>
                      <a:pt x="0" y="937550"/>
                    </a:cubicBezTo>
                  </a:path>
                </a:pathLst>
              </a:custGeom>
              <a:noFill/>
              <a:ln w="12700">
                <a:solidFill>
                  <a:srgbClr val="00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5046562" y="1875100"/>
                <a:ext cx="119636" cy="659757"/>
              </a:xfrm>
              <a:custGeom>
                <a:avLst/>
                <a:gdLst>
                  <a:gd name="connsiteX0" fmla="*/ 81023 w 119636"/>
                  <a:gd name="connsiteY0" fmla="*/ 0 h 659757"/>
                  <a:gd name="connsiteX1" fmla="*/ 115747 w 119636"/>
                  <a:gd name="connsiteY1" fmla="*/ 370390 h 659757"/>
                  <a:gd name="connsiteX2" fmla="*/ 0 w 119636"/>
                  <a:gd name="connsiteY2" fmla="*/ 659757 h 659757"/>
                </a:gdLst>
                <a:ahLst/>
                <a:cxnLst>
                  <a:cxn ang="0">
                    <a:pos x="connsiteX0" y="connsiteY0"/>
                  </a:cxn>
                  <a:cxn ang="0">
                    <a:pos x="connsiteX1" y="connsiteY1"/>
                  </a:cxn>
                  <a:cxn ang="0">
                    <a:pos x="connsiteX2" y="connsiteY2"/>
                  </a:cxn>
                </a:cxnLst>
                <a:rect l="l" t="t" r="r" b="b"/>
                <a:pathLst>
                  <a:path w="119636" h="659757">
                    <a:moveTo>
                      <a:pt x="81023" y="0"/>
                    </a:moveTo>
                    <a:cubicBezTo>
                      <a:pt x="105137" y="130215"/>
                      <a:pt x="129251" y="260431"/>
                      <a:pt x="115747" y="370390"/>
                    </a:cubicBezTo>
                    <a:cubicBezTo>
                      <a:pt x="102243" y="480350"/>
                      <a:pt x="51121" y="570053"/>
                      <a:pt x="0" y="659757"/>
                    </a:cubicBezTo>
                  </a:path>
                </a:pathLst>
              </a:custGeom>
              <a:noFill/>
              <a:ln w="12700">
                <a:solidFill>
                  <a:srgbClr val="00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4213186" y="1884061"/>
                <a:ext cx="648182" cy="118360"/>
              </a:xfrm>
              <a:custGeom>
                <a:avLst/>
                <a:gdLst>
                  <a:gd name="connsiteX0" fmla="*/ 648182 w 648182"/>
                  <a:gd name="connsiteY0" fmla="*/ 118360 h 118360"/>
                  <a:gd name="connsiteX1" fmla="*/ 474562 w 648182"/>
                  <a:gd name="connsiteY1" fmla="*/ 2613 h 118360"/>
                  <a:gd name="connsiteX2" fmla="*/ 0 w 648182"/>
                  <a:gd name="connsiteY2" fmla="*/ 48912 h 118360"/>
                </a:gdLst>
                <a:ahLst/>
                <a:cxnLst>
                  <a:cxn ang="0">
                    <a:pos x="connsiteX0" y="connsiteY0"/>
                  </a:cxn>
                  <a:cxn ang="0">
                    <a:pos x="connsiteX1" y="connsiteY1"/>
                  </a:cxn>
                  <a:cxn ang="0">
                    <a:pos x="connsiteX2" y="connsiteY2"/>
                  </a:cxn>
                </a:cxnLst>
                <a:rect l="l" t="t" r="r" b="b"/>
                <a:pathLst>
                  <a:path w="648182" h="118360">
                    <a:moveTo>
                      <a:pt x="648182" y="118360"/>
                    </a:moveTo>
                    <a:cubicBezTo>
                      <a:pt x="615387" y="66274"/>
                      <a:pt x="582592" y="14188"/>
                      <a:pt x="474562" y="2613"/>
                    </a:cubicBezTo>
                    <a:cubicBezTo>
                      <a:pt x="366532" y="-8962"/>
                      <a:pt x="183266" y="19975"/>
                      <a:pt x="0" y="48912"/>
                    </a:cubicBezTo>
                  </a:path>
                </a:pathLst>
              </a:custGeom>
              <a:noFill/>
              <a:ln w="12700">
                <a:solidFill>
                  <a:srgbClr val="00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3877519" y="2095018"/>
                <a:ext cx="393539" cy="324091"/>
              </a:xfrm>
              <a:custGeom>
                <a:avLst/>
                <a:gdLst>
                  <a:gd name="connsiteX0" fmla="*/ 393539 w 393539"/>
                  <a:gd name="connsiteY0" fmla="*/ 0 h 324091"/>
                  <a:gd name="connsiteX1" fmla="*/ 266218 w 393539"/>
                  <a:gd name="connsiteY1" fmla="*/ 196769 h 324091"/>
                  <a:gd name="connsiteX2" fmla="*/ 0 w 393539"/>
                  <a:gd name="connsiteY2" fmla="*/ 324091 h 324091"/>
                </a:gdLst>
                <a:ahLst/>
                <a:cxnLst>
                  <a:cxn ang="0">
                    <a:pos x="connsiteX0" y="connsiteY0"/>
                  </a:cxn>
                  <a:cxn ang="0">
                    <a:pos x="connsiteX1" y="connsiteY1"/>
                  </a:cxn>
                  <a:cxn ang="0">
                    <a:pos x="connsiteX2" y="connsiteY2"/>
                  </a:cxn>
                </a:cxnLst>
                <a:rect l="l" t="t" r="r" b="b"/>
                <a:pathLst>
                  <a:path w="393539" h="324091">
                    <a:moveTo>
                      <a:pt x="393539" y="0"/>
                    </a:moveTo>
                    <a:cubicBezTo>
                      <a:pt x="362673" y="71377"/>
                      <a:pt x="331808" y="142754"/>
                      <a:pt x="266218" y="196769"/>
                    </a:cubicBezTo>
                    <a:cubicBezTo>
                      <a:pt x="200628" y="250784"/>
                      <a:pt x="100314" y="287437"/>
                      <a:pt x="0" y="324091"/>
                    </a:cubicBezTo>
                  </a:path>
                </a:pathLst>
              </a:custGeom>
              <a:noFill/>
              <a:ln w="12700">
                <a:solidFill>
                  <a:srgbClr val="00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a:off x="2743200" y="2148097"/>
                <a:ext cx="763929" cy="85817"/>
              </a:xfrm>
              <a:custGeom>
                <a:avLst/>
                <a:gdLst>
                  <a:gd name="connsiteX0" fmla="*/ 763929 w 763929"/>
                  <a:gd name="connsiteY0" fmla="*/ 16369 h 85817"/>
                  <a:gd name="connsiteX1" fmla="*/ 474562 w 763929"/>
                  <a:gd name="connsiteY1" fmla="*/ 4794 h 85817"/>
                  <a:gd name="connsiteX2" fmla="*/ 0 w 763929"/>
                  <a:gd name="connsiteY2" fmla="*/ 85817 h 85817"/>
                </a:gdLst>
                <a:ahLst/>
                <a:cxnLst>
                  <a:cxn ang="0">
                    <a:pos x="connsiteX0" y="connsiteY0"/>
                  </a:cxn>
                  <a:cxn ang="0">
                    <a:pos x="connsiteX1" y="connsiteY1"/>
                  </a:cxn>
                  <a:cxn ang="0">
                    <a:pos x="connsiteX2" y="connsiteY2"/>
                  </a:cxn>
                </a:cxnLst>
                <a:rect l="l" t="t" r="r" b="b"/>
                <a:pathLst>
                  <a:path w="763929" h="85817">
                    <a:moveTo>
                      <a:pt x="763929" y="16369"/>
                    </a:moveTo>
                    <a:cubicBezTo>
                      <a:pt x="682906" y="4794"/>
                      <a:pt x="601883" y="-6781"/>
                      <a:pt x="474562" y="4794"/>
                    </a:cubicBezTo>
                    <a:cubicBezTo>
                      <a:pt x="347241" y="16369"/>
                      <a:pt x="173620" y="51093"/>
                      <a:pt x="0" y="85817"/>
                    </a:cubicBezTo>
                  </a:path>
                </a:pathLst>
              </a:custGeom>
              <a:noFill/>
              <a:ln w="12700">
                <a:solidFill>
                  <a:srgbClr val="00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4923865" y="2025570"/>
                <a:ext cx="243069" cy="231493"/>
              </a:xfrm>
              <a:custGeom>
                <a:avLst/>
                <a:gdLst>
                  <a:gd name="connsiteX0" fmla="*/ 243069 w 243069"/>
                  <a:gd name="connsiteY0" fmla="*/ 0 h 231493"/>
                  <a:gd name="connsiteX1" fmla="*/ 81023 w 243069"/>
                  <a:gd name="connsiteY1" fmla="*/ 57873 h 231493"/>
                  <a:gd name="connsiteX2" fmla="*/ 0 w 243069"/>
                  <a:gd name="connsiteY2" fmla="*/ 231493 h 231493"/>
                </a:gdLst>
                <a:ahLst/>
                <a:cxnLst>
                  <a:cxn ang="0">
                    <a:pos x="connsiteX0" y="connsiteY0"/>
                  </a:cxn>
                  <a:cxn ang="0">
                    <a:pos x="connsiteX1" y="connsiteY1"/>
                  </a:cxn>
                  <a:cxn ang="0">
                    <a:pos x="connsiteX2" y="connsiteY2"/>
                  </a:cxn>
                </a:cxnLst>
                <a:rect l="l" t="t" r="r" b="b"/>
                <a:pathLst>
                  <a:path w="243069" h="231493">
                    <a:moveTo>
                      <a:pt x="243069" y="0"/>
                    </a:moveTo>
                    <a:cubicBezTo>
                      <a:pt x="182301" y="9645"/>
                      <a:pt x="121534" y="19291"/>
                      <a:pt x="81023" y="57873"/>
                    </a:cubicBezTo>
                    <a:cubicBezTo>
                      <a:pt x="40511" y="96455"/>
                      <a:pt x="20255" y="163974"/>
                      <a:pt x="0" y="231493"/>
                    </a:cubicBezTo>
                  </a:path>
                </a:pathLst>
              </a:custGeom>
              <a:noFill/>
              <a:ln w="12700">
                <a:solidFill>
                  <a:srgbClr val="00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a:off x="5162310" y="2199190"/>
                <a:ext cx="138897" cy="196769"/>
              </a:xfrm>
              <a:custGeom>
                <a:avLst/>
                <a:gdLst>
                  <a:gd name="connsiteX0" fmla="*/ 0 w 138897"/>
                  <a:gd name="connsiteY0" fmla="*/ 0 h 196769"/>
                  <a:gd name="connsiteX1" fmla="*/ 138897 w 138897"/>
                  <a:gd name="connsiteY1" fmla="*/ 196769 h 196769"/>
                </a:gdLst>
                <a:ahLst/>
                <a:cxnLst>
                  <a:cxn ang="0">
                    <a:pos x="connsiteX0" y="connsiteY0"/>
                  </a:cxn>
                  <a:cxn ang="0">
                    <a:pos x="connsiteX1" y="connsiteY1"/>
                  </a:cxn>
                </a:cxnLst>
                <a:rect l="l" t="t" r="r" b="b"/>
                <a:pathLst>
                  <a:path w="138897" h="196769">
                    <a:moveTo>
                      <a:pt x="0" y="0"/>
                    </a:moveTo>
                    <a:lnTo>
                      <a:pt x="138897" y="196769"/>
                    </a:lnTo>
                  </a:path>
                </a:pathLst>
              </a:custGeom>
              <a:noFill/>
              <a:ln w="12700">
                <a:solidFill>
                  <a:srgbClr val="00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TextBox 44"/>
            <p:cNvSpPr txBox="1"/>
            <p:nvPr/>
          </p:nvSpPr>
          <p:spPr>
            <a:xfrm>
              <a:off x="6020638" y="4499828"/>
              <a:ext cx="646331" cy="369332"/>
            </a:xfrm>
            <a:prstGeom prst="rect">
              <a:avLst/>
            </a:prstGeom>
            <a:noFill/>
          </p:spPr>
          <p:txBody>
            <a:bodyPr wrap="none" rtlCol="0">
              <a:spAutoFit/>
            </a:bodyPr>
            <a:lstStyle/>
            <a:p>
              <a:r>
                <a:rPr lang="zh-CN" altLang="en-US" dirty="0" smtClean="0">
                  <a:solidFill>
                    <a:schemeClr val="bg1"/>
                  </a:solidFill>
                </a:rPr>
                <a:t>土壤</a:t>
              </a:r>
              <a:endParaRPr lang="zh-CN" altLang="en-US" dirty="0">
                <a:solidFill>
                  <a:schemeClr val="bg1"/>
                </a:solidFill>
              </a:endParaRPr>
            </a:p>
          </p:txBody>
        </p:sp>
        <p:sp>
          <p:nvSpPr>
            <p:cNvPr id="47" name="TextBox 46"/>
            <p:cNvSpPr txBox="1"/>
            <p:nvPr/>
          </p:nvSpPr>
          <p:spPr>
            <a:xfrm>
              <a:off x="6020638" y="3944885"/>
              <a:ext cx="646331" cy="369332"/>
            </a:xfrm>
            <a:prstGeom prst="rect">
              <a:avLst/>
            </a:prstGeom>
            <a:noFill/>
          </p:spPr>
          <p:txBody>
            <a:bodyPr wrap="none" rtlCol="0">
              <a:spAutoFit/>
            </a:bodyPr>
            <a:lstStyle/>
            <a:p>
              <a:r>
                <a:rPr lang="zh-CN" altLang="en-US" dirty="0" smtClean="0">
                  <a:solidFill>
                    <a:schemeClr val="bg1"/>
                  </a:solidFill>
                </a:rPr>
                <a:t>地形</a:t>
              </a:r>
              <a:endParaRPr lang="zh-CN" altLang="en-US" dirty="0">
                <a:solidFill>
                  <a:schemeClr val="bg1"/>
                </a:solidFill>
              </a:endParaRPr>
            </a:p>
          </p:txBody>
        </p:sp>
        <p:sp>
          <p:nvSpPr>
            <p:cNvPr id="48" name="TextBox 47"/>
            <p:cNvSpPr txBox="1"/>
            <p:nvPr/>
          </p:nvSpPr>
          <p:spPr>
            <a:xfrm>
              <a:off x="5732550" y="3431879"/>
              <a:ext cx="1149127" cy="456717"/>
            </a:xfrm>
            <a:prstGeom prst="rect">
              <a:avLst/>
            </a:prstGeom>
            <a:noFill/>
          </p:spPr>
          <p:txBody>
            <a:bodyPr wrap="square" rtlCol="0">
              <a:spAutoFit/>
            </a:bodyPr>
            <a:lstStyle/>
            <a:p>
              <a:r>
                <a:rPr lang="zh-CN" altLang="en-US" dirty="0" smtClean="0">
                  <a:solidFill>
                    <a:schemeClr val="bg1"/>
                  </a:solidFill>
                </a:rPr>
                <a:t>居民点</a:t>
              </a:r>
              <a:endParaRPr lang="zh-CN" altLang="en-US" dirty="0">
                <a:solidFill>
                  <a:schemeClr val="bg1"/>
                </a:solidFill>
              </a:endParaRPr>
            </a:p>
          </p:txBody>
        </p:sp>
        <p:sp>
          <p:nvSpPr>
            <p:cNvPr id="49" name="TextBox 48"/>
            <p:cNvSpPr txBox="1"/>
            <p:nvPr/>
          </p:nvSpPr>
          <p:spPr>
            <a:xfrm>
              <a:off x="5454124" y="2903905"/>
              <a:ext cx="1484810" cy="456717"/>
            </a:xfrm>
            <a:prstGeom prst="rect">
              <a:avLst/>
            </a:prstGeom>
            <a:noFill/>
          </p:spPr>
          <p:txBody>
            <a:bodyPr wrap="square" rtlCol="0">
              <a:spAutoFit/>
            </a:bodyPr>
            <a:lstStyle/>
            <a:p>
              <a:r>
                <a:rPr lang="zh-CN" altLang="en-US" dirty="0" smtClean="0">
                  <a:solidFill>
                    <a:schemeClr val="bg1"/>
                  </a:solidFill>
                </a:rPr>
                <a:t>土地利用</a:t>
              </a:r>
              <a:endParaRPr lang="zh-CN" altLang="en-US" dirty="0">
                <a:solidFill>
                  <a:schemeClr val="bg1"/>
                </a:solidFill>
              </a:endParaRPr>
            </a:p>
          </p:txBody>
        </p:sp>
        <p:sp>
          <p:nvSpPr>
            <p:cNvPr id="50" name="TextBox 49"/>
            <p:cNvSpPr txBox="1"/>
            <p:nvPr/>
          </p:nvSpPr>
          <p:spPr>
            <a:xfrm>
              <a:off x="6020636" y="2335133"/>
              <a:ext cx="646331" cy="369332"/>
            </a:xfrm>
            <a:prstGeom prst="rect">
              <a:avLst/>
            </a:prstGeom>
            <a:noFill/>
          </p:spPr>
          <p:txBody>
            <a:bodyPr wrap="none" rtlCol="0">
              <a:spAutoFit/>
            </a:bodyPr>
            <a:lstStyle/>
            <a:p>
              <a:r>
                <a:rPr lang="zh-CN" altLang="en-US" dirty="0" smtClean="0">
                  <a:solidFill>
                    <a:schemeClr val="bg1"/>
                  </a:solidFill>
                </a:rPr>
                <a:t>水系</a:t>
              </a:r>
              <a:endParaRPr lang="zh-CN" altLang="en-US" dirty="0">
                <a:solidFill>
                  <a:schemeClr val="bg1"/>
                </a:solidFill>
              </a:endParaRPr>
            </a:p>
          </p:txBody>
        </p:sp>
      </p:grpSp>
      <p:sp>
        <p:nvSpPr>
          <p:cNvPr id="51" name="TextBox 50"/>
          <p:cNvSpPr txBox="1"/>
          <p:nvPr/>
        </p:nvSpPr>
        <p:spPr>
          <a:xfrm>
            <a:off x="410100" y="1484784"/>
            <a:ext cx="3816424" cy="1107996"/>
          </a:xfrm>
          <a:prstGeom prst="rect">
            <a:avLst/>
          </a:prstGeom>
          <a:noFill/>
        </p:spPr>
        <p:txBody>
          <a:bodyPr wrap="square" rtlCol="0">
            <a:spAutoFit/>
          </a:bodyPr>
          <a:lstStyle/>
          <a:p>
            <a:pPr>
              <a:lnSpc>
                <a:spcPct val="150000"/>
              </a:lnSpc>
            </a:pPr>
            <a:r>
              <a:rPr lang="zh-CN" altLang="en-US" sz="2200" dirty="0" smtClean="0">
                <a:solidFill>
                  <a:schemeClr val="bg1"/>
                </a:solidFill>
              </a:rPr>
              <a:t>图示意为某专题研究建立的地理信息系统图层。</a:t>
            </a:r>
            <a:endParaRPr lang="zh-CN" altLang="en-US" sz="2200" dirty="0">
              <a:solidFill>
                <a:schemeClr val="bg1"/>
              </a:solidFill>
            </a:endParaRPr>
          </a:p>
        </p:txBody>
      </p:sp>
      <p:sp>
        <p:nvSpPr>
          <p:cNvPr id="52" name="TextBox 51"/>
          <p:cNvSpPr txBox="1"/>
          <p:nvPr/>
        </p:nvSpPr>
        <p:spPr>
          <a:xfrm>
            <a:off x="410100" y="2610086"/>
            <a:ext cx="3602268" cy="2400657"/>
          </a:xfrm>
          <a:prstGeom prst="rect">
            <a:avLst/>
          </a:prstGeom>
          <a:noFill/>
        </p:spPr>
        <p:txBody>
          <a:bodyPr wrap="none" rtlCol="0">
            <a:spAutoFit/>
          </a:bodyPr>
          <a:lstStyle/>
          <a:p>
            <a:pPr>
              <a:lnSpc>
                <a:spcPct val="150000"/>
              </a:lnSpc>
            </a:pPr>
            <a:r>
              <a:rPr lang="zh-CN" altLang="en-US" sz="2000" dirty="0" smtClean="0">
                <a:solidFill>
                  <a:schemeClr val="bg1"/>
                </a:solidFill>
              </a:rPr>
              <a:t>（</a:t>
            </a:r>
            <a:r>
              <a:rPr lang="en-US" altLang="zh-CN" sz="2000" dirty="0" smtClean="0">
                <a:solidFill>
                  <a:schemeClr val="bg1"/>
                </a:solidFill>
              </a:rPr>
              <a:t>1</a:t>
            </a:r>
            <a:r>
              <a:rPr lang="zh-CN" altLang="en-US" sz="2000" dirty="0" smtClean="0">
                <a:solidFill>
                  <a:schemeClr val="bg1"/>
                </a:solidFill>
              </a:rPr>
              <a:t>）该专题研究可能是</a:t>
            </a:r>
            <a:endParaRPr lang="en-US" altLang="zh-CN" sz="2000" dirty="0" smtClean="0">
              <a:solidFill>
                <a:schemeClr val="bg1"/>
              </a:solidFill>
            </a:endParaRPr>
          </a:p>
          <a:p>
            <a:pPr marL="628650">
              <a:lnSpc>
                <a:spcPct val="150000"/>
              </a:lnSpc>
            </a:pPr>
            <a:r>
              <a:rPr lang="en-US" altLang="zh-CN" sz="2000" dirty="0">
                <a:solidFill>
                  <a:schemeClr val="bg1"/>
                </a:solidFill>
              </a:rPr>
              <a:t>A</a:t>
            </a:r>
            <a:r>
              <a:rPr lang="en-US" altLang="zh-CN" sz="2000" dirty="0" smtClean="0">
                <a:solidFill>
                  <a:schemeClr val="bg1"/>
                </a:solidFill>
              </a:rPr>
              <a:t>.</a:t>
            </a:r>
            <a:r>
              <a:rPr lang="zh-CN" altLang="en-US" sz="2000" dirty="0" smtClean="0">
                <a:solidFill>
                  <a:schemeClr val="bg1"/>
                </a:solidFill>
              </a:rPr>
              <a:t>耕地分类和评价</a:t>
            </a:r>
            <a:endParaRPr lang="en-US" altLang="zh-CN" sz="2000" dirty="0" smtClean="0">
              <a:solidFill>
                <a:schemeClr val="bg1"/>
              </a:solidFill>
            </a:endParaRPr>
          </a:p>
          <a:p>
            <a:pPr marL="628650">
              <a:lnSpc>
                <a:spcPct val="150000"/>
              </a:lnSpc>
            </a:pPr>
            <a:r>
              <a:rPr lang="en-US" altLang="zh-CN" sz="2000" dirty="0" smtClean="0">
                <a:solidFill>
                  <a:schemeClr val="bg1"/>
                </a:solidFill>
              </a:rPr>
              <a:t>B.</a:t>
            </a:r>
            <a:r>
              <a:rPr lang="zh-CN" altLang="en-US" sz="2000" dirty="0" smtClean="0">
                <a:solidFill>
                  <a:schemeClr val="bg1"/>
                </a:solidFill>
              </a:rPr>
              <a:t>工业分布与交通的关系</a:t>
            </a:r>
            <a:endParaRPr lang="en-US" altLang="zh-CN" sz="2000" dirty="0" smtClean="0">
              <a:solidFill>
                <a:schemeClr val="bg1"/>
              </a:solidFill>
            </a:endParaRPr>
          </a:p>
          <a:p>
            <a:pPr marL="628650">
              <a:lnSpc>
                <a:spcPct val="150000"/>
              </a:lnSpc>
            </a:pPr>
            <a:r>
              <a:rPr lang="en-US" altLang="zh-CN" sz="2000" dirty="0" smtClean="0">
                <a:solidFill>
                  <a:schemeClr val="bg1"/>
                </a:solidFill>
              </a:rPr>
              <a:t>C.</a:t>
            </a:r>
            <a:r>
              <a:rPr lang="zh-CN" altLang="en-US" sz="2000" dirty="0" smtClean="0">
                <a:solidFill>
                  <a:schemeClr val="bg1"/>
                </a:solidFill>
              </a:rPr>
              <a:t>商业分布和规划</a:t>
            </a:r>
            <a:endParaRPr lang="en-US" altLang="zh-CN" sz="2000" dirty="0" smtClean="0">
              <a:solidFill>
                <a:schemeClr val="bg1"/>
              </a:solidFill>
            </a:endParaRPr>
          </a:p>
          <a:p>
            <a:pPr marL="628650">
              <a:lnSpc>
                <a:spcPct val="150000"/>
              </a:lnSpc>
            </a:pPr>
            <a:r>
              <a:rPr lang="en-US" altLang="zh-CN" sz="2000" dirty="0" smtClean="0">
                <a:solidFill>
                  <a:schemeClr val="bg1"/>
                </a:solidFill>
              </a:rPr>
              <a:t>D.</a:t>
            </a:r>
            <a:r>
              <a:rPr lang="zh-CN" altLang="en-US" sz="2000" dirty="0" smtClean="0">
                <a:solidFill>
                  <a:schemeClr val="bg1"/>
                </a:solidFill>
              </a:rPr>
              <a:t>学校布局</a:t>
            </a:r>
            <a:endParaRPr lang="zh-CN" altLang="en-US" sz="2000" dirty="0">
              <a:solidFill>
                <a:schemeClr val="bg1"/>
              </a:solidFill>
            </a:endParaRPr>
          </a:p>
        </p:txBody>
      </p:sp>
      <p:sp>
        <p:nvSpPr>
          <p:cNvPr id="54" name="TextBox 53"/>
          <p:cNvSpPr txBox="1"/>
          <p:nvPr/>
        </p:nvSpPr>
        <p:spPr>
          <a:xfrm>
            <a:off x="410100" y="5018154"/>
            <a:ext cx="8387222" cy="1477328"/>
          </a:xfrm>
          <a:prstGeom prst="rect">
            <a:avLst/>
          </a:prstGeom>
          <a:noFill/>
        </p:spPr>
        <p:txBody>
          <a:bodyPr wrap="square" rtlCol="0">
            <a:spAutoFit/>
          </a:bodyPr>
          <a:lstStyle/>
          <a:p>
            <a:pPr>
              <a:lnSpc>
                <a:spcPct val="150000"/>
              </a:lnSpc>
            </a:pPr>
            <a:r>
              <a:rPr lang="zh-CN" altLang="en-US" sz="2000" dirty="0" smtClean="0">
                <a:solidFill>
                  <a:schemeClr val="bg1"/>
                </a:solidFill>
              </a:rPr>
              <a:t>（</a:t>
            </a:r>
            <a:r>
              <a:rPr lang="en-US" altLang="zh-CN" sz="2000" dirty="0" smtClean="0">
                <a:solidFill>
                  <a:schemeClr val="bg1"/>
                </a:solidFill>
              </a:rPr>
              <a:t>2</a:t>
            </a:r>
            <a:r>
              <a:rPr lang="zh-CN" altLang="en-US" sz="2000" dirty="0" smtClean="0">
                <a:solidFill>
                  <a:schemeClr val="bg1"/>
                </a:solidFill>
              </a:rPr>
              <a:t>）若利用该地理信息系统进行深埋垃圾场选址，在下列图层中应增加</a:t>
            </a:r>
            <a:endParaRPr lang="en-US" altLang="zh-CN" sz="2000" dirty="0" smtClean="0">
              <a:solidFill>
                <a:schemeClr val="bg1"/>
              </a:solidFill>
            </a:endParaRPr>
          </a:p>
          <a:p>
            <a:pPr marL="625475">
              <a:lnSpc>
                <a:spcPct val="150000"/>
              </a:lnSpc>
            </a:pPr>
            <a:r>
              <a:rPr lang="zh-CN" altLang="en-US" sz="2000" dirty="0" smtClean="0">
                <a:solidFill>
                  <a:schemeClr val="bg1"/>
                </a:solidFill>
              </a:rPr>
              <a:t>①大气污染</a:t>
            </a:r>
            <a:r>
              <a:rPr lang="en-US" altLang="zh-CN" sz="2000" dirty="0" smtClean="0">
                <a:solidFill>
                  <a:schemeClr val="bg1"/>
                </a:solidFill>
              </a:rPr>
              <a:t>     </a:t>
            </a:r>
            <a:r>
              <a:rPr lang="zh-CN" altLang="en-US" sz="2000" dirty="0" smtClean="0">
                <a:solidFill>
                  <a:schemeClr val="bg1"/>
                </a:solidFill>
              </a:rPr>
              <a:t>②区域规划</a:t>
            </a:r>
            <a:r>
              <a:rPr lang="en-US" altLang="zh-CN" sz="2000" dirty="0" smtClean="0">
                <a:solidFill>
                  <a:schemeClr val="bg1"/>
                </a:solidFill>
              </a:rPr>
              <a:t>     </a:t>
            </a:r>
            <a:r>
              <a:rPr lang="zh-CN" altLang="en-US" sz="2000" dirty="0" smtClean="0">
                <a:solidFill>
                  <a:schemeClr val="bg1"/>
                </a:solidFill>
              </a:rPr>
              <a:t>③造纸厂、印刷厂分布</a:t>
            </a:r>
            <a:r>
              <a:rPr lang="en-US" altLang="zh-CN" sz="2000" dirty="0" smtClean="0">
                <a:solidFill>
                  <a:schemeClr val="bg1"/>
                </a:solidFill>
              </a:rPr>
              <a:t>     </a:t>
            </a:r>
            <a:r>
              <a:rPr lang="zh-CN" altLang="en-US" sz="2000" dirty="0" smtClean="0">
                <a:solidFill>
                  <a:schemeClr val="bg1"/>
                </a:solidFill>
              </a:rPr>
              <a:t>④水文地质</a:t>
            </a:r>
            <a:endParaRPr lang="en-US" altLang="zh-CN" sz="2000" dirty="0" smtClean="0">
              <a:solidFill>
                <a:schemeClr val="bg1"/>
              </a:solidFill>
            </a:endParaRPr>
          </a:p>
          <a:p>
            <a:pPr marL="625475">
              <a:lnSpc>
                <a:spcPct val="150000"/>
              </a:lnSpc>
            </a:pPr>
            <a:r>
              <a:rPr lang="en-US" altLang="zh-CN" sz="2000" dirty="0">
                <a:solidFill>
                  <a:schemeClr val="bg1"/>
                </a:solidFill>
              </a:rPr>
              <a:t>A</a:t>
            </a:r>
            <a:r>
              <a:rPr lang="en-US" altLang="zh-CN" sz="2000" dirty="0" smtClean="0">
                <a:solidFill>
                  <a:schemeClr val="bg1"/>
                </a:solidFill>
              </a:rPr>
              <a:t>.①②		B.①③		C.②③		D.②④</a:t>
            </a:r>
            <a:endParaRPr lang="zh-CN" altLang="en-US" sz="2000" dirty="0">
              <a:solidFill>
                <a:schemeClr val="bg1"/>
              </a:solidFill>
            </a:endParaRPr>
          </a:p>
        </p:txBody>
      </p:sp>
    </p:spTree>
    <p:extLst>
      <p:ext uri="{BB962C8B-B14F-4D97-AF65-F5344CB8AC3E}">
        <p14:creationId xmlns:p14="http://schemas.microsoft.com/office/powerpoint/2010/main" val="175343029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267744" y="251488"/>
            <a:ext cx="2160240" cy="1143000"/>
          </a:xfrm>
        </p:spPr>
        <p:txBody>
          <a:bodyPr/>
          <a:lstStyle/>
          <a:p>
            <a:r>
              <a:rPr lang="zh-CN" altLang="en-US" dirty="0" smtClean="0">
                <a:latin typeface="+mj-ea"/>
              </a:rPr>
              <a:t>例题</a:t>
            </a:r>
            <a:r>
              <a:rPr lang="en-US" altLang="zh-CN" dirty="0" smtClean="0">
                <a:latin typeface="+mj-ea"/>
              </a:rPr>
              <a:t>2</a:t>
            </a:r>
            <a:endParaRPr lang="zh-CN" altLang="en-US" dirty="0">
              <a:latin typeface="+mj-ea"/>
            </a:endParaRPr>
          </a:p>
        </p:txBody>
      </p:sp>
      <p:sp>
        <p:nvSpPr>
          <p:cNvPr id="51" name="TextBox 50"/>
          <p:cNvSpPr txBox="1"/>
          <p:nvPr/>
        </p:nvSpPr>
        <p:spPr>
          <a:xfrm>
            <a:off x="986164" y="2087381"/>
            <a:ext cx="7258244" cy="600164"/>
          </a:xfrm>
          <a:prstGeom prst="rect">
            <a:avLst/>
          </a:prstGeom>
          <a:noFill/>
        </p:spPr>
        <p:txBody>
          <a:bodyPr wrap="square" rtlCol="0">
            <a:spAutoFit/>
          </a:bodyPr>
          <a:lstStyle/>
          <a:p>
            <a:pPr>
              <a:lnSpc>
                <a:spcPct val="150000"/>
              </a:lnSpc>
            </a:pPr>
            <a:r>
              <a:rPr lang="zh-CN" altLang="en-US" sz="2200" dirty="0" smtClean="0">
                <a:solidFill>
                  <a:schemeClr val="bg1"/>
                </a:solidFill>
              </a:rPr>
              <a:t>中央电视台每天新闻节目中提供的卫星云图主要使用了</a:t>
            </a:r>
            <a:endParaRPr lang="zh-CN" altLang="en-US" sz="2200" dirty="0">
              <a:solidFill>
                <a:schemeClr val="bg1"/>
              </a:solidFill>
            </a:endParaRPr>
          </a:p>
        </p:txBody>
      </p:sp>
      <p:sp>
        <p:nvSpPr>
          <p:cNvPr id="52" name="TextBox 51"/>
          <p:cNvSpPr txBox="1"/>
          <p:nvPr/>
        </p:nvSpPr>
        <p:spPr>
          <a:xfrm>
            <a:off x="971600" y="3020759"/>
            <a:ext cx="7112845" cy="1457771"/>
          </a:xfrm>
          <a:prstGeom prst="rect">
            <a:avLst/>
          </a:prstGeom>
          <a:noFill/>
        </p:spPr>
        <p:txBody>
          <a:bodyPr wrap="none" rtlCol="0">
            <a:spAutoFit/>
          </a:bodyPr>
          <a:lstStyle/>
          <a:p>
            <a:pPr marL="3175">
              <a:lnSpc>
                <a:spcPct val="200000"/>
              </a:lnSpc>
            </a:pPr>
            <a:r>
              <a:rPr lang="zh-CN" altLang="en-US" sz="2400" dirty="0" smtClean="0">
                <a:solidFill>
                  <a:schemeClr val="bg1"/>
                </a:solidFill>
              </a:rPr>
              <a:t>①遥感技术</a:t>
            </a:r>
            <a:r>
              <a:rPr lang="en-US" altLang="zh-CN" sz="2400" dirty="0">
                <a:solidFill>
                  <a:schemeClr val="bg1"/>
                </a:solidFill>
              </a:rPr>
              <a:t> </a:t>
            </a:r>
            <a:r>
              <a:rPr lang="en-US" altLang="zh-CN" sz="2400" dirty="0" smtClean="0">
                <a:solidFill>
                  <a:schemeClr val="bg1"/>
                </a:solidFill>
              </a:rPr>
              <a:t>      ②</a:t>
            </a:r>
            <a:r>
              <a:rPr lang="zh-CN" altLang="en-US" sz="2400" dirty="0" smtClean="0">
                <a:solidFill>
                  <a:schemeClr val="bg1"/>
                </a:solidFill>
              </a:rPr>
              <a:t>地理信息系统       </a:t>
            </a:r>
            <a:r>
              <a:rPr lang="en-US" altLang="zh-CN" sz="2400" dirty="0" smtClean="0">
                <a:solidFill>
                  <a:schemeClr val="bg1"/>
                </a:solidFill>
              </a:rPr>
              <a:t>③</a:t>
            </a:r>
            <a:r>
              <a:rPr lang="zh-CN" altLang="en-US" sz="2400" dirty="0" smtClean="0">
                <a:solidFill>
                  <a:schemeClr val="bg1"/>
                </a:solidFill>
              </a:rPr>
              <a:t>全球定位系统</a:t>
            </a:r>
            <a:endParaRPr lang="en-US" altLang="zh-CN" sz="2400" dirty="0" smtClean="0">
              <a:solidFill>
                <a:schemeClr val="bg1"/>
              </a:solidFill>
            </a:endParaRPr>
          </a:p>
          <a:p>
            <a:pPr marL="3175">
              <a:lnSpc>
                <a:spcPct val="200000"/>
              </a:lnSpc>
            </a:pPr>
            <a:r>
              <a:rPr lang="en-US" altLang="zh-CN" sz="2400" dirty="0" smtClean="0">
                <a:solidFill>
                  <a:schemeClr val="bg1"/>
                </a:solidFill>
              </a:rPr>
              <a:t>A.</a:t>
            </a:r>
            <a:r>
              <a:rPr lang="zh-CN" altLang="en-US" sz="2400" dirty="0" smtClean="0">
                <a:solidFill>
                  <a:schemeClr val="bg1"/>
                </a:solidFill>
              </a:rPr>
              <a:t>①②</a:t>
            </a:r>
            <a:r>
              <a:rPr lang="en-US" altLang="zh-CN" sz="2400" dirty="0" smtClean="0">
                <a:solidFill>
                  <a:schemeClr val="bg1"/>
                </a:solidFill>
              </a:rPr>
              <a:t>		B.②③		C.</a:t>
            </a:r>
            <a:r>
              <a:rPr lang="zh-CN" altLang="en-US" sz="2400" dirty="0" smtClean="0">
                <a:solidFill>
                  <a:schemeClr val="bg1"/>
                </a:solidFill>
              </a:rPr>
              <a:t>①③</a:t>
            </a:r>
            <a:r>
              <a:rPr lang="en-US" altLang="zh-CN" sz="2400" dirty="0" smtClean="0">
                <a:solidFill>
                  <a:schemeClr val="bg1"/>
                </a:solidFill>
              </a:rPr>
              <a:t>		D.</a:t>
            </a:r>
            <a:r>
              <a:rPr lang="zh-CN" altLang="en-US" sz="2400" dirty="0" smtClean="0">
                <a:solidFill>
                  <a:schemeClr val="bg1"/>
                </a:solidFill>
              </a:rPr>
              <a:t>①②③</a:t>
            </a:r>
            <a:endParaRPr lang="zh-CN" altLang="en-US" sz="2400" dirty="0">
              <a:solidFill>
                <a:schemeClr val="bg1"/>
              </a:solidFill>
            </a:endParaRPr>
          </a:p>
        </p:txBody>
      </p:sp>
    </p:spTree>
    <p:extLst>
      <p:ext uri="{BB962C8B-B14F-4D97-AF65-F5344CB8AC3E}">
        <p14:creationId xmlns:p14="http://schemas.microsoft.com/office/powerpoint/2010/main" val="220345550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267744" y="251488"/>
            <a:ext cx="2160240" cy="1143000"/>
          </a:xfrm>
        </p:spPr>
        <p:txBody>
          <a:bodyPr/>
          <a:lstStyle/>
          <a:p>
            <a:r>
              <a:rPr lang="zh-CN" altLang="en-US" dirty="0" smtClean="0">
                <a:latin typeface="+mj-ea"/>
              </a:rPr>
              <a:t>例题</a:t>
            </a:r>
            <a:r>
              <a:rPr lang="en-US" altLang="zh-CN" dirty="0" smtClean="0">
                <a:latin typeface="+mj-ea"/>
              </a:rPr>
              <a:t>3</a:t>
            </a:r>
            <a:endParaRPr lang="zh-CN" altLang="en-US" dirty="0">
              <a:latin typeface="+mj-ea"/>
            </a:endParaRPr>
          </a:p>
        </p:txBody>
      </p:sp>
      <p:sp>
        <p:nvSpPr>
          <p:cNvPr id="51" name="TextBox 50"/>
          <p:cNvSpPr txBox="1"/>
          <p:nvPr/>
        </p:nvSpPr>
        <p:spPr>
          <a:xfrm>
            <a:off x="611560" y="1556792"/>
            <a:ext cx="7762300" cy="1047723"/>
          </a:xfrm>
          <a:prstGeom prst="rect">
            <a:avLst/>
          </a:prstGeom>
          <a:noFill/>
        </p:spPr>
        <p:txBody>
          <a:bodyPr wrap="square" rtlCol="0">
            <a:spAutoFit/>
          </a:bodyPr>
          <a:lstStyle/>
          <a:p>
            <a:pPr indent="531813">
              <a:lnSpc>
                <a:spcPct val="150000"/>
              </a:lnSpc>
            </a:pPr>
            <a:r>
              <a:rPr lang="en-US" altLang="zh-CN" sz="2200" dirty="0" smtClean="0">
                <a:solidFill>
                  <a:schemeClr val="bg1"/>
                </a:solidFill>
              </a:rPr>
              <a:t>GIS</a:t>
            </a:r>
            <a:r>
              <a:rPr lang="zh-CN" altLang="en-US" sz="2200" dirty="0" smtClean="0">
                <a:solidFill>
                  <a:schemeClr val="bg1"/>
                </a:solidFill>
              </a:rPr>
              <a:t>中，不同类型的地理空间信息储存在不同的图层上。叠加不同的图层可以分析不同要素间的相互关系。据此回答：</a:t>
            </a:r>
            <a:endParaRPr lang="zh-CN" altLang="en-US" sz="2200" dirty="0">
              <a:solidFill>
                <a:schemeClr val="bg1"/>
              </a:solidFill>
            </a:endParaRPr>
          </a:p>
        </p:txBody>
      </p:sp>
      <p:sp>
        <p:nvSpPr>
          <p:cNvPr id="52" name="TextBox 51"/>
          <p:cNvSpPr txBox="1"/>
          <p:nvPr/>
        </p:nvSpPr>
        <p:spPr>
          <a:xfrm>
            <a:off x="611560" y="2852936"/>
            <a:ext cx="7447873" cy="1688604"/>
          </a:xfrm>
          <a:prstGeom prst="rect">
            <a:avLst/>
          </a:prstGeom>
          <a:noFill/>
        </p:spPr>
        <p:txBody>
          <a:bodyPr wrap="none" rtlCol="0">
            <a:spAutoFit/>
          </a:bodyPr>
          <a:lstStyle/>
          <a:p>
            <a:pPr marL="3175">
              <a:lnSpc>
                <a:spcPct val="150000"/>
              </a:lnSpc>
            </a:pPr>
            <a:r>
              <a:rPr lang="zh-CN" altLang="en-US" sz="2400" dirty="0" smtClean="0">
                <a:solidFill>
                  <a:schemeClr val="bg1"/>
                </a:solidFill>
              </a:rPr>
              <a:t>（</a:t>
            </a:r>
            <a:r>
              <a:rPr lang="en-US" altLang="zh-CN" sz="2400" dirty="0" smtClean="0">
                <a:solidFill>
                  <a:schemeClr val="bg1"/>
                </a:solidFill>
              </a:rPr>
              <a:t>1</a:t>
            </a:r>
            <a:r>
              <a:rPr lang="zh-CN" altLang="en-US" sz="2400" dirty="0" smtClean="0">
                <a:solidFill>
                  <a:schemeClr val="bg1"/>
                </a:solidFill>
              </a:rPr>
              <a:t>）城市交通图层与城市人口分布图层的叠加，可以</a:t>
            </a:r>
            <a:endParaRPr lang="en-US" altLang="zh-CN" sz="2400" dirty="0" smtClean="0">
              <a:solidFill>
                <a:schemeClr val="bg1"/>
              </a:solidFill>
            </a:endParaRPr>
          </a:p>
          <a:p>
            <a:pPr marL="3175">
              <a:lnSpc>
                <a:spcPct val="150000"/>
              </a:lnSpc>
            </a:pPr>
            <a:r>
              <a:rPr lang="en-US" altLang="zh-CN" sz="2400" dirty="0" smtClean="0">
                <a:solidFill>
                  <a:schemeClr val="bg1"/>
                </a:solidFill>
              </a:rPr>
              <a:t>A.</a:t>
            </a:r>
            <a:r>
              <a:rPr lang="zh-CN" altLang="en-US" sz="2400" dirty="0" smtClean="0">
                <a:solidFill>
                  <a:schemeClr val="bg1"/>
                </a:solidFill>
              </a:rPr>
              <a:t>作为商业网点选址</a:t>
            </a:r>
            <a:r>
              <a:rPr lang="en-US" altLang="zh-CN" sz="2400" dirty="0" smtClean="0">
                <a:solidFill>
                  <a:schemeClr val="bg1"/>
                </a:solidFill>
              </a:rPr>
              <a:t>		B.</a:t>
            </a:r>
            <a:r>
              <a:rPr lang="zh-CN" altLang="en-US" sz="2400" dirty="0" smtClean="0">
                <a:solidFill>
                  <a:schemeClr val="bg1"/>
                </a:solidFill>
              </a:rPr>
              <a:t>分析建筑设计的合理性</a:t>
            </a:r>
            <a:endParaRPr lang="en-US" altLang="zh-CN" sz="2400" dirty="0" smtClean="0">
              <a:solidFill>
                <a:schemeClr val="bg1"/>
              </a:solidFill>
            </a:endParaRPr>
          </a:p>
          <a:p>
            <a:pPr marL="3175">
              <a:lnSpc>
                <a:spcPct val="150000"/>
              </a:lnSpc>
            </a:pPr>
            <a:r>
              <a:rPr lang="en-US" altLang="zh-CN" sz="2400" dirty="0" smtClean="0">
                <a:solidFill>
                  <a:schemeClr val="bg1"/>
                </a:solidFill>
              </a:rPr>
              <a:t>C.</a:t>
            </a:r>
            <a:r>
              <a:rPr lang="zh-CN" altLang="en-US" sz="2400" dirty="0" smtClean="0">
                <a:solidFill>
                  <a:schemeClr val="bg1"/>
                </a:solidFill>
              </a:rPr>
              <a:t>计算城市水域面积</a:t>
            </a:r>
            <a:r>
              <a:rPr lang="en-US" altLang="zh-CN" sz="2400" dirty="0" smtClean="0">
                <a:solidFill>
                  <a:schemeClr val="bg1"/>
                </a:solidFill>
              </a:rPr>
              <a:t>		D.</a:t>
            </a:r>
            <a:r>
              <a:rPr lang="zh-CN" altLang="en-US" sz="2400" dirty="0" smtClean="0">
                <a:solidFill>
                  <a:schemeClr val="bg1"/>
                </a:solidFill>
              </a:rPr>
              <a:t>估算工农业生产总值</a:t>
            </a:r>
            <a:endParaRPr lang="zh-CN" altLang="en-US" sz="2400" dirty="0">
              <a:solidFill>
                <a:schemeClr val="bg1"/>
              </a:solidFill>
            </a:endParaRPr>
          </a:p>
        </p:txBody>
      </p:sp>
      <p:sp>
        <p:nvSpPr>
          <p:cNvPr id="5" name="TextBox 4"/>
          <p:cNvSpPr txBox="1"/>
          <p:nvPr/>
        </p:nvSpPr>
        <p:spPr>
          <a:xfrm>
            <a:off x="611560" y="4693940"/>
            <a:ext cx="8281434" cy="1754326"/>
          </a:xfrm>
          <a:prstGeom prst="rect">
            <a:avLst/>
          </a:prstGeom>
          <a:noFill/>
        </p:spPr>
        <p:txBody>
          <a:bodyPr wrap="none" rtlCol="0">
            <a:spAutoFit/>
          </a:bodyPr>
          <a:lstStyle/>
          <a:p>
            <a:pPr marL="3175">
              <a:lnSpc>
                <a:spcPct val="150000"/>
              </a:lnSpc>
            </a:pPr>
            <a:r>
              <a:rPr lang="zh-CN" altLang="en-US" sz="2400" dirty="0" smtClean="0">
                <a:solidFill>
                  <a:schemeClr val="bg1"/>
                </a:solidFill>
              </a:rPr>
              <a:t>（</a:t>
            </a:r>
            <a:r>
              <a:rPr lang="en-US" altLang="zh-CN" sz="2400" dirty="0" smtClean="0">
                <a:solidFill>
                  <a:schemeClr val="bg1"/>
                </a:solidFill>
              </a:rPr>
              <a:t>2</a:t>
            </a:r>
            <a:r>
              <a:rPr lang="zh-CN" altLang="en-US" sz="2400" dirty="0" smtClean="0">
                <a:solidFill>
                  <a:schemeClr val="bg1"/>
                </a:solidFill>
              </a:rPr>
              <a:t>）对</a:t>
            </a:r>
            <a:r>
              <a:rPr lang="en-US" altLang="zh-CN" sz="2400" dirty="0" smtClean="0">
                <a:solidFill>
                  <a:schemeClr val="bg1"/>
                </a:solidFill>
              </a:rPr>
              <a:t>1985</a:t>
            </a:r>
            <a:r>
              <a:rPr lang="zh-CN" altLang="en-US" sz="2400" dirty="0" smtClean="0">
                <a:solidFill>
                  <a:schemeClr val="bg1"/>
                </a:solidFill>
              </a:rPr>
              <a:t>年与</a:t>
            </a:r>
            <a:r>
              <a:rPr lang="en-US" altLang="zh-CN" sz="2400" dirty="0" smtClean="0">
                <a:solidFill>
                  <a:schemeClr val="bg1"/>
                </a:solidFill>
              </a:rPr>
              <a:t>2000</a:t>
            </a:r>
            <a:r>
              <a:rPr lang="zh-CN" altLang="en-US" sz="2400" dirty="0" smtClean="0">
                <a:solidFill>
                  <a:schemeClr val="bg1"/>
                </a:solidFill>
              </a:rPr>
              <a:t>年城市土地利用图层进行分析，能够</a:t>
            </a:r>
            <a:endParaRPr lang="en-US" altLang="zh-CN" sz="2400" dirty="0" smtClean="0">
              <a:solidFill>
                <a:schemeClr val="bg1"/>
              </a:solidFill>
            </a:endParaRPr>
          </a:p>
          <a:p>
            <a:pPr marL="3175">
              <a:lnSpc>
                <a:spcPct val="150000"/>
              </a:lnSpc>
            </a:pPr>
            <a:r>
              <a:rPr lang="en-US" altLang="zh-CN" sz="2400" dirty="0" smtClean="0">
                <a:solidFill>
                  <a:schemeClr val="bg1"/>
                </a:solidFill>
              </a:rPr>
              <a:t>A.</a:t>
            </a:r>
            <a:r>
              <a:rPr lang="zh-CN" altLang="en-US" sz="2400" dirty="0" smtClean="0">
                <a:solidFill>
                  <a:schemeClr val="bg1"/>
                </a:solidFill>
              </a:rPr>
              <a:t>计算交通流量的变化</a:t>
            </a:r>
            <a:r>
              <a:rPr lang="en-US" altLang="zh-CN" sz="2400" dirty="0" smtClean="0">
                <a:solidFill>
                  <a:schemeClr val="bg1"/>
                </a:solidFill>
              </a:rPr>
              <a:t>		B.</a:t>
            </a:r>
            <a:r>
              <a:rPr lang="zh-CN" altLang="en-US" sz="2400" dirty="0" smtClean="0">
                <a:solidFill>
                  <a:schemeClr val="bg1"/>
                </a:solidFill>
              </a:rPr>
              <a:t>预测洪涝灾害的发生</a:t>
            </a:r>
            <a:endParaRPr lang="en-US" altLang="zh-CN" sz="2400" dirty="0" smtClean="0">
              <a:solidFill>
                <a:schemeClr val="bg1"/>
              </a:solidFill>
            </a:endParaRPr>
          </a:p>
          <a:p>
            <a:pPr marL="3175">
              <a:lnSpc>
                <a:spcPct val="150000"/>
              </a:lnSpc>
            </a:pPr>
            <a:r>
              <a:rPr lang="en-US" altLang="zh-CN" sz="2400" dirty="0" smtClean="0">
                <a:solidFill>
                  <a:schemeClr val="bg1"/>
                </a:solidFill>
              </a:rPr>
              <a:t>C.</a:t>
            </a:r>
            <a:r>
              <a:rPr lang="zh-CN" altLang="en-US" sz="2400" dirty="0" smtClean="0">
                <a:solidFill>
                  <a:schemeClr val="bg1"/>
                </a:solidFill>
              </a:rPr>
              <a:t>了解城市地域结构变化</a:t>
            </a:r>
            <a:r>
              <a:rPr lang="en-US" altLang="zh-CN" sz="2400" dirty="0" smtClean="0">
                <a:solidFill>
                  <a:schemeClr val="bg1"/>
                </a:solidFill>
              </a:rPr>
              <a:t>		D.</a:t>
            </a:r>
            <a:r>
              <a:rPr lang="zh-CN" altLang="en-US" sz="2400" dirty="0" smtClean="0">
                <a:solidFill>
                  <a:schemeClr val="bg1"/>
                </a:solidFill>
              </a:rPr>
              <a:t>预测城市降水变化趋势</a:t>
            </a:r>
            <a:endParaRPr lang="zh-CN" altLang="en-US" sz="2400" dirty="0">
              <a:solidFill>
                <a:schemeClr val="bg1"/>
              </a:solidFill>
            </a:endParaRPr>
          </a:p>
        </p:txBody>
      </p:sp>
    </p:spTree>
    <p:extLst>
      <p:ext uri="{BB962C8B-B14F-4D97-AF65-F5344CB8AC3E}">
        <p14:creationId xmlns:p14="http://schemas.microsoft.com/office/powerpoint/2010/main" val="26166746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267744" y="251488"/>
            <a:ext cx="2160240" cy="1143000"/>
          </a:xfrm>
        </p:spPr>
        <p:txBody>
          <a:bodyPr/>
          <a:lstStyle/>
          <a:p>
            <a:r>
              <a:rPr lang="zh-CN" altLang="en-US" dirty="0" smtClean="0">
                <a:latin typeface="+mj-ea"/>
              </a:rPr>
              <a:t>例题</a:t>
            </a:r>
            <a:r>
              <a:rPr lang="en-US" altLang="zh-CN" dirty="0" smtClean="0">
                <a:latin typeface="+mj-ea"/>
              </a:rPr>
              <a:t>4</a:t>
            </a:r>
            <a:endParaRPr lang="zh-CN" altLang="en-US" dirty="0">
              <a:latin typeface="+mj-ea"/>
            </a:endParaRPr>
          </a:p>
        </p:txBody>
      </p:sp>
      <p:sp>
        <p:nvSpPr>
          <p:cNvPr id="51" name="TextBox 50"/>
          <p:cNvSpPr txBox="1"/>
          <p:nvPr/>
        </p:nvSpPr>
        <p:spPr>
          <a:xfrm>
            <a:off x="611560" y="1556792"/>
            <a:ext cx="7762300" cy="1555554"/>
          </a:xfrm>
          <a:prstGeom prst="rect">
            <a:avLst/>
          </a:prstGeom>
          <a:noFill/>
        </p:spPr>
        <p:txBody>
          <a:bodyPr wrap="square" rtlCol="0">
            <a:spAutoFit/>
          </a:bodyPr>
          <a:lstStyle/>
          <a:p>
            <a:pPr indent="531813">
              <a:lnSpc>
                <a:spcPct val="150000"/>
              </a:lnSpc>
            </a:pPr>
            <a:r>
              <a:rPr lang="zh-CN" altLang="en-US" sz="2200" dirty="0" smtClean="0">
                <a:solidFill>
                  <a:schemeClr val="bg1"/>
                </a:solidFill>
              </a:rPr>
              <a:t>下图反映了甲、乙两类植物在生长期内两个波段上的反射率。在遥感影像上区分这两类植物，应该选择生长期内哪一天的影像最合适？</a:t>
            </a:r>
            <a:endParaRPr lang="zh-CN" altLang="en-US" sz="2200" dirty="0">
              <a:solidFill>
                <a:schemeClr val="bg1"/>
              </a:solidFill>
            </a:endParaRPr>
          </a:p>
        </p:txBody>
      </p:sp>
      <p:sp>
        <p:nvSpPr>
          <p:cNvPr id="5" name="TextBox 4"/>
          <p:cNvSpPr txBox="1"/>
          <p:nvPr/>
        </p:nvSpPr>
        <p:spPr>
          <a:xfrm>
            <a:off x="611560" y="3284984"/>
            <a:ext cx="2158027" cy="2800767"/>
          </a:xfrm>
          <a:prstGeom prst="rect">
            <a:avLst/>
          </a:prstGeom>
          <a:noFill/>
        </p:spPr>
        <p:txBody>
          <a:bodyPr wrap="none" rtlCol="0">
            <a:spAutoFit/>
          </a:bodyPr>
          <a:lstStyle/>
          <a:p>
            <a:pPr marL="3175">
              <a:lnSpc>
                <a:spcPct val="200000"/>
              </a:lnSpc>
            </a:pPr>
            <a:r>
              <a:rPr lang="en-US" altLang="zh-CN" sz="2200" dirty="0" smtClean="0">
                <a:solidFill>
                  <a:schemeClr val="bg1"/>
                </a:solidFill>
              </a:rPr>
              <a:t>A.</a:t>
            </a:r>
            <a:r>
              <a:rPr lang="zh-CN" altLang="en-US" sz="2200" dirty="0" smtClean="0">
                <a:solidFill>
                  <a:schemeClr val="bg1"/>
                </a:solidFill>
              </a:rPr>
              <a:t>①</a:t>
            </a:r>
            <a:r>
              <a:rPr lang="en-US" altLang="zh-CN" sz="2200" dirty="0" smtClean="0">
                <a:solidFill>
                  <a:schemeClr val="bg1"/>
                </a:solidFill>
              </a:rPr>
              <a:t>——</a:t>
            </a:r>
            <a:r>
              <a:rPr lang="zh-CN" altLang="en-US" sz="2200" dirty="0" smtClean="0">
                <a:solidFill>
                  <a:schemeClr val="bg1"/>
                </a:solidFill>
              </a:rPr>
              <a:t>第</a:t>
            </a:r>
            <a:r>
              <a:rPr lang="en-US" altLang="zh-CN" sz="2200" dirty="0" smtClean="0">
                <a:solidFill>
                  <a:schemeClr val="bg1"/>
                </a:solidFill>
              </a:rPr>
              <a:t>30</a:t>
            </a:r>
            <a:r>
              <a:rPr lang="zh-CN" altLang="en-US" sz="2200" dirty="0" smtClean="0">
                <a:solidFill>
                  <a:schemeClr val="bg1"/>
                </a:solidFill>
              </a:rPr>
              <a:t>天</a:t>
            </a:r>
            <a:endParaRPr lang="en-US" altLang="zh-CN" sz="2200" dirty="0" smtClean="0">
              <a:solidFill>
                <a:schemeClr val="bg1"/>
              </a:solidFill>
            </a:endParaRPr>
          </a:p>
          <a:p>
            <a:pPr marL="3175">
              <a:lnSpc>
                <a:spcPct val="200000"/>
              </a:lnSpc>
            </a:pPr>
            <a:r>
              <a:rPr lang="en-US" altLang="zh-CN" sz="2200" dirty="0" smtClean="0">
                <a:solidFill>
                  <a:schemeClr val="bg1"/>
                </a:solidFill>
              </a:rPr>
              <a:t>B.</a:t>
            </a:r>
            <a:r>
              <a:rPr lang="zh-CN" altLang="en-US" sz="2200" dirty="0" smtClean="0">
                <a:solidFill>
                  <a:schemeClr val="bg1"/>
                </a:solidFill>
              </a:rPr>
              <a:t>②</a:t>
            </a:r>
            <a:r>
              <a:rPr lang="en-US" altLang="zh-CN" sz="2200" dirty="0" smtClean="0">
                <a:solidFill>
                  <a:schemeClr val="bg1"/>
                </a:solidFill>
              </a:rPr>
              <a:t>——</a:t>
            </a:r>
            <a:r>
              <a:rPr lang="zh-CN" altLang="en-US" sz="2200" dirty="0" smtClean="0">
                <a:solidFill>
                  <a:schemeClr val="bg1"/>
                </a:solidFill>
              </a:rPr>
              <a:t>第</a:t>
            </a:r>
            <a:r>
              <a:rPr lang="en-US" altLang="zh-CN" sz="2200" dirty="0" smtClean="0">
                <a:solidFill>
                  <a:schemeClr val="bg1"/>
                </a:solidFill>
              </a:rPr>
              <a:t>75</a:t>
            </a:r>
            <a:r>
              <a:rPr lang="zh-CN" altLang="en-US" sz="2200" dirty="0" smtClean="0">
                <a:solidFill>
                  <a:schemeClr val="bg1"/>
                </a:solidFill>
              </a:rPr>
              <a:t>天</a:t>
            </a:r>
            <a:endParaRPr lang="en-US" altLang="zh-CN" sz="2200" dirty="0" smtClean="0">
              <a:solidFill>
                <a:schemeClr val="bg1"/>
              </a:solidFill>
            </a:endParaRPr>
          </a:p>
          <a:p>
            <a:pPr marL="3175">
              <a:lnSpc>
                <a:spcPct val="200000"/>
              </a:lnSpc>
            </a:pPr>
            <a:r>
              <a:rPr lang="en-US" altLang="zh-CN" sz="2200" dirty="0" smtClean="0">
                <a:solidFill>
                  <a:schemeClr val="bg1"/>
                </a:solidFill>
              </a:rPr>
              <a:t>C.</a:t>
            </a:r>
            <a:r>
              <a:rPr lang="zh-CN" altLang="en-US" sz="2200" dirty="0" smtClean="0">
                <a:solidFill>
                  <a:schemeClr val="bg1"/>
                </a:solidFill>
              </a:rPr>
              <a:t>③</a:t>
            </a:r>
            <a:r>
              <a:rPr lang="en-US" altLang="zh-CN" sz="2200" dirty="0" smtClean="0">
                <a:solidFill>
                  <a:schemeClr val="bg1"/>
                </a:solidFill>
              </a:rPr>
              <a:t>——</a:t>
            </a:r>
            <a:r>
              <a:rPr lang="zh-CN" altLang="en-US" sz="2200" dirty="0" smtClean="0">
                <a:solidFill>
                  <a:schemeClr val="bg1"/>
                </a:solidFill>
              </a:rPr>
              <a:t>第</a:t>
            </a:r>
            <a:r>
              <a:rPr lang="en-US" altLang="zh-CN" sz="2200" dirty="0" smtClean="0">
                <a:solidFill>
                  <a:schemeClr val="bg1"/>
                </a:solidFill>
              </a:rPr>
              <a:t>100</a:t>
            </a:r>
            <a:r>
              <a:rPr lang="zh-CN" altLang="en-US" sz="2200" dirty="0" smtClean="0">
                <a:solidFill>
                  <a:schemeClr val="bg1"/>
                </a:solidFill>
              </a:rPr>
              <a:t>天</a:t>
            </a:r>
            <a:endParaRPr lang="en-US" altLang="zh-CN" sz="2200" dirty="0" smtClean="0">
              <a:solidFill>
                <a:schemeClr val="bg1"/>
              </a:solidFill>
            </a:endParaRPr>
          </a:p>
          <a:p>
            <a:pPr marL="3175">
              <a:lnSpc>
                <a:spcPct val="200000"/>
              </a:lnSpc>
            </a:pPr>
            <a:r>
              <a:rPr lang="en-US" altLang="zh-CN" sz="2200" dirty="0" smtClean="0">
                <a:solidFill>
                  <a:schemeClr val="bg1"/>
                </a:solidFill>
              </a:rPr>
              <a:t>D.</a:t>
            </a:r>
            <a:r>
              <a:rPr lang="zh-CN" altLang="en-US" sz="2200" dirty="0" smtClean="0">
                <a:solidFill>
                  <a:schemeClr val="bg1"/>
                </a:solidFill>
              </a:rPr>
              <a:t>④</a:t>
            </a:r>
            <a:r>
              <a:rPr lang="en-US" altLang="zh-CN" sz="2200" dirty="0" smtClean="0">
                <a:solidFill>
                  <a:schemeClr val="bg1"/>
                </a:solidFill>
              </a:rPr>
              <a:t>——</a:t>
            </a:r>
            <a:r>
              <a:rPr lang="zh-CN" altLang="en-US" sz="2200" dirty="0" smtClean="0">
                <a:solidFill>
                  <a:schemeClr val="bg1"/>
                </a:solidFill>
              </a:rPr>
              <a:t>第</a:t>
            </a:r>
            <a:r>
              <a:rPr lang="en-US" altLang="zh-CN" sz="2200" dirty="0" smtClean="0">
                <a:solidFill>
                  <a:schemeClr val="bg1"/>
                </a:solidFill>
              </a:rPr>
              <a:t>130</a:t>
            </a:r>
            <a:r>
              <a:rPr lang="zh-CN" altLang="en-US" sz="2200" dirty="0" smtClean="0">
                <a:solidFill>
                  <a:schemeClr val="bg1"/>
                </a:solidFill>
              </a:rPr>
              <a:t>天</a:t>
            </a:r>
            <a:endParaRPr lang="zh-CN" altLang="en-US" sz="2200" dirty="0">
              <a:solidFill>
                <a:schemeClr val="bg1"/>
              </a:solidFill>
            </a:endParaRPr>
          </a:p>
        </p:txBody>
      </p:sp>
      <p:cxnSp>
        <p:nvCxnSpPr>
          <p:cNvPr id="4" name="直接箭头连接符 3"/>
          <p:cNvCxnSpPr/>
          <p:nvPr/>
        </p:nvCxnSpPr>
        <p:spPr>
          <a:xfrm flipV="1">
            <a:off x="4352949" y="2896322"/>
            <a:ext cx="0" cy="3035118"/>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a:off x="4352949" y="5931439"/>
            <a:ext cx="3881150" cy="0"/>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601963" y="5859431"/>
            <a:ext cx="0" cy="7200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862300" y="5859431"/>
            <a:ext cx="0" cy="7200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5122637" y="5859431"/>
            <a:ext cx="0" cy="7200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382974" y="5859431"/>
            <a:ext cx="0" cy="7200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643311" y="5859431"/>
            <a:ext cx="0" cy="7200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903648" y="5859431"/>
            <a:ext cx="0" cy="7200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163985" y="5859431"/>
            <a:ext cx="0" cy="7200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6424322" y="5859431"/>
            <a:ext cx="0" cy="7200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6684659" y="5859431"/>
            <a:ext cx="0" cy="7200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6944996" y="5859431"/>
            <a:ext cx="0" cy="7200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7205333" y="5859431"/>
            <a:ext cx="0" cy="7200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465670" y="5859431"/>
            <a:ext cx="0" cy="7200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7726007" y="5859431"/>
            <a:ext cx="0" cy="7200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7986339" y="5859431"/>
            <a:ext cx="0" cy="7200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645625" y="5898758"/>
            <a:ext cx="425116" cy="338554"/>
          </a:xfrm>
          <a:prstGeom prst="rect">
            <a:avLst/>
          </a:prstGeom>
          <a:noFill/>
        </p:spPr>
        <p:txBody>
          <a:bodyPr wrap="none" rtlCol="0">
            <a:spAutoFit/>
          </a:bodyPr>
          <a:lstStyle/>
          <a:p>
            <a:r>
              <a:rPr lang="en-US" altLang="zh-CN" sz="1600" dirty="0" smtClean="0">
                <a:solidFill>
                  <a:schemeClr val="bg1"/>
                </a:solidFill>
              </a:rPr>
              <a:t>20</a:t>
            </a:r>
            <a:endParaRPr lang="zh-CN" altLang="en-US" sz="1600" dirty="0">
              <a:solidFill>
                <a:schemeClr val="bg1"/>
              </a:solidFill>
            </a:endParaRPr>
          </a:p>
        </p:txBody>
      </p:sp>
      <p:sp>
        <p:nvSpPr>
          <p:cNvPr id="26" name="TextBox 25"/>
          <p:cNvSpPr txBox="1"/>
          <p:nvPr/>
        </p:nvSpPr>
        <p:spPr>
          <a:xfrm>
            <a:off x="5165122" y="5898758"/>
            <a:ext cx="425116" cy="338554"/>
          </a:xfrm>
          <a:prstGeom prst="rect">
            <a:avLst/>
          </a:prstGeom>
          <a:noFill/>
        </p:spPr>
        <p:txBody>
          <a:bodyPr wrap="none" rtlCol="0">
            <a:spAutoFit/>
          </a:bodyPr>
          <a:lstStyle/>
          <a:p>
            <a:r>
              <a:rPr lang="en-US" altLang="zh-CN" sz="1600" dirty="0" smtClean="0">
                <a:solidFill>
                  <a:schemeClr val="bg1"/>
                </a:solidFill>
              </a:rPr>
              <a:t>40</a:t>
            </a:r>
            <a:endParaRPr lang="zh-CN" altLang="en-US" sz="1600" dirty="0">
              <a:solidFill>
                <a:schemeClr val="bg1"/>
              </a:solidFill>
            </a:endParaRPr>
          </a:p>
        </p:txBody>
      </p:sp>
      <p:sp>
        <p:nvSpPr>
          <p:cNvPr id="27" name="TextBox 26"/>
          <p:cNvSpPr txBox="1"/>
          <p:nvPr/>
        </p:nvSpPr>
        <p:spPr>
          <a:xfrm>
            <a:off x="5676663" y="5898758"/>
            <a:ext cx="425116" cy="338554"/>
          </a:xfrm>
          <a:prstGeom prst="rect">
            <a:avLst/>
          </a:prstGeom>
          <a:noFill/>
        </p:spPr>
        <p:txBody>
          <a:bodyPr wrap="none" rtlCol="0">
            <a:spAutoFit/>
          </a:bodyPr>
          <a:lstStyle/>
          <a:p>
            <a:r>
              <a:rPr lang="en-US" altLang="zh-CN" sz="1600" dirty="0" smtClean="0">
                <a:solidFill>
                  <a:schemeClr val="bg1"/>
                </a:solidFill>
              </a:rPr>
              <a:t>60</a:t>
            </a:r>
            <a:endParaRPr lang="zh-CN" altLang="en-US" sz="1600" dirty="0">
              <a:solidFill>
                <a:schemeClr val="bg1"/>
              </a:solidFill>
            </a:endParaRPr>
          </a:p>
        </p:txBody>
      </p:sp>
      <p:sp>
        <p:nvSpPr>
          <p:cNvPr id="28" name="TextBox 27"/>
          <p:cNvSpPr txBox="1"/>
          <p:nvPr/>
        </p:nvSpPr>
        <p:spPr>
          <a:xfrm>
            <a:off x="6197337" y="5898758"/>
            <a:ext cx="425116" cy="338554"/>
          </a:xfrm>
          <a:prstGeom prst="rect">
            <a:avLst/>
          </a:prstGeom>
          <a:noFill/>
        </p:spPr>
        <p:txBody>
          <a:bodyPr wrap="none" rtlCol="0">
            <a:spAutoFit/>
          </a:bodyPr>
          <a:lstStyle/>
          <a:p>
            <a:r>
              <a:rPr lang="en-US" altLang="zh-CN" sz="1600" dirty="0" smtClean="0">
                <a:solidFill>
                  <a:schemeClr val="bg1"/>
                </a:solidFill>
              </a:rPr>
              <a:t>80</a:t>
            </a:r>
            <a:endParaRPr lang="zh-CN" altLang="en-US" sz="1600" dirty="0">
              <a:solidFill>
                <a:schemeClr val="bg1"/>
              </a:solidFill>
            </a:endParaRPr>
          </a:p>
        </p:txBody>
      </p:sp>
      <p:sp>
        <p:nvSpPr>
          <p:cNvPr id="29" name="TextBox 28"/>
          <p:cNvSpPr txBox="1"/>
          <p:nvPr/>
        </p:nvSpPr>
        <p:spPr>
          <a:xfrm>
            <a:off x="6651307" y="5898758"/>
            <a:ext cx="543354" cy="338554"/>
          </a:xfrm>
          <a:prstGeom prst="rect">
            <a:avLst/>
          </a:prstGeom>
          <a:noFill/>
        </p:spPr>
        <p:txBody>
          <a:bodyPr wrap="none" rtlCol="0">
            <a:spAutoFit/>
          </a:bodyPr>
          <a:lstStyle/>
          <a:p>
            <a:r>
              <a:rPr lang="en-US" altLang="zh-CN" sz="1600" dirty="0" smtClean="0">
                <a:solidFill>
                  <a:schemeClr val="bg1"/>
                </a:solidFill>
              </a:rPr>
              <a:t>100</a:t>
            </a:r>
            <a:endParaRPr lang="zh-CN" altLang="en-US" sz="1600" dirty="0">
              <a:solidFill>
                <a:schemeClr val="bg1"/>
              </a:solidFill>
            </a:endParaRPr>
          </a:p>
        </p:txBody>
      </p:sp>
      <p:sp>
        <p:nvSpPr>
          <p:cNvPr id="30" name="TextBox 29"/>
          <p:cNvSpPr txBox="1"/>
          <p:nvPr/>
        </p:nvSpPr>
        <p:spPr>
          <a:xfrm>
            <a:off x="7169948" y="5898758"/>
            <a:ext cx="547842" cy="338554"/>
          </a:xfrm>
          <a:prstGeom prst="rect">
            <a:avLst/>
          </a:prstGeom>
          <a:noFill/>
        </p:spPr>
        <p:txBody>
          <a:bodyPr wrap="none" rtlCol="0">
            <a:spAutoFit/>
          </a:bodyPr>
          <a:lstStyle/>
          <a:p>
            <a:r>
              <a:rPr lang="en-US" altLang="zh-CN" sz="1600" dirty="0" smtClean="0">
                <a:solidFill>
                  <a:schemeClr val="bg1"/>
                </a:solidFill>
              </a:rPr>
              <a:t>120</a:t>
            </a:r>
            <a:endParaRPr lang="zh-CN" altLang="en-US" sz="1600" dirty="0">
              <a:solidFill>
                <a:schemeClr val="bg1"/>
              </a:solidFill>
            </a:endParaRPr>
          </a:p>
        </p:txBody>
      </p:sp>
      <p:sp>
        <p:nvSpPr>
          <p:cNvPr id="31" name="TextBox 30"/>
          <p:cNvSpPr txBox="1"/>
          <p:nvPr/>
        </p:nvSpPr>
        <p:spPr>
          <a:xfrm>
            <a:off x="7694961" y="5898758"/>
            <a:ext cx="749501" cy="338554"/>
          </a:xfrm>
          <a:prstGeom prst="rect">
            <a:avLst/>
          </a:prstGeom>
          <a:noFill/>
        </p:spPr>
        <p:txBody>
          <a:bodyPr wrap="none" rtlCol="0">
            <a:spAutoFit/>
          </a:bodyPr>
          <a:lstStyle/>
          <a:p>
            <a:r>
              <a:rPr lang="en-US" altLang="zh-CN" sz="1600" dirty="0" smtClean="0">
                <a:solidFill>
                  <a:schemeClr val="bg1"/>
                </a:solidFill>
              </a:rPr>
              <a:t>140</a:t>
            </a:r>
            <a:r>
              <a:rPr lang="zh-CN" altLang="en-US" sz="1600" dirty="0" smtClean="0">
                <a:solidFill>
                  <a:schemeClr val="bg1"/>
                </a:solidFill>
              </a:rPr>
              <a:t>天</a:t>
            </a:r>
            <a:endParaRPr lang="zh-CN" altLang="en-US" sz="1600" dirty="0">
              <a:solidFill>
                <a:schemeClr val="bg1"/>
              </a:solidFill>
            </a:endParaRPr>
          </a:p>
        </p:txBody>
      </p:sp>
      <p:grpSp>
        <p:nvGrpSpPr>
          <p:cNvPr id="41" name="组合 40"/>
          <p:cNvGrpSpPr/>
          <p:nvPr/>
        </p:nvGrpSpPr>
        <p:grpSpPr>
          <a:xfrm>
            <a:off x="5111062" y="3196984"/>
            <a:ext cx="2614945" cy="2722834"/>
            <a:chOff x="5250823" y="3503403"/>
            <a:chExt cx="2614945" cy="2848463"/>
          </a:xfrm>
        </p:grpSpPr>
        <p:cxnSp>
          <p:nvCxnSpPr>
            <p:cNvPr id="25" name="直接连接符 24"/>
            <p:cNvCxnSpPr/>
            <p:nvPr/>
          </p:nvCxnSpPr>
          <p:spPr>
            <a:xfrm flipV="1">
              <a:off x="5250823" y="3503403"/>
              <a:ext cx="0" cy="2836934"/>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V="1">
              <a:off x="6431131" y="3503403"/>
              <a:ext cx="0" cy="2836934"/>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7084757" y="3503403"/>
              <a:ext cx="0" cy="2836934"/>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7865768" y="3514932"/>
              <a:ext cx="0" cy="2836934"/>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
        <p:nvSpPr>
          <p:cNvPr id="32" name="TextBox 31"/>
          <p:cNvSpPr txBox="1"/>
          <p:nvPr/>
        </p:nvSpPr>
        <p:spPr>
          <a:xfrm>
            <a:off x="4027300" y="3058377"/>
            <a:ext cx="461665" cy="784830"/>
          </a:xfrm>
          <a:prstGeom prst="rect">
            <a:avLst/>
          </a:prstGeom>
          <a:noFill/>
        </p:spPr>
        <p:txBody>
          <a:bodyPr vert="eaVert" wrap="none" rtlCol="0">
            <a:spAutoFit/>
          </a:bodyPr>
          <a:lstStyle/>
          <a:p>
            <a:r>
              <a:rPr lang="zh-CN" altLang="en-US" dirty="0" smtClean="0">
                <a:solidFill>
                  <a:schemeClr val="bg1"/>
                </a:solidFill>
              </a:rPr>
              <a:t>反射率</a:t>
            </a:r>
            <a:endParaRPr lang="zh-CN" altLang="en-US" dirty="0">
              <a:solidFill>
                <a:schemeClr val="bg1"/>
              </a:solidFill>
            </a:endParaRPr>
          </a:p>
        </p:txBody>
      </p:sp>
      <p:sp>
        <p:nvSpPr>
          <p:cNvPr id="33" name="任意多边形 32"/>
          <p:cNvSpPr/>
          <p:nvPr/>
        </p:nvSpPr>
        <p:spPr>
          <a:xfrm>
            <a:off x="4351216" y="3950227"/>
            <a:ext cx="3622876" cy="1690646"/>
          </a:xfrm>
          <a:custGeom>
            <a:avLst/>
            <a:gdLst>
              <a:gd name="connsiteX0" fmla="*/ 0 w 3622876"/>
              <a:gd name="connsiteY0" fmla="*/ 150471 h 1708526"/>
              <a:gd name="connsiteX1" fmla="*/ 972274 w 3622876"/>
              <a:gd name="connsiteY1" fmla="*/ 810228 h 1708526"/>
              <a:gd name="connsiteX2" fmla="*/ 1909823 w 3622876"/>
              <a:gd name="connsiteY2" fmla="*/ 1689904 h 1708526"/>
              <a:gd name="connsiteX3" fmla="*/ 2604304 w 3622876"/>
              <a:gd name="connsiteY3" fmla="*/ 1296364 h 1708526"/>
              <a:gd name="connsiteX4" fmla="*/ 3622876 w 3622876"/>
              <a:gd name="connsiteY4" fmla="*/ 0 h 1708526"/>
              <a:gd name="connsiteX0" fmla="*/ 0 w 3622876"/>
              <a:gd name="connsiteY0" fmla="*/ 150471 h 1690646"/>
              <a:gd name="connsiteX1" fmla="*/ 972274 w 3622876"/>
              <a:gd name="connsiteY1" fmla="*/ 810228 h 1690646"/>
              <a:gd name="connsiteX2" fmla="*/ 1909823 w 3622876"/>
              <a:gd name="connsiteY2" fmla="*/ 1689904 h 1690646"/>
              <a:gd name="connsiteX3" fmla="*/ 2604304 w 3622876"/>
              <a:gd name="connsiteY3" fmla="*/ 1296364 h 1690646"/>
              <a:gd name="connsiteX4" fmla="*/ 3622876 w 3622876"/>
              <a:gd name="connsiteY4" fmla="*/ 0 h 1690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22876" h="1690646">
                <a:moveTo>
                  <a:pt x="0" y="150471"/>
                </a:moveTo>
                <a:cubicBezTo>
                  <a:pt x="326985" y="352063"/>
                  <a:pt x="653970" y="553656"/>
                  <a:pt x="972274" y="810228"/>
                </a:cubicBezTo>
                <a:cubicBezTo>
                  <a:pt x="1290578" y="1066800"/>
                  <a:pt x="1579945" y="1678329"/>
                  <a:pt x="1909823" y="1689904"/>
                </a:cubicBezTo>
                <a:cubicBezTo>
                  <a:pt x="2239701" y="1701479"/>
                  <a:pt x="2318795" y="1578015"/>
                  <a:pt x="2604304" y="1296364"/>
                </a:cubicBezTo>
                <a:cubicBezTo>
                  <a:pt x="2889813" y="1014713"/>
                  <a:pt x="3256344" y="507356"/>
                  <a:pt x="3622876" y="0"/>
                </a:cubicBezTo>
              </a:path>
            </a:pathLst>
          </a:cu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4339642" y="4112273"/>
            <a:ext cx="3402956" cy="1564483"/>
          </a:xfrm>
          <a:custGeom>
            <a:avLst/>
            <a:gdLst>
              <a:gd name="connsiteX0" fmla="*/ 0 w 3402956"/>
              <a:gd name="connsiteY0" fmla="*/ 0 h 1564483"/>
              <a:gd name="connsiteX1" fmla="*/ 1932972 w 3402956"/>
              <a:gd name="connsiteY1" fmla="*/ 1562582 h 1564483"/>
              <a:gd name="connsiteX2" fmla="*/ 3402956 w 3402956"/>
              <a:gd name="connsiteY2" fmla="*/ 254643 h 1564483"/>
            </a:gdLst>
            <a:ahLst/>
            <a:cxnLst>
              <a:cxn ang="0">
                <a:pos x="connsiteX0" y="connsiteY0"/>
              </a:cxn>
              <a:cxn ang="0">
                <a:pos x="connsiteX1" y="connsiteY1"/>
              </a:cxn>
              <a:cxn ang="0">
                <a:pos x="connsiteX2" y="connsiteY2"/>
              </a:cxn>
            </a:cxnLst>
            <a:rect l="l" t="t" r="r" b="b"/>
            <a:pathLst>
              <a:path w="3402956" h="1564483">
                <a:moveTo>
                  <a:pt x="0" y="0"/>
                </a:moveTo>
                <a:cubicBezTo>
                  <a:pt x="682906" y="760070"/>
                  <a:pt x="1365813" y="1520141"/>
                  <a:pt x="1932972" y="1562582"/>
                </a:cubicBezTo>
                <a:cubicBezTo>
                  <a:pt x="2500131" y="1605023"/>
                  <a:pt x="2951543" y="929833"/>
                  <a:pt x="3402956" y="254643"/>
                </a:cubicBezTo>
              </a:path>
            </a:pathLst>
          </a:custGeom>
          <a:noFill/>
          <a:ln>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4351216" y="3768340"/>
            <a:ext cx="3611301" cy="740780"/>
          </a:xfrm>
          <a:custGeom>
            <a:avLst/>
            <a:gdLst>
              <a:gd name="connsiteX0" fmla="*/ 0 w 3611301"/>
              <a:gd name="connsiteY0" fmla="*/ 740780 h 740780"/>
              <a:gd name="connsiteX1" fmla="*/ 1064871 w 3611301"/>
              <a:gd name="connsiteY1" fmla="*/ 196770 h 740780"/>
              <a:gd name="connsiteX2" fmla="*/ 2361236 w 3611301"/>
              <a:gd name="connsiteY2" fmla="*/ 416689 h 740780"/>
              <a:gd name="connsiteX3" fmla="*/ 3611301 w 3611301"/>
              <a:gd name="connsiteY3" fmla="*/ 0 h 740780"/>
            </a:gdLst>
            <a:ahLst/>
            <a:cxnLst>
              <a:cxn ang="0">
                <a:pos x="connsiteX0" y="connsiteY0"/>
              </a:cxn>
              <a:cxn ang="0">
                <a:pos x="connsiteX1" y="connsiteY1"/>
              </a:cxn>
              <a:cxn ang="0">
                <a:pos x="connsiteX2" y="connsiteY2"/>
              </a:cxn>
              <a:cxn ang="0">
                <a:pos x="connsiteX3" y="connsiteY3"/>
              </a:cxn>
            </a:cxnLst>
            <a:rect l="l" t="t" r="r" b="b"/>
            <a:pathLst>
              <a:path w="3611301" h="740780">
                <a:moveTo>
                  <a:pt x="0" y="740780"/>
                </a:moveTo>
                <a:cubicBezTo>
                  <a:pt x="335666" y="495782"/>
                  <a:pt x="671332" y="250785"/>
                  <a:pt x="1064871" y="196770"/>
                </a:cubicBezTo>
                <a:cubicBezTo>
                  <a:pt x="1458410" y="142755"/>
                  <a:pt x="1936831" y="449484"/>
                  <a:pt x="2361236" y="416689"/>
                </a:cubicBezTo>
                <a:cubicBezTo>
                  <a:pt x="2785641" y="383894"/>
                  <a:pt x="3198471" y="191947"/>
                  <a:pt x="3611301" y="0"/>
                </a:cubicBezTo>
              </a:path>
            </a:pathLst>
          </a:cu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4362791" y="3825697"/>
            <a:ext cx="3518704" cy="521377"/>
          </a:xfrm>
          <a:custGeom>
            <a:avLst/>
            <a:gdLst>
              <a:gd name="connsiteX0" fmla="*/ 0 w 3518704"/>
              <a:gd name="connsiteY0" fmla="*/ 521377 h 521377"/>
              <a:gd name="connsiteX1" fmla="*/ 1064871 w 3518704"/>
              <a:gd name="connsiteY1" fmla="*/ 516 h 521377"/>
              <a:gd name="connsiteX2" fmla="*/ 2581154 w 3518704"/>
              <a:gd name="connsiteY2" fmla="*/ 417205 h 521377"/>
              <a:gd name="connsiteX3" fmla="*/ 3518704 w 3518704"/>
              <a:gd name="connsiteY3" fmla="*/ 46815 h 521377"/>
            </a:gdLst>
            <a:ahLst/>
            <a:cxnLst>
              <a:cxn ang="0">
                <a:pos x="connsiteX0" y="connsiteY0"/>
              </a:cxn>
              <a:cxn ang="0">
                <a:pos x="connsiteX1" y="connsiteY1"/>
              </a:cxn>
              <a:cxn ang="0">
                <a:pos x="connsiteX2" y="connsiteY2"/>
              </a:cxn>
              <a:cxn ang="0">
                <a:pos x="connsiteX3" y="connsiteY3"/>
              </a:cxn>
            </a:cxnLst>
            <a:rect l="l" t="t" r="r" b="b"/>
            <a:pathLst>
              <a:path w="3518704" h="521377">
                <a:moveTo>
                  <a:pt x="0" y="521377"/>
                </a:moveTo>
                <a:cubicBezTo>
                  <a:pt x="317339" y="269627"/>
                  <a:pt x="634679" y="17878"/>
                  <a:pt x="1064871" y="516"/>
                </a:cubicBezTo>
                <a:cubicBezTo>
                  <a:pt x="1495063" y="-16846"/>
                  <a:pt x="2172182" y="409489"/>
                  <a:pt x="2581154" y="417205"/>
                </a:cubicBezTo>
                <a:cubicBezTo>
                  <a:pt x="2990126" y="424921"/>
                  <a:pt x="3254415" y="235868"/>
                  <a:pt x="3518704" y="46815"/>
                </a:cubicBezTo>
              </a:path>
            </a:pathLst>
          </a:custGeom>
          <a:noFill/>
          <a:ln>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线形标注 1(无边框) 39"/>
          <p:cNvSpPr/>
          <p:nvPr/>
        </p:nvSpPr>
        <p:spPr>
          <a:xfrm>
            <a:off x="4560783" y="3199542"/>
            <a:ext cx="1526637" cy="612648"/>
          </a:xfrm>
          <a:prstGeom prst="callout1">
            <a:avLst>
              <a:gd name="adj1" fmla="val 75429"/>
              <a:gd name="adj2" fmla="val 47015"/>
              <a:gd name="adj3" fmla="val 104943"/>
              <a:gd name="adj4" fmla="val 51363"/>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乙植物波段</a:t>
            </a:r>
            <a:r>
              <a:rPr lang="en-US" altLang="zh-CN" dirty="0" smtClean="0"/>
              <a:t>1</a:t>
            </a:r>
            <a:endParaRPr lang="zh-CN" altLang="en-US" dirty="0"/>
          </a:p>
        </p:txBody>
      </p:sp>
      <p:sp>
        <p:nvSpPr>
          <p:cNvPr id="43" name="线形标注 1(无边框) 42"/>
          <p:cNvSpPr/>
          <p:nvPr/>
        </p:nvSpPr>
        <p:spPr>
          <a:xfrm>
            <a:off x="6543074" y="3196984"/>
            <a:ext cx="1526637" cy="612648"/>
          </a:xfrm>
          <a:prstGeom prst="callout1">
            <a:avLst>
              <a:gd name="adj1" fmla="val 75429"/>
              <a:gd name="adj2" fmla="val 47015"/>
              <a:gd name="adj3" fmla="val 133282"/>
              <a:gd name="adj4" fmla="val 5288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甲植物波段</a:t>
            </a:r>
            <a:r>
              <a:rPr lang="en-US" altLang="zh-CN" dirty="0" smtClean="0"/>
              <a:t>1</a:t>
            </a:r>
            <a:endParaRPr lang="zh-CN" altLang="en-US" dirty="0"/>
          </a:p>
        </p:txBody>
      </p:sp>
      <p:sp>
        <p:nvSpPr>
          <p:cNvPr id="44" name="线形标注 1(无边框) 43"/>
          <p:cNvSpPr/>
          <p:nvPr/>
        </p:nvSpPr>
        <p:spPr>
          <a:xfrm>
            <a:off x="3995936" y="5264624"/>
            <a:ext cx="1526637" cy="612648"/>
          </a:xfrm>
          <a:prstGeom prst="callout1">
            <a:avLst>
              <a:gd name="adj1" fmla="val 24418"/>
              <a:gd name="adj2" fmla="val 50048"/>
              <a:gd name="adj3" fmla="val -70761"/>
              <a:gd name="adj4" fmla="val 66527"/>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乙植物波段</a:t>
            </a:r>
            <a:r>
              <a:rPr lang="en-US" altLang="zh-CN" dirty="0" smtClean="0"/>
              <a:t>2</a:t>
            </a:r>
            <a:endParaRPr lang="zh-CN" altLang="en-US" dirty="0"/>
          </a:p>
        </p:txBody>
      </p:sp>
      <p:sp>
        <p:nvSpPr>
          <p:cNvPr id="47" name="线形标注 1(无边框) 46"/>
          <p:cNvSpPr/>
          <p:nvPr/>
        </p:nvSpPr>
        <p:spPr>
          <a:xfrm>
            <a:off x="5399335" y="4237769"/>
            <a:ext cx="1526637" cy="612648"/>
          </a:xfrm>
          <a:prstGeom prst="callout1">
            <a:avLst>
              <a:gd name="adj1" fmla="val 77318"/>
              <a:gd name="adj2" fmla="val 32610"/>
              <a:gd name="adj3" fmla="val 131393"/>
              <a:gd name="adj4" fmla="val 13454"/>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甲植物波段</a:t>
            </a:r>
            <a:r>
              <a:rPr lang="en-US" altLang="zh-CN" dirty="0" smtClean="0"/>
              <a:t>2</a:t>
            </a:r>
            <a:endParaRPr lang="zh-CN" altLang="en-US" dirty="0"/>
          </a:p>
        </p:txBody>
      </p:sp>
      <p:grpSp>
        <p:nvGrpSpPr>
          <p:cNvPr id="48" name="组合 47"/>
          <p:cNvGrpSpPr/>
          <p:nvPr/>
        </p:nvGrpSpPr>
        <p:grpSpPr>
          <a:xfrm>
            <a:off x="4914888" y="2852936"/>
            <a:ext cx="3036054" cy="372067"/>
            <a:chOff x="5054649" y="2792503"/>
            <a:chExt cx="3036054" cy="372067"/>
          </a:xfrm>
        </p:grpSpPr>
        <p:sp>
          <p:nvSpPr>
            <p:cNvPr id="45" name="TextBox 44"/>
            <p:cNvSpPr txBox="1"/>
            <p:nvPr/>
          </p:nvSpPr>
          <p:spPr>
            <a:xfrm>
              <a:off x="5054649" y="2794786"/>
              <a:ext cx="415498" cy="369332"/>
            </a:xfrm>
            <a:prstGeom prst="rect">
              <a:avLst/>
            </a:prstGeom>
            <a:noFill/>
          </p:spPr>
          <p:txBody>
            <a:bodyPr wrap="none" rtlCol="0">
              <a:spAutoFit/>
            </a:bodyPr>
            <a:lstStyle/>
            <a:p>
              <a:r>
                <a:rPr lang="zh-CN" altLang="en-US" dirty="0" smtClean="0">
                  <a:solidFill>
                    <a:schemeClr val="bg1"/>
                  </a:solidFill>
                </a:rPr>
                <a:t>①</a:t>
              </a:r>
              <a:endParaRPr lang="zh-CN" altLang="en-US" dirty="0">
                <a:solidFill>
                  <a:schemeClr val="bg1"/>
                </a:solidFill>
              </a:endParaRPr>
            </a:p>
          </p:txBody>
        </p:sp>
        <p:sp>
          <p:nvSpPr>
            <p:cNvPr id="49" name="TextBox 48"/>
            <p:cNvSpPr txBox="1"/>
            <p:nvPr/>
          </p:nvSpPr>
          <p:spPr>
            <a:xfrm>
              <a:off x="6230601" y="2792503"/>
              <a:ext cx="415498" cy="369332"/>
            </a:xfrm>
            <a:prstGeom prst="rect">
              <a:avLst/>
            </a:prstGeom>
            <a:noFill/>
          </p:spPr>
          <p:txBody>
            <a:bodyPr wrap="none" rtlCol="0">
              <a:spAutoFit/>
            </a:bodyPr>
            <a:lstStyle/>
            <a:p>
              <a:r>
                <a:rPr lang="zh-CN" altLang="en-US" dirty="0" smtClean="0">
                  <a:solidFill>
                    <a:schemeClr val="bg1"/>
                  </a:solidFill>
                </a:rPr>
                <a:t>②</a:t>
              </a:r>
              <a:endParaRPr lang="zh-CN" altLang="en-US" dirty="0">
                <a:solidFill>
                  <a:schemeClr val="bg1"/>
                </a:solidFill>
              </a:endParaRPr>
            </a:p>
          </p:txBody>
        </p:sp>
        <p:sp>
          <p:nvSpPr>
            <p:cNvPr id="50" name="TextBox 49"/>
            <p:cNvSpPr txBox="1"/>
            <p:nvPr/>
          </p:nvSpPr>
          <p:spPr>
            <a:xfrm>
              <a:off x="6877008" y="2795238"/>
              <a:ext cx="415498" cy="369332"/>
            </a:xfrm>
            <a:prstGeom prst="rect">
              <a:avLst/>
            </a:prstGeom>
            <a:noFill/>
          </p:spPr>
          <p:txBody>
            <a:bodyPr wrap="none" rtlCol="0">
              <a:spAutoFit/>
            </a:bodyPr>
            <a:lstStyle/>
            <a:p>
              <a:r>
                <a:rPr lang="zh-CN" altLang="en-US" dirty="0" smtClean="0">
                  <a:solidFill>
                    <a:schemeClr val="bg1"/>
                  </a:solidFill>
                </a:rPr>
                <a:t>③</a:t>
              </a:r>
              <a:endParaRPr lang="zh-CN" altLang="en-US" dirty="0">
                <a:solidFill>
                  <a:schemeClr val="bg1"/>
                </a:solidFill>
              </a:endParaRPr>
            </a:p>
          </p:txBody>
        </p:sp>
        <p:sp>
          <p:nvSpPr>
            <p:cNvPr id="53" name="TextBox 52"/>
            <p:cNvSpPr txBox="1"/>
            <p:nvPr/>
          </p:nvSpPr>
          <p:spPr>
            <a:xfrm>
              <a:off x="7675205" y="2795238"/>
              <a:ext cx="415498" cy="369332"/>
            </a:xfrm>
            <a:prstGeom prst="rect">
              <a:avLst/>
            </a:prstGeom>
            <a:noFill/>
          </p:spPr>
          <p:txBody>
            <a:bodyPr wrap="none" rtlCol="0">
              <a:spAutoFit/>
            </a:bodyPr>
            <a:lstStyle/>
            <a:p>
              <a:r>
                <a:rPr lang="zh-CN" altLang="en-US" dirty="0" smtClean="0">
                  <a:solidFill>
                    <a:schemeClr val="bg1"/>
                  </a:solidFill>
                </a:rPr>
                <a:t>④</a:t>
              </a:r>
              <a:endParaRPr lang="zh-CN" altLang="en-US" dirty="0">
                <a:solidFill>
                  <a:schemeClr val="bg1"/>
                </a:solidFill>
              </a:endParaRPr>
            </a:p>
          </p:txBody>
        </p:sp>
      </p:grpSp>
      <p:sp>
        <p:nvSpPr>
          <p:cNvPr id="46" name="TextBox 45"/>
          <p:cNvSpPr txBox="1"/>
          <p:nvPr/>
        </p:nvSpPr>
        <p:spPr>
          <a:xfrm>
            <a:off x="4202236" y="6237312"/>
            <a:ext cx="4108817" cy="369332"/>
          </a:xfrm>
          <a:prstGeom prst="rect">
            <a:avLst/>
          </a:prstGeom>
          <a:noFill/>
        </p:spPr>
        <p:txBody>
          <a:bodyPr wrap="none" rtlCol="0">
            <a:spAutoFit/>
          </a:bodyPr>
          <a:lstStyle/>
          <a:p>
            <a:r>
              <a:rPr lang="zh-CN" altLang="en-US" dirty="0" smtClean="0">
                <a:solidFill>
                  <a:schemeClr val="bg1"/>
                </a:solidFill>
              </a:rPr>
              <a:t>甲、乙两类植物生长期内反射率曲线图</a:t>
            </a:r>
            <a:endParaRPr lang="zh-CN" altLang="en-US" dirty="0">
              <a:solidFill>
                <a:schemeClr val="bg1"/>
              </a:solidFill>
            </a:endParaRPr>
          </a:p>
        </p:txBody>
      </p:sp>
    </p:spTree>
    <p:extLst>
      <p:ext uri="{BB962C8B-B14F-4D97-AF65-F5344CB8AC3E}">
        <p14:creationId xmlns:p14="http://schemas.microsoft.com/office/powerpoint/2010/main" val="31908108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395536" y="4953805"/>
            <a:ext cx="8208912" cy="0"/>
          </a:xfrm>
          <a:prstGeom prst="line">
            <a:avLst/>
          </a:prstGeom>
          <a:ln>
            <a:gradFill flip="none" rotWithShape="1">
              <a:gsLst>
                <a:gs pos="0">
                  <a:schemeClr val="accent1">
                    <a:tint val="66000"/>
                    <a:satMod val="160000"/>
                    <a:alpha val="0"/>
                  </a:schemeClr>
                </a:gs>
                <a:gs pos="50000">
                  <a:schemeClr val="bg1"/>
                </a:gs>
                <a:gs pos="100000">
                  <a:schemeClr val="accent1">
                    <a:tint val="23500"/>
                    <a:satMod val="16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881501" y="2326815"/>
            <a:ext cx="2303067" cy="3046401"/>
            <a:chOff x="881501" y="2326815"/>
            <a:chExt cx="2303067" cy="3046401"/>
          </a:xfrm>
        </p:grpSpPr>
        <p:grpSp>
          <p:nvGrpSpPr>
            <p:cNvPr id="11" name="组合 10"/>
            <p:cNvGrpSpPr/>
            <p:nvPr/>
          </p:nvGrpSpPr>
          <p:grpSpPr>
            <a:xfrm>
              <a:off x="1531574" y="4437112"/>
              <a:ext cx="736170" cy="516693"/>
              <a:chOff x="1531574" y="4149080"/>
              <a:chExt cx="736170" cy="516693"/>
            </a:xfrm>
          </p:grpSpPr>
          <p:sp>
            <p:nvSpPr>
              <p:cNvPr id="3" name="等腰三角形 2"/>
              <p:cNvSpPr/>
              <p:nvPr/>
            </p:nvSpPr>
            <p:spPr>
              <a:xfrm>
                <a:off x="1531574" y="4149080"/>
                <a:ext cx="304122" cy="516693"/>
              </a:xfrm>
              <a:custGeom>
                <a:avLst/>
                <a:gdLst/>
                <a:ahLst/>
                <a:cxnLst/>
                <a:rect l="l" t="t" r="r" b="b"/>
                <a:pathLst>
                  <a:path w="417646" h="709567">
                    <a:moveTo>
                      <a:pt x="208823" y="0"/>
                    </a:moveTo>
                    <a:lnTo>
                      <a:pt x="341446" y="228661"/>
                    </a:lnTo>
                    <a:lnTo>
                      <a:pt x="300363" y="228661"/>
                    </a:lnTo>
                    <a:lnTo>
                      <a:pt x="401627" y="403255"/>
                    </a:lnTo>
                    <a:lnTo>
                      <a:pt x="320503" y="403255"/>
                    </a:lnTo>
                    <a:lnTo>
                      <a:pt x="417646" y="570744"/>
                    </a:lnTo>
                    <a:lnTo>
                      <a:pt x="275135" y="570744"/>
                    </a:lnTo>
                    <a:lnTo>
                      <a:pt x="275135" y="709567"/>
                    </a:lnTo>
                    <a:lnTo>
                      <a:pt x="142512" y="709567"/>
                    </a:lnTo>
                    <a:lnTo>
                      <a:pt x="142512" y="570744"/>
                    </a:lnTo>
                    <a:lnTo>
                      <a:pt x="0" y="570744"/>
                    </a:lnTo>
                    <a:lnTo>
                      <a:pt x="97144" y="403255"/>
                    </a:lnTo>
                    <a:lnTo>
                      <a:pt x="16020" y="403255"/>
                    </a:lnTo>
                    <a:lnTo>
                      <a:pt x="117285" y="228661"/>
                    </a:lnTo>
                    <a:lnTo>
                      <a:pt x="76200" y="22866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a:off x="1815658" y="4263918"/>
                <a:ext cx="452086" cy="401855"/>
              </a:xfrm>
              <a:custGeom>
                <a:avLst/>
                <a:gdLst/>
                <a:ahLst/>
                <a:cxnLst/>
                <a:rect l="l" t="t" r="r" b="b"/>
                <a:pathLst>
                  <a:path w="648072" h="576065">
                    <a:moveTo>
                      <a:pt x="324036" y="0"/>
                    </a:moveTo>
                    <a:lnTo>
                      <a:pt x="648072" y="288032"/>
                    </a:lnTo>
                    <a:lnTo>
                      <a:pt x="561197" y="288032"/>
                    </a:lnTo>
                    <a:lnTo>
                      <a:pt x="561197" y="576065"/>
                    </a:lnTo>
                    <a:lnTo>
                      <a:pt x="86875" y="576065"/>
                    </a:lnTo>
                    <a:lnTo>
                      <a:pt x="86875" y="288032"/>
                    </a:lnTo>
                    <a:lnTo>
                      <a:pt x="0" y="28803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881501" y="2708920"/>
              <a:ext cx="353389" cy="356313"/>
              <a:chOff x="2192524" y="1776543"/>
              <a:chExt cx="514475" cy="518732"/>
            </a:xfrm>
          </p:grpSpPr>
          <p:sp>
            <p:nvSpPr>
              <p:cNvPr id="12" name="椭圆 11"/>
              <p:cNvSpPr/>
              <p:nvPr/>
            </p:nvSpPr>
            <p:spPr>
              <a:xfrm>
                <a:off x="2267744" y="1844824"/>
                <a:ext cx="360040" cy="3600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2195736" y="1780270"/>
                <a:ext cx="504056" cy="496602"/>
                <a:chOff x="2195736" y="1780270"/>
                <a:chExt cx="504056" cy="496602"/>
              </a:xfrm>
            </p:grpSpPr>
            <p:cxnSp>
              <p:nvCxnSpPr>
                <p:cNvPr id="14" name="直接连接符 13"/>
                <p:cNvCxnSpPr/>
                <p:nvPr/>
              </p:nvCxnSpPr>
              <p:spPr>
                <a:xfrm>
                  <a:off x="2195736" y="1780270"/>
                  <a:ext cx="72008" cy="720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2627784" y="2204864"/>
                  <a:ext cx="72008" cy="720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flipH="1">
                <a:off x="2192524" y="1776543"/>
                <a:ext cx="504056" cy="496602"/>
                <a:chOff x="2195736" y="1780270"/>
                <a:chExt cx="504056" cy="496602"/>
              </a:xfrm>
            </p:grpSpPr>
            <p:cxnSp>
              <p:nvCxnSpPr>
                <p:cNvPr id="18" name="直接连接符 17"/>
                <p:cNvCxnSpPr/>
                <p:nvPr/>
              </p:nvCxnSpPr>
              <p:spPr>
                <a:xfrm>
                  <a:off x="2195736" y="1780270"/>
                  <a:ext cx="72008" cy="720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627784" y="2204864"/>
                  <a:ext cx="72008" cy="720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rot="18874757" flipH="1">
                <a:off x="2195735" y="1781205"/>
                <a:ext cx="504056" cy="496602"/>
                <a:chOff x="2195736" y="1780270"/>
                <a:chExt cx="504056" cy="496602"/>
              </a:xfrm>
            </p:grpSpPr>
            <p:cxnSp>
              <p:nvCxnSpPr>
                <p:cNvPr id="21" name="直接连接符 20"/>
                <p:cNvCxnSpPr/>
                <p:nvPr/>
              </p:nvCxnSpPr>
              <p:spPr>
                <a:xfrm>
                  <a:off x="2195736" y="1780270"/>
                  <a:ext cx="72008" cy="720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2627784" y="2204864"/>
                  <a:ext cx="72008" cy="720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2698888" flipH="1">
                <a:off x="2202943" y="1798673"/>
                <a:ext cx="504056" cy="496602"/>
                <a:chOff x="2195736" y="1780270"/>
                <a:chExt cx="504056" cy="496602"/>
              </a:xfrm>
            </p:grpSpPr>
            <p:cxnSp>
              <p:nvCxnSpPr>
                <p:cNvPr id="24" name="直接连接符 23"/>
                <p:cNvCxnSpPr/>
                <p:nvPr/>
              </p:nvCxnSpPr>
              <p:spPr>
                <a:xfrm>
                  <a:off x="2195736" y="1780270"/>
                  <a:ext cx="72008" cy="720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2627784" y="2204864"/>
                  <a:ext cx="72008" cy="720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cxnSp>
          <p:nvCxnSpPr>
            <p:cNvPr id="28" name="直接箭头连接符 27"/>
            <p:cNvCxnSpPr/>
            <p:nvPr/>
          </p:nvCxnSpPr>
          <p:spPr>
            <a:xfrm>
              <a:off x="1143546" y="3125698"/>
              <a:ext cx="505364" cy="1167398"/>
            </a:xfrm>
            <a:prstGeom prst="straightConnector1">
              <a:avLst/>
            </a:prstGeom>
            <a:ln>
              <a:gradFill>
                <a:gsLst>
                  <a:gs pos="0">
                    <a:schemeClr val="accent1">
                      <a:tint val="66000"/>
                      <a:satMod val="160000"/>
                      <a:alpha val="0"/>
                    </a:schemeClr>
                  </a:gs>
                  <a:gs pos="100000">
                    <a:schemeClr val="bg1"/>
                  </a:gs>
                </a:gsLst>
                <a:lin ang="5400000" scaled="0"/>
              </a:gradFill>
              <a:tailEnd type="stealth" w="lg" len="lg"/>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p:nvPr/>
          </p:nvCxnSpPr>
          <p:spPr>
            <a:xfrm flipV="1">
              <a:off x="2195736" y="3138410"/>
              <a:ext cx="593911" cy="1167398"/>
            </a:xfrm>
            <a:prstGeom prst="straightConnector1">
              <a:avLst/>
            </a:prstGeom>
            <a:ln>
              <a:gradFill>
                <a:gsLst>
                  <a:gs pos="0">
                    <a:schemeClr val="accent1">
                      <a:tint val="66000"/>
                      <a:satMod val="160000"/>
                      <a:alpha val="0"/>
                    </a:schemeClr>
                  </a:gs>
                  <a:gs pos="100000">
                    <a:schemeClr val="bg1"/>
                  </a:gs>
                </a:gsLst>
                <a:lin ang="5400000" scaled="0"/>
              </a:gradFill>
              <a:tailEnd type="stealth" w="lg" len="lg"/>
            </a:ln>
          </p:spPr>
          <p:style>
            <a:lnRef idx="1">
              <a:schemeClr val="accent1"/>
            </a:lnRef>
            <a:fillRef idx="0">
              <a:schemeClr val="accent1"/>
            </a:fillRef>
            <a:effectRef idx="0">
              <a:schemeClr val="accent1"/>
            </a:effectRef>
            <a:fontRef idx="minor">
              <a:schemeClr val="tx1"/>
            </a:fontRef>
          </p:style>
        </p:cxnSp>
        <p:sp>
          <p:nvSpPr>
            <p:cNvPr id="36" name="圆角矩形 35"/>
            <p:cNvSpPr/>
            <p:nvPr/>
          </p:nvSpPr>
          <p:spPr>
            <a:xfrm>
              <a:off x="2411760" y="2718476"/>
              <a:ext cx="604205" cy="355887"/>
            </a:xfrm>
            <a:custGeom>
              <a:avLst/>
              <a:gdLst/>
              <a:ahLst/>
              <a:cxnLst/>
              <a:rect l="l" t="t" r="r" b="b"/>
              <a:pathLst>
                <a:path w="792088" h="466553">
                  <a:moveTo>
                    <a:pt x="593956" y="159595"/>
                  </a:moveTo>
                  <a:cubicBezTo>
                    <a:pt x="538420" y="159595"/>
                    <a:pt x="493399" y="204616"/>
                    <a:pt x="493399" y="260152"/>
                  </a:cubicBezTo>
                  <a:cubicBezTo>
                    <a:pt x="493399" y="315688"/>
                    <a:pt x="538420" y="360709"/>
                    <a:pt x="593956" y="360709"/>
                  </a:cubicBezTo>
                  <a:cubicBezTo>
                    <a:pt x="649492" y="360709"/>
                    <a:pt x="694513" y="315688"/>
                    <a:pt x="694513" y="260152"/>
                  </a:cubicBezTo>
                  <a:cubicBezTo>
                    <a:pt x="694513" y="204616"/>
                    <a:pt x="649492" y="159595"/>
                    <a:pt x="593956" y="159595"/>
                  </a:cubicBezTo>
                  <a:close/>
                  <a:moveTo>
                    <a:pt x="593956" y="126076"/>
                  </a:moveTo>
                  <a:cubicBezTo>
                    <a:pt x="668004" y="126076"/>
                    <a:pt x="728032" y="186104"/>
                    <a:pt x="728032" y="260152"/>
                  </a:cubicBezTo>
                  <a:cubicBezTo>
                    <a:pt x="728032" y="334200"/>
                    <a:pt x="668004" y="394228"/>
                    <a:pt x="593956" y="394228"/>
                  </a:cubicBezTo>
                  <a:cubicBezTo>
                    <a:pt x="519908" y="394228"/>
                    <a:pt x="459880" y="334200"/>
                    <a:pt x="459880" y="260152"/>
                  </a:cubicBezTo>
                  <a:cubicBezTo>
                    <a:pt x="459880" y="186104"/>
                    <a:pt x="519908" y="126076"/>
                    <a:pt x="593956" y="126076"/>
                  </a:cubicBezTo>
                  <a:close/>
                  <a:moveTo>
                    <a:pt x="93535" y="114148"/>
                  </a:moveTo>
                  <a:cubicBezTo>
                    <a:pt x="81646" y="114148"/>
                    <a:pt x="72008" y="123786"/>
                    <a:pt x="72008" y="135675"/>
                  </a:cubicBezTo>
                  <a:lnTo>
                    <a:pt x="72008" y="164629"/>
                  </a:lnTo>
                  <a:cubicBezTo>
                    <a:pt x="72008" y="176518"/>
                    <a:pt x="81646" y="186156"/>
                    <a:pt x="93535" y="186156"/>
                  </a:cubicBezTo>
                  <a:lnTo>
                    <a:pt x="266505" y="186156"/>
                  </a:lnTo>
                  <a:cubicBezTo>
                    <a:pt x="278394" y="186156"/>
                    <a:pt x="288032" y="176518"/>
                    <a:pt x="288032" y="164629"/>
                  </a:cubicBezTo>
                  <a:lnTo>
                    <a:pt x="288032" y="135675"/>
                  </a:lnTo>
                  <a:cubicBezTo>
                    <a:pt x="288032" y="123786"/>
                    <a:pt x="278394" y="114148"/>
                    <a:pt x="266505" y="114148"/>
                  </a:cubicBezTo>
                  <a:close/>
                  <a:moveTo>
                    <a:pt x="593908" y="92328"/>
                  </a:moveTo>
                  <a:cubicBezTo>
                    <a:pt x="502319" y="92328"/>
                    <a:pt x="428072" y="166575"/>
                    <a:pt x="428072" y="258164"/>
                  </a:cubicBezTo>
                  <a:cubicBezTo>
                    <a:pt x="428072" y="349753"/>
                    <a:pt x="502319" y="424000"/>
                    <a:pt x="593908" y="424000"/>
                  </a:cubicBezTo>
                  <a:cubicBezTo>
                    <a:pt x="685497" y="424000"/>
                    <a:pt x="759744" y="349753"/>
                    <a:pt x="759744" y="258164"/>
                  </a:cubicBezTo>
                  <a:cubicBezTo>
                    <a:pt x="759744" y="166575"/>
                    <a:pt x="685497" y="92328"/>
                    <a:pt x="593908" y="92328"/>
                  </a:cubicBezTo>
                  <a:close/>
                  <a:moveTo>
                    <a:pt x="81375" y="0"/>
                  </a:moveTo>
                  <a:lnTo>
                    <a:pt x="210190" y="0"/>
                  </a:lnTo>
                  <a:cubicBezTo>
                    <a:pt x="220690" y="0"/>
                    <a:pt x="229202" y="8512"/>
                    <a:pt x="229202" y="19012"/>
                  </a:cubicBezTo>
                  <a:lnTo>
                    <a:pt x="229202" y="34505"/>
                  </a:lnTo>
                  <a:lnTo>
                    <a:pt x="756902" y="34505"/>
                  </a:lnTo>
                  <a:cubicBezTo>
                    <a:pt x="776335" y="34505"/>
                    <a:pt x="792088" y="50258"/>
                    <a:pt x="792088" y="69691"/>
                  </a:cubicBezTo>
                  <a:lnTo>
                    <a:pt x="792088" y="431367"/>
                  </a:lnTo>
                  <a:cubicBezTo>
                    <a:pt x="792088" y="450800"/>
                    <a:pt x="776335" y="466553"/>
                    <a:pt x="756902" y="466553"/>
                  </a:cubicBezTo>
                  <a:lnTo>
                    <a:pt x="35186" y="466553"/>
                  </a:lnTo>
                  <a:cubicBezTo>
                    <a:pt x="15753" y="466553"/>
                    <a:pt x="0" y="450800"/>
                    <a:pt x="0" y="431367"/>
                  </a:cubicBezTo>
                  <a:lnTo>
                    <a:pt x="0" y="69691"/>
                  </a:lnTo>
                  <a:cubicBezTo>
                    <a:pt x="0" y="50258"/>
                    <a:pt x="15753" y="34505"/>
                    <a:pt x="35186" y="34505"/>
                  </a:cubicBezTo>
                  <a:lnTo>
                    <a:pt x="62363" y="34505"/>
                  </a:lnTo>
                  <a:lnTo>
                    <a:pt x="62363" y="19012"/>
                  </a:lnTo>
                  <a:cubicBezTo>
                    <a:pt x="62363" y="8512"/>
                    <a:pt x="70875" y="0"/>
                    <a:pt x="8137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箭头连接符 47"/>
            <p:cNvCxnSpPr/>
            <p:nvPr/>
          </p:nvCxnSpPr>
          <p:spPr>
            <a:xfrm flipH="1">
              <a:off x="2041701" y="3161560"/>
              <a:ext cx="593911" cy="1167398"/>
            </a:xfrm>
            <a:prstGeom prst="straightConnector1">
              <a:avLst/>
            </a:prstGeom>
            <a:ln>
              <a:gradFill>
                <a:gsLst>
                  <a:gs pos="0">
                    <a:schemeClr val="accent1">
                      <a:tint val="66000"/>
                      <a:satMod val="160000"/>
                      <a:alpha val="0"/>
                    </a:schemeClr>
                  </a:gs>
                  <a:gs pos="100000">
                    <a:schemeClr val="bg1"/>
                  </a:gs>
                </a:gsLst>
                <a:lin ang="5400000" scaled="0"/>
              </a:gradFill>
              <a:tailEnd type="stealth" w="lg" len="lg"/>
            </a:ln>
          </p:spPr>
          <p:style>
            <a:lnRef idx="1">
              <a:schemeClr val="accent1"/>
            </a:lnRef>
            <a:fillRef idx="0">
              <a:schemeClr val="accent1"/>
            </a:fillRef>
            <a:effectRef idx="0">
              <a:schemeClr val="accent1"/>
            </a:effectRef>
            <a:fontRef idx="minor">
              <a:schemeClr val="tx1"/>
            </a:fontRef>
          </p:style>
        </p:cxnSp>
        <p:sp>
          <p:nvSpPr>
            <p:cNvPr id="2075" name="TextBox 2074"/>
            <p:cNvSpPr txBox="1"/>
            <p:nvPr/>
          </p:nvSpPr>
          <p:spPr>
            <a:xfrm>
              <a:off x="1373078" y="4973106"/>
              <a:ext cx="954107" cy="400110"/>
            </a:xfrm>
            <a:prstGeom prst="rect">
              <a:avLst/>
            </a:prstGeom>
            <a:noFill/>
          </p:spPr>
          <p:txBody>
            <a:bodyPr wrap="none" rtlCol="0">
              <a:spAutoFit/>
            </a:bodyPr>
            <a:lstStyle/>
            <a:p>
              <a:r>
                <a:rPr lang="zh-CN" altLang="en-US" sz="2000" dirty="0" smtClean="0">
                  <a:solidFill>
                    <a:schemeClr val="bg1"/>
                  </a:solidFill>
                </a:rPr>
                <a:t>目标物</a:t>
              </a:r>
              <a:endParaRPr lang="zh-CN" altLang="en-US" sz="2000" dirty="0">
                <a:solidFill>
                  <a:schemeClr val="bg1"/>
                </a:solidFill>
              </a:endParaRPr>
            </a:p>
          </p:txBody>
        </p:sp>
        <p:sp>
          <p:nvSpPr>
            <p:cNvPr id="106" name="TextBox 105"/>
            <p:cNvSpPr txBox="1"/>
            <p:nvPr/>
          </p:nvSpPr>
          <p:spPr>
            <a:xfrm>
              <a:off x="2230461" y="2326815"/>
              <a:ext cx="954107" cy="400110"/>
            </a:xfrm>
            <a:prstGeom prst="rect">
              <a:avLst/>
            </a:prstGeom>
            <a:noFill/>
          </p:spPr>
          <p:txBody>
            <a:bodyPr wrap="none" rtlCol="0">
              <a:spAutoFit/>
            </a:bodyPr>
            <a:lstStyle/>
            <a:p>
              <a:r>
                <a:rPr lang="zh-CN" altLang="en-US" sz="2000" dirty="0" smtClean="0">
                  <a:solidFill>
                    <a:schemeClr val="bg1"/>
                  </a:solidFill>
                </a:rPr>
                <a:t>传感器</a:t>
              </a:r>
              <a:endParaRPr lang="zh-CN" altLang="en-US" sz="2000" dirty="0">
                <a:solidFill>
                  <a:schemeClr val="bg1"/>
                </a:solidFill>
              </a:endParaRPr>
            </a:p>
          </p:txBody>
        </p:sp>
        <p:sp>
          <p:nvSpPr>
            <p:cNvPr id="107" name="TextBox 106"/>
            <p:cNvSpPr txBox="1"/>
            <p:nvPr/>
          </p:nvSpPr>
          <p:spPr>
            <a:xfrm rot="17889505">
              <a:off x="2061687" y="3775953"/>
              <a:ext cx="954107" cy="400110"/>
            </a:xfrm>
            <a:prstGeom prst="rect">
              <a:avLst/>
            </a:prstGeom>
            <a:noFill/>
          </p:spPr>
          <p:txBody>
            <a:bodyPr wrap="none" rtlCol="0">
              <a:spAutoFit/>
            </a:bodyPr>
            <a:lstStyle/>
            <a:p>
              <a:r>
                <a:rPr lang="zh-CN" altLang="en-US" sz="2000" dirty="0" smtClean="0">
                  <a:solidFill>
                    <a:schemeClr val="bg1"/>
                  </a:solidFill>
                </a:rPr>
                <a:t>电磁波</a:t>
              </a:r>
              <a:endParaRPr lang="zh-CN" altLang="en-US" sz="2000" dirty="0">
                <a:solidFill>
                  <a:schemeClr val="bg1"/>
                </a:solidFill>
              </a:endParaRPr>
            </a:p>
          </p:txBody>
        </p:sp>
      </p:grpSp>
      <p:grpSp>
        <p:nvGrpSpPr>
          <p:cNvPr id="66" name="组合 65"/>
          <p:cNvGrpSpPr/>
          <p:nvPr/>
        </p:nvGrpSpPr>
        <p:grpSpPr>
          <a:xfrm>
            <a:off x="3185274" y="2204864"/>
            <a:ext cx="4771102" cy="1395885"/>
            <a:chOff x="2940249" y="3356992"/>
            <a:chExt cx="4771102" cy="1395885"/>
          </a:xfrm>
          <a:solidFill>
            <a:srgbClr val="000019">
              <a:alpha val="30000"/>
            </a:srgbClr>
          </a:solidFill>
        </p:grpSpPr>
        <p:sp>
          <p:nvSpPr>
            <p:cNvPr id="67" name="圆角矩形 66"/>
            <p:cNvSpPr/>
            <p:nvPr/>
          </p:nvSpPr>
          <p:spPr>
            <a:xfrm>
              <a:off x="3184568" y="3356992"/>
              <a:ext cx="4526783" cy="1395885"/>
            </a:xfrm>
            <a:prstGeom prst="roundRect">
              <a:avLst>
                <a:gd name="adj" fmla="val 754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等腰三角形 67"/>
            <p:cNvSpPr/>
            <p:nvPr/>
          </p:nvSpPr>
          <p:spPr>
            <a:xfrm rot="16200000">
              <a:off x="2918393" y="3932774"/>
              <a:ext cx="288032" cy="24432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TextBox 3"/>
          <p:cNvSpPr txBox="1"/>
          <p:nvPr/>
        </p:nvSpPr>
        <p:spPr>
          <a:xfrm>
            <a:off x="3635896" y="2349144"/>
            <a:ext cx="4185761" cy="461665"/>
          </a:xfrm>
          <a:prstGeom prst="rect">
            <a:avLst/>
          </a:prstGeom>
          <a:noFill/>
        </p:spPr>
        <p:txBody>
          <a:bodyPr wrap="none" rtlCol="0">
            <a:spAutoFit/>
          </a:bodyPr>
          <a:lstStyle/>
          <a:p>
            <a:r>
              <a:rPr lang="zh-CN" altLang="en-US" sz="2400" dirty="0" smtClean="0">
                <a:solidFill>
                  <a:schemeClr val="bg1"/>
                </a:solidFill>
              </a:rPr>
              <a:t>载体：</a:t>
            </a:r>
            <a:r>
              <a:rPr lang="zh-CN" altLang="en-US" sz="2400" dirty="0" smtClean="0">
                <a:solidFill>
                  <a:srgbClr val="FFFF00"/>
                </a:solidFill>
              </a:rPr>
              <a:t>高空气球、飞机、卫星</a:t>
            </a:r>
            <a:endParaRPr lang="zh-CN" altLang="en-US" sz="2400" dirty="0">
              <a:solidFill>
                <a:srgbClr val="FFFF00"/>
              </a:solidFill>
            </a:endParaRPr>
          </a:p>
        </p:txBody>
      </p:sp>
      <p:sp>
        <p:nvSpPr>
          <p:cNvPr id="70" name="TextBox 69"/>
          <p:cNvSpPr txBox="1"/>
          <p:nvPr/>
        </p:nvSpPr>
        <p:spPr>
          <a:xfrm>
            <a:off x="3635896" y="2967335"/>
            <a:ext cx="2646878" cy="461665"/>
          </a:xfrm>
          <a:prstGeom prst="rect">
            <a:avLst/>
          </a:prstGeom>
          <a:noFill/>
        </p:spPr>
        <p:txBody>
          <a:bodyPr wrap="none" rtlCol="0">
            <a:spAutoFit/>
          </a:bodyPr>
          <a:lstStyle/>
          <a:p>
            <a:r>
              <a:rPr lang="zh-CN" altLang="en-US" sz="2400" dirty="0">
                <a:solidFill>
                  <a:schemeClr val="bg1"/>
                </a:solidFill>
              </a:rPr>
              <a:t>感应</a:t>
            </a:r>
            <a:r>
              <a:rPr lang="zh-CN" altLang="en-US" sz="2400" dirty="0" smtClean="0">
                <a:solidFill>
                  <a:schemeClr val="bg1"/>
                </a:solidFill>
              </a:rPr>
              <a:t>：</a:t>
            </a:r>
            <a:r>
              <a:rPr lang="zh-CN" altLang="en-US" sz="2400" dirty="0" smtClean="0">
                <a:solidFill>
                  <a:srgbClr val="FFFF00"/>
                </a:solidFill>
              </a:rPr>
              <a:t>拍摄、扫描</a:t>
            </a:r>
            <a:endParaRPr lang="zh-CN" altLang="en-US" sz="2400" dirty="0">
              <a:solidFill>
                <a:srgbClr val="FFFF00"/>
              </a:solidFill>
            </a:endParaRPr>
          </a:p>
        </p:txBody>
      </p:sp>
      <p:cxnSp>
        <p:nvCxnSpPr>
          <p:cNvPr id="6" name="直接连接符 5"/>
          <p:cNvCxnSpPr/>
          <p:nvPr/>
        </p:nvCxnSpPr>
        <p:spPr>
          <a:xfrm>
            <a:off x="3635896" y="2892934"/>
            <a:ext cx="4185761"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823752" y="908720"/>
            <a:ext cx="5211683" cy="584775"/>
          </a:xfrm>
          <a:prstGeom prst="rect">
            <a:avLst/>
          </a:prstGeom>
          <a:noFill/>
        </p:spPr>
        <p:txBody>
          <a:bodyPr wrap="none" rtlCol="0">
            <a:spAutoFit/>
          </a:bodyPr>
          <a:lstStyle/>
          <a:p>
            <a:r>
              <a:rPr lang="zh-CN" altLang="en-US" sz="2400" dirty="0" smtClean="0">
                <a:solidFill>
                  <a:schemeClr val="bg1"/>
                </a:solidFill>
              </a:rPr>
              <a:t>连遥感的</a:t>
            </a:r>
            <a:r>
              <a:rPr lang="zh-CN" altLang="en-US" sz="3200" b="1" dirty="0" smtClean="0">
                <a:solidFill>
                  <a:schemeClr val="bg1"/>
                </a:solidFill>
              </a:rPr>
              <a:t>工作原理</a:t>
            </a:r>
            <a:r>
              <a:rPr lang="zh-CN" altLang="en-US" sz="2400" dirty="0" smtClean="0">
                <a:solidFill>
                  <a:schemeClr val="bg1"/>
                </a:solidFill>
              </a:rPr>
              <a:t>也和摄影差不多</a:t>
            </a:r>
            <a:endParaRPr lang="zh-CN" altLang="en-US" sz="2400" dirty="0">
              <a:solidFill>
                <a:schemeClr val="bg1"/>
              </a:solidFill>
            </a:endParaRPr>
          </a:p>
        </p:txBody>
      </p:sp>
    </p:spTree>
    <p:extLst>
      <p:ext uri="{BB962C8B-B14F-4D97-AF65-F5344CB8AC3E}">
        <p14:creationId xmlns:p14="http://schemas.microsoft.com/office/powerpoint/2010/main" val="938993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6" presetClass="entr" presetSubtype="37"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outVertical)">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66"/>
                                        </p:tgtEl>
                                        <p:attrNameLst>
                                          <p:attrName>style.visibility</p:attrName>
                                        </p:attrNameLst>
                                      </p:cBhvr>
                                      <p:to>
                                        <p:strVal val="visible"/>
                                      </p:to>
                                    </p:set>
                                    <p:animEffect transition="in" filter="wipe(left)">
                                      <p:cBhvr>
                                        <p:cTn id="20" dur="500"/>
                                        <p:tgtEl>
                                          <p:spTgt spid="66"/>
                                        </p:tgtEl>
                                      </p:cBhvr>
                                    </p:animEffect>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left)">
                                      <p:cBhvr>
                                        <p:cTn id="29" dur="500"/>
                                        <p:tgtEl>
                                          <p:spTgt spid="6"/>
                                        </p:tgtEl>
                                      </p:cBhvr>
                                    </p:animEffect>
                                  </p:childTnLst>
                                </p:cTn>
                              </p:par>
                            </p:childTnLst>
                          </p:cTn>
                        </p:par>
                        <p:par>
                          <p:cTn id="30" fill="hold">
                            <p:stCondLst>
                              <p:cond delay="500"/>
                            </p:stCondLst>
                            <p:childTnLst>
                              <p:par>
                                <p:cTn id="31" presetID="22" presetClass="entr" presetSubtype="8" fill="hold" grpId="0" nodeType="afterEffect">
                                  <p:stCondLst>
                                    <p:cond delay="0"/>
                                  </p:stCondLst>
                                  <p:childTnLst>
                                    <p:set>
                                      <p:cBhvr>
                                        <p:cTn id="32" dur="1" fill="hold">
                                          <p:stCondLst>
                                            <p:cond delay="0"/>
                                          </p:stCondLst>
                                        </p:cTn>
                                        <p:tgtEl>
                                          <p:spTgt spid="70"/>
                                        </p:tgtEl>
                                        <p:attrNameLst>
                                          <p:attrName>style.visibility</p:attrName>
                                        </p:attrNameLst>
                                      </p:cBhvr>
                                      <p:to>
                                        <p:strVal val="visible"/>
                                      </p:to>
                                    </p:set>
                                    <p:animEffect transition="in" filter="wipe(left)">
                                      <p:cBhvr>
                                        <p:cTn id="33"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0" grpId="0"/>
      <p:bldP spid="3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267744" y="251488"/>
            <a:ext cx="2160240" cy="1143000"/>
          </a:xfrm>
        </p:spPr>
        <p:txBody>
          <a:bodyPr/>
          <a:lstStyle/>
          <a:p>
            <a:r>
              <a:rPr lang="zh-CN" altLang="en-US" dirty="0" smtClean="0">
                <a:latin typeface="+mj-ea"/>
              </a:rPr>
              <a:t>例题</a:t>
            </a:r>
            <a:r>
              <a:rPr lang="en-US" altLang="zh-CN" dirty="0" smtClean="0">
                <a:latin typeface="+mj-ea"/>
              </a:rPr>
              <a:t>5</a:t>
            </a:r>
            <a:endParaRPr lang="zh-CN" altLang="en-US" dirty="0">
              <a:latin typeface="+mj-ea"/>
            </a:endParaRPr>
          </a:p>
        </p:txBody>
      </p:sp>
      <p:sp>
        <p:nvSpPr>
          <p:cNvPr id="51" name="TextBox 50"/>
          <p:cNvSpPr txBox="1"/>
          <p:nvPr/>
        </p:nvSpPr>
        <p:spPr>
          <a:xfrm>
            <a:off x="1043608" y="2075634"/>
            <a:ext cx="6984776" cy="1200329"/>
          </a:xfrm>
          <a:prstGeom prst="rect">
            <a:avLst/>
          </a:prstGeom>
          <a:noFill/>
        </p:spPr>
        <p:txBody>
          <a:bodyPr wrap="square" rtlCol="0">
            <a:spAutoFit/>
          </a:bodyPr>
          <a:lstStyle/>
          <a:p>
            <a:pPr indent="531813">
              <a:lnSpc>
                <a:spcPct val="150000"/>
              </a:lnSpc>
            </a:pPr>
            <a:r>
              <a:rPr lang="zh-CN" altLang="en-US" sz="2400" dirty="0" smtClean="0">
                <a:solidFill>
                  <a:schemeClr val="bg1"/>
                </a:solidFill>
              </a:rPr>
              <a:t>可以用来模拟温室效应对全球气候变化影响的地理信息技术是</a:t>
            </a:r>
            <a:endParaRPr lang="en-US" altLang="zh-CN" sz="2400" dirty="0" smtClean="0">
              <a:solidFill>
                <a:schemeClr val="bg1"/>
              </a:solidFill>
            </a:endParaRPr>
          </a:p>
        </p:txBody>
      </p:sp>
      <p:sp>
        <p:nvSpPr>
          <p:cNvPr id="5" name="TextBox 4"/>
          <p:cNvSpPr txBox="1"/>
          <p:nvPr/>
        </p:nvSpPr>
        <p:spPr>
          <a:xfrm>
            <a:off x="1619672" y="3339381"/>
            <a:ext cx="5384807" cy="1457771"/>
          </a:xfrm>
          <a:prstGeom prst="rect">
            <a:avLst/>
          </a:prstGeom>
          <a:noFill/>
        </p:spPr>
        <p:txBody>
          <a:bodyPr wrap="none" rtlCol="0">
            <a:spAutoFit/>
          </a:bodyPr>
          <a:lstStyle/>
          <a:p>
            <a:pPr marL="3175">
              <a:lnSpc>
                <a:spcPct val="200000"/>
              </a:lnSpc>
            </a:pPr>
            <a:r>
              <a:rPr lang="en-US" altLang="zh-CN" sz="2400" dirty="0" smtClean="0">
                <a:solidFill>
                  <a:schemeClr val="bg1"/>
                </a:solidFill>
              </a:rPr>
              <a:t>A.</a:t>
            </a:r>
            <a:r>
              <a:rPr lang="zh-CN" altLang="en-US" sz="2400" dirty="0" smtClean="0">
                <a:solidFill>
                  <a:schemeClr val="bg1"/>
                </a:solidFill>
              </a:rPr>
              <a:t>全球定位系</a:t>
            </a:r>
            <a:r>
              <a:rPr lang="en-US" altLang="zh-CN" sz="2400" dirty="0" smtClean="0">
                <a:solidFill>
                  <a:schemeClr val="bg1"/>
                </a:solidFill>
              </a:rPr>
              <a:t>			B.</a:t>
            </a:r>
            <a:r>
              <a:rPr lang="zh-CN" altLang="en-US" sz="2400" dirty="0" smtClean="0">
                <a:solidFill>
                  <a:schemeClr val="bg1"/>
                </a:solidFill>
              </a:rPr>
              <a:t>遥感技术</a:t>
            </a:r>
            <a:endParaRPr lang="en-US" altLang="zh-CN" sz="2400" dirty="0" smtClean="0">
              <a:solidFill>
                <a:schemeClr val="bg1"/>
              </a:solidFill>
            </a:endParaRPr>
          </a:p>
          <a:p>
            <a:pPr marL="3175">
              <a:lnSpc>
                <a:spcPct val="200000"/>
              </a:lnSpc>
            </a:pPr>
            <a:r>
              <a:rPr lang="en-US" altLang="zh-CN" sz="2400" dirty="0" smtClean="0">
                <a:solidFill>
                  <a:schemeClr val="bg1"/>
                </a:solidFill>
              </a:rPr>
              <a:t>C.</a:t>
            </a:r>
            <a:r>
              <a:rPr lang="zh-CN" altLang="en-US" sz="2400" dirty="0" smtClean="0">
                <a:solidFill>
                  <a:schemeClr val="bg1"/>
                </a:solidFill>
              </a:rPr>
              <a:t>地理信息系统</a:t>
            </a:r>
            <a:r>
              <a:rPr lang="en-US" altLang="zh-CN" sz="2400" dirty="0" smtClean="0">
                <a:solidFill>
                  <a:schemeClr val="bg1"/>
                </a:solidFill>
              </a:rPr>
              <a:t>		D.</a:t>
            </a:r>
            <a:r>
              <a:rPr lang="zh-CN" altLang="en-US" sz="2400" dirty="0" smtClean="0">
                <a:solidFill>
                  <a:schemeClr val="bg1"/>
                </a:solidFill>
              </a:rPr>
              <a:t>测绘技术</a:t>
            </a:r>
            <a:endParaRPr lang="zh-CN" altLang="en-US" sz="2400" dirty="0">
              <a:solidFill>
                <a:schemeClr val="bg1"/>
              </a:solidFill>
            </a:endParaRPr>
          </a:p>
        </p:txBody>
      </p:sp>
    </p:spTree>
    <p:extLst>
      <p:ext uri="{BB962C8B-B14F-4D97-AF65-F5344CB8AC3E}">
        <p14:creationId xmlns:p14="http://schemas.microsoft.com/office/powerpoint/2010/main" val="91364813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267744" y="251488"/>
            <a:ext cx="2160240" cy="1143000"/>
          </a:xfrm>
        </p:spPr>
        <p:txBody>
          <a:bodyPr/>
          <a:lstStyle/>
          <a:p>
            <a:r>
              <a:rPr lang="zh-CN" altLang="en-US" dirty="0" smtClean="0">
                <a:latin typeface="+mj-ea"/>
              </a:rPr>
              <a:t>例题</a:t>
            </a:r>
            <a:r>
              <a:rPr lang="en-US" altLang="zh-CN" dirty="0" smtClean="0">
                <a:latin typeface="+mj-ea"/>
              </a:rPr>
              <a:t>6</a:t>
            </a:r>
            <a:endParaRPr lang="zh-CN" altLang="en-US" dirty="0">
              <a:latin typeface="+mj-ea"/>
            </a:endParaRPr>
          </a:p>
        </p:txBody>
      </p:sp>
      <p:sp>
        <p:nvSpPr>
          <p:cNvPr id="51" name="TextBox 50"/>
          <p:cNvSpPr txBox="1"/>
          <p:nvPr/>
        </p:nvSpPr>
        <p:spPr>
          <a:xfrm>
            <a:off x="611560" y="1412776"/>
            <a:ext cx="7776864" cy="2200602"/>
          </a:xfrm>
          <a:prstGeom prst="rect">
            <a:avLst/>
          </a:prstGeom>
          <a:noFill/>
        </p:spPr>
        <p:txBody>
          <a:bodyPr wrap="square" rtlCol="0">
            <a:spAutoFit/>
          </a:bodyPr>
          <a:lstStyle/>
          <a:p>
            <a:pPr indent="531813">
              <a:lnSpc>
                <a:spcPct val="150000"/>
              </a:lnSpc>
              <a:spcBef>
                <a:spcPts val="600"/>
              </a:spcBef>
            </a:pPr>
            <a:r>
              <a:rPr lang="zh-CN" altLang="en-US" sz="2200" dirty="0" smtClean="0">
                <a:solidFill>
                  <a:schemeClr val="bg1"/>
                </a:solidFill>
              </a:rPr>
              <a:t>在第二次海湾战争中，许多美国飞行员在飞机被击落后能得以生还，人们常常惊奇于美国人的神奇。根据材料回答：</a:t>
            </a:r>
            <a:endParaRPr lang="en-US" altLang="zh-CN" sz="2200" dirty="0" smtClean="0">
              <a:solidFill>
                <a:schemeClr val="bg1"/>
              </a:solidFill>
            </a:endParaRPr>
          </a:p>
          <a:p>
            <a:pPr indent="531813">
              <a:lnSpc>
                <a:spcPct val="150000"/>
              </a:lnSpc>
              <a:spcBef>
                <a:spcPts val="600"/>
              </a:spcBef>
            </a:pPr>
            <a:r>
              <a:rPr lang="en-US" altLang="zh-CN" sz="2200" dirty="0">
                <a:solidFill>
                  <a:schemeClr val="bg1"/>
                </a:solidFill>
              </a:rPr>
              <a:t>(</a:t>
            </a:r>
            <a:r>
              <a:rPr lang="en-US" altLang="zh-CN" sz="2200" dirty="0" smtClean="0">
                <a:solidFill>
                  <a:schemeClr val="bg1"/>
                </a:solidFill>
              </a:rPr>
              <a:t>1)</a:t>
            </a:r>
            <a:r>
              <a:rPr lang="zh-CN" altLang="en-US" sz="2200" dirty="0" smtClean="0">
                <a:solidFill>
                  <a:schemeClr val="bg1"/>
                </a:solidFill>
              </a:rPr>
              <a:t>战争中，伊拉克制造的烟雾影响不了美军，是因为美军采用了</a:t>
            </a:r>
            <a:endParaRPr lang="en-US" altLang="zh-CN" sz="2200" dirty="0" smtClean="0">
              <a:solidFill>
                <a:schemeClr val="bg1"/>
              </a:solidFill>
            </a:endParaRPr>
          </a:p>
        </p:txBody>
      </p:sp>
      <p:sp>
        <p:nvSpPr>
          <p:cNvPr id="5" name="TextBox 4"/>
          <p:cNvSpPr txBox="1"/>
          <p:nvPr/>
        </p:nvSpPr>
        <p:spPr>
          <a:xfrm>
            <a:off x="1138660" y="3284984"/>
            <a:ext cx="5809604" cy="1446550"/>
          </a:xfrm>
          <a:prstGeom prst="rect">
            <a:avLst/>
          </a:prstGeom>
          <a:noFill/>
        </p:spPr>
        <p:txBody>
          <a:bodyPr wrap="none" rtlCol="0">
            <a:spAutoFit/>
          </a:bodyPr>
          <a:lstStyle/>
          <a:p>
            <a:pPr marL="3175">
              <a:lnSpc>
                <a:spcPct val="200000"/>
              </a:lnSpc>
            </a:pPr>
            <a:r>
              <a:rPr lang="en-US" altLang="zh-CN" sz="2200" dirty="0" smtClean="0">
                <a:solidFill>
                  <a:schemeClr val="bg1"/>
                </a:solidFill>
              </a:rPr>
              <a:t>A.</a:t>
            </a:r>
            <a:r>
              <a:rPr lang="zh-CN" altLang="en-US" sz="2200" dirty="0" smtClean="0">
                <a:solidFill>
                  <a:schemeClr val="bg1"/>
                </a:solidFill>
              </a:rPr>
              <a:t>遥感技术</a:t>
            </a:r>
            <a:r>
              <a:rPr lang="en-US" altLang="zh-CN" sz="2200" dirty="0" smtClean="0">
                <a:solidFill>
                  <a:schemeClr val="bg1"/>
                </a:solidFill>
              </a:rPr>
              <a:t>			B.</a:t>
            </a:r>
            <a:r>
              <a:rPr lang="zh-CN" altLang="en-US" sz="2200" dirty="0" smtClean="0">
                <a:solidFill>
                  <a:schemeClr val="bg1"/>
                </a:solidFill>
              </a:rPr>
              <a:t>全球定位系统</a:t>
            </a:r>
            <a:endParaRPr lang="en-US" altLang="zh-CN" sz="2200" dirty="0" smtClean="0">
              <a:solidFill>
                <a:schemeClr val="bg1"/>
              </a:solidFill>
            </a:endParaRPr>
          </a:p>
          <a:p>
            <a:pPr marL="3175">
              <a:lnSpc>
                <a:spcPct val="200000"/>
              </a:lnSpc>
            </a:pPr>
            <a:r>
              <a:rPr lang="en-US" altLang="zh-CN" sz="2200" dirty="0" smtClean="0">
                <a:solidFill>
                  <a:schemeClr val="bg1"/>
                </a:solidFill>
              </a:rPr>
              <a:t>C.</a:t>
            </a:r>
            <a:r>
              <a:rPr lang="zh-CN" altLang="en-US" sz="2200" dirty="0" smtClean="0">
                <a:solidFill>
                  <a:schemeClr val="bg1"/>
                </a:solidFill>
              </a:rPr>
              <a:t>地理信息系统</a:t>
            </a:r>
            <a:r>
              <a:rPr lang="en-US" altLang="zh-CN" sz="2200" dirty="0" smtClean="0">
                <a:solidFill>
                  <a:schemeClr val="bg1"/>
                </a:solidFill>
              </a:rPr>
              <a:t> 		D.</a:t>
            </a:r>
            <a:r>
              <a:rPr lang="zh-CN" altLang="en-US" sz="2200" dirty="0" smtClean="0">
                <a:solidFill>
                  <a:schemeClr val="bg1"/>
                </a:solidFill>
              </a:rPr>
              <a:t>吸除烟雾技术</a:t>
            </a:r>
            <a:endParaRPr lang="zh-CN" altLang="en-US" sz="2200" dirty="0">
              <a:solidFill>
                <a:schemeClr val="bg1"/>
              </a:solidFill>
            </a:endParaRPr>
          </a:p>
        </p:txBody>
      </p:sp>
      <p:sp>
        <p:nvSpPr>
          <p:cNvPr id="6" name="TextBox 5"/>
          <p:cNvSpPr txBox="1"/>
          <p:nvPr/>
        </p:nvSpPr>
        <p:spPr>
          <a:xfrm>
            <a:off x="611560" y="4725144"/>
            <a:ext cx="8064896" cy="553998"/>
          </a:xfrm>
          <a:prstGeom prst="rect">
            <a:avLst/>
          </a:prstGeom>
          <a:noFill/>
        </p:spPr>
        <p:txBody>
          <a:bodyPr wrap="square" rtlCol="0">
            <a:spAutoFit/>
          </a:bodyPr>
          <a:lstStyle/>
          <a:p>
            <a:pPr indent="531813">
              <a:lnSpc>
                <a:spcPct val="150000"/>
              </a:lnSpc>
              <a:spcBef>
                <a:spcPts val="600"/>
              </a:spcBef>
            </a:pPr>
            <a:r>
              <a:rPr lang="en-US" altLang="zh-CN" sz="2200" dirty="0" smtClean="0">
                <a:solidFill>
                  <a:schemeClr val="bg1"/>
                </a:solidFill>
              </a:rPr>
              <a:t>(2)</a:t>
            </a:r>
            <a:r>
              <a:rPr lang="zh-CN" altLang="en-US" sz="2200" dirty="0" smtClean="0">
                <a:solidFill>
                  <a:schemeClr val="bg1"/>
                </a:solidFill>
              </a:rPr>
              <a:t>许多美军得以生还的原因</a:t>
            </a:r>
            <a:endParaRPr lang="en-US" altLang="zh-CN" sz="2200" dirty="0" smtClean="0">
              <a:solidFill>
                <a:schemeClr val="bg1"/>
              </a:solidFill>
            </a:endParaRPr>
          </a:p>
        </p:txBody>
      </p:sp>
      <p:sp>
        <p:nvSpPr>
          <p:cNvPr id="7" name="TextBox 6"/>
          <p:cNvSpPr txBox="1"/>
          <p:nvPr/>
        </p:nvSpPr>
        <p:spPr>
          <a:xfrm>
            <a:off x="1144564" y="5109378"/>
            <a:ext cx="6091732" cy="1343958"/>
          </a:xfrm>
          <a:prstGeom prst="rect">
            <a:avLst/>
          </a:prstGeom>
          <a:noFill/>
        </p:spPr>
        <p:txBody>
          <a:bodyPr wrap="none" rtlCol="0">
            <a:spAutoFit/>
          </a:bodyPr>
          <a:lstStyle/>
          <a:p>
            <a:pPr marL="3175">
              <a:lnSpc>
                <a:spcPct val="200000"/>
              </a:lnSpc>
            </a:pPr>
            <a:r>
              <a:rPr lang="en-US" altLang="zh-CN" sz="2200" dirty="0" smtClean="0">
                <a:solidFill>
                  <a:schemeClr val="bg1"/>
                </a:solidFill>
              </a:rPr>
              <a:t>A.</a:t>
            </a:r>
            <a:r>
              <a:rPr lang="zh-CN" altLang="en-US" sz="2200" dirty="0" smtClean="0">
                <a:solidFill>
                  <a:schemeClr val="bg1"/>
                </a:solidFill>
              </a:rPr>
              <a:t>拥有</a:t>
            </a:r>
            <a:r>
              <a:rPr lang="en-US" altLang="zh-CN" sz="2200" dirty="0" smtClean="0">
                <a:solidFill>
                  <a:schemeClr val="bg1"/>
                </a:solidFill>
              </a:rPr>
              <a:t>GPS</a:t>
            </a:r>
            <a:r>
              <a:rPr lang="zh-CN" altLang="en-US" sz="2200" dirty="0" smtClean="0">
                <a:solidFill>
                  <a:schemeClr val="bg1"/>
                </a:solidFill>
              </a:rPr>
              <a:t>手持接收机</a:t>
            </a:r>
            <a:r>
              <a:rPr lang="en-US" altLang="zh-CN" sz="2200" dirty="0">
                <a:solidFill>
                  <a:schemeClr val="bg1"/>
                </a:solidFill>
              </a:rPr>
              <a:t>	</a:t>
            </a:r>
            <a:r>
              <a:rPr lang="en-US" altLang="zh-CN" sz="2200" dirty="0" smtClean="0">
                <a:solidFill>
                  <a:schemeClr val="bg1"/>
                </a:solidFill>
              </a:rPr>
              <a:t>	B.</a:t>
            </a:r>
            <a:r>
              <a:rPr lang="zh-CN" altLang="en-US" sz="2200" dirty="0" smtClean="0">
                <a:solidFill>
                  <a:schemeClr val="bg1"/>
                </a:solidFill>
              </a:rPr>
              <a:t>野外求生能力强</a:t>
            </a:r>
            <a:endParaRPr lang="en-US" altLang="zh-CN" sz="2200" dirty="0" smtClean="0">
              <a:solidFill>
                <a:schemeClr val="bg1"/>
              </a:solidFill>
            </a:endParaRPr>
          </a:p>
          <a:p>
            <a:pPr marL="3175">
              <a:lnSpc>
                <a:spcPct val="200000"/>
              </a:lnSpc>
            </a:pPr>
            <a:r>
              <a:rPr lang="en-US" altLang="zh-CN" sz="2200" dirty="0" smtClean="0">
                <a:solidFill>
                  <a:schemeClr val="bg1"/>
                </a:solidFill>
              </a:rPr>
              <a:t>C.</a:t>
            </a:r>
            <a:r>
              <a:rPr lang="zh-CN" altLang="en-US" sz="2200" dirty="0" smtClean="0">
                <a:solidFill>
                  <a:schemeClr val="bg1"/>
                </a:solidFill>
              </a:rPr>
              <a:t>当地居民的营救</a:t>
            </a:r>
            <a:r>
              <a:rPr lang="en-US" altLang="zh-CN" sz="2200" dirty="0" smtClean="0">
                <a:solidFill>
                  <a:schemeClr val="bg1"/>
                </a:solidFill>
              </a:rPr>
              <a:t>		D.</a:t>
            </a:r>
            <a:r>
              <a:rPr lang="zh-CN" altLang="en-US" sz="2200" dirty="0" smtClean="0">
                <a:solidFill>
                  <a:schemeClr val="bg1"/>
                </a:solidFill>
              </a:rPr>
              <a:t>国际求助</a:t>
            </a:r>
            <a:endParaRPr lang="zh-CN" altLang="en-US" sz="2200" dirty="0">
              <a:solidFill>
                <a:schemeClr val="bg1"/>
              </a:solidFill>
            </a:endParaRPr>
          </a:p>
        </p:txBody>
      </p:sp>
    </p:spTree>
    <p:extLst>
      <p:ext uri="{BB962C8B-B14F-4D97-AF65-F5344CB8AC3E}">
        <p14:creationId xmlns:p14="http://schemas.microsoft.com/office/powerpoint/2010/main" val="20873349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267744" y="251488"/>
            <a:ext cx="2160240" cy="1143000"/>
          </a:xfrm>
        </p:spPr>
        <p:txBody>
          <a:bodyPr/>
          <a:lstStyle/>
          <a:p>
            <a:r>
              <a:rPr lang="zh-CN" altLang="en-US" dirty="0" smtClean="0">
                <a:latin typeface="+mj-ea"/>
              </a:rPr>
              <a:t>例题</a:t>
            </a:r>
            <a:r>
              <a:rPr lang="en-US" altLang="zh-CN" dirty="0" smtClean="0">
                <a:latin typeface="+mj-ea"/>
              </a:rPr>
              <a:t>7</a:t>
            </a:r>
            <a:endParaRPr lang="zh-CN" altLang="en-US" dirty="0">
              <a:latin typeface="+mj-ea"/>
            </a:endParaRPr>
          </a:p>
        </p:txBody>
      </p:sp>
      <p:sp>
        <p:nvSpPr>
          <p:cNvPr id="51" name="TextBox 50"/>
          <p:cNvSpPr txBox="1"/>
          <p:nvPr/>
        </p:nvSpPr>
        <p:spPr>
          <a:xfrm>
            <a:off x="611560" y="2133864"/>
            <a:ext cx="7776864" cy="1134606"/>
          </a:xfrm>
          <a:prstGeom prst="rect">
            <a:avLst/>
          </a:prstGeom>
          <a:noFill/>
        </p:spPr>
        <p:txBody>
          <a:bodyPr wrap="square" rtlCol="0">
            <a:spAutoFit/>
          </a:bodyPr>
          <a:lstStyle/>
          <a:p>
            <a:pPr indent="531813">
              <a:lnSpc>
                <a:spcPct val="150000"/>
              </a:lnSpc>
              <a:spcBef>
                <a:spcPts val="600"/>
              </a:spcBef>
            </a:pPr>
            <a:r>
              <a:rPr lang="zh-CN" altLang="en-US" sz="2400" dirty="0" smtClean="0">
                <a:solidFill>
                  <a:schemeClr val="bg1"/>
                </a:solidFill>
              </a:rPr>
              <a:t>上海某出租车公司在中心高度系统中快速查询本公司出租车的位置信息，所采用的技术是</a:t>
            </a:r>
            <a:endParaRPr lang="en-US" altLang="zh-CN" sz="2400" dirty="0" smtClean="0">
              <a:solidFill>
                <a:schemeClr val="bg1"/>
              </a:solidFill>
            </a:endParaRPr>
          </a:p>
        </p:txBody>
      </p:sp>
      <p:sp>
        <p:nvSpPr>
          <p:cNvPr id="6" name="TextBox 5"/>
          <p:cNvSpPr txBox="1"/>
          <p:nvPr/>
        </p:nvSpPr>
        <p:spPr>
          <a:xfrm>
            <a:off x="611560" y="3441586"/>
            <a:ext cx="8064896" cy="1277273"/>
          </a:xfrm>
          <a:prstGeom prst="rect">
            <a:avLst/>
          </a:prstGeom>
          <a:noFill/>
        </p:spPr>
        <p:txBody>
          <a:bodyPr wrap="square" rtlCol="0">
            <a:spAutoFit/>
          </a:bodyPr>
          <a:lstStyle/>
          <a:p>
            <a:pPr indent="531813">
              <a:lnSpc>
                <a:spcPct val="150000"/>
              </a:lnSpc>
              <a:spcBef>
                <a:spcPts val="600"/>
              </a:spcBef>
            </a:pPr>
            <a:r>
              <a:rPr lang="en-US" altLang="zh-CN" sz="2400" dirty="0" smtClean="0">
                <a:solidFill>
                  <a:schemeClr val="bg1"/>
                </a:solidFill>
              </a:rPr>
              <a:t>A.RS</a:t>
            </a:r>
            <a:r>
              <a:rPr lang="zh-CN" altLang="en-US" sz="2400" dirty="0" smtClean="0">
                <a:solidFill>
                  <a:schemeClr val="bg1"/>
                </a:solidFill>
              </a:rPr>
              <a:t>和</a:t>
            </a:r>
            <a:r>
              <a:rPr lang="en-US" altLang="zh-CN" sz="2400" dirty="0" smtClean="0">
                <a:solidFill>
                  <a:schemeClr val="bg1"/>
                </a:solidFill>
              </a:rPr>
              <a:t>GPS			B.GIS</a:t>
            </a:r>
            <a:r>
              <a:rPr lang="zh-CN" altLang="en-US" sz="2400" dirty="0" smtClean="0">
                <a:solidFill>
                  <a:schemeClr val="bg1"/>
                </a:solidFill>
              </a:rPr>
              <a:t>和</a:t>
            </a:r>
            <a:r>
              <a:rPr lang="en-US" altLang="zh-CN" sz="2400" dirty="0" smtClean="0">
                <a:solidFill>
                  <a:schemeClr val="bg1"/>
                </a:solidFill>
              </a:rPr>
              <a:t>RS</a:t>
            </a:r>
          </a:p>
          <a:p>
            <a:pPr indent="531813">
              <a:lnSpc>
                <a:spcPct val="150000"/>
              </a:lnSpc>
              <a:spcBef>
                <a:spcPts val="600"/>
              </a:spcBef>
            </a:pPr>
            <a:r>
              <a:rPr lang="en-US" altLang="zh-CN" sz="2400" dirty="0" smtClean="0">
                <a:solidFill>
                  <a:schemeClr val="bg1"/>
                </a:solidFill>
              </a:rPr>
              <a:t>C.GPS				D.GIS</a:t>
            </a:r>
            <a:r>
              <a:rPr lang="zh-CN" altLang="en-US" sz="2400" dirty="0" smtClean="0">
                <a:solidFill>
                  <a:schemeClr val="bg1"/>
                </a:solidFill>
              </a:rPr>
              <a:t>和</a:t>
            </a:r>
            <a:r>
              <a:rPr lang="en-US" altLang="zh-CN" sz="2400" dirty="0" smtClean="0">
                <a:solidFill>
                  <a:schemeClr val="bg1"/>
                </a:solidFill>
              </a:rPr>
              <a:t>GPS</a:t>
            </a:r>
          </a:p>
        </p:txBody>
      </p:sp>
    </p:spTree>
    <p:extLst>
      <p:ext uri="{BB962C8B-B14F-4D97-AF65-F5344CB8AC3E}">
        <p14:creationId xmlns:p14="http://schemas.microsoft.com/office/powerpoint/2010/main" val="33068621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267744" y="251488"/>
            <a:ext cx="2160240" cy="1143000"/>
          </a:xfrm>
        </p:spPr>
        <p:txBody>
          <a:bodyPr/>
          <a:lstStyle/>
          <a:p>
            <a:r>
              <a:rPr lang="zh-CN" altLang="en-US" dirty="0" smtClean="0">
                <a:latin typeface="+mj-ea"/>
              </a:rPr>
              <a:t>例题</a:t>
            </a:r>
            <a:r>
              <a:rPr lang="en-US" altLang="zh-CN" dirty="0" smtClean="0">
                <a:latin typeface="+mj-ea"/>
              </a:rPr>
              <a:t>8</a:t>
            </a:r>
            <a:endParaRPr lang="zh-CN" altLang="en-US" dirty="0">
              <a:latin typeface="+mj-ea"/>
            </a:endParaRPr>
          </a:p>
        </p:txBody>
      </p:sp>
      <p:sp>
        <p:nvSpPr>
          <p:cNvPr id="51" name="TextBox 50"/>
          <p:cNvSpPr txBox="1"/>
          <p:nvPr/>
        </p:nvSpPr>
        <p:spPr>
          <a:xfrm>
            <a:off x="611560" y="2133864"/>
            <a:ext cx="7776864" cy="578620"/>
          </a:xfrm>
          <a:prstGeom prst="rect">
            <a:avLst/>
          </a:prstGeom>
          <a:noFill/>
        </p:spPr>
        <p:txBody>
          <a:bodyPr wrap="square" rtlCol="0">
            <a:spAutoFit/>
          </a:bodyPr>
          <a:lstStyle/>
          <a:p>
            <a:pPr indent="531813">
              <a:lnSpc>
                <a:spcPct val="150000"/>
              </a:lnSpc>
              <a:spcBef>
                <a:spcPts val="600"/>
              </a:spcBef>
            </a:pPr>
            <a:r>
              <a:rPr lang="zh-CN" altLang="en-US" sz="2400" dirty="0" smtClean="0">
                <a:solidFill>
                  <a:schemeClr val="bg1"/>
                </a:solidFill>
              </a:rPr>
              <a:t>与地图相比，</a:t>
            </a:r>
            <a:r>
              <a:rPr lang="en-US" altLang="zh-CN" sz="2400" dirty="0" smtClean="0">
                <a:solidFill>
                  <a:schemeClr val="bg1"/>
                </a:solidFill>
              </a:rPr>
              <a:t>GIS</a:t>
            </a:r>
            <a:r>
              <a:rPr lang="zh-CN" altLang="en-US" sz="2400" dirty="0" smtClean="0">
                <a:solidFill>
                  <a:schemeClr val="bg1"/>
                </a:solidFill>
              </a:rPr>
              <a:t>技术的优越性不表现在</a:t>
            </a:r>
            <a:endParaRPr lang="en-US" altLang="zh-CN" sz="2400" dirty="0" smtClean="0">
              <a:solidFill>
                <a:schemeClr val="bg1"/>
              </a:solidFill>
            </a:endParaRPr>
          </a:p>
        </p:txBody>
      </p:sp>
      <p:sp>
        <p:nvSpPr>
          <p:cNvPr id="6" name="TextBox 5"/>
          <p:cNvSpPr txBox="1"/>
          <p:nvPr/>
        </p:nvSpPr>
        <p:spPr>
          <a:xfrm>
            <a:off x="611560" y="2852936"/>
            <a:ext cx="8064896" cy="2539157"/>
          </a:xfrm>
          <a:prstGeom prst="rect">
            <a:avLst/>
          </a:prstGeom>
          <a:noFill/>
        </p:spPr>
        <p:txBody>
          <a:bodyPr wrap="square" rtlCol="0">
            <a:spAutoFit/>
          </a:bodyPr>
          <a:lstStyle/>
          <a:p>
            <a:pPr indent="531813">
              <a:lnSpc>
                <a:spcPct val="150000"/>
              </a:lnSpc>
              <a:spcBef>
                <a:spcPts val="600"/>
              </a:spcBef>
            </a:pPr>
            <a:r>
              <a:rPr lang="en-US" altLang="zh-CN" sz="2400" dirty="0" smtClean="0">
                <a:solidFill>
                  <a:schemeClr val="bg1"/>
                </a:solidFill>
              </a:rPr>
              <a:t>A.GIS</a:t>
            </a:r>
            <a:r>
              <a:rPr lang="zh-CN" altLang="en-US" sz="2400" dirty="0" smtClean="0">
                <a:solidFill>
                  <a:schemeClr val="bg1"/>
                </a:solidFill>
              </a:rPr>
              <a:t>更有利信息更新</a:t>
            </a:r>
            <a:endParaRPr lang="en-US" altLang="zh-CN" sz="2400" dirty="0" smtClean="0">
              <a:solidFill>
                <a:schemeClr val="bg1"/>
              </a:solidFill>
            </a:endParaRPr>
          </a:p>
          <a:p>
            <a:pPr indent="531813">
              <a:lnSpc>
                <a:spcPct val="150000"/>
              </a:lnSpc>
              <a:spcBef>
                <a:spcPts val="600"/>
              </a:spcBef>
            </a:pPr>
            <a:r>
              <a:rPr lang="en-US" altLang="zh-CN" sz="2400" dirty="0" smtClean="0">
                <a:solidFill>
                  <a:schemeClr val="bg1"/>
                </a:solidFill>
              </a:rPr>
              <a:t>B.GIS</a:t>
            </a:r>
            <a:r>
              <a:rPr lang="zh-CN" altLang="en-US" sz="2400" dirty="0" smtClean="0">
                <a:solidFill>
                  <a:schemeClr val="bg1"/>
                </a:solidFill>
              </a:rPr>
              <a:t>携带方便，使用简便</a:t>
            </a:r>
            <a:endParaRPr lang="en-US" altLang="zh-CN" sz="2400" dirty="0" smtClean="0">
              <a:solidFill>
                <a:schemeClr val="bg1"/>
              </a:solidFill>
            </a:endParaRPr>
          </a:p>
          <a:p>
            <a:pPr indent="531813">
              <a:lnSpc>
                <a:spcPct val="150000"/>
              </a:lnSpc>
              <a:spcBef>
                <a:spcPts val="600"/>
              </a:spcBef>
            </a:pPr>
            <a:r>
              <a:rPr lang="en-US" altLang="zh-CN" sz="2400" dirty="0" smtClean="0">
                <a:solidFill>
                  <a:schemeClr val="bg1"/>
                </a:solidFill>
              </a:rPr>
              <a:t>C.GIS</a:t>
            </a:r>
            <a:r>
              <a:rPr lang="zh-CN" altLang="en-US" sz="2400" dirty="0" smtClean="0">
                <a:solidFill>
                  <a:schemeClr val="bg1"/>
                </a:solidFill>
              </a:rPr>
              <a:t>较地图直观性强</a:t>
            </a:r>
            <a:endParaRPr lang="en-US" altLang="zh-CN" sz="2400" dirty="0" smtClean="0">
              <a:solidFill>
                <a:schemeClr val="bg1"/>
              </a:solidFill>
            </a:endParaRPr>
          </a:p>
          <a:p>
            <a:pPr indent="531813">
              <a:lnSpc>
                <a:spcPct val="150000"/>
              </a:lnSpc>
              <a:spcBef>
                <a:spcPts val="600"/>
              </a:spcBef>
            </a:pPr>
            <a:r>
              <a:rPr lang="en-US" altLang="zh-CN" sz="2400" dirty="0" smtClean="0">
                <a:solidFill>
                  <a:schemeClr val="bg1"/>
                </a:solidFill>
              </a:rPr>
              <a:t>D.</a:t>
            </a:r>
            <a:r>
              <a:rPr lang="zh-CN" altLang="en-US" sz="2400" dirty="0" smtClean="0">
                <a:solidFill>
                  <a:schemeClr val="bg1"/>
                </a:solidFill>
              </a:rPr>
              <a:t>空间数据以数字形式储存，比纸绘地图更精确</a:t>
            </a:r>
            <a:endParaRPr lang="en-US" altLang="zh-CN" sz="2400" dirty="0" smtClean="0">
              <a:solidFill>
                <a:schemeClr val="bg1"/>
              </a:solidFill>
            </a:endParaRPr>
          </a:p>
        </p:txBody>
      </p:sp>
    </p:spTree>
    <p:extLst>
      <p:ext uri="{BB962C8B-B14F-4D97-AF65-F5344CB8AC3E}">
        <p14:creationId xmlns:p14="http://schemas.microsoft.com/office/powerpoint/2010/main" val="194592032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267744" y="251488"/>
            <a:ext cx="2160240" cy="1143000"/>
          </a:xfrm>
        </p:spPr>
        <p:txBody>
          <a:bodyPr/>
          <a:lstStyle/>
          <a:p>
            <a:r>
              <a:rPr lang="zh-CN" altLang="en-US" dirty="0" smtClean="0">
                <a:latin typeface="+mj-ea"/>
              </a:rPr>
              <a:t>例题</a:t>
            </a:r>
            <a:r>
              <a:rPr lang="en-US" altLang="zh-CN" dirty="0" smtClean="0">
                <a:latin typeface="+mj-ea"/>
              </a:rPr>
              <a:t>9</a:t>
            </a:r>
            <a:endParaRPr lang="zh-CN" altLang="en-US" dirty="0">
              <a:latin typeface="+mj-ea"/>
            </a:endParaRPr>
          </a:p>
        </p:txBody>
      </p:sp>
      <p:sp>
        <p:nvSpPr>
          <p:cNvPr id="51" name="TextBox 50"/>
          <p:cNvSpPr txBox="1"/>
          <p:nvPr/>
        </p:nvSpPr>
        <p:spPr>
          <a:xfrm>
            <a:off x="395536" y="1988840"/>
            <a:ext cx="7776864" cy="578620"/>
          </a:xfrm>
          <a:prstGeom prst="rect">
            <a:avLst/>
          </a:prstGeom>
          <a:noFill/>
        </p:spPr>
        <p:txBody>
          <a:bodyPr wrap="square" rtlCol="0">
            <a:spAutoFit/>
          </a:bodyPr>
          <a:lstStyle/>
          <a:p>
            <a:pPr indent="531813">
              <a:lnSpc>
                <a:spcPct val="150000"/>
              </a:lnSpc>
              <a:spcBef>
                <a:spcPts val="600"/>
              </a:spcBef>
            </a:pPr>
            <a:r>
              <a:rPr lang="zh-CN" altLang="en-US" sz="2400" dirty="0" smtClean="0">
                <a:solidFill>
                  <a:schemeClr val="bg1"/>
                </a:solidFill>
              </a:rPr>
              <a:t>关于遥感技术的作用的叙述，不正确的是</a:t>
            </a:r>
            <a:endParaRPr lang="en-US" altLang="zh-CN" sz="2400" dirty="0" smtClean="0">
              <a:solidFill>
                <a:schemeClr val="bg1"/>
              </a:solidFill>
            </a:endParaRPr>
          </a:p>
        </p:txBody>
      </p:sp>
      <p:sp>
        <p:nvSpPr>
          <p:cNvPr id="6" name="TextBox 5"/>
          <p:cNvSpPr txBox="1"/>
          <p:nvPr/>
        </p:nvSpPr>
        <p:spPr>
          <a:xfrm>
            <a:off x="395536" y="2801693"/>
            <a:ext cx="8424936" cy="2929007"/>
          </a:xfrm>
          <a:prstGeom prst="rect">
            <a:avLst/>
          </a:prstGeom>
          <a:noFill/>
        </p:spPr>
        <p:txBody>
          <a:bodyPr wrap="square" rtlCol="0">
            <a:spAutoFit/>
          </a:bodyPr>
          <a:lstStyle/>
          <a:p>
            <a:pPr indent="531813">
              <a:lnSpc>
                <a:spcPct val="200000"/>
              </a:lnSpc>
              <a:spcBef>
                <a:spcPts val="600"/>
              </a:spcBef>
            </a:pPr>
            <a:r>
              <a:rPr lang="en-US" altLang="zh-CN" sz="2200" dirty="0" smtClean="0">
                <a:solidFill>
                  <a:schemeClr val="bg1"/>
                </a:solidFill>
              </a:rPr>
              <a:t>A.</a:t>
            </a:r>
            <a:r>
              <a:rPr lang="zh-CN" altLang="en-US" sz="2200" dirty="0" smtClean="0">
                <a:solidFill>
                  <a:schemeClr val="bg1"/>
                </a:solidFill>
              </a:rPr>
              <a:t>利用卫星遥感资料对世界小麦产量进行估算</a:t>
            </a:r>
            <a:endParaRPr lang="en-US" altLang="zh-CN" sz="2200" dirty="0" smtClean="0">
              <a:solidFill>
                <a:schemeClr val="bg1"/>
              </a:solidFill>
            </a:endParaRPr>
          </a:p>
          <a:p>
            <a:pPr indent="531813">
              <a:lnSpc>
                <a:spcPct val="200000"/>
              </a:lnSpc>
              <a:spcBef>
                <a:spcPts val="600"/>
              </a:spcBef>
            </a:pPr>
            <a:r>
              <a:rPr lang="en-US" altLang="zh-CN" sz="2200" dirty="0" smtClean="0">
                <a:solidFill>
                  <a:schemeClr val="bg1"/>
                </a:solidFill>
              </a:rPr>
              <a:t>B.</a:t>
            </a:r>
            <a:r>
              <a:rPr lang="zh-CN" altLang="en-US" sz="2200" dirty="0" smtClean="0">
                <a:solidFill>
                  <a:schemeClr val="bg1"/>
                </a:solidFill>
              </a:rPr>
              <a:t>监测洪水动向，调查洪水泛滥范围以及受涝面积和受灾程度</a:t>
            </a:r>
            <a:endParaRPr lang="en-US" altLang="zh-CN" sz="2200" dirty="0" smtClean="0">
              <a:solidFill>
                <a:schemeClr val="bg1"/>
              </a:solidFill>
            </a:endParaRPr>
          </a:p>
          <a:p>
            <a:pPr indent="531813">
              <a:lnSpc>
                <a:spcPct val="200000"/>
              </a:lnSpc>
              <a:spcBef>
                <a:spcPts val="600"/>
              </a:spcBef>
            </a:pPr>
            <a:r>
              <a:rPr lang="en-US" altLang="zh-CN" sz="2200" dirty="0" smtClean="0">
                <a:solidFill>
                  <a:schemeClr val="bg1"/>
                </a:solidFill>
              </a:rPr>
              <a:t>C.</a:t>
            </a:r>
            <a:r>
              <a:rPr lang="zh-CN" altLang="en-US" sz="2200" dirty="0" smtClean="0">
                <a:solidFill>
                  <a:schemeClr val="bg1"/>
                </a:solidFill>
              </a:rPr>
              <a:t>利用遥感技术可以清查森林资源，监测森林火灾和病虫害</a:t>
            </a:r>
            <a:endParaRPr lang="en-US" altLang="zh-CN" sz="2200" dirty="0" smtClean="0">
              <a:solidFill>
                <a:schemeClr val="bg1"/>
              </a:solidFill>
            </a:endParaRPr>
          </a:p>
          <a:p>
            <a:pPr indent="531813">
              <a:lnSpc>
                <a:spcPct val="200000"/>
              </a:lnSpc>
              <a:spcBef>
                <a:spcPts val="600"/>
              </a:spcBef>
            </a:pPr>
            <a:r>
              <a:rPr lang="en-US" altLang="zh-CN" sz="2200" dirty="0" smtClean="0">
                <a:solidFill>
                  <a:schemeClr val="bg1"/>
                </a:solidFill>
              </a:rPr>
              <a:t>D.</a:t>
            </a:r>
            <a:r>
              <a:rPr lang="zh-CN" altLang="en-US" sz="2200" dirty="0" smtClean="0">
                <a:solidFill>
                  <a:schemeClr val="bg1"/>
                </a:solidFill>
              </a:rPr>
              <a:t>只能提供局部地区的信息，不能提供全球的信息</a:t>
            </a:r>
            <a:endParaRPr lang="en-US" altLang="zh-CN" sz="2200" dirty="0" smtClean="0">
              <a:solidFill>
                <a:schemeClr val="bg1"/>
              </a:solidFill>
            </a:endParaRPr>
          </a:p>
        </p:txBody>
      </p:sp>
    </p:spTree>
    <p:extLst>
      <p:ext uri="{BB962C8B-B14F-4D97-AF65-F5344CB8AC3E}">
        <p14:creationId xmlns:p14="http://schemas.microsoft.com/office/powerpoint/2010/main" val="112755139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395536" y="4953805"/>
            <a:ext cx="8208912" cy="0"/>
          </a:xfrm>
          <a:prstGeom prst="line">
            <a:avLst/>
          </a:prstGeom>
          <a:ln>
            <a:gradFill flip="none" rotWithShape="1">
              <a:gsLst>
                <a:gs pos="0">
                  <a:schemeClr val="accent1">
                    <a:tint val="66000"/>
                    <a:satMod val="160000"/>
                    <a:alpha val="0"/>
                  </a:schemeClr>
                </a:gs>
                <a:gs pos="50000">
                  <a:schemeClr val="bg1"/>
                </a:gs>
                <a:gs pos="100000">
                  <a:schemeClr val="accent1">
                    <a:tint val="23500"/>
                    <a:satMod val="16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2" name="圆角矩形 41"/>
          <p:cNvSpPr/>
          <p:nvPr/>
        </p:nvSpPr>
        <p:spPr>
          <a:xfrm>
            <a:off x="-1476672" y="2367263"/>
            <a:ext cx="414995" cy="323197"/>
          </a:xfrm>
          <a:custGeom>
            <a:avLst/>
            <a:gdLst/>
            <a:ahLst/>
            <a:cxnLst/>
            <a:rect l="l" t="t" r="r" b="b"/>
            <a:pathLst>
              <a:path w="1008112" h="785114">
                <a:moveTo>
                  <a:pt x="499663" y="194619"/>
                </a:moveTo>
                <a:cubicBezTo>
                  <a:pt x="640203" y="194619"/>
                  <a:pt x="754133" y="308549"/>
                  <a:pt x="754133" y="449089"/>
                </a:cubicBezTo>
                <a:cubicBezTo>
                  <a:pt x="754133" y="589629"/>
                  <a:pt x="640203" y="703559"/>
                  <a:pt x="499663" y="703559"/>
                </a:cubicBezTo>
                <a:cubicBezTo>
                  <a:pt x="359123" y="703559"/>
                  <a:pt x="245193" y="589629"/>
                  <a:pt x="245193" y="449089"/>
                </a:cubicBezTo>
                <a:cubicBezTo>
                  <a:pt x="245193" y="308549"/>
                  <a:pt x="359123" y="194619"/>
                  <a:pt x="499663" y="194619"/>
                </a:cubicBezTo>
                <a:close/>
                <a:moveTo>
                  <a:pt x="499663" y="166188"/>
                </a:moveTo>
                <a:cubicBezTo>
                  <a:pt x="343421" y="166188"/>
                  <a:pt x="216762" y="292847"/>
                  <a:pt x="216762" y="449089"/>
                </a:cubicBezTo>
                <a:cubicBezTo>
                  <a:pt x="216762" y="605331"/>
                  <a:pt x="343421" y="731990"/>
                  <a:pt x="499663" y="731990"/>
                </a:cubicBezTo>
                <a:cubicBezTo>
                  <a:pt x="655905" y="731990"/>
                  <a:pt x="782564" y="605331"/>
                  <a:pt x="782564" y="449089"/>
                </a:cubicBezTo>
                <a:cubicBezTo>
                  <a:pt x="782564" y="292847"/>
                  <a:pt x="655905" y="166188"/>
                  <a:pt x="499663" y="166188"/>
                </a:cubicBezTo>
                <a:close/>
                <a:moveTo>
                  <a:pt x="294886" y="0"/>
                </a:moveTo>
                <a:lnTo>
                  <a:pt x="726932" y="0"/>
                </a:lnTo>
                <a:cubicBezTo>
                  <a:pt x="746817" y="0"/>
                  <a:pt x="762937" y="16120"/>
                  <a:pt x="762937" y="36005"/>
                </a:cubicBezTo>
                <a:lnTo>
                  <a:pt x="803032" y="137042"/>
                </a:lnTo>
                <a:lnTo>
                  <a:pt x="954866" y="137042"/>
                </a:lnTo>
                <a:cubicBezTo>
                  <a:pt x="984273" y="137042"/>
                  <a:pt x="1008112" y="160881"/>
                  <a:pt x="1008112" y="190288"/>
                </a:cubicBezTo>
                <a:lnTo>
                  <a:pt x="1008112" y="731868"/>
                </a:lnTo>
                <a:cubicBezTo>
                  <a:pt x="1008112" y="761275"/>
                  <a:pt x="984273" y="785114"/>
                  <a:pt x="954866" y="785114"/>
                </a:cubicBezTo>
                <a:lnTo>
                  <a:pt x="53246" y="785114"/>
                </a:lnTo>
                <a:cubicBezTo>
                  <a:pt x="23839" y="785114"/>
                  <a:pt x="0" y="761275"/>
                  <a:pt x="0" y="731868"/>
                </a:cubicBezTo>
                <a:lnTo>
                  <a:pt x="0" y="190288"/>
                </a:lnTo>
                <a:cubicBezTo>
                  <a:pt x="0" y="160881"/>
                  <a:pt x="23839" y="137042"/>
                  <a:pt x="53246" y="137042"/>
                </a:cubicBezTo>
                <a:lnTo>
                  <a:pt x="210843" y="137042"/>
                </a:lnTo>
                <a:cubicBezTo>
                  <a:pt x="221362" y="103384"/>
                  <a:pt x="243278" y="70957"/>
                  <a:pt x="258881" y="36005"/>
                </a:cubicBezTo>
                <a:cubicBezTo>
                  <a:pt x="258881" y="16120"/>
                  <a:pt x="275001" y="0"/>
                  <a:pt x="29488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881501" y="2326815"/>
            <a:ext cx="2303067" cy="3046401"/>
            <a:chOff x="881501" y="2326815"/>
            <a:chExt cx="2303067" cy="3046401"/>
          </a:xfrm>
        </p:grpSpPr>
        <p:grpSp>
          <p:nvGrpSpPr>
            <p:cNvPr id="11" name="组合 10"/>
            <p:cNvGrpSpPr/>
            <p:nvPr/>
          </p:nvGrpSpPr>
          <p:grpSpPr>
            <a:xfrm>
              <a:off x="1531574" y="4437112"/>
              <a:ext cx="736170" cy="516693"/>
              <a:chOff x="1531574" y="4149080"/>
              <a:chExt cx="736170" cy="516693"/>
            </a:xfrm>
          </p:grpSpPr>
          <p:sp>
            <p:nvSpPr>
              <p:cNvPr id="3" name="等腰三角形 2"/>
              <p:cNvSpPr/>
              <p:nvPr/>
            </p:nvSpPr>
            <p:spPr>
              <a:xfrm>
                <a:off x="1531574" y="4149080"/>
                <a:ext cx="304122" cy="516693"/>
              </a:xfrm>
              <a:custGeom>
                <a:avLst/>
                <a:gdLst/>
                <a:ahLst/>
                <a:cxnLst/>
                <a:rect l="l" t="t" r="r" b="b"/>
                <a:pathLst>
                  <a:path w="417646" h="709567">
                    <a:moveTo>
                      <a:pt x="208823" y="0"/>
                    </a:moveTo>
                    <a:lnTo>
                      <a:pt x="341446" y="228661"/>
                    </a:lnTo>
                    <a:lnTo>
                      <a:pt x="300363" y="228661"/>
                    </a:lnTo>
                    <a:lnTo>
                      <a:pt x="401627" y="403255"/>
                    </a:lnTo>
                    <a:lnTo>
                      <a:pt x="320503" y="403255"/>
                    </a:lnTo>
                    <a:lnTo>
                      <a:pt x="417646" y="570744"/>
                    </a:lnTo>
                    <a:lnTo>
                      <a:pt x="275135" y="570744"/>
                    </a:lnTo>
                    <a:lnTo>
                      <a:pt x="275135" y="709567"/>
                    </a:lnTo>
                    <a:lnTo>
                      <a:pt x="142512" y="709567"/>
                    </a:lnTo>
                    <a:lnTo>
                      <a:pt x="142512" y="570744"/>
                    </a:lnTo>
                    <a:lnTo>
                      <a:pt x="0" y="570744"/>
                    </a:lnTo>
                    <a:lnTo>
                      <a:pt x="97144" y="403255"/>
                    </a:lnTo>
                    <a:lnTo>
                      <a:pt x="16020" y="403255"/>
                    </a:lnTo>
                    <a:lnTo>
                      <a:pt x="117285" y="228661"/>
                    </a:lnTo>
                    <a:lnTo>
                      <a:pt x="76200" y="22866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a:off x="1815658" y="4263918"/>
                <a:ext cx="452086" cy="401855"/>
              </a:xfrm>
              <a:custGeom>
                <a:avLst/>
                <a:gdLst/>
                <a:ahLst/>
                <a:cxnLst/>
                <a:rect l="l" t="t" r="r" b="b"/>
                <a:pathLst>
                  <a:path w="648072" h="576065">
                    <a:moveTo>
                      <a:pt x="324036" y="0"/>
                    </a:moveTo>
                    <a:lnTo>
                      <a:pt x="648072" y="288032"/>
                    </a:lnTo>
                    <a:lnTo>
                      <a:pt x="561197" y="288032"/>
                    </a:lnTo>
                    <a:lnTo>
                      <a:pt x="561197" y="576065"/>
                    </a:lnTo>
                    <a:lnTo>
                      <a:pt x="86875" y="576065"/>
                    </a:lnTo>
                    <a:lnTo>
                      <a:pt x="86875" y="288032"/>
                    </a:lnTo>
                    <a:lnTo>
                      <a:pt x="0" y="28803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881501" y="2708920"/>
              <a:ext cx="353389" cy="356313"/>
              <a:chOff x="2192524" y="1776543"/>
              <a:chExt cx="514475" cy="518732"/>
            </a:xfrm>
          </p:grpSpPr>
          <p:sp>
            <p:nvSpPr>
              <p:cNvPr id="12" name="椭圆 11"/>
              <p:cNvSpPr/>
              <p:nvPr/>
            </p:nvSpPr>
            <p:spPr>
              <a:xfrm>
                <a:off x="2267744" y="1844824"/>
                <a:ext cx="360040" cy="3600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2195736" y="1780270"/>
                <a:ext cx="504056" cy="496602"/>
                <a:chOff x="2195736" y="1780270"/>
                <a:chExt cx="504056" cy="496602"/>
              </a:xfrm>
            </p:grpSpPr>
            <p:cxnSp>
              <p:nvCxnSpPr>
                <p:cNvPr id="14" name="直接连接符 13"/>
                <p:cNvCxnSpPr/>
                <p:nvPr/>
              </p:nvCxnSpPr>
              <p:spPr>
                <a:xfrm>
                  <a:off x="2195736" y="1780270"/>
                  <a:ext cx="72008" cy="720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2627784" y="2204864"/>
                  <a:ext cx="72008" cy="720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flipH="1">
                <a:off x="2192524" y="1776543"/>
                <a:ext cx="504056" cy="496602"/>
                <a:chOff x="2195736" y="1780270"/>
                <a:chExt cx="504056" cy="496602"/>
              </a:xfrm>
            </p:grpSpPr>
            <p:cxnSp>
              <p:nvCxnSpPr>
                <p:cNvPr id="18" name="直接连接符 17"/>
                <p:cNvCxnSpPr/>
                <p:nvPr/>
              </p:nvCxnSpPr>
              <p:spPr>
                <a:xfrm>
                  <a:off x="2195736" y="1780270"/>
                  <a:ext cx="72008" cy="720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627784" y="2204864"/>
                  <a:ext cx="72008" cy="720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rot="18874757" flipH="1">
                <a:off x="2195735" y="1781205"/>
                <a:ext cx="504056" cy="496602"/>
                <a:chOff x="2195736" y="1780270"/>
                <a:chExt cx="504056" cy="496602"/>
              </a:xfrm>
            </p:grpSpPr>
            <p:cxnSp>
              <p:nvCxnSpPr>
                <p:cNvPr id="21" name="直接连接符 20"/>
                <p:cNvCxnSpPr/>
                <p:nvPr/>
              </p:nvCxnSpPr>
              <p:spPr>
                <a:xfrm>
                  <a:off x="2195736" y="1780270"/>
                  <a:ext cx="72008" cy="720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2627784" y="2204864"/>
                  <a:ext cx="72008" cy="720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2698888" flipH="1">
                <a:off x="2202943" y="1798673"/>
                <a:ext cx="504056" cy="496602"/>
                <a:chOff x="2195736" y="1780270"/>
                <a:chExt cx="504056" cy="496602"/>
              </a:xfrm>
            </p:grpSpPr>
            <p:cxnSp>
              <p:nvCxnSpPr>
                <p:cNvPr id="24" name="直接连接符 23"/>
                <p:cNvCxnSpPr/>
                <p:nvPr/>
              </p:nvCxnSpPr>
              <p:spPr>
                <a:xfrm>
                  <a:off x="2195736" y="1780270"/>
                  <a:ext cx="72008" cy="720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2627784" y="2204864"/>
                  <a:ext cx="72008" cy="720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cxnSp>
          <p:nvCxnSpPr>
            <p:cNvPr id="28" name="直接箭头连接符 27"/>
            <p:cNvCxnSpPr/>
            <p:nvPr/>
          </p:nvCxnSpPr>
          <p:spPr>
            <a:xfrm>
              <a:off x="1143546" y="3125698"/>
              <a:ext cx="505364" cy="1167398"/>
            </a:xfrm>
            <a:prstGeom prst="straightConnector1">
              <a:avLst/>
            </a:prstGeom>
            <a:ln>
              <a:gradFill>
                <a:gsLst>
                  <a:gs pos="0">
                    <a:schemeClr val="accent1">
                      <a:tint val="66000"/>
                      <a:satMod val="160000"/>
                      <a:alpha val="0"/>
                    </a:schemeClr>
                  </a:gs>
                  <a:gs pos="100000">
                    <a:schemeClr val="bg1"/>
                  </a:gs>
                </a:gsLst>
                <a:lin ang="5400000" scaled="0"/>
              </a:gradFill>
              <a:tailEnd type="stealth" w="lg" len="lg"/>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p:nvPr/>
          </p:nvCxnSpPr>
          <p:spPr>
            <a:xfrm flipV="1">
              <a:off x="2195736" y="3138410"/>
              <a:ext cx="593911" cy="1167398"/>
            </a:xfrm>
            <a:prstGeom prst="straightConnector1">
              <a:avLst/>
            </a:prstGeom>
            <a:ln>
              <a:gradFill>
                <a:gsLst>
                  <a:gs pos="0">
                    <a:schemeClr val="accent1">
                      <a:tint val="66000"/>
                      <a:satMod val="160000"/>
                      <a:alpha val="0"/>
                    </a:schemeClr>
                  </a:gs>
                  <a:gs pos="100000">
                    <a:schemeClr val="bg1"/>
                  </a:gs>
                </a:gsLst>
                <a:lin ang="5400000" scaled="0"/>
              </a:gradFill>
              <a:tailEnd type="stealth" w="lg" len="lg"/>
            </a:ln>
          </p:spPr>
          <p:style>
            <a:lnRef idx="1">
              <a:schemeClr val="accent1"/>
            </a:lnRef>
            <a:fillRef idx="0">
              <a:schemeClr val="accent1"/>
            </a:fillRef>
            <a:effectRef idx="0">
              <a:schemeClr val="accent1"/>
            </a:effectRef>
            <a:fontRef idx="minor">
              <a:schemeClr val="tx1"/>
            </a:fontRef>
          </p:style>
        </p:cxnSp>
        <p:sp>
          <p:nvSpPr>
            <p:cNvPr id="36" name="圆角矩形 35"/>
            <p:cNvSpPr/>
            <p:nvPr/>
          </p:nvSpPr>
          <p:spPr>
            <a:xfrm>
              <a:off x="2411760" y="2718476"/>
              <a:ext cx="604205" cy="355887"/>
            </a:xfrm>
            <a:custGeom>
              <a:avLst/>
              <a:gdLst/>
              <a:ahLst/>
              <a:cxnLst/>
              <a:rect l="l" t="t" r="r" b="b"/>
              <a:pathLst>
                <a:path w="792088" h="466553">
                  <a:moveTo>
                    <a:pt x="593956" y="159595"/>
                  </a:moveTo>
                  <a:cubicBezTo>
                    <a:pt x="538420" y="159595"/>
                    <a:pt x="493399" y="204616"/>
                    <a:pt x="493399" y="260152"/>
                  </a:cubicBezTo>
                  <a:cubicBezTo>
                    <a:pt x="493399" y="315688"/>
                    <a:pt x="538420" y="360709"/>
                    <a:pt x="593956" y="360709"/>
                  </a:cubicBezTo>
                  <a:cubicBezTo>
                    <a:pt x="649492" y="360709"/>
                    <a:pt x="694513" y="315688"/>
                    <a:pt x="694513" y="260152"/>
                  </a:cubicBezTo>
                  <a:cubicBezTo>
                    <a:pt x="694513" y="204616"/>
                    <a:pt x="649492" y="159595"/>
                    <a:pt x="593956" y="159595"/>
                  </a:cubicBezTo>
                  <a:close/>
                  <a:moveTo>
                    <a:pt x="593956" y="126076"/>
                  </a:moveTo>
                  <a:cubicBezTo>
                    <a:pt x="668004" y="126076"/>
                    <a:pt x="728032" y="186104"/>
                    <a:pt x="728032" y="260152"/>
                  </a:cubicBezTo>
                  <a:cubicBezTo>
                    <a:pt x="728032" y="334200"/>
                    <a:pt x="668004" y="394228"/>
                    <a:pt x="593956" y="394228"/>
                  </a:cubicBezTo>
                  <a:cubicBezTo>
                    <a:pt x="519908" y="394228"/>
                    <a:pt x="459880" y="334200"/>
                    <a:pt x="459880" y="260152"/>
                  </a:cubicBezTo>
                  <a:cubicBezTo>
                    <a:pt x="459880" y="186104"/>
                    <a:pt x="519908" y="126076"/>
                    <a:pt x="593956" y="126076"/>
                  </a:cubicBezTo>
                  <a:close/>
                  <a:moveTo>
                    <a:pt x="93535" y="114148"/>
                  </a:moveTo>
                  <a:cubicBezTo>
                    <a:pt x="81646" y="114148"/>
                    <a:pt x="72008" y="123786"/>
                    <a:pt x="72008" y="135675"/>
                  </a:cubicBezTo>
                  <a:lnTo>
                    <a:pt x="72008" y="164629"/>
                  </a:lnTo>
                  <a:cubicBezTo>
                    <a:pt x="72008" y="176518"/>
                    <a:pt x="81646" y="186156"/>
                    <a:pt x="93535" y="186156"/>
                  </a:cubicBezTo>
                  <a:lnTo>
                    <a:pt x="266505" y="186156"/>
                  </a:lnTo>
                  <a:cubicBezTo>
                    <a:pt x="278394" y="186156"/>
                    <a:pt x="288032" y="176518"/>
                    <a:pt x="288032" y="164629"/>
                  </a:cubicBezTo>
                  <a:lnTo>
                    <a:pt x="288032" y="135675"/>
                  </a:lnTo>
                  <a:cubicBezTo>
                    <a:pt x="288032" y="123786"/>
                    <a:pt x="278394" y="114148"/>
                    <a:pt x="266505" y="114148"/>
                  </a:cubicBezTo>
                  <a:close/>
                  <a:moveTo>
                    <a:pt x="593908" y="92328"/>
                  </a:moveTo>
                  <a:cubicBezTo>
                    <a:pt x="502319" y="92328"/>
                    <a:pt x="428072" y="166575"/>
                    <a:pt x="428072" y="258164"/>
                  </a:cubicBezTo>
                  <a:cubicBezTo>
                    <a:pt x="428072" y="349753"/>
                    <a:pt x="502319" y="424000"/>
                    <a:pt x="593908" y="424000"/>
                  </a:cubicBezTo>
                  <a:cubicBezTo>
                    <a:pt x="685497" y="424000"/>
                    <a:pt x="759744" y="349753"/>
                    <a:pt x="759744" y="258164"/>
                  </a:cubicBezTo>
                  <a:cubicBezTo>
                    <a:pt x="759744" y="166575"/>
                    <a:pt x="685497" y="92328"/>
                    <a:pt x="593908" y="92328"/>
                  </a:cubicBezTo>
                  <a:close/>
                  <a:moveTo>
                    <a:pt x="81375" y="0"/>
                  </a:moveTo>
                  <a:lnTo>
                    <a:pt x="210190" y="0"/>
                  </a:lnTo>
                  <a:cubicBezTo>
                    <a:pt x="220690" y="0"/>
                    <a:pt x="229202" y="8512"/>
                    <a:pt x="229202" y="19012"/>
                  </a:cubicBezTo>
                  <a:lnTo>
                    <a:pt x="229202" y="34505"/>
                  </a:lnTo>
                  <a:lnTo>
                    <a:pt x="756902" y="34505"/>
                  </a:lnTo>
                  <a:cubicBezTo>
                    <a:pt x="776335" y="34505"/>
                    <a:pt x="792088" y="50258"/>
                    <a:pt x="792088" y="69691"/>
                  </a:cubicBezTo>
                  <a:lnTo>
                    <a:pt x="792088" y="431367"/>
                  </a:lnTo>
                  <a:cubicBezTo>
                    <a:pt x="792088" y="450800"/>
                    <a:pt x="776335" y="466553"/>
                    <a:pt x="756902" y="466553"/>
                  </a:cubicBezTo>
                  <a:lnTo>
                    <a:pt x="35186" y="466553"/>
                  </a:lnTo>
                  <a:cubicBezTo>
                    <a:pt x="15753" y="466553"/>
                    <a:pt x="0" y="450800"/>
                    <a:pt x="0" y="431367"/>
                  </a:cubicBezTo>
                  <a:lnTo>
                    <a:pt x="0" y="69691"/>
                  </a:lnTo>
                  <a:cubicBezTo>
                    <a:pt x="0" y="50258"/>
                    <a:pt x="15753" y="34505"/>
                    <a:pt x="35186" y="34505"/>
                  </a:cubicBezTo>
                  <a:lnTo>
                    <a:pt x="62363" y="34505"/>
                  </a:lnTo>
                  <a:lnTo>
                    <a:pt x="62363" y="19012"/>
                  </a:lnTo>
                  <a:cubicBezTo>
                    <a:pt x="62363" y="8512"/>
                    <a:pt x="70875" y="0"/>
                    <a:pt x="8137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箭头连接符 47"/>
            <p:cNvCxnSpPr/>
            <p:nvPr/>
          </p:nvCxnSpPr>
          <p:spPr>
            <a:xfrm flipH="1">
              <a:off x="2041701" y="3161560"/>
              <a:ext cx="593911" cy="1167398"/>
            </a:xfrm>
            <a:prstGeom prst="straightConnector1">
              <a:avLst/>
            </a:prstGeom>
            <a:ln>
              <a:gradFill>
                <a:gsLst>
                  <a:gs pos="0">
                    <a:schemeClr val="accent1">
                      <a:tint val="66000"/>
                      <a:satMod val="160000"/>
                      <a:alpha val="0"/>
                    </a:schemeClr>
                  </a:gs>
                  <a:gs pos="100000">
                    <a:schemeClr val="bg1"/>
                  </a:gs>
                </a:gsLst>
                <a:lin ang="5400000" scaled="0"/>
              </a:gradFill>
              <a:tailEnd type="stealth" w="lg" len="lg"/>
            </a:ln>
          </p:spPr>
          <p:style>
            <a:lnRef idx="1">
              <a:schemeClr val="accent1"/>
            </a:lnRef>
            <a:fillRef idx="0">
              <a:schemeClr val="accent1"/>
            </a:fillRef>
            <a:effectRef idx="0">
              <a:schemeClr val="accent1"/>
            </a:effectRef>
            <a:fontRef idx="minor">
              <a:schemeClr val="tx1"/>
            </a:fontRef>
          </p:style>
        </p:cxnSp>
        <p:sp>
          <p:nvSpPr>
            <p:cNvPr id="2075" name="TextBox 2074"/>
            <p:cNvSpPr txBox="1"/>
            <p:nvPr/>
          </p:nvSpPr>
          <p:spPr>
            <a:xfrm>
              <a:off x="1373078" y="4973106"/>
              <a:ext cx="954107" cy="400110"/>
            </a:xfrm>
            <a:prstGeom prst="rect">
              <a:avLst/>
            </a:prstGeom>
            <a:noFill/>
          </p:spPr>
          <p:txBody>
            <a:bodyPr wrap="none" rtlCol="0">
              <a:spAutoFit/>
            </a:bodyPr>
            <a:lstStyle/>
            <a:p>
              <a:r>
                <a:rPr lang="zh-CN" altLang="en-US" sz="2000" dirty="0" smtClean="0">
                  <a:solidFill>
                    <a:schemeClr val="bg1"/>
                  </a:solidFill>
                </a:rPr>
                <a:t>目标物</a:t>
              </a:r>
              <a:endParaRPr lang="zh-CN" altLang="en-US" sz="2000" dirty="0">
                <a:solidFill>
                  <a:schemeClr val="bg1"/>
                </a:solidFill>
              </a:endParaRPr>
            </a:p>
          </p:txBody>
        </p:sp>
        <p:sp>
          <p:nvSpPr>
            <p:cNvPr id="106" name="TextBox 105"/>
            <p:cNvSpPr txBox="1"/>
            <p:nvPr/>
          </p:nvSpPr>
          <p:spPr>
            <a:xfrm>
              <a:off x="2230461" y="2326815"/>
              <a:ext cx="954107" cy="400110"/>
            </a:xfrm>
            <a:prstGeom prst="rect">
              <a:avLst/>
            </a:prstGeom>
            <a:noFill/>
          </p:spPr>
          <p:txBody>
            <a:bodyPr wrap="none" rtlCol="0">
              <a:spAutoFit/>
            </a:bodyPr>
            <a:lstStyle/>
            <a:p>
              <a:r>
                <a:rPr lang="zh-CN" altLang="en-US" sz="2000" dirty="0" smtClean="0">
                  <a:solidFill>
                    <a:schemeClr val="bg1"/>
                  </a:solidFill>
                </a:rPr>
                <a:t>传感器</a:t>
              </a:r>
              <a:endParaRPr lang="zh-CN" altLang="en-US" sz="2000" dirty="0">
                <a:solidFill>
                  <a:schemeClr val="bg1"/>
                </a:solidFill>
              </a:endParaRPr>
            </a:p>
          </p:txBody>
        </p:sp>
        <p:sp>
          <p:nvSpPr>
            <p:cNvPr id="107" name="TextBox 106"/>
            <p:cNvSpPr txBox="1"/>
            <p:nvPr/>
          </p:nvSpPr>
          <p:spPr>
            <a:xfrm rot="17889505">
              <a:off x="2061687" y="3775953"/>
              <a:ext cx="954107" cy="400110"/>
            </a:xfrm>
            <a:prstGeom prst="rect">
              <a:avLst/>
            </a:prstGeom>
            <a:noFill/>
          </p:spPr>
          <p:txBody>
            <a:bodyPr wrap="none" rtlCol="0">
              <a:spAutoFit/>
            </a:bodyPr>
            <a:lstStyle/>
            <a:p>
              <a:r>
                <a:rPr lang="zh-CN" altLang="en-US" sz="2000" dirty="0" smtClean="0">
                  <a:solidFill>
                    <a:schemeClr val="bg1"/>
                  </a:solidFill>
                </a:rPr>
                <a:t>电磁波</a:t>
              </a:r>
              <a:endParaRPr lang="zh-CN" altLang="en-US" sz="2000" dirty="0">
                <a:solidFill>
                  <a:schemeClr val="bg1"/>
                </a:solidFill>
              </a:endParaRPr>
            </a:p>
          </p:txBody>
        </p:sp>
      </p:grpSp>
      <p:grpSp>
        <p:nvGrpSpPr>
          <p:cNvPr id="4" name="组合 3"/>
          <p:cNvGrpSpPr/>
          <p:nvPr/>
        </p:nvGrpSpPr>
        <p:grpSpPr>
          <a:xfrm>
            <a:off x="2882374" y="3356992"/>
            <a:ext cx="5419174" cy="1395885"/>
            <a:chOff x="2882374" y="3356992"/>
            <a:chExt cx="5419174" cy="1395885"/>
          </a:xfrm>
        </p:grpSpPr>
        <p:grpSp>
          <p:nvGrpSpPr>
            <p:cNvPr id="66" name="组合 65"/>
            <p:cNvGrpSpPr/>
            <p:nvPr/>
          </p:nvGrpSpPr>
          <p:grpSpPr>
            <a:xfrm>
              <a:off x="2882374" y="3356992"/>
              <a:ext cx="5419174" cy="1395885"/>
              <a:chOff x="2940249" y="3356992"/>
              <a:chExt cx="5419174" cy="1395885"/>
            </a:xfrm>
            <a:solidFill>
              <a:srgbClr val="000019">
                <a:alpha val="30000"/>
              </a:srgbClr>
            </a:solidFill>
          </p:grpSpPr>
          <p:sp>
            <p:nvSpPr>
              <p:cNvPr id="64" name="圆角矩形 63"/>
              <p:cNvSpPr/>
              <p:nvPr/>
            </p:nvSpPr>
            <p:spPr>
              <a:xfrm>
                <a:off x="3184568" y="3356992"/>
                <a:ext cx="5174855" cy="1395885"/>
              </a:xfrm>
              <a:prstGeom prst="roundRect">
                <a:avLst>
                  <a:gd name="adj" fmla="val 754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16200000">
                <a:off x="2918393" y="3932774"/>
                <a:ext cx="288032" cy="24432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TextBox 67"/>
            <p:cNvSpPr txBox="1"/>
            <p:nvPr/>
          </p:nvSpPr>
          <p:spPr>
            <a:xfrm>
              <a:off x="3370383" y="3440678"/>
              <a:ext cx="2954655" cy="461665"/>
            </a:xfrm>
            <a:prstGeom prst="rect">
              <a:avLst/>
            </a:prstGeom>
            <a:noFill/>
          </p:spPr>
          <p:txBody>
            <a:bodyPr wrap="none" rtlCol="0">
              <a:spAutoFit/>
            </a:bodyPr>
            <a:lstStyle/>
            <a:p>
              <a:r>
                <a:rPr lang="zh-CN" altLang="en-US" sz="2400" b="1" dirty="0" smtClean="0">
                  <a:solidFill>
                    <a:schemeClr val="bg1"/>
                  </a:solidFill>
                </a:rPr>
                <a:t>遥感常用电磁波段：</a:t>
              </a:r>
              <a:endParaRPr lang="zh-CN" altLang="en-US" sz="2400" b="1" dirty="0">
                <a:solidFill>
                  <a:schemeClr val="bg1"/>
                </a:solidFill>
              </a:endParaRPr>
            </a:p>
          </p:txBody>
        </p:sp>
        <p:cxnSp>
          <p:nvCxnSpPr>
            <p:cNvPr id="70" name="直接连接符 69"/>
            <p:cNvCxnSpPr/>
            <p:nvPr/>
          </p:nvCxnSpPr>
          <p:spPr>
            <a:xfrm>
              <a:off x="3448138" y="3902343"/>
              <a:ext cx="4464496" cy="0"/>
            </a:xfrm>
            <a:prstGeom prst="line">
              <a:avLst/>
            </a:prstGeom>
            <a:ln>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sp>
          <p:nvSpPr>
            <p:cNvPr id="71" name="TextBox 70"/>
            <p:cNvSpPr txBox="1"/>
            <p:nvPr/>
          </p:nvSpPr>
          <p:spPr>
            <a:xfrm>
              <a:off x="3454152" y="4067780"/>
              <a:ext cx="4493538" cy="461665"/>
            </a:xfrm>
            <a:prstGeom prst="rect">
              <a:avLst/>
            </a:prstGeom>
            <a:noFill/>
          </p:spPr>
          <p:txBody>
            <a:bodyPr wrap="none" rtlCol="0">
              <a:spAutoFit/>
            </a:bodyPr>
            <a:lstStyle/>
            <a:p>
              <a:r>
                <a:rPr lang="zh-CN" altLang="en-US" sz="2400" dirty="0" smtClean="0">
                  <a:solidFill>
                    <a:schemeClr val="bg1"/>
                  </a:solidFill>
                </a:rPr>
                <a:t>紫外线、可见光、红外线、微波</a:t>
              </a:r>
              <a:endParaRPr lang="zh-CN" altLang="en-US" sz="2400" dirty="0">
                <a:solidFill>
                  <a:schemeClr val="bg1"/>
                </a:solidFill>
              </a:endParaRPr>
            </a:p>
          </p:txBody>
        </p:sp>
      </p:grpSp>
    </p:spTree>
    <p:extLst>
      <p:ext uri="{BB962C8B-B14F-4D97-AF65-F5344CB8AC3E}">
        <p14:creationId xmlns:p14="http://schemas.microsoft.com/office/powerpoint/2010/main" val="1980827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grpSp>
        <p:nvGrpSpPr>
          <p:cNvPr id="8" name="组合 7"/>
          <p:cNvGrpSpPr/>
          <p:nvPr/>
        </p:nvGrpSpPr>
        <p:grpSpPr>
          <a:xfrm>
            <a:off x="3448138" y="523803"/>
            <a:ext cx="5269260" cy="3897724"/>
            <a:chOff x="3448138" y="523803"/>
            <a:chExt cx="5269260" cy="3897724"/>
          </a:xfrm>
        </p:grpSpPr>
        <p:pic>
          <p:nvPicPr>
            <p:cNvPr id="3076" name="Picture 4" descr="http://www.sinaimg.cn/dy/slidenews/1_img/2011_19/18793_97709_8058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48138" y="523803"/>
              <a:ext cx="5269260" cy="351099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778268" y="4052195"/>
              <a:ext cx="2262158" cy="369332"/>
            </a:xfrm>
            <a:prstGeom prst="rect">
              <a:avLst/>
            </a:prstGeom>
            <a:noFill/>
          </p:spPr>
          <p:txBody>
            <a:bodyPr wrap="none" rtlCol="0">
              <a:spAutoFit/>
            </a:bodyPr>
            <a:lstStyle/>
            <a:p>
              <a:r>
                <a:rPr lang="zh-CN" altLang="en-US" dirty="0" smtClean="0">
                  <a:solidFill>
                    <a:schemeClr val="bg1"/>
                  </a:solidFill>
                </a:rPr>
                <a:t>可见光航拍遥感影像</a:t>
              </a:r>
              <a:endParaRPr lang="zh-CN" altLang="en-US" dirty="0">
                <a:solidFill>
                  <a:schemeClr val="bg1"/>
                </a:solidFill>
              </a:endParaRPr>
            </a:p>
          </p:txBody>
        </p:sp>
        <p:sp>
          <p:nvSpPr>
            <p:cNvPr id="3" name="等腰三角形 2"/>
            <p:cNvSpPr/>
            <p:nvPr/>
          </p:nvSpPr>
          <p:spPr>
            <a:xfrm>
              <a:off x="3577845" y="4168687"/>
              <a:ext cx="197127" cy="16993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423802" y="523803"/>
            <a:ext cx="2892225" cy="3929082"/>
            <a:chOff x="423802" y="523803"/>
            <a:chExt cx="2892225" cy="3929082"/>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3802" y="523803"/>
              <a:ext cx="2857500" cy="3524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746367" y="4083553"/>
              <a:ext cx="1569660" cy="369332"/>
            </a:xfrm>
            <a:prstGeom prst="rect">
              <a:avLst/>
            </a:prstGeom>
            <a:noFill/>
          </p:spPr>
          <p:txBody>
            <a:bodyPr wrap="none" rtlCol="0">
              <a:spAutoFit/>
            </a:bodyPr>
            <a:lstStyle/>
            <a:p>
              <a:r>
                <a:rPr lang="zh-CN" altLang="en-US" dirty="0" smtClean="0">
                  <a:solidFill>
                    <a:schemeClr val="bg1"/>
                  </a:solidFill>
                </a:rPr>
                <a:t>红外遥感影像</a:t>
              </a:r>
              <a:endParaRPr lang="zh-CN" altLang="en-US" dirty="0">
                <a:solidFill>
                  <a:schemeClr val="bg1"/>
                </a:solidFill>
              </a:endParaRPr>
            </a:p>
          </p:txBody>
        </p:sp>
        <p:sp>
          <p:nvSpPr>
            <p:cNvPr id="9" name="等腰三角形 8"/>
            <p:cNvSpPr/>
            <p:nvPr/>
          </p:nvSpPr>
          <p:spPr>
            <a:xfrm>
              <a:off x="1527072" y="4173061"/>
              <a:ext cx="197127" cy="16993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5234838" y="4268219"/>
            <a:ext cx="3482560" cy="1924050"/>
            <a:chOff x="5234838" y="4268219"/>
            <a:chExt cx="3482560" cy="1924050"/>
          </a:xfrm>
        </p:grpSpPr>
        <p:pic>
          <p:nvPicPr>
            <p:cNvPr id="307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12398" y="4268219"/>
              <a:ext cx="1905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5234838" y="5822937"/>
              <a:ext cx="1569660" cy="369332"/>
            </a:xfrm>
            <a:prstGeom prst="rect">
              <a:avLst/>
            </a:prstGeom>
            <a:noFill/>
          </p:spPr>
          <p:txBody>
            <a:bodyPr wrap="none" rtlCol="0">
              <a:spAutoFit/>
            </a:bodyPr>
            <a:lstStyle/>
            <a:p>
              <a:r>
                <a:rPr lang="zh-CN" altLang="en-US" dirty="0" smtClean="0">
                  <a:solidFill>
                    <a:schemeClr val="bg1"/>
                  </a:solidFill>
                </a:rPr>
                <a:t>微波遥感影像</a:t>
              </a:r>
              <a:endParaRPr lang="zh-CN" altLang="en-US" dirty="0">
                <a:solidFill>
                  <a:schemeClr val="bg1"/>
                </a:solidFill>
              </a:endParaRPr>
            </a:p>
          </p:txBody>
        </p:sp>
        <p:sp>
          <p:nvSpPr>
            <p:cNvPr id="10" name="等腰三角形 9"/>
            <p:cNvSpPr/>
            <p:nvPr/>
          </p:nvSpPr>
          <p:spPr>
            <a:xfrm rot="5400000">
              <a:off x="6507737" y="5604680"/>
              <a:ext cx="197127" cy="16993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364986920"/>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0" y="0"/>
            <a:ext cx="9144000" cy="6858000"/>
          </a:xfrm>
          <a:prstGeom prst="rect">
            <a:avLst/>
          </a:prstGeom>
          <a:solidFill>
            <a:srgbClr val="00001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9861" y="458881"/>
            <a:ext cx="5071098" cy="2910808"/>
          </a:xfrm>
          <a:prstGeom prst="rect">
            <a:avLst/>
          </a:prstGeom>
          <a:ln w="12700">
            <a:solidFill>
              <a:srgbClr val="6FC2F5"/>
            </a:solidFill>
          </a:ln>
        </p:spPr>
      </p:pic>
      <p:pic>
        <p:nvPicPr>
          <p:cNvPr id="22" name="图片 21"/>
          <p:cNvPicPr>
            <a:picLocks noChangeAspect="1"/>
          </p:cNvPicPr>
          <p:nvPr/>
        </p:nvPicPr>
        <p:blipFill>
          <a:blip r:embed="rId3">
            <a:extLst>
              <a:ext uri="{BEBA8EAE-BF5A-486C-A8C5-ECC9F3942E4B}">
                <a14:imgProps xmlns:a14="http://schemas.microsoft.com/office/drawing/2010/main">
                  <a14:imgLayer r:embed="rId4">
                    <a14:imgEffect>
                      <a14:saturation sat="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699861" y="3542528"/>
            <a:ext cx="5071098" cy="2910808"/>
          </a:xfrm>
          <a:prstGeom prst="rect">
            <a:avLst/>
          </a:prstGeom>
          <a:ln w="12700">
            <a:solidFill>
              <a:srgbClr val="6FC2F5"/>
            </a:solidFill>
          </a:ln>
        </p:spPr>
      </p:pic>
      <p:sp>
        <p:nvSpPr>
          <p:cNvPr id="23" name="TextBox 22"/>
          <p:cNvSpPr txBox="1"/>
          <p:nvPr/>
        </p:nvSpPr>
        <p:spPr>
          <a:xfrm>
            <a:off x="5842966" y="5441969"/>
            <a:ext cx="2833490" cy="1011367"/>
          </a:xfrm>
          <a:prstGeom prst="rect">
            <a:avLst/>
          </a:prstGeom>
          <a:noFill/>
        </p:spPr>
        <p:txBody>
          <a:bodyPr wrap="square" rtlCol="0">
            <a:spAutoFit/>
          </a:bodyPr>
          <a:lstStyle/>
          <a:p>
            <a:pPr>
              <a:lnSpc>
                <a:spcPct val="120000"/>
              </a:lnSpc>
              <a:spcBef>
                <a:spcPts val="600"/>
              </a:spcBef>
            </a:pPr>
            <a:r>
              <a:rPr lang="zh-CN" altLang="en-US" sz="2600" dirty="0" smtClean="0">
                <a:solidFill>
                  <a:schemeClr val="bg1"/>
                </a:solidFill>
              </a:rPr>
              <a:t>不同物体的反射率是不同的</a:t>
            </a:r>
            <a:endParaRPr lang="en-US" altLang="zh-CN" sz="2600" dirty="0" smtClean="0">
              <a:solidFill>
                <a:schemeClr val="bg1"/>
              </a:solidFill>
            </a:endParaRPr>
          </a:p>
        </p:txBody>
      </p:sp>
      <p:sp>
        <p:nvSpPr>
          <p:cNvPr id="35" name="TextBox 34"/>
          <p:cNvSpPr txBox="1"/>
          <p:nvPr/>
        </p:nvSpPr>
        <p:spPr>
          <a:xfrm>
            <a:off x="5856881" y="421692"/>
            <a:ext cx="3035599" cy="1200329"/>
          </a:xfrm>
          <a:prstGeom prst="rect">
            <a:avLst/>
          </a:prstGeom>
          <a:noFill/>
        </p:spPr>
        <p:txBody>
          <a:bodyPr wrap="square" rtlCol="0">
            <a:spAutoFit/>
          </a:bodyPr>
          <a:lstStyle/>
          <a:p>
            <a:pPr>
              <a:lnSpc>
                <a:spcPct val="150000"/>
              </a:lnSpc>
            </a:pPr>
            <a:r>
              <a:rPr lang="zh-CN" altLang="en-US" sz="2400" dirty="0" smtClean="0">
                <a:solidFill>
                  <a:schemeClr val="bg1"/>
                </a:solidFill>
              </a:rPr>
              <a:t>根据遥感图像为什么能分辨不同的物体？</a:t>
            </a:r>
            <a:endParaRPr lang="zh-CN" altLang="en-US" sz="2400" dirty="0">
              <a:solidFill>
                <a:schemeClr val="bg1"/>
              </a:solidFill>
            </a:endParaRPr>
          </a:p>
        </p:txBody>
      </p:sp>
    </p:spTree>
    <p:extLst>
      <p:ext uri="{BB962C8B-B14F-4D97-AF65-F5344CB8AC3E}">
        <p14:creationId xmlns:p14="http://schemas.microsoft.com/office/powerpoint/2010/main" val="2607498116"/>
      </p:ext>
    </p:extLst>
  </p:cSld>
  <p:clrMapOvr>
    <a:masterClrMapping/>
  </p:clrMapOvr>
  <p:transition spd="slow">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395536" y="4953805"/>
            <a:ext cx="8208912" cy="0"/>
          </a:xfrm>
          <a:prstGeom prst="line">
            <a:avLst/>
          </a:prstGeom>
          <a:ln>
            <a:gradFill flip="none" rotWithShape="1">
              <a:gsLst>
                <a:gs pos="0">
                  <a:schemeClr val="accent1">
                    <a:tint val="66000"/>
                    <a:satMod val="160000"/>
                    <a:alpha val="0"/>
                  </a:schemeClr>
                </a:gs>
                <a:gs pos="50000">
                  <a:schemeClr val="bg1"/>
                </a:gs>
                <a:gs pos="100000">
                  <a:schemeClr val="accent1">
                    <a:tint val="23500"/>
                    <a:satMod val="16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1531574" y="4437112"/>
            <a:ext cx="736170" cy="516693"/>
            <a:chOff x="1531574" y="4149080"/>
            <a:chExt cx="736170" cy="516693"/>
          </a:xfrm>
        </p:grpSpPr>
        <p:sp>
          <p:nvSpPr>
            <p:cNvPr id="3" name="等腰三角形 2"/>
            <p:cNvSpPr/>
            <p:nvPr/>
          </p:nvSpPr>
          <p:spPr>
            <a:xfrm>
              <a:off x="1531574" y="4149080"/>
              <a:ext cx="304122" cy="516693"/>
            </a:xfrm>
            <a:custGeom>
              <a:avLst/>
              <a:gdLst/>
              <a:ahLst/>
              <a:cxnLst/>
              <a:rect l="l" t="t" r="r" b="b"/>
              <a:pathLst>
                <a:path w="417646" h="709567">
                  <a:moveTo>
                    <a:pt x="208823" y="0"/>
                  </a:moveTo>
                  <a:lnTo>
                    <a:pt x="341446" y="228661"/>
                  </a:lnTo>
                  <a:lnTo>
                    <a:pt x="300363" y="228661"/>
                  </a:lnTo>
                  <a:lnTo>
                    <a:pt x="401627" y="403255"/>
                  </a:lnTo>
                  <a:lnTo>
                    <a:pt x="320503" y="403255"/>
                  </a:lnTo>
                  <a:lnTo>
                    <a:pt x="417646" y="570744"/>
                  </a:lnTo>
                  <a:lnTo>
                    <a:pt x="275135" y="570744"/>
                  </a:lnTo>
                  <a:lnTo>
                    <a:pt x="275135" y="709567"/>
                  </a:lnTo>
                  <a:lnTo>
                    <a:pt x="142512" y="709567"/>
                  </a:lnTo>
                  <a:lnTo>
                    <a:pt x="142512" y="570744"/>
                  </a:lnTo>
                  <a:lnTo>
                    <a:pt x="0" y="570744"/>
                  </a:lnTo>
                  <a:lnTo>
                    <a:pt x="97144" y="403255"/>
                  </a:lnTo>
                  <a:lnTo>
                    <a:pt x="16020" y="403255"/>
                  </a:lnTo>
                  <a:lnTo>
                    <a:pt x="117285" y="228661"/>
                  </a:lnTo>
                  <a:lnTo>
                    <a:pt x="76200" y="22866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a:off x="1815658" y="4263918"/>
              <a:ext cx="452086" cy="401855"/>
            </a:xfrm>
            <a:custGeom>
              <a:avLst/>
              <a:gdLst/>
              <a:ahLst/>
              <a:cxnLst/>
              <a:rect l="l" t="t" r="r" b="b"/>
              <a:pathLst>
                <a:path w="648072" h="576065">
                  <a:moveTo>
                    <a:pt x="324036" y="0"/>
                  </a:moveTo>
                  <a:lnTo>
                    <a:pt x="648072" y="288032"/>
                  </a:lnTo>
                  <a:lnTo>
                    <a:pt x="561197" y="288032"/>
                  </a:lnTo>
                  <a:lnTo>
                    <a:pt x="561197" y="576065"/>
                  </a:lnTo>
                  <a:lnTo>
                    <a:pt x="86875" y="576065"/>
                  </a:lnTo>
                  <a:lnTo>
                    <a:pt x="86875" y="288032"/>
                  </a:lnTo>
                  <a:lnTo>
                    <a:pt x="0" y="28803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881501" y="2708920"/>
            <a:ext cx="353389" cy="356313"/>
            <a:chOff x="2192524" y="1776543"/>
            <a:chExt cx="514475" cy="518732"/>
          </a:xfrm>
        </p:grpSpPr>
        <p:sp>
          <p:nvSpPr>
            <p:cNvPr id="12" name="椭圆 11"/>
            <p:cNvSpPr/>
            <p:nvPr/>
          </p:nvSpPr>
          <p:spPr>
            <a:xfrm>
              <a:off x="2267744" y="1844824"/>
              <a:ext cx="360040" cy="3600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2195736" y="1780270"/>
              <a:ext cx="504056" cy="496602"/>
              <a:chOff x="2195736" y="1780270"/>
              <a:chExt cx="504056" cy="496602"/>
            </a:xfrm>
          </p:grpSpPr>
          <p:cxnSp>
            <p:nvCxnSpPr>
              <p:cNvPr id="14" name="直接连接符 13"/>
              <p:cNvCxnSpPr/>
              <p:nvPr/>
            </p:nvCxnSpPr>
            <p:spPr>
              <a:xfrm>
                <a:off x="2195736" y="1780270"/>
                <a:ext cx="72008" cy="720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2627784" y="2204864"/>
                <a:ext cx="72008" cy="720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flipH="1">
              <a:off x="2192524" y="1776543"/>
              <a:ext cx="504056" cy="496602"/>
              <a:chOff x="2195736" y="1780270"/>
              <a:chExt cx="504056" cy="496602"/>
            </a:xfrm>
          </p:grpSpPr>
          <p:cxnSp>
            <p:nvCxnSpPr>
              <p:cNvPr id="18" name="直接连接符 17"/>
              <p:cNvCxnSpPr/>
              <p:nvPr/>
            </p:nvCxnSpPr>
            <p:spPr>
              <a:xfrm>
                <a:off x="2195736" y="1780270"/>
                <a:ext cx="72008" cy="720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627784" y="2204864"/>
                <a:ext cx="72008" cy="720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rot="18874757" flipH="1">
              <a:off x="2195735" y="1781205"/>
              <a:ext cx="504056" cy="496602"/>
              <a:chOff x="2195736" y="1780270"/>
              <a:chExt cx="504056" cy="496602"/>
            </a:xfrm>
          </p:grpSpPr>
          <p:cxnSp>
            <p:nvCxnSpPr>
              <p:cNvPr id="21" name="直接连接符 20"/>
              <p:cNvCxnSpPr/>
              <p:nvPr/>
            </p:nvCxnSpPr>
            <p:spPr>
              <a:xfrm>
                <a:off x="2195736" y="1780270"/>
                <a:ext cx="72008" cy="720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2627784" y="2204864"/>
                <a:ext cx="72008" cy="720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2698888" flipH="1">
              <a:off x="2202943" y="1798673"/>
              <a:ext cx="504056" cy="496602"/>
              <a:chOff x="2195736" y="1780270"/>
              <a:chExt cx="504056" cy="496602"/>
            </a:xfrm>
          </p:grpSpPr>
          <p:cxnSp>
            <p:nvCxnSpPr>
              <p:cNvPr id="24" name="直接连接符 23"/>
              <p:cNvCxnSpPr/>
              <p:nvPr/>
            </p:nvCxnSpPr>
            <p:spPr>
              <a:xfrm>
                <a:off x="2195736" y="1780270"/>
                <a:ext cx="72008" cy="720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2627784" y="2204864"/>
                <a:ext cx="72008" cy="720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cxnSp>
        <p:nvCxnSpPr>
          <p:cNvPr id="28" name="直接箭头连接符 27"/>
          <p:cNvCxnSpPr/>
          <p:nvPr/>
        </p:nvCxnSpPr>
        <p:spPr>
          <a:xfrm>
            <a:off x="1143546" y="3125698"/>
            <a:ext cx="505364" cy="1167398"/>
          </a:xfrm>
          <a:prstGeom prst="straightConnector1">
            <a:avLst/>
          </a:prstGeom>
          <a:ln>
            <a:gradFill>
              <a:gsLst>
                <a:gs pos="0">
                  <a:schemeClr val="accent1">
                    <a:tint val="66000"/>
                    <a:satMod val="160000"/>
                    <a:alpha val="0"/>
                  </a:schemeClr>
                </a:gs>
                <a:gs pos="100000">
                  <a:schemeClr val="bg1"/>
                </a:gs>
              </a:gsLst>
              <a:lin ang="5400000" scaled="0"/>
            </a:gradFill>
            <a:tailEnd type="stealth" w="lg" len="lg"/>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p:nvPr/>
        </p:nvCxnSpPr>
        <p:spPr>
          <a:xfrm flipV="1">
            <a:off x="2195736" y="3138410"/>
            <a:ext cx="593911" cy="1167398"/>
          </a:xfrm>
          <a:prstGeom prst="straightConnector1">
            <a:avLst/>
          </a:prstGeom>
          <a:ln>
            <a:gradFill>
              <a:gsLst>
                <a:gs pos="0">
                  <a:schemeClr val="accent1">
                    <a:tint val="66000"/>
                    <a:satMod val="160000"/>
                    <a:alpha val="0"/>
                  </a:schemeClr>
                </a:gs>
                <a:gs pos="100000">
                  <a:schemeClr val="bg1"/>
                </a:gs>
              </a:gsLst>
              <a:lin ang="5400000" scaled="0"/>
            </a:gradFill>
            <a:tailEnd type="stealth" w="lg" len="lg"/>
          </a:ln>
        </p:spPr>
        <p:style>
          <a:lnRef idx="1">
            <a:schemeClr val="accent1"/>
          </a:lnRef>
          <a:fillRef idx="0">
            <a:schemeClr val="accent1"/>
          </a:fillRef>
          <a:effectRef idx="0">
            <a:schemeClr val="accent1"/>
          </a:effectRef>
          <a:fontRef idx="minor">
            <a:schemeClr val="tx1"/>
          </a:fontRef>
        </p:style>
      </p:cxnSp>
      <p:sp>
        <p:nvSpPr>
          <p:cNvPr id="36" name="圆角矩形 35"/>
          <p:cNvSpPr/>
          <p:nvPr/>
        </p:nvSpPr>
        <p:spPr>
          <a:xfrm>
            <a:off x="2411760" y="2718476"/>
            <a:ext cx="604205" cy="355887"/>
          </a:xfrm>
          <a:custGeom>
            <a:avLst/>
            <a:gdLst/>
            <a:ahLst/>
            <a:cxnLst/>
            <a:rect l="l" t="t" r="r" b="b"/>
            <a:pathLst>
              <a:path w="792088" h="466553">
                <a:moveTo>
                  <a:pt x="593956" y="159595"/>
                </a:moveTo>
                <a:cubicBezTo>
                  <a:pt x="538420" y="159595"/>
                  <a:pt x="493399" y="204616"/>
                  <a:pt x="493399" y="260152"/>
                </a:cubicBezTo>
                <a:cubicBezTo>
                  <a:pt x="493399" y="315688"/>
                  <a:pt x="538420" y="360709"/>
                  <a:pt x="593956" y="360709"/>
                </a:cubicBezTo>
                <a:cubicBezTo>
                  <a:pt x="649492" y="360709"/>
                  <a:pt x="694513" y="315688"/>
                  <a:pt x="694513" y="260152"/>
                </a:cubicBezTo>
                <a:cubicBezTo>
                  <a:pt x="694513" y="204616"/>
                  <a:pt x="649492" y="159595"/>
                  <a:pt x="593956" y="159595"/>
                </a:cubicBezTo>
                <a:close/>
                <a:moveTo>
                  <a:pt x="593956" y="126076"/>
                </a:moveTo>
                <a:cubicBezTo>
                  <a:pt x="668004" y="126076"/>
                  <a:pt x="728032" y="186104"/>
                  <a:pt x="728032" y="260152"/>
                </a:cubicBezTo>
                <a:cubicBezTo>
                  <a:pt x="728032" y="334200"/>
                  <a:pt x="668004" y="394228"/>
                  <a:pt x="593956" y="394228"/>
                </a:cubicBezTo>
                <a:cubicBezTo>
                  <a:pt x="519908" y="394228"/>
                  <a:pt x="459880" y="334200"/>
                  <a:pt x="459880" y="260152"/>
                </a:cubicBezTo>
                <a:cubicBezTo>
                  <a:pt x="459880" y="186104"/>
                  <a:pt x="519908" y="126076"/>
                  <a:pt x="593956" y="126076"/>
                </a:cubicBezTo>
                <a:close/>
                <a:moveTo>
                  <a:pt x="93535" y="114148"/>
                </a:moveTo>
                <a:cubicBezTo>
                  <a:pt x="81646" y="114148"/>
                  <a:pt x="72008" y="123786"/>
                  <a:pt x="72008" y="135675"/>
                </a:cubicBezTo>
                <a:lnTo>
                  <a:pt x="72008" y="164629"/>
                </a:lnTo>
                <a:cubicBezTo>
                  <a:pt x="72008" y="176518"/>
                  <a:pt x="81646" y="186156"/>
                  <a:pt x="93535" y="186156"/>
                </a:cubicBezTo>
                <a:lnTo>
                  <a:pt x="266505" y="186156"/>
                </a:lnTo>
                <a:cubicBezTo>
                  <a:pt x="278394" y="186156"/>
                  <a:pt x="288032" y="176518"/>
                  <a:pt x="288032" y="164629"/>
                </a:cubicBezTo>
                <a:lnTo>
                  <a:pt x="288032" y="135675"/>
                </a:lnTo>
                <a:cubicBezTo>
                  <a:pt x="288032" y="123786"/>
                  <a:pt x="278394" y="114148"/>
                  <a:pt x="266505" y="114148"/>
                </a:cubicBezTo>
                <a:close/>
                <a:moveTo>
                  <a:pt x="593908" y="92328"/>
                </a:moveTo>
                <a:cubicBezTo>
                  <a:pt x="502319" y="92328"/>
                  <a:pt x="428072" y="166575"/>
                  <a:pt x="428072" y="258164"/>
                </a:cubicBezTo>
                <a:cubicBezTo>
                  <a:pt x="428072" y="349753"/>
                  <a:pt x="502319" y="424000"/>
                  <a:pt x="593908" y="424000"/>
                </a:cubicBezTo>
                <a:cubicBezTo>
                  <a:pt x="685497" y="424000"/>
                  <a:pt x="759744" y="349753"/>
                  <a:pt x="759744" y="258164"/>
                </a:cubicBezTo>
                <a:cubicBezTo>
                  <a:pt x="759744" y="166575"/>
                  <a:pt x="685497" y="92328"/>
                  <a:pt x="593908" y="92328"/>
                </a:cubicBezTo>
                <a:close/>
                <a:moveTo>
                  <a:pt x="81375" y="0"/>
                </a:moveTo>
                <a:lnTo>
                  <a:pt x="210190" y="0"/>
                </a:lnTo>
                <a:cubicBezTo>
                  <a:pt x="220690" y="0"/>
                  <a:pt x="229202" y="8512"/>
                  <a:pt x="229202" y="19012"/>
                </a:cubicBezTo>
                <a:lnTo>
                  <a:pt x="229202" y="34505"/>
                </a:lnTo>
                <a:lnTo>
                  <a:pt x="756902" y="34505"/>
                </a:lnTo>
                <a:cubicBezTo>
                  <a:pt x="776335" y="34505"/>
                  <a:pt x="792088" y="50258"/>
                  <a:pt x="792088" y="69691"/>
                </a:cubicBezTo>
                <a:lnTo>
                  <a:pt x="792088" y="431367"/>
                </a:lnTo>
                <a:cubicBezTo>
                  <a:pt x="792088" y="450800"/>
                  <a:pt x="776335" y="466553"/>
                  <a:pt x="756902" y="466553"/>
                </a:cubicBezTo>
                <a:lnTo>
                  <a:pt x="35186" y="466553"/>
                </a:lnTo>
                <a:cubicBezTo>
                  <a:pt x="15753" y="466553"/>
                  <a:pt x="0" y="450800"/>
                  <a:pt x="0" y="431367"/>
                </a:cubicBezTo>
                <a:lnTo>
                  <a:pt x="0" y="69691"/>
                </a:lnTo>
                <a:cubicBezTo>
                  <a:pt x="0" y="50258"/>
                  <a:pt x="15753" y="34505"/>
                  <a:pt x="35186" y="34505"/>
                </a:cubicBezTo>
                <a:lnTo>
                  <a:pt x="62363" y="34505"/>
                </a:lnTo>
                <a:lnTo>
                  <a:pt x="62363" y="19012"/>
                </a:lnTo>
                <a:cubicBezTo>
                  <a:pt x="62363" y="8512"/>
                  <a:pt x="70875" y="0"/>
                  <a:pt x="8137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箭头连接符 47"/>
          <p:cNvCxnSpPr/>
          <p:nvPr/>
        </p:nvCxnSpPr>
        <p:spPr>
          <a:xfrm flipH="1">
            <a:off x="2041701" y="3161560"/>
            <a:ext cx="593911" cy="1167398"/>
          </a:xfrm>
          <a:prstGeom prst="straightConnector1">
            <a:avLst/>
          </a:prstGeom>
          <a:ln>
            <a:gradFill>
              <a:gsLst>
                <a:gs pos="0">
                  <a:schemeClr val="accent1">
                    <a:tint val="66000"/>
                    <a:satMod val="160000"/>
                    <a:alpha val="0"/>
                  </a:schemeClr>
                </a:gs>
                <a:gs pos="100000">
                  <a:schemeClr val="bg1"/>
                </a:gs>
              </a:gsLst>
              <a:lin ang="5400000" scaled="0"/>
            </a:gradFill>
            <a:tailEnd type="stealth" w="lg" len="lg"/>
          </a:ln>
        </p:spPr>
        <p:style>
          <a:lnRef idx="1">
            <a:schemeClr val="accent1"/>
          </a:lnRef>
          <a:fillRef idx="0">
            <a:schemeClr val="accent1"/>
          </a:fillRef>
          <a:effectRef idx="0">
            <a:schemeClr val="accent1"/>
          </a:effectRef>
          <a:fontRef idx="minor">
            <a:schemeClr val="tx1"/>
          </a:fontRef>
        </p:style>
      </p:cxnSp>
      <p:grpSp>
        <p:nvGrpSpPr>
          <p:cNvPr id="52" name="组合 51"/>
          <p:cNvGrpSpPr/>
          <p:nvPr/>
        </p:nvGrpSpPr>
        <p:grpSpPr>
          <a:xfrm>
            <a:off x="4142280" y="4142149"/>
            <a:ext cx="294721" cy="174097"/>
            <a:chOff x="3333510" y="2858948"/>
            <a:chExt cx="2743199" cy="1620455"/>
          </a:xfrm>
        </p:grpSpPr>
        <p:sp>
          <p:nvSpPr>
            <p:cNvPr id="46" name="任意多边形 45"/>
            <p:cNvSpPr/>
            <p:nvPr/>
          </p:nvSpPr>
          <p:spPr>
            <a:xfrm>
              <a:off x="3333510" y="2951544"/>
              <a:ext cx="822541" cy="1487716"/>
            </a:xfrm>
            <a:custGeom>
              <a:avLst/>
              <a:gdLst>
                <a:gd name="connsiteX0" fmla="*/ 0 w 810228"/>
                <a:gd name="connsiteY0" fmla="*/ 0 h 1481560"/>
                <a:gd name="connsiteX1" fmla="*/ 810228 w 810228"/>
                <a:gd name="connsiteY1" fmla="*/ 590309 h 1481560"/>
                <a:gd name="connsiteX2" fmla="*/ 23150 w 810228"/>
                <a:gd name="connsiteY2" fmla="*/ 1481560 h 1481560"/>
                <a:gd name="connsiteX3" fmla="*/ 0 w 810228"/>
                <a:gd name="connsiteY3" fmla="*/ 0 h 1481560"/>
                <a:gd name="connsiteX0" fmla="*/ 0 w 822541"/>
                <a:gd name="connsiteY0" fmla="*/ 0 h 1481560"/>
                <a:gd name="connsiteX1" fmla="*/ 822541 w 822541"/>
                <a:gd name="connsiteY1" fmla="*/ 608778 h 1481560"/>
                <a:gd name="connsiteX2" fmla="*/ 23150 w 822541"/>
                <a:gd name="connsiteY2" fmla="*/ 1481560 h 1481560"/>
                <a:gd name="connsiteX3" fmla="*/ 0 w 822541"/>
                <a:gd name="connsiteY3" fmla="*/ 0 h 1481560"/>
                <a:gd name="connsiteX0" fmla="*/ 0 w 822541"/>
                <a:gd name="connsiteY0" fmla="*/ 0 h 1487716"/>
                <a:gd name="connsiteX1" fmla="*/ 822541 w 822541"/>
                <a:gd name="connsiteY1" fmla="*/ 608778 h 1487716"/>
                <a:gd name="connsiteX2" fmla="*/ 4681 w 822541"/>
                <a:gd name="connsiteY2" fmla="*/ 1487716 h 1487716"/>
                <a:gd name="connsiteX3" fmla="*/ 0 w 822541"/>
                <a:gd name="connsiteY3" fmla="*/ 0 h 1487716"/>
              </a:gdLst>
              <a:ahLst/>
              <a:cxnLst>
                <a:cxn ang="0">
                  <a:pos x="connsiteX0" y="connsiteY0"/>
                </a:cxn>
                <a:cxn ang="0">
                  <a:pos x="connsiteX1" y="connsiteY1"/>
                </a:cxn>
                <a:cxn ang="0">
                  <a:pos x="connsiteX2" y="connsiteY2"/>
                </a:cxn>
                <a:cxn ang="0">
                  <a:pos x="connsiteX3" y="connsiteY3"/>
                </a:cxn>
              </a:cxnLst>
              <a:rect l="l" t="t" r="r" b="b"/>
              <a:pathLst>
                <a:path w="822541" h="1487716">
                  <a:moveTo>
                    <a:pt x="0" y="0"/>
                  </a:moveTo>
                  <a:lnTo>
                    <a:pt x="822541" y="608778"/>
                  </a:lnTo>
                  <a:lnTo>
                    <a:pt x="4681" y="1487716"/>
                  </a:lnTo>
                  <a:cubicBezTo>
                    <a:pt x="3121" y="991811"/>
                    <a:pt x="1560" y="495905"/>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3387439" y="2858948"/>
              <a:ext cx="2672277" cy="972273"/>
            </a:xfrm>
            <a:custGeom>
              <a:avLst/>
              <a:gdLst>
                <a:gd name="connsiteX0" fmla="*/ 0 w 2696901"/>
                <a:gd name="connsiteY0" fmla="*/ 0 h 995423"/>
                <a:gd name="connsiteX1" fmla="*/ 1365813 w 2696901"/>
                <a:gd name="connsiteY1" fmla="*/ 995423 h 995423"/>
                <a:gd name="connsiteX2" fmla="*/ 2696901 w 2696901"/>
                <a:gd name="connsiteY2" fmla="*/ 23150 h 995423"/>
                <a:gd name="connsiteX3" fmla="*/ 0 w 2696901"/>
                <a:gd name="connsiteY3" fmla="*/ 0 h 995423"/>
                <a:gd name="connsiteX0" fmla="*/ 0 w 2672277"/>
                <a:gd name="connsiteY0" fmla="*/ 1475 h 972273"/>
                <a:gd name="connsiteX1" fmla="*/ 1341189 w 2672277"/>
                <a:gd name="connsiteY1" fmla="*/ 972273 h 972273"/>
                <a:gd name="connsiteX2" fmla="*/ 2672277 w 2672277"/>
                <a:gd name="connsiteY2" fmla="*/ 0 h 972273"/>
                <a:gd name="connsiteX3" fmla="*/ 0 w 2672277"/>
                <a:gd name="connsiteY3" fmla="*/ 1475 h 972273"/>
              </a:gdLst>
              <a:ahLst/>
              <a:cxnLst>
                <a:cxn ang="0">
                  <a:pos x="connsiteX0" y="connsiteY0"/>
                </a:cxn>
                <a:cxn ang="0">
                  <a:pos x="connsiteX1" y="connsiteY1"/>
                </a:cxn>
                <a:cxn ang="0">
                  <a:pos x="connsiteX2" y="connsiteY2"/>
                </a:cxn>
                <a:cxn ang="0">
                  <a:pos x="connsiteX3" y="connsiteY3"/>
                </a:cxn>
              </a:cxnLst>
              <a:rect l="l" t="t" r="r" b="b"/>
              <a:pathLst>
                <a:path w="2672277" h="972273">
                  <a:moveTo>
                    <a:pt x="0" y="1475"/>
                  </a:moveTo>
                  <a:lnTo>
                    <a:pt x="1341189" y="972273"/>
                  </a:lnTo>
                  <a:lnTo>
                    <a:pt x="2672277" y="0"/>
                  </a:lnTo>
                  <a:lnTo>
                    <a:pt x="0" y="147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a:off x="5283475" y="3011631"/>
              <a:ext cx="793234" cy="1421473"/>
            </a:xfrm>
            <a:custGeom>
              <a:avLst/>
              <a:gdLst>
                <a:gd name="connsiteX0" fmla="*/ 810228 w 810228"/>
                <a:gd name="connsiteY0" fmla="*/ 0 h 1458410"/>
                <a:gd name="connsiteX1" fmla="*/ 0 w 810228"/>
                <a:gd name="connsiteY1" fmla="*/ 567159 h 1458410"/>
                <a:gd name="connsiteX2" fmla="*/ 787078 w 810228"/>
                <a:gd name="connsiteY2" fmla="*/ 1458410 h 1458410"/>
                <a:gd name="connsiteX3" fmla="*/ 810228 w 810228"/>
                <a:gd name="connsiteY3" fmla="*/ 0 h 1458410"/>
                <a:gd name="connsiteX0" fmla="*/ 785603 w 785603"/>
                <a:gd name="connsiteY0" fmla="*/ 0 h 1458410"/>
                <a:gd name="connsiteX1" fmla="*/ 0 w 785603"/>
                <a:gd name="connsiteY1" fmla="*/ 585628 h 1458410"/>
                <a:gd name="connsiteX2" fmla="*/ 762453 w 785603"/>
                <a:gd name="connsiteY2" fmla="*/ 1458410 h 1458410"/>
                <a:gd name="connsiteX3" fmla="*/ 785603 w 785603"/>
                <a:gd name="connsiteY3" fmla="*/ 0 h 1458410"/>
                <a:gd name="connsiteX0" fmla="*/ 816384 w 816384"/>
                <a:gd name="connsiteY0" fmla="*/ 0 h 1458410"/>
                <a:gd name="connsiteX1" fmla="*/ 0 w 816384"/>
                <a:gd name="connsiteY1" fmla="*/ 604097 h 1458410"/>
                <a:gd name="connsiteX2" fmla="*/ 793234 w 816384"/>
                <a:gd name="connsiteY2" fmla="*/ 1458410 h 1458410"/>
                <a:gd name="connsiteX3" fmla="*/ 816384 w 816384"/>
                <a:gd name="connsiteY3" fmla="*/ 0 h 1458410"/>
                <a:gd name="connsiteX0" fmla="*/ 791759 w 793234"/>
                <a:gd name="connsiteY0" fmla="*/ 0 h 1421473"/>
                <a:gd name="connsiteX1" fmla="*/ 0 w 793234"/>
                <a:gd name="connsiteY1" fmla="*/ 567160 h 1421473"/>
                <a:gd name="connsiteX2" fmla="*/ 793234 w 793234"/>
                <a:gd name="connsiteY2" fmla="*/ 1421473 h 1421473"/>
                <a:gd name="connsiteX3" fmla="*/ 791759 w 793234"/>
                <a:gd name="connsiteY3" fmla="*/ 0 h 1421473"/>
              </a:gdLst>
              <a:ahLst/>
              <a:cxnLst>
                <a:cxn ang="0">
                  <a:pos x="connsiteX0" y="connsiteY0"/>
                </a:cxn>
                <a:cxn ang="0">
                  <a:pos x="connsiteX1" y="connsiteY1"/>
                </a:cxn>
                <a:cxn ang="0">
                  <a:pos x="connsiteX2" y="connsiteY2"/>
                </a:cxn>
                <a:cxn ang="0">
                  <a:pos x="connsiteX3" y="connsiteY3"/>
                </a:cxn>
              </a:cxnLst>
              <a:rect l="l" t="t" r="r" b="b"/>
              <a:pathLst>
                <a:path w="793234" h="1421473">
                  <a:moveTo>
                    <a:pt x="791759" y="0"/>
                  </a:moveTo>
                  <a:lnTo>
                    <a:pt x="0" y="567160"/>
                  </a:lnTo>
                  <a:lnTo>
                    <a:pt x="793234" y="1421473"/>
                  </a:lnTo>
                  <a:cubicBezTo>
                    <a:pt x="792742" y="947649"/>
                    <a:pt x="792251" y="473824"/>
                    <a:pt x="79175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a:off x="3483980" y="3634451"/>
              <a:ext cx="2500131" cy="844952"/>
            </a:xfrm>
            <a:custGeom>
              <a:avLst/>
              <a:gdLst>
                <a:gd name="connsiteX0" fmla="*/ 752354 w 2500131"/>
                <a:gd name="connsiteY0" fmla="*/ 0 h 844952"/>
                <a:gd name="connsiteX1" fmla="*/ 1250066 w 2500131"/>
                <a:gd name="connsiteY1" fmla="*/ 324091 h 844952"/>
                <a:gd name="connsiteX2" fmla="*/ 1701478 w 2500131"/>
                <a:gd name="connsiteY2" fmla="*/ 0 h 844952"/>
                <a:gd name="connsiteX3" fmla="*/ 2500131 w 2500131"/>
                <a:gd name="connsiteY3" fmla="*/ 844952 h 844952"/>
                <a:gd name="connsiteX4" fmla="*/ 0 w 2500131"/>
                <a:gd name="connsiteY4" fmla="*/ 833377 h 844952"/>
                <a:gd name="connsiteX5" fmla="*/ 752354 w 2500131"/>
                <a:gd name="connsiteY5" fmla="*/ 0 h 844952"/>
                <a:gd name="connsiteX0" fmla="*/ 752354 w 2500131"/>
                <a:gd name="connsiteY0" fmla="*/ 0 h 844952"/>
                <a:gd name="connsiteX1" fmla="*/ 1238491 w 2500131"/>
                <a:gd name="connsiteY1" fmla="*/ 370390 h 844952"/>
                <a:gd name="connsiteX2" fmla="*/ 1701478 w 2500131"/>
                <a:gd name="connsiteY2" fmla="*/ 0 h 844952"/>
                <a:gd name="connsiteX3" fmla="*/ 2500131 w 2500131"/>
                <a:gd name="connsiteY3" fmla="*/ 844952 h 844952"/>
                <a:gd name="connsiteX4" fmla="*/ 0 w 2500131"/>
                <a:gd name="connsiteY4" fmla="*/ 833377 h 844952"/>
                <a:gd name="connsiteX5" fmla="*/ 752354 w 2500131"/>
                <a:gd name="connsiteY5" fmla="*/ 0 h 844952"/>
                <a:gd name="connsiteX0" fmla="*/ 752354 w 2500131"/>
                <a:gd name="connsiteY0" fmla="*/ 0 h 844952"/>
                <a:gd name="connsiteX1" fmla="*/ 1238491 w 2500131"/>
                <a:gd name="connsiteY1" fmla="*/ 370390 h 844952"/>
                <a:gd name="connsiteX2" fmla="*/ 1719947 w 2500131"/>
                <a:gd name="connsiteY2" fmla="*/ 0 h 844952"/>
                <a:gd name="connsiteX3" fmla="*/ 2500131 w 2500131"/>
                <a:gd name="connsiteY3" fmla="*/ 844952 h 844952"/>
                <a:gd name="connsiteX4" fmla="*/ 0 w 2500131"/>
                <a:gd name="connsiteY4" fmla="*/ 833377 h 844952"/>
                <a:gd name="connsiteX5" fmla="*/ 752354 w 2500131"/>
                <a:gd name="connsiteY5" fmla="*/ 0 h 844952"/>
                <a:gd name="connsiteX0" fmla="*/ 752354 w 2500131"/>
                <a:gd name="connsiteY0" fmla="*/ 0 h 844952"/>
                <a:gd name="connsiteX1" fmla="*/ 1238491 w 2500131"/>
                <a:gd name="connsiteY1" fmla="*/ 333453 h 844952"/>
                <a:gd name="connsiteX2" fmla="*/ 1719947 w 2500131"/>
                <a:gd name="connsiteY2" fmla="*/ 0 h 844952"/>
                <a:gd name="connsiteX3" fmla="*/ 2500131 w 2500131"/>
                <a:gd name="connsiteY3" fmla="*/ 844952 h 844952"/>
                <a:gd name="connsiteX4" fmla="*/ 0 w 2500131"/>
                <a:gd name="connsiteY4" fmla="*/ 833377 h 844952"/>
                <a:gd name="connsiteX5" fmla="*/ 752354 w 2500131"/>
                <a:gd name="connsiteY5" fmla="*/ 0 h 844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00131" h="844952">
                  <a:moveTo>
                    <a:pt x="752354" y="0"/>
                  </a:moveTo>
                  <a:lnTo>
                    <a:pt x="1238491" y="333453"/>
                  </a:lnTo>
                  <a:lnTo>
                    <a:pt x="1719947" y="0"/>
                  </a:lnTo>
                  <a:lnTo>
                    <a:pt x="2500131" y="844952"/>
                  </a:lnTo>
                  <a:lnTo>
                    <a:pt x="0" y="833377"/>
                  </a:lnTo>
                  <a:lnTo>
                    <a:pt x="752354"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6" name="直接箭头连接符 55"/>
          <p:cNvCxnSpPr/>
          <p:nvPr/>
        </p:nvCxnSpPr>
        <p:spPr>
          <a:xfrm>
            <a:off x="3093150" y="3138410"/>
            <a:ext cx="1221074" cy="1154686"/>
          </a:xfrm>
          <a:prstGeom prst="straightConnector1">
            <a:avLst/>
          </a:prstGeom>
          <a:ln>
            <a:gradFill>
              <a:gsLst>
                <a:gs pos="0">
                  <a:schemeClr val="accent1">
                    <a:tint val="66000"/>
                    <a:satMod val="160000"/>
                    <a:alpha val="0"/>
                  </a:schemeClr>
                </a:gs>
                <a:gs pos="100000">
                  <a:schemeClr val="bg1"/>
                </a:gs>
              </a:gsLst>
              <a:lin ang="5400000" scaled="0"/>
            </a:gradFill>
            <a:prstDash val="dash"/>
            <a:tailEnd type="stealth" w="lg" len="lg"/>
          </a:ln>
        </p:spPr>
        <p:style>
          <a:lnRef idx="1">
            <a:schemeClr val="accent1"/>
          </a:lnRef>
          <a:fillRef idx="0">
            <a:schemeClr val="accent1"/>
          </a:fillRef>
          <a:effectRef idx="0">
            <a:schemeClr val="accent1"/>
          </a:effectRef>
          <a:fontRef idx="minor">
            <a:schemeClr val="tx1"/>
          </a:fontRef>
        </p:style>
      </p:cxnSp>
      <p:grpSp>
        <p:nvGrpSpPr>
          <p:cNvPr id="58" name="组合 57"/>
          <p:cNvGrpSpPr/>
          <p:nvPr/>
        </p:nvGrpSpPr>
        <p:grpSpPr>
          <a:xfrm rot="4920664">
            <a:off x="2782579" y="2847065"/>
            <a:ext cx="466773" cy="466773"/>
            <a:chOff x="5513220" y="1954115"/>
            <a:chExt cx="792088" cy="792088"/>
          </a:xfrm>
        </p:grpSpPr>
        <p:sp>
          <p:nvSpPr>
            <p:cNvPr id="57" name="弧形 56"/>
            <p:cNvSpPr/>
            <p:nvPr/>
          </p:nvSpPr>
          <p:spPr>
            <a:xfrm>
              <a:off x="5724128" y="2204864"/>
              <a:ext cx="323997" cy="323997"/>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1" name="弧形 60"/>
            <p:cNvSpPr/>
            <p:nvPr/>
          </p:nvSpPr>
          <p:spPr>
            <a:xfrm>
              <a:off x="5608378" y="2074981"/>
              <a:ext cx="568901" cy="568901"/>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2" name="弧形 61"/>
            <p:cNvSpPr/>
            <p:nvPr/>
          </p:nvSpPr>
          <p:spPr>
            <a:xfrm>
              <a:off x="5513220" y="1954115"/>
              <a:ext cx="792088" cy="792088"/>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2075" name="TextBox 2074"/>
          <p:cNvSpPr txBox="1"/>
          <p:nvPr/>
        </p:nvSpPr>
        <p:spPr>
          <a:xfrm>
            <a:off x="1373078" y="4973106"/>
            <a:ext cx="954107" cy="400110"/>
          </a:xfrm>
          <a:prstGeom prst="rect">
            <a:avLst/>
          </a:prstGeom>
          <a:noFill/>
        </p:spPr>
        <p:txBody>
          <a:bodyPr wrap="none" rtlCol="0">
            <a:spAutoFit/>
          </a:bodyPr>
          <a:lstStyle/>
          <a:p>
            <a:r>
              <a:rPr lang="zh-CN" altLang="en-US" sz="2000" dirty="0" smtClean="0">
                <a:solidFill>
                  <a:schemeClr val="bg1"/>
                </a:solidFill>
              </a:rPr>
              <a:t>目标物</a:t>
            </a:r>
            <a:endParaRPr lang="zh-CN" altLang="en-US" sz="2000" dirty="0">
              <a:solidFill>
                <a:schemeClr val="bg1"/>
              </a:solidFill>
            </a:endParaRPr>
          </a:p>
        </p:txBody>
      </p:sp>
      <p:grpSp>
        <p:nvGrpSpPr>
          <p:cNvPr id="2" name="组合 1"/>
          <p:cNvGrpSpPr/>
          <p:nvPr/>
        </p:nvGrpSpPr>
        <p:grpSpPr>
          <a:xfrm>
            <a:off x="4102298" y="4304671"/>
            <a:ext cx="1210588" cy="1068545"/>
            <a:chOff x="4102298" y="4304671"/>
            <a:chExt cx="1210588" cy="1068545"/>
          </a:xfrm>
        </p:grpSpPr>
        <p:sp>
          <p:nvSpPr>
            <p:cNvPr id="2048" name="椭圆 2047"/>
            <p:cNvSpPr/>
            <p:nvPr/>
          </p:nvSpPr>
          <p:spPr>
            <a:xfrm>
              <a:off x="4752046" y="4680397"/>
              <a:ext cx="300177" cy="278699"/>
            </a:xfrm>
            <a:custGeom>
              <a:avLst/>
              <a:gdLst/>
              <a:ahLst/>
              <a:cxnLst/>
              <a:rect l="l" t="t" r="r" b="b"/>
              <a:pathLst>
                <a:path w="3956772" h="3673663">
                  <a:moveTo>
                    <a:pt x="383968" y="202757"/>
                  </a:moveTo>
                  <a:cubicBezTo>
                    <a:pt x="300052" y="202757"/>
                    <a:pt x="232025" y="270784"/>
                    <a:pt x="232025" y="354700"/>
                  </a:cubicBezTo>
                  <a:lnTo>
                    <a:pt x="232025" y="2382303"/>
                  </a:lnTo>
                  <a:cubicBezTo>
                    <a:pt x="232025" y="2466219"/>
                    <a:pt x="300052" y="2534246"/>
                    <a:pt x="383968" y="2534246"/>
                  </a:cubicBezTo>
                  <a:lnTo>
                    <a:pt x="3565749" y="2534246"/>
                  </a:lnTo>
                  <a:cubicBezTo>
                    <a:pt x="3649665" y="2534246"/>
                    <a:pt x="3717692" y="2466219"/>
                    <a:pt x="3717692" y="2382303"/>
                  </a:cubicBezTo>
                  <a:lnTo>
                    <a:pt x="3717692" y="354700"/>
                  </a:lnTo>
                  <a:cubicBezTo>
                    <a:pt x="3717692" y="270784"/>
                    <a:pt x="3649665" y="202757"/>
                    <a:pt x="3565749" y="202757"/>
                  </a:cubicBezTo>
                  <a:close/>
                  <a:moveTo>
                    <a:pt x="193227" y="0"/>
                  </a:moveTo>
                  <a:lnTo>
                    <a:pt x="3763545" y="0"/>
                  </a:lnTo>
                  <a:cubicBezTo>
                    <a:pt x="3870261" y="0"/>
                    <a:pt x="3956772" y="86511"/>
                    <a:pt x="3956772" y="193227"/>
                  </a:cubicBezTo>
                  <a:lnTo>
                    <a:pt x="3956772" y="2771738"/>
                  </a:lnTo>
                  <a:cubicBezTo>
                    <a:pt x="3956772" y="2878454"/>
                    <a:pt x="3870261" y="2964965"/>
                    <a:pt x="3763545" y="2964965"/>
                  </a:cubicBezTo>
                  <a:lnTo>
                    <a:pt x="2121897" y="2964965"/>
                  </a:lnTo>
                  <a:cubicBezTo>
                    <a:pt x="2122380" y="2965778"/>
                    <a:pt x="2122402" y="2966620"/>
                    <a:pt x="2122402" y="2967467"/>
                  </a:cubicBezTo>
                  <a:lnTo>
                    <a:pt x="2122402" y="3185995"/>
                  </a:lnTo>
                  <a:cubicBezTo>
                    <a:pt x="2579151" y="3202987"/>
                    <a:pt x="2929109" y="3304908"/>
                    <a:pt x="2929109" y="3427953"/>
                  </a:cubicBezTo>
                  <a:cubicBezTo>
                    <a:pt x="2929109" y="3563655"/>
                    <a:pt x="2503456" y="3673663"/>
                    <a:pt x="1978386" y="3673663"/>
                  </a:cubicBezTo>
                  <a:cubicBezTo>
                    <a:pt x="1453316" y="3673663"/>
                    <a:pt x="1027663" y="3563655"/>
                    <a:pt x="1027663" y="3427953"/>
                  </a:cubicBezTo>
                  <a:cubicBezTo>
                    <a:pt x="1027663" y="3304908"/>
                    <a:pt x="1377621" y="3202987"/>
                    <a:pt x="1834370" y="3185995"/>
                  </a:cubicBezTo>
                  <a:lnTo>
                    <a:pt x="1834370" y="2967467"/>
                  </a:lnTo>
                  <a:lnTo>
                    <a:pt x="1834875" y="2964965"/>
                  </a:lnTo>
                  <a:lnTo>
                    <a:pt x="193227" y="2964965"/>
                  </a:lnTo>
                  <a:cubicBezTo>
                    <a:pt x="86511" y="2964965"/>
                    <a:pt x="0" y="2878454"/>
                    <a:pt x="0" y="2771738"/>
                  </a:cubicBezTo>
                  <a:lnTo>
                    <a:pt x="0" y="193227"/>
                  </a:lnTo>
                  <a:cubicBezTo>
                    <a:pt x="0" y="86511"/>
                    <a:pt x="86511" y="0"/>
                    <a:pt x="19322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59" name="组合 2058"/>
            <p:cNvGrpSpPr/>
            <p:nvPr/>
          </p:nvGrpSpPr>
          <p:grpSpPr>
            <a:xfrm>
              <a:off x="4211960" y="4304671"/>
              <a:ext cx="522343" cy="654425"/>
              <a:chOff x="1449948" y="2742805"/>
              <a:chExt cx="1534856" cy="1922967"/>
            </a:xfrm>
          </p:grpSpPr>
          <p:sp>
            <p:nvSpPr>
              <p:cNvPr id="2055" name="梯形 2054"/>
              <p:cNvSpPr/>
              <p:nvPr/>
            </p:nvSpPr>
            <p:spPr>
              <a:xfrm>
                <a:off x="1907703" y="3200940"/>
                <a:ext cx="576064" cy="1464832"/>
              </a:xfrm>
              <a:custGeom>
                <a:avLst/>
                <a:gdLst/>
                <a:ahLst/>
                <a:cxnLst/>
                <a:rect l="l" t="t" r="r" b="b"/>
                <a:pathLst>
                  <a:path w="576064" h="1464832">
                    <a:moveTo>
                      <a:pt x="288032" y="0"/>
                    </a:moveTo>
                    <a:cubicBezTo>
                      <a:pt x="447108" y="0"/>
                      <a:pt x="576064" y="128956"/>
                      <a:pt x="576064" y="288032"/>
                    </a:cubicBezTo>
                    <a:cubicBezTo>
                      <a:pt x="576064" y="405245"/>
                      <a:pt x="506051" y="506104"/>
                      <a:pt x="405353" y="550603"/>
                    </a:cubicBezTo>
                    <a:lnTo>
                      <a:pt x="481477" y="1464832"/>
                    </a:lnTo>
                    <a:lnTo>
                      <a:pt x="111418" y="1464832"/>
                    </a:lnTo>
                    <a:lnTo>
                      <a:pt x="187019" y="556876"/>
                    </a:lnTo>
                    <a:cubicBezTo>
                      <a:pt x="77616" y="516729"/>
                      <a:pt x="0" y="411445"/>
                      <a:pt x="0" y="288032"/>
                    </a:cubicBezTo>
                    <a:cubicBezTo>
                      <a:pt x="0" y="128956"/>
                      <a:pt x="128956" y="0"/>
                      <a:pt x="28803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58" name="组合 2057"/>
              <p:cNvGrpSpPr/>
              <p:nvPr/>
            </p:nvGrpSpPr>
            <p:grpSpPr>
              <a:xfrm>
                <a:off x="1449948" y="2742805"/>
                <a:ext cx="1534856" cy="1493777"/>
                <a:chOff x="1449948" y="2742805"/>
                <a:chExt cx="1534856" cy="1493777"/>
              </a:xfrm>
            </p:grpSpPr>
            <p:grpSp>
              <p:nvGrpSpPr>
                <p:cNvPr id="2057" name="组合 2056"/>
                <p:cNvGrpSpPr/>
                <p:nvPr/>
              </p:nvGrpSpPr>
              <p:grpSpPr>
                <a:xfrm>
                  <a:off x="1469351" y="2742805"/>
                  <a:ext cx="1515453" cy="1490379"/>
                  <a:chOff x="1469351" y="2742805"/>
                  <a:chExt cx="1515453" cy="1490379"/>
                </a:xfrm>
              </p:grpSpPr>
              <p:sp>
                <p:nvSpPr>
                  <p:cNvPr id="2056" name="弧形 2055"/>
                  <p:cNvSpPr/>
                  <p:nvPr/>
                </p:nvSpPr>
                <p:spPr>
                  <a:xfrm>
                    <a:off x="1469351" y="2868223"/>
                    <a:ext cx="1224136" cy="1224136"/>
                  </a:xfrm>
                  <a:prstGeom prst="arc">
                    <a:avLst>
                      <a:gd name="adj1" fmla="val 19901943"/>
                      <a:gd name="adj2" fmla="val 1789464"/>
                    </a:avLst>
                  </a:prstGeom>
                  <a:ln w="190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4" name="弧形 73"/>
                  <p:cNvSpPr/>
                  <p:nvPr/>
                </p:nvSpPr>
                <p:spPr>
                  <a:xfrm>
                    <a:off x="1494425" y="2742805"/>
                    <a:ext cx="1490379" cy="1490379"/>
                  </a:xfrm>
                  <a:prstGeom prst="arc">
                    <a:avLst>
                      <a:gd name="adj1" fmla="val 19088188"/>
                      <a:gd name="adj2" fmla="val 2670387"/>
                    </a:avLst>
                  </a:prstGeom>
                  <a:ln w="190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76" name="组合 75"/>
                <p:cNvGrpSpPr/>
                <p:nvPr/>
              </p:nvGrpSpPr>
              <p:grpSpPr>
                <a:xfrm flipH="1">
                  <a:off x="1449948" y="2746203"/>
                  <a:ext cx="1515453" cy="1490379"/>
                  <a:chOff x="1469351" y="2742805"/>
                  <a:chExt cx="1515453" cy="1490379"/>
                </a:xfrm>
              </p:grpSpPr>
              <p:sp>
                <p:nvSpPr>
                  <p:cNvPr id="77" name="弧形 76"/>
                  <p:cNvSpPr/>
                  <p:nvPr/>
                </p:nvSpPr>
                <p:spPr>
                  <a:xfrm>
                    <a:off x="1469351" y="2868223"/>
                    <a:ext cx="1224136" cy="1224136"/>
                  </a:xfrm>
                  <a:prstGeom prst="arc">
                    <a:avLst>
                      <a:gd name="adj1" fmla="val 19901943"/>
                      <a:gd name="adj2" fmla="val 1789464"/>
                    </a:avLst>
                  </a:prstGeom>
                  <a:ln w="190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8" name="弧形 77"/>
                  <p:cNvSpPr/>
                  <p:nvPr/>
                </p:nvSpPr>
                <p:spPr>
                  <a:xfrm>
                    <a:off x="1494425" y="2742805"/>
                    <a:ext cx="1490379" cy="1490379"/>
                  </a:xfrm>
                  <a:prstGeom prst="arc">
                    <a:avLst>
                      <a:gd name="adj1" fmla="val 19088188"/>
                      <a:gd name="adj2" fmla="val 2670387"/>
                    </a:avLst>
                  </a:prstGeom>
                  <a:ln w="190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grpSp>
        <p:sp>
          <p:nvSpPr>
            <p:cNvPr id="101" name="TextBox 100"/>
            <p:cNvSpPr txBox="1"/>
            <p:nvPr/>
          </p:nvSpPr>
          <p:spPr>
            <a:xfrm>
              <a:off x="4102298" y="4973106"/>
              <a:ext cx="1210588" cy="400110"/>
            </a:xfrm>
            <a:prstGeom prst="rect">
              <a:avLst/>
            </a:prstGeom>
            <a:noFill/>
          </p:spPr>
          <p:txBody>
            <a:bodyPr wrap="none" rtlCol="0">
              <a:spAutoFit/>
            </a:bodyPr>
            <a:lstStyle/>
            <a:p>
              <a:r>
                <a:rPr lang="zh-CN" altLang="en-US" sz="2000" dirty="0" smtClean="0">
                  <a:solidFill>
                    <a:schemeClr val="bg1"/>
                  </a:solidFill>
                </a:rPr>
                <a:t>地面系统</a:t>
              </a:r>
              <a:endParaRPr lang="zh-CN" altLang="en-US" sz="2000" dirty="0">
                <a:solidFill>
                  <a:schemeClr val="bg1"/>
                </a:solidFill>
              </a:endParaRPr>
            </a:p>
          </p:txBody>
        </p:sp>
      </p:grpSp>
      <p:grpSp>
        <p:nvGrpSpPr>
          <p:cNvPr id="5" name="组合 4"/>
          <p:cNvGrpSpPr/>
          <p:nvPr/>
        </p:nvGrpSpPr>
        <p:grpSpPr>
          <a:xfrm>
            <a:off x="5220072" y="4463206"/>
            <a:ext cx="1725697" cy="910010"/>
            <a:chOff x="5220072" y="4463206"/>
            <a:chExt cx="1725697" cy="910010"/>
          </a:xfrm>
        </p:grpSpPr>
        <p:grpSp>
          <p:nvGrpSpPr>
            <p:cNvPr id="4" name="组合 3"/>
            <p:cNvGrpSpPr/>
            <p:nvPr/>
          </p:nvGrpSpPr>
          <p:grpSpPr>
            <a:xfrm>
              <a:off x="5220072" y="4463206"/>
              <a:ext cx="1356717" cy="473910"/>
              <a:chOff x="5220072" y="4463206"/>
              <a:chExt cx="1356717" cy="473910"/>
            </a:xfrm>
          </p:grpSpPr>
          <p:cxnSp>
            <p:nvCxnSpPr>
              <p:cNvPr id="81" name="直接箭头连接符 80"/>
              <p:cNvCxnSpPr/>
              <p:nvPr/>
            </p:nvCxnSpPr>
            <p:spPr>
              <a:xfrm>
                <a:off x="5220072" y="4660735"/>
                <a:ext cx="761775" cy="0"/>
              </a:xfrm>
              <a:prstGeom prst="straightConnector1">
                <a:avLst/>
              </a:prstGeom>
              <a:ln>
                <a:gradFill flip="none" rotWithShape="1">
                  <a:gsLst>
                    <a:gs pos="0">
                      <a:schemeClr val="accent1">
                        <a:tint val="66000"/>
                        <a:satMod val="160000"/>
                        <a:alpha val="0"/>
                      </a:schemeClr>
                    </a:gs>
                    <a:gs pos="100000">
                      <a:schemeClr val="bg1"/>
                    </a:gs>
                  </a:gsLst>
                  <a:lin ang="0" scaled="1"/>
                  <a:tileRect/>
                </a:gradFill>
                <a:prstDash val="dash"/>
                <a:tailEnd type="stealth" w="lg" len="lg"/>
              </a:ln>
            </p:spPr>
            <p:style>
              <a:lnRef idx="1">
                <a:schemeClr val="accent1"/>
              </a:lnRef>
              <a:fillRef idx="0">
                <a:schemeClr val="accent1"/>
              </a:fillRef>
              <a:effectRef idx="0">
                <a:schemeClr val="accent1"/>
              </a:effectRef>
              <a:fontRef idx="minor">
                <a:schemeClr val="tx1"/>
              </a:fontRef>
            </p:style>
          </p:cxnSp>
          <p:grpSp>
            <p:nvGrpSpPr>
              <p:cNvPr id="2068" name="组合 2067"/>
              <p:cNvGrpSpPr/>
              <p:nvPr/>
            </p:nvGrpSpPr>
            <p:grpSpPr>
              <a:xfrm>
                <a:off x="6099788" y="4463206"/>
                <a:ext cx="477001" cy="473910"/>
                <a:chOff x="6269879" y="1803182"/>
                <a:chExt cx="2017320" cy="2004246"/>
              </a:xfrm>
            </p:grpSpPr>
            <p:sp>
              <p:nvSpPr>
                <p:cNvPr id="2063" name="圆角矩形 2062"/>
                <p:cNvSpPr/>
                <p:nvPr/>
              </p:nvSpPr>
              <p:spPr>
                <a:xfrm>
                  <a:off x="6269879" y="2888092"/>
                  <a:ext cx="2017320" cy="919336"/>
                </a:xfrm>
                <a:prstGeom prst="round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4" name="矩形 2063"/>
                <p:cNvSpPr/>
                <p:nvPr/>
              </p:nvSpPr>
              <p:spPr>
                <a:xfrm>
                  <a:off x="6681838" y="1803182"/>
                  <a:ext cx="1193402" cy="109688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66" name="直接连接符 2065"/>
                <p:cNvCxnSpPr/>
                <p:nvPr/>
              </p:nvCxnSpPr>
              <p:spPr>
                <a:xfrm>
                  <a:off x="6963753" y="2072423"/>
                  <a:ext cx="64807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a:off x="6963753" y="2348400"/>
                  <a:ext cx="64807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6963753" y="2624376"/>
                  <a:ext cx="64807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067" name="圆角矩形 2066"/>
                <p:cNvSpPr/>
                <p:nvPr/>
              </p:nvSpPr>
              <p:spPr>
                <a:xfrm>
                  <a:off x="6486451" y="3244296"/>
                  <a:ext cx="1584176" cy="20692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04" name="TextBox 103"/>
            <p:cNvSpPr txBox="1"/>
            <p:nvPr/>
          </p:nvSpPr>
          <p:spPr>
            <a:xfrm>
              <a:off x="5735181" y="4973106"/>
              <a:ext cx="1210588" cy="400110"/>
            </a:xfrm>
            <a:prstGeom prst="rect">
              <a:avLst/>
            </a:prstGeom>
            <a:noFill/>
          </p:spPr>
          <p:txBody>
            <a:bodyPr wrap="none" rtlCol="0">
              <a:spAutoFit/>
            </a:bodyPr>
            <a:lstStyle/>
            <a:p>
              <a:r>
                <a:rPr lang="zh-CN" altLang="en-US" sz="2000" dirty="0" smtClean="0">
                  <a:solidFill>
                    <a:schemeClr val="bg1"/>
                  </a:solidFill>
                </a:rPr>
                <a:t>信息处理</a:t>
              </a:r>
              <a:endParaRPr lang="zh-CN" altLang="en-US" sz="2000" dirty="0">
                <a:solidFill>
                  <a:schemeClr val="bg1"/>
                </a:solidFill>
              </a:endParaRPr>
            </a:p>
          </p:txBody>
        </p:sp>
      </p:grpSp>
      <p:grpSp>
        <p:nvGrpSpPr>
          <p:cNvPr id="6" name="组合 5"/>
          <p:cNvGrpSpPr/>
          <p:nvPr/>
        </p:nvGrpSpPr>
        <p:grpSpPr>
          <a:xfrm>
            <a:off x="6732240" y="4483735"/>
            <a:ext cx="1749891" cy="889481"/>
            <a:chOff x="6732240" y="4483735"/>
            <a:chExt cx="1749891" cy="889481"/>
          </a:xfrm>
        </p:grpSpPr>
        <p:cxnSp>
          <p:nvCxnSpPr>
            <p:cNvPr id="93" name="直接箭头连接符 92"/>
            <p:cNvCxnSpPr/>
            <p:nvPr/>
          </p:nvCxnSpPr>
          <p:spPr>
            <a:xfrm>
              <a:off x="6732240" y="4674517"/>
              <a:ext cx="761775" cy="0"/>
            </a:xfrm>
            <a:prstGeom prst="straightConnector1">
              <a:avLst/>
            </a:prstGeom>
            <a:ln>
              <a:gradFill flip="none" rotWithShape="1">
                <a:gsLst>
                  <a:gs pos="0">
                    <a:schemeClr val="accent1">
                      <a:tint val="66000"/>
                      <a:satMod val="160000"/>
                      <a:alpha val="0"/>
                    </a:schemeClr>
                  </a:gs>
                  <a:gs pos="100000">
                    <a:schemeClr val="bg1"/>
                  </a:gs>
                </a:gsLst>
                <a:lin ang="0" scaled="1"/>
                <a:tileRect/>
              </a:gradFill>
              <a:prstDash val="dash"/>
              <a:tailEnd type="stealth" w="lg" len="lg"/>
            </a:ln>
          </p:spPr>
          <p:style>
            <a:lnRef idx="1">
              <a:schemeClr val="accent1"/>
            </a:lnRef>
            <a:fillRef idx="0">
              <a:schemeClr val="accent1"/>
            </a:fillRef>
            <a:effectRef idx="0">
              <a:schemeClr val="accent1"/>
            </a:effectRef>
            <a:fontRef idx="minor">
              <a:schemeClr val="tx1"/>
            </a:fontRef>
          </p:style>
        </p:cxnSp>
        <p:grpSp>
          <p:nvGrpSpPr>
            <p:cNvPr id="2073" name="组合 2072"/>
            <p:cNvGrpSpPr/>
            <p:nvPr/>
          </p:nvGrpSpPr>
          <p:grpSpPr>
            <a:xfrm>
              <a:off x="7594872" y="4483735"/>
              <a:ext cx="562484" cy="405661"/>
              <a:chOff x="6765953" y="2070752"/>
              <a:chExt cx="635206" cy="458109"/>
            </a:xfrm>
          </p:grpSpPr>
          <p:sp>
            <p:nvSpPr>
              <p:cNvPr id="2070" name="圆角矩形 2069"/>
              <p:cNvSpPr/>
              <p:nvPr/>
            </p:nvSpPr>
            <p:spPr>
              <a:xfrm>
                <a:off x="6767624" y="2070752"/>
                <a:ext cx="633535" cy="458109"/>
              </a:xfrm>
              <a:prstGeom prst="roundRect">
                <a:avLst>
                  <a:gd name="adj" fmla="val 8722"/>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1" name="任意多边形 2070"/>
              <p:cNvSpPr/>
              <p:nvPr/>
            </p:nvSpPr>
            <p:spPr>
              <a:xfrm>
                <a:off x="6765953" y="2277057"/>
                <a:ext cx="635206" cy="250322"/>
              </a:xfrm>
              <a:custGeom>
                <a:avLst/>
                <a:gdLst>
                  <a:gd name="connsiteX0" fmla="*/ 0 w 1264920"/>
                  <a:gd name="connsiteY0" fmla="*/ 228600 h 617220"/>
                  <a:gd name="connsiteX1" fmla="*/ 232410 w 1264920"/>
                  <a:gd name="connsiteY1" fmla="*/ 0 h 617220"/>
                  <a:gd name="connsiteX2" fmla="*/ 762000 w 1264920"/>
                  <a:gd name="connsiteY2" fmla="*/ 400050 h 617220"/>
                  <a:gd name="connsiteX3" fmla="*/ 994410 w 1264920"/>
                  <a:gd name="connsiteY3" fmla="*/ 251460 h 617220"/>
                  <a:gd name="connsiteX4" fmla="*/ 1264920 w 1264920"/>
                  <a:gd name="connsiteY4" fmla="*/ 400050 h 617220"/>
                  <a:gd name="connsiteX5" fmla="*/ 1261110 w 1264920"/>
                  <a:gd name="connsiteY5" fmla="*/ 617220 h 617220"/>
                  <a:gd name="connsiteX6" fmla="*/ 7620 w 1264920"/>
                  <a:gd name="connsiteY6" fmla="*/ 609600 h 617220"/>
                  <a:gd name="connsiteX7" fmla="*/ 0 w 1264920"/>
                  <a:gd name="connsiteY7" fmla="*/ 228600 h 617220"/>
                  <a:gd name="connsiteX0" fmla="*/ 0 w 1264920"/>
                  <a:gd name="connsiteY0" fmla="*/ 232046 h 620666"/>
                  <a:gd name="connsiteX1" fmla="*/ 232410 w 1264920"/>
                  <a:gd name="connsiteY1" fmla="*/ 3446 h 620666"/>
                  <a:gd name="connsiteX2" fmla="*/ 762000 w 1264920"/>
                  <a:gd name="connsiteY2" fmla="*/ 403496 h 620666"/>
                  <a:gd name="connsiteX3" fmla="*/ 994410 w 1264920"/>
                  <a:gd name="connsiteY3" fmla="*/ 254906 h 620666"/>
                  <a:gd name="connsiteX4" fmla="*/ 1264920 w 1264920"/>
                  <a:gd name="connsiteY4" fmla="*/ 403496 h 620666"/>
                  <a:gd name="connsiteX5" fmla="*/ 1261110 w 1264920"/>
                  <a:gd name="connsiteY5" fmla="*/ 620666 h 620666"/>
                  <a:gd name="connsiteX6" fmla="*/ 7620 w 1264920"/>
                  <a:gd name="connsiteY6" fmla="*/ 613046 h 620666"/>
                  <a:gd name="connsiteX7" fmla="*/ 0 w 1264920"/>
                  <a:gd name="connsiteY7" fmla="*/ 232046 h 620666"/>
                  <a:gd name="connsiteX0" fmla="*/ 0 w 1264920"/>
                  <a:gd name="connsiteY0" fmla="*/ 191167 h 579787"/>
                  <a:gd name="connsiteX1" fmla="*/ 312420 w 1264920"/>
                  <a:gd name="connsiteY1" fmla="*/ 4477 h 579787"/>
                  <a:gd name="connsiteX2" fmla="*/ 762000 w 1264920"/>
                  <a:gd name="connsiteY2" fmla="*/ 362617 h 579787"/>
                  <a:gd name="connsiteX3" fmla="*/ 994410 w 1264920"/>
                  <a:gd name="connsiteY3" fmla="*/ 214027 h 579787"/>
                  <a:gd name="connsiteX4" fmla="*/ 1264920 w 1264920"/>
                  <a:gd name="connsiteY4" fmla="*/ 362617 h 579787"/>
                  <a:gd name="connsiteX5" fmla="*/ 1261110 w 1264920"/>
                  <a:gd name="connsiteY5" fmla="*/ 579787 h 579787"/>
                  <a:gd name="connsiteX6" fmla="*/ 7620 w 1264920"/>
                  <a:gd name="connsiteY6" fmla="*/ 572167 h 579787"/>
                  <a:gd name="connsiteX7" fmla="*/ 0 w 1264920"/>
                  <a:gd name="connsiteY7" fmla="*/ 191167 h 579787"/>
                  <a:gd name="connsiteX0" fmla="*/ 0 w 1264920"/>
                  <a:gd name="connsiteY0" fmla="*/ 191167 h 579787"/>
                  <a:gd name="connsiteX1" fmla="*/ 312420 w 1264920"/>
                  <a:gd name="connsiteY1" fmla="*/ 4477 h 579787"/>
                  <a:gd name="connsiteX2" fmla="*/ 762000 w 1264920"/>
                  <a:gd name="connsiteY2" fmla="*/ 362617 h 579787"/>
                  <a:gd name="connsiteX3" fmla="*/ 994410 w 1264920"/>
                  <a:gd name="connsiteY3" fmla="*/ 214027 h 579787"/>
                  <a:gd name="connsiteX4" fmla="*/ 1264920 w 1264920"/>
                  <a:gd name="connsiteY4" fmla="*/ 362617 h 579787"/>
                  <a:gd name="connsiteX5" fmla="*/ 1261110 w 1264920"/>
                  <a:gd name="connsiteY5" fmla="*/ 579787 h 579787"/>
                  <a:gd name="connsiteX6" fmla="*/ 7620 w 1264920"/>
                  <a:gd name="connsiteY6" fmla="*/ 572167 h 579787"/>
                  <a:gd name="connsiteX7" fmla="*/ 0 w 1264920"/>
                  <a:gd name="connsiteY7" fmla="*/ 191167 h 579787"/>
                  <a:gd name="connsiteX0" fmla="*/ 0 w 1264920"/>
                  <a:gd name="connsiteY0" fmla="*/ 191167 h 579787"/>
                  <a:gd name="connsiteX1" fmla="*/ 312420 w 1264920"/>
                  <a:gd name="connsiteY1" fmla="*/ 4477 h 579787"/>
                  <a:gd name="connsiteX2" fmla="*/ 762000 w 1264920"/>
                  <a:gd name="connsiteY2" fmla="*/ 362617 h 579787"/>
                  <a:gd name="connsiteX3" fmla="*/ 994410 w 1264920"/>
                  <a:gd name="connsiteY3" fmla="*/ 214027 h 579787"/>
                  <a:gd name="connsiteX4" fmla="*/ 1264920 w 1264920"/>
                  <a:gd name="connsiteY4" fmla="*/ 362617 h 579787"/>
                  <a:gd name="connsiteX5" fmla="*/ 1261110 w 1264920"/>
                  <a:gd name="connsiteY5" fmla="*/ 579787 h 579787"/>
                  <a:gd name="connsiteX6" fmla="*/ 7620 w 1264920"/>
                  <a:gd name="connsiteY6" fmla="*/ 572167 h 579787"/>
                  <a:gd name="connsiteX7" fmla="*/ 0 w 1264920"/>
                  <a:gd name="connsiteY7" fmla="*/ 191167 h 579787"/>
                  <a:gd name="connsiteX0" fmla="*/ 0 w 1264920"/>
                  <a:gd name="connsiteY0" fmla="*/ 191167 h 579787"/>
                  <a:gd name="connsiteX1" fmla="*/ 312420 w 1264920"/>
                  <a:gd name="connsiteY1" fmla="*/ 4477 h 579787"/>
                  <a:gd name="connsiteX2" fmla="*/ 762000 w 1264920"/>
                  <a:gd name="connsiteY2" fmla="*/ 362617 h 579787"/>
                  <a:gd name="connsiteX3" fmla="*/ 994410 w 1264920"/>
                  <a:gd name="connsiteY3" fmla="*/ 214027 h 579787"/>
                  <a:gd name="connsiteX4" fmla="*/ 1264920 w 1264920"/>
                  <a:gd name="connsiteY4" fmla="*/ 362617 h 579787"/>
                  <a:gd name="connsiteX5" fmla="*/ 1261110 w 1264920"/>
                  <a:gd name="connsiteY5" fmla="*/ 579787 h 579787"/>
                  <a:gd name="connsiteX6" fmla="*/ 7620 w 1264920"/>
                  <a:gd name="connsiteY6" fmla="*/ 572167 h 579787"/>
                  <a:gd name="connsiteX7" fmla="*/ 0 w 1264920"/>
                  <a:gd name="connsiteY7" fmla="*/ 191167 h 579787"/>
                  <a:gd name="connsiteX0" fmla="*/ 0 w 1264920"/>
                  <a:gd name="connsiteY0" fmla="*/ 191167 h 579787"/>
                  <a:gd name="connsiteX1" fmla="*/ 312420 w 1264920"/>
                  <a:gd name="connsiteY1" fmla="*/ 4477 h 579787"/>
                  <a:gd name="connsiteX2" fmla="*/ 762000 w 1264920"/>
                  <a:gd name="connsiteY2" fmla="*/ 362617 h 579787"/>
                  <a:gd name="connsiteX3" fmla="*/ 994410 w 1264920"/>
                  <a:gd name="connsiteY3" fmla="*/ 214027 h 579787"/>
                  <a:gd name="connsiteX4" fmla="*/ 1264920 w 1264920"/>
                  <a:gd name="connsiteY4" fmla="*/ 362617 h 579787"/>
                  <a:gd name="connsiteX5" fmla="*/ 1261110 w 1264920"/>
                  <a:gd name="connsiteY5" fmla="*/ 579787 h 579787"/>
                  <a:gd name="connsiteX6" fmla="*/ 7620 w 1264920"/>
                  <a:gd name="connsiteY6" fmla="*/ 572167 h 579787"/>
                  <a:gd name="connsiteX7" fmla="*/ 0 w 1264920"/>
                  <a:gd name="connsiteY7" fmla="*/ 191167 h 579787"/>
                  <a:gd name="connsiteX0" fmla="*/ 0 w 1264920"/>
                  <a:gd name="connsiteY0" fmla="*/ 190078 h 578698"/>
                  <a:gd name="connsiteX1" fmla="*/ 312420 w 1264920"/>
                  <a:gd name="connsiteY1" fmla="*/ 3388 h 578698"/>
                  <a:gd name="connsiteX2" fmla="*/ 739140 w 1264920"/>
                  <a:gd name="connsiteY2" fmla="*/ 334858 h 578698"/>
                  <a:gd name="connsiteX3" fmla="*/ 994410 w 1264920"/>
                  <a:gd name="connsiteY3" fmla="*/ 212938 h 578698"/>
                  <a:gd name="connsiteX4" fmla="*/ 1264920 w 1264920"/>
                  <a:gd name="connsiteY4" fmla="*/ 361528 h 578698"/>
                  <a:gd name="connsiteX5" fmla="*/ 1261110 w 1264920"/>
                  <a:gd name="connsiteY5" fmla="*/ 578698 h 578698"/>
                  <a:gd name="connsiteX6" fmla="*/ 7620 w 1264920"/>
                  <a:gd name="connsiteY6" fmla="*/ 571078 h 578698"/>
                  <a:gd name="connsiteX7" fmla="*/ 0 w 1264920"/>
                  <a:gd name="connsiteY7" fmla="*/ 190078 h 57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4920" h="578698">
                    <a:moveTo>
                      <a:pt x="0" y="190078"/>
                    </a:moveTo>
                    <a:cubicBezTo>
                      <a:pt x="37465" y="88478"/>
                      <a:pt x="189230" y="-20742"/>
                      <a:pt x="312420" y="3388"/>
                    </a:cubicBezTo>
                    <a:cubicBezTo>
                      <a:pt x="435610" y="27518"/>
                      <a:pt x="635000" y="327238"/>
                      <a:pt x="739140" y="334858"/>
                    </a:cubicBezTo>
                    <a:cubicBezTo>
                      <a:pt x="843280" y="342478"/>
                      <a:pt x="906780" y="208493"/>
                      <a:pt x="994410" y="212938"/>
                    </a:cubicBezTo>
                    <a:cubicBezTo>
                      <a:pt x="1082040" y="217383"/>
                      <a:pt x="1174750" y="311998"/>
                      <a:pt x="1264920" y="361528"/>
                    </a:cubicBezTo>
                    <a:lnTo>
                      <a:pt x="1261110" y="578698"/>
                    </a:lnTo>
                    <a:lnTo>
                      <a:pt x="7620" y="571078"/>
                    </a:lnTo>
                    <a:lnTo>
                      <a:pt x="0" y="19007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2" name="椭圆 2071"/>
              <p:cNvSpPr/>
              <p:nvPr/>
            </p:nvSpPr>
            <p:spPr>
              <a:xfrm>
                <a:off x="7186120" y="2165495"/>
                <a:ext cx="125993" cy="12599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5" name="TextBox 104"/>
            <p:cNvSpPr txBox="1"/>
            <p:nvPr/>
          </p:nvSpPr>
          <p:spPr>
            <a:xfrm>
              <a:off x="7271543" y="4973106"/>
              <a:ext cx="1210588" cy="400110"/>
            </a:xfrm>
            <a:prstGeom prst="rect">
              <a:avLst/>
            </a:prstGeom>
            <a:noFill/>
          </p:spPr>
          <p:txBody>
            <a:bodyPr wrap="none" rtlCol="0">
              <a:spAutoFit/>
            </a:bodyPr>
            <a:lstStyle/>
            <a:p>
              <a:r>
                <a:rPr lang="zh-CN" altLang="en-US" sz="2000" dirty="0" smtClean="0">
                  <a:solidFill>
                    <a:schemeClr val="bg1"/>
                  </a:solidFill>
                </a:rPr>
                <a:t>专业图件</a:t>
              </a:r>
              <a:endParaRPr lang="zh-CN" altLang="en-US" sz="2000" dirty="0">
                <a:solidFill>
                  <a:schemeClr val="bg1"/>
                </a:solidFill>
              </a:endParaRPr>
            </a:p>
          </p:txBody>
        </p:sp>
      </p:grpSp>
      <p:sp>
        <p:nvSpPr>
          <p:cNvPr id="106" name="TextBox 105"/>
          <p:cNvSpPr txBox="1"/>
          <p:nvPr/>
        </p:nvSpPr>
        <p:spPr>
          <a:xfrm>
            <a:off x="2230461" y="2326815"/>
            <a:ext cx="954107" cy="400110"/>
          </a:xfrm>
          <a:prstGeom prst="rect">
            <a:avLst/>
          </a:prstGeom>
          <a:noFill/>
        </p:spPr>
        <p:txBody>
          <a:bodyPr wrap="none" rtlCol="0">
            <a:spAutoFit/>
          </a:bodyPr>
          <a:lstStyle/>
          <a:p>
            <a:r>
              <a:rPr lang="zh-CN" altLang="en-US" sz="2000" dirty="0" smtClean="0">
                <a:solidFill>
                  <a:schemeClr val="bg1"/>
                </a:solidFill>
              </a:rPr>
              <a:t>传感器</a:t>
            </a:r>
            <a:endParaRPr lang="zh-CN" altLang="en-US" sz="2000" dirty="0">
              <a:solidFill>
                <a:schemeClr val="bg1"/>
              </a:solidFill>
            </a:endParaRPr>
          </a:p>
        </p:txBody>
      </p:sp>
      <p:sp>
        <p:nvSpPr>
          <p:cNvPr id="107" name="TextBox 106"/>
          <p:cNvSpPr txBox="1"/>
          <p:nvPr/>
        </p:nvSpPr>
        <p:spPr>
          <a:xfrm rot="17889505">
            <a:off x="2061687" y="3775953"/>
            <a:ext cx="954107" cy="400110"/>
          </a:xfrm>
          <a:prstGeom prst="rect">
            <a:avLst/>
          </a:prstGeom>
          <a:noFill/>
        </p:spPr>
        <p:txBody>
          <a:bodyPr wrap="none" rtlCol="0">
            <a:spAutoFit/>
          </a:bodyPr>
          <a:lstStyle/>
          <a:p>
            <a:r>
              <a:rPr lang="zh-CN" altLang="en-US" sz="2000" dirty="0" smtClean="0">
                <a:solidFill>
                  <a:schemeClr val="bg1"/>
                </a:solidFill>
              </a:rPr>
              <a:t>电磁波</a:t>
            </a:r>
            <a:endParaRPr lang="zh-CN" altLang="en-US" sz="2000" dirty="0">
              <a:solidFill>
                <a:schemeClr val="bg1"/>
              </a:solidFill>
            </a:endParaRPr>
          </a:p>
        </p:txBody>
      </p:sp>
      <p:sp>
        <p:nvSpPr>
          <p:cNvPr id="108" name="TextBox 107"/>
          <p:cNvSpPr txBox="1"/>
          <p:nvPr/>
        </p:nvSpPr>
        <p:spPr>
          <a:xfrm rot="2659895">
            <a:off x="3545845" y="3490161"/>
            <a:ext cx="697627" cy="400110"/>
          </a:xfrm>
          <a:prstGeom prst="rect">
            <a:avLst/>
          </a:prstGeom>
          <a:noFill/>
        </p:spPr>
        <p:txBody>
          <a:bodyPr wrap="none" rtlCol="0">
            <a:spAutoFit/>
          </a:bodyPr>
          <a:lstStyle/>
          <a:p>
            <a:r>
              <a:rPr lang="zh-CN" altLang="en-US" sz="2000" dirty="0" smtClean="0">
                <a:solidFill>
                  <a:schemeClr val="bg1"/>
                </a:solidFill>
              </a:rPr>
              <a:t>传输</a:t>
            </a:r>
            <a:endParaRPr lang="zh-CN" altLang="en-US" sz="2000" dirty="0">
              <a:solidFill>
                <a:schemeClr val="bg1"/>
              </a:solidFill>
            </a:endParaRPr>
          </a:p>
        </p:txBody>
      </p:sp>
    </p:spTree>
    <p:extLst>
      <p:ext uri="{BB962C8B-B14F-4D97-AF65-F5344CB8AC3E}">
        <p14:creationId xmlns:p14="http://schemas.microsoft.com/office/powerpoint/2010/main" val="1325369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8"/>
                                        </p:tgtEl>
                                        <p:attrNameLst>
                                          <p:attrName>style.visibility</p:attrName>
                                        </p:attrNameLst>
                                      </p:cBhvr>
                                      <p:to>
                                        <p:strVal val="visible"/>
                                      </p:to>
                                    </p:set>
                                    <p:animEffect transition="in" filter="fade">
                                      <p:cBhvr>
                                        <p:cTn id="12" dur="500"/>
                                        <p:tgtEl>
                                          <p:spTgt spid="58"/>
                                        </p:tgtEl>
                                      </p:cBhvr>
                                    </p:animEffect>
                                  </p:childTnLst>
                                </p:cTn>
                              </p:par>
                            </p:childTnLst>
                          </p:cTn>
                        </p:par>
                        <p:par>
                          <p:cTn id="13" fill="hold">
                            <p:stCondLst>
                              <p:cond delay="500"/>
                            </p:stCondLst>
                            <p:childTnLst>
                              <p:par>
                                <p:cTn id="14" presetID="10" presetClass="entr" presetSubtype="0" repeatCount="3000" fill="hold" nodeType="after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fade">
                                      <p:cBhvr>
                                        <p:cTn id="16" dur="1500"/>
                                        <p:tgtEl>
                                          <p:spTgt spid="52"/>
                                        </p:tgtEl>
                                      </p:cBhvr>
                                    </p:animEffect>
                                  </p:childTnLst>
                                </p:cTn>
                              </p:par>
                              <p:par>
                                <p:cTn id="17" presetID="49" presetClass="path" presetSubtype="0" repeatCount="3000" fill="hold" nodeType="withEffect">
                                  <p:stCondLst>
                                    <p:cond delay="0"/>
                                  </p:stCondLst>
                                  <p:childTnLst>
                                    <p:animMotion origin="layout" path="M -0.11077 -0.1272 L 2.77778E-6 3.79278E-6 " pathEditMode="relative" rAng="0" ptsTypes="AA">
                                      <p:cBhvr>
                                        <p:cTn id="18" dur="1500" fill="hold"/>
                                        <p:tgtEl>
                                          <p:spTgt spid="52"/>
                                        </p:tgtEl>
                                        <p:attrNameLst>
                                          <p:attrName>ppt_x</p:attrName>
                                          <p:attrName>ppt_y</p:attrName>
                                        </p:attrNameLst>
                                      </p:cBhvr>
                                      <p:rCtr x="5538" y="6360"/>
                                    </p:animMotion>
                                  </p:childTnLst>
                                </p:cTn>
                              </p:par>
                            </p:childTnLst>
                          </p:cTn>
                        </p:par>
                        <p:par>
                          <p:cTn id="19" fill="hold">
                            <p:stCondLst>
                              <p:cond delay="5000"/>
                            </p:stCondLst>
                            <p:childTnLst>
                              <p:par>
                                <p:cTn id="20" presetID="10" presetClass="entr" presetSubtype="0" fill="hold" nodeType="afterEffect">
                                  <p:stCondLst>
                                    <p:cond delay="0"/>
                                  </p:stCondLst>
                                  <p:childTnLst>
                                    <p:set>
                                      <p:cBhvr>
                                        <p:cTn id="21" dur="1" fill="hold">
                                          <p:stCondLst>
                                            <p:cond delay="0"/>
                                          </p:stCondLst>
                                        </p:cTn>
                                        <p:tgtEl>
                                          <p:spTgt spid="56"/>
                                        </p:tgtEl>
                                        <p:attrNameLst>
                                          <p:attrName>style.visibility</p:attrName>
                                        </p:attrNameLst>
                                      </p:cBhvr>
                                      <p:to>
                                        <p:strVal val="visible"/>
                                      </p:to>
                                    </p:set>
                                    <p:animEffect transition="in" filter="fade">
                                      <p:cBhvr>
                                        <p:cTn id="22" dur="500"/>
                                        <p:tgtEl>
                                          <p:spTgt spid="5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08"/>
                                        </p:tgtEl>
                                        <p:attrNameLst>
                                          <p:attrName>style.visibility</p:attrName>
                                        </p:attrNameLst>
                                      </p:cBhvr>
                                      <p:to>
                                        <p:strVal val="visible"/>
                                      </p:to>
                                    </p:set>
                                    <p:animEffect transition="in" filter="fade">
                                      <p:cBhvr>
                                        <p:cTn id="25" dur="500"/>
                                        <p:tgtEl>
                                          <p:spTgt spid="108"/>
                                        </p:tgtEl>
                                      </p:cBhvr>
                                    </p:animEffect>
                                  </p:childTnLst>
                                </p:cTn>
                              </p:par>
                              <p:par>
                                <p:cTn id="26" presetID="10" presetClass="exit" presetSubtype="0" fill="hold" nodeType="withEffect">
                                  <p:stCondLst>
                                    <p:cond delay="0"/>
                                  </p:stCondLst>
                                  <p:childTnLst>
                                    <p:animEffect transition="out" filter="fade">
                                      <p:cBhvr>
                                        <p:cTn id="27" dur="500"/>
                                        <p:tgtEl>
                                          <p:spTgt spid="52"/>
                                        </p:tgtEl>
                                      </p:cBhvr>
                                    </p:animEffect>
                                    <p:set>
                                      <p:cBhvr>
                                        <p:cTn id="28" dur="1" fill="hold">
                                          <p:stCondLst>
                                            <p:cond delay="499"/>
                                          </p:stCondLst>
                                        </p:cTn>
                                        <p:tgtEl>
                                          <p:spTgt spid="52"/>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left)">
                                      <p:cBhvr>
                                        <p:cTn id="33" dur="500"/>
                                        <p:tgtEl>
                                          <p:spTgt spid="5"/>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ipe(left)">
                                      <p:cBhvr>
                                        <p:cTn id="3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p:bldLst>
  </p:timing>
</p:sld>
</file>

<file path=ppt/tags/tag1.xml><?xml version="1.0" encoding="utf-8"?>
<p:tagLst xmlns:a="http://schemas.openxmlformats.org/drawingml/2006/main" xmlns:r="http://schemas.openxmlformats.org/officeDocument/2006/relationships" xmlns:p="http://schemas.openxmlformats.org/presentationml/2006/main">
  <p:tag name="SELECTED" val="Tru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z2GUzdX9CkGwnpZYcvfjDg"/>
</p:tagLst>
</file>

<file path=ppt/tags/tag3.xml><?xml version="1.0" encoding="utf-8"?>
<p:tagLst xmlns:a="http://schemas.openxmlformats.org/drawingml/2006/main" xmlns:r="http://schemas.openxmlformats.org/officeDocument/2006/relationships" xmlns:p="http://schemas.openxmlformats.org/presentationml/2006/main">
  <p:tag name="SELECTED" val="True"/>
</p:tagLst>
</file>

<file path=ppt/tags/tag4.xml><?xml version="1.0" encoding="utf-8"?>
<p:tagLst xmlns:a="http://schemas.openxmlformats.org/drawingml/2006/main" xmlns:r="http://schemas.openxmlformats.org/officeDocument/2006/relationships" xmlns:p="http://schemas.openxmlformats.org/presentationml/2006/main">
  <p:tag name="SELECTED" val="Tru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z2GUzdX9CkGwnpZYcvfjDg"/>
</p:tagLst>
</file>

<file path=ppt/tags/tag6.xml><?xml version="1.0" encoding="utf-8"?>
<p:tagLst xmlns:a="http://schemas.openxmlformats.org/drawingml/2006/main" xmlns:r="http://schemas.openxmlformats.org/officeDocument/2006/relationships" xmlns:p="http://schemas.openxmlformats.org/presentationml/2006/main">
  <p:tag name="SELECTED" val="True"/>
</p:tagLst>
</file>

<file path=ppt/tags/tag7.xml><?xml version="1.0" encoding="utf-8"?>
<p:tagLst xmlns:a="http://schemas.openxmlformats.org/drawingml/2006/main" xmlns:r="http://schemas.openxmlformats.org/officeDocument/2006/relationships" xmlns:p="http://schemas.openxmlformats.org/presentationml/2006/main">
  <p:tag name="SELECTED" val="True"/>
</p:tagLst>
</file>

<file path=ppt/tags/tag8.xml><?xml version="1.0" encoding="utf-8"?>
<p:tagLst xmlns:a="http://schemas.openxmlformats.org/drawingml/2006/main" xmlns:r="http://schemas.openxmlformats.org/officeDocument/2006/relationships" xmlns:p="http://schemas.openxmlformats.org/presentationml/2006/main">
  <p:tag name="SELECTED" val="True"/>
</p:tagLst>
</file>

<file path=ppt/tags/tag9.xml><?xml version="1.0" encoding="utf-8"?>
<p:tagLst xmlns:a="http://schemas.openxmlformats.org/drawingml/2006/main" xmlns:r="http://schemas.openxmlformats.org/officeDocument/2006/relationships" xmlns:p="http://schemas.openxmlformats.org/presentationml/2006/main">
  <p:tag name="SELECTED" val="Tru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网格">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3687</TotalTime>
  <Words>1493</Words>
  <Application>Microsoft Office PowerPoint</Application>
  <PresentationFormat>全屏显示(4:3)</PresentationFormat>
  <Paragraphs>367</Paragraphs>
  <Slides>54</Slides>
  <Notes>13</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54</vt:i4>
      </vt:variant>
    </vt:vector>
  </HeadingPairs>
  <TitlesOfParts>
    <vt:vector size="62" baseType="lpstr">
      <vt:lpstr>方正正纤黑简体</vt:lpstr>
      <vt:lpstr>宋体</vt:lpstr>
      <vt:lpstr>微软雅黑</vt:lpstr>
      <vt:lpstr>Arial</vt:lpstr>
      <vt:lpstr>Arial Narrow</vt:lpstr>
      <vt:lpstr>Calibri</vt:lpstr>
      <vt:lpstr>Franklin Gothic Medium</vt:lpstr>
      <vt:lpstr>Office 主题​​</vt:lpstr>
      <vt:lpstr>地理信息技术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GIS工作流程</vt:lpstr>
      <vt:lpstr>PowerPoint 演示文稿</vt:lpstr>
      <vt:lpstr>PowerPoint 演示文稿</vt:lpstr>
      <vt:lpstr>GIS工作流程</vt:lpstr>
      <vt:lpstr>为什么要矢量化？</vt:lpstr>
      <vt:lpstr>PowerPoint 演示文稿</vt:lpstr>
      <vt:lpstr>PowerPoint 演示文稿</vt:lpstr>
      <vt:lpstr>GIS工作流程</vt:lpstr>
      <vt:lpstr>添加数据库</vt:lpstr>
      <vt:lpstr>GIS工作流程</vt:lpstr>
      <vt:lpstr>GIS系统功能强大</vt:lpstr>
      <vt:lpstr>GIS系统功能强大</vt:lpstr>
      <vt:lpstr>PowerPoint 演示文稿</vt:lpstr>
      <vt:lpstr>PowerPoint 演示文稿</vt:lpstr>
      <vt:lpstr>PowerPoint 演示文稿</vt:lpstr>
      <vt:lpstr>PowerPoint 演示文稿</vt:lpstr>
      <vt:lpstr>例题1</vt:lpstr>
      <vt:lpstr>例题2</vt:lpstr>
      <vt:lpstr>例题3</vt:lpstr>
      <vt:lpstr>例题4</vt:lpstr>
      <vt:lpstr>例题5</vt:lpstr>
      <vt:lpstr>例题6</vt:lpstr>
      <vt:lpstr>例题7</vt:lpstr>
      <vt:lpstr>例题8</vt:lpstr>
      <vt:lpstr>例题9</vt:lpstr>
    </vt:vector>
  </TitlesOfParts>
  <Company>广东梅县东山中学</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冰蝴蝶</dc:creator>
  <cp:lastModifiedBy>Administrator</cp:lastModifiedBy>
  <cp:revision>169</cp:revision>
  <dcterms:created xsi:type="dcterms:W3CDTF">2012-06-15T02:18:58Z</dcterms:created>
  <dcterms:modified xsi:type="dcterms:W3CDTF">2016-07-26T01:57:43Z</dcterms:modified>
</cp:coreProperties>
</file>