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6"/>
  </p:notesMasterIdLst>
  <p:handoutMasterIdLst>
    <p:handoutMasterId r:id="rId27"/>
  </p:handoutMasterIdLst>
  <p:sldIdLst>
    <p:sldId id="3288" r:id="rId2"/>
    <p:sldId id="3317" r:id="rId3"/>
    <p:sldId id="3344" r:id="rId4"/>
    <p:sldId id="3350" r:id="rId5"/>
    <p:sldId id="3360" r:id="rId6"/>
    <p:sldId id="3353" r:id="rId7"/>
    <p:sldId id="3362" r:id="rId8"/>
    <p:sldId id="3345" r:id="rId9"/>
    <p:sldId id="3351" r:id="rId10"/>
    <p:sldId id="3356" r:id="rId11"/>
    <p:sldId id="3358" r:id="rId12"/>
    <p:sldId id="3355" r:id="rId13"/>
    <p:sldId id="3346" r:id="rId14"/>
    <p:sldId id="3359" r:id="rId15"/>
    <p:sldId id="3361" r:id="rId16"/>
    <p:sldId id="3352" r:id="rId17"/>
    <p:sldId id="3348" r:id="rId18"/>
    <p:sldId id="3347" r:id="rId19"/>
    <p:sldId id="3364" r:id="rId20"/>
    <p:sldId id="3349" r:id="rId21"/>
    <p:sldId id="3354" r:id="rId22"/>
    <p:sldId id="3357" r:id="rId23"/>
    <p:sldId id="3363" r:id="rId24"/>
    <p:sldId id="3343" r:id="rId25"/>
  </p:sldIdLst>
  <p:sldSz cx="9145588" cy="5145088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4999" indent="-12983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2256" indent="-2619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69514" indent="-3940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6771" indent="-52612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625803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1950964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276124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601285" algn="l" defTabSz="65032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  <p15:guide id="9" orient="horz" pos="233">
          <p15:clr>
            <a:srgbClr val="A4A3A4"/>
          </p15:clr>
        </p15:guide>
        <p15:guide id="10" orient="horz" pos="2976">
          <p15:clr>
            <a:srgbClr val="A4A3A4"/>
          </p15:clr>
        </p15:guide>
        <p15:guide id="11" pos="2881">
          <p15:clr>
            <a:srgbClr val="A4A3A4"/>
          </p15:clr>
        </p15:guide>
        <p15:guide id="12" pos="5397">
          <p15:clr>
            <a:srgbClr val="A4A3A4"/>
          </p15:clr>
        </p15:guide>
        <p15:guide id="13" pos="267">
          <p15:clr>
            <a:srgbClr val="A4A3A4"/>
          </p15:clr>
        </p15:guide>
        <p15:guide id="14" pos="9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233"/>
    <a:srgbClr val="9F7B63"/>
    <a:srgbClr val="F48E77"/>
    <a:srgbClr val="A1BD70"/>
    <a:srgbClr val="889EB6"/>
    <a:srgbClr val="004236"/>
    <a:srgbClr val="169274"/>
    <a:srgbClr val="60AEA9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13" autoAdjust="0"/>
    <p:restoredTop sz="92986" autoAdjust="0"/>
  </p:normalViewPr>
  <p:slideViewPr>
    <p:cSldViewPr>
      <p:cViewPr varScale="1">
        <p:scale>
          <a:sx n="137" d="100"/>
          <a:sy n="137" d="100"/>
        </p:scale>
        <p:origin x="120" y="306"/>
      </p:cViewPr>
      <p:guideLst>
        <p:guide orient="horz" pos="328"/>
        <p:guide pos="4050"/>
        <p:guide orient="horz" pos="4183"/>
        <p:guide pos="7588"/>
        <p:guide pos="376"/>
        <p:guide pos="1350"/>
        <p:guide orient="horz" pos="233"/>
        <p:guide orient="horz" pos="2976"/>
        <p:guide pos="2881"/>
        <p:guide pos="5397"/>
        <p:guide pos="267"/>
        <p:guide pos="96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4032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4919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7435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2995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25443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50531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75621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00708" algn="l" defTabSz="65017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981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588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639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509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25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993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9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2BBFC42-F3A4-446A-A888-9EF763704B8B}" type="slidenum">
              <a:rPr lang="zh-CN" altLang="en-US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7724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8893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52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385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2370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733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4490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0199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93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3199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3397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887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945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986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775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820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22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429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072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7"/>
          <p:cNvSpPr txBox="1"/>
          <p:nvPr userDrawn="1"/>
        </p:nvSpPr>
        <p:spPr>
          <a:xfrm>
            <a:off x="324322" y="196280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38"/>
          <p:cNvSpPr txBox="1"/>
          <p:nvPr userDrawn="1"/>
        </p:nvSpPr>
        <p:spPr>
          <a:xfrm>
            <a:off x="324322" y="489012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38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265159" y="268288"/>
            <a:ext cx="856653" cy="284697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教学分析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196280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2018/5/17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2018/5/17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文本框 32">
            <a:extLst>
              <a:ext uri="{FF2B5EF4-FFF2-40B4-BE49-F238E27FC236}">
                <a16:creationId xmlns:a16="http://schemas.microsoft.com/office/drawing/2014/main" xmlns="" id="{14CA35A9-0357-460E-962B-B94A809590FE}"/>
              </a:ext>
            </a:extLst>
          </p:cNvPr>
          <p:cNvSpPr txBox="1"/>
          <p:nvPr userDrawn="1"/>
        </p:nvSpPr>
        <p:spPr>
          <a:xfrm>
            <a:off x="265159" y="268288"/>
            <a:ext cx="856653" cy="284697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教学方案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CF2D2CD-475B-47A4-8A4D-FDF7CA7E314F}"/>
              </a:ext>
            </a:extLst>
          </p:cNvPr>
          <p:cNvSpPr/>
          <p:nvPr userDrawn="1"/>
        </p:nvSpPr>
        <p:spPr>
          <a:xfrm>
            <a:off x="0" y="196280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2018/5/17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文本框 32">
            <a:extLst>
              <a:ext uri="{FF2B5EF4-FFF2-40B4-BE49-F238E27FC236}">
                <a16:creationId xmlns:a16="http://schemas.microsoft.com/office/drawing/2014/main" xmlns="" id="{02BCFBA8-9716-4E10-BDF2-87AEDF74943F}"/>
              </a:ext>
            </a:extLst>
          </p:cNvPr>
          <p:cNvSpPr txBox="1"/>
          <p:nvPr userDrawn="1"/>
        </p:nvSpPr>
        <p:spPr>
          <a:xfrm>
            <a:off x="265159" y="268288"/>
            <a:ext cx="856653" cy="284697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93E172D-6C2F-475F-9943-F4183A18BB63}"/>
              </a:ext>
            </a:extLst>
          </p:cNvPr>
          <p:cNvSpPr/>
          <p:nvPr userDrawn="1"/>
        </p:nvSpPr>
        <p:spPr>
          <a:xfrm>
            <a:off x="0" y="196280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2018/5/17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文本框 32">
            <a:extLst>
              <a:ext uri="{FF2B5EF4-FFF2-40B4-BE49-F238E27FC236}">
                <a16:creationId xmlns:a16="http://schemas.microsoft.com/office/drawing/2014/main" xmlns="" id="{6B8A79D5-CB76-4491-BFBB-AF33ECD615CC}"/>
              </a:ext>
            </a:extLst>
          </p:cNvPr>
          <p:cNvSpPr txBox="1"/>
          <p:nvPr userDrawn="1"/>
        </p:nvSpPr>
        <p:spPr>
          <a:xfrm>
            <a:off x="265159" y="268288"/>
            <a:ext cx="856653" cy="284697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教学总结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D67ABB9-FED6-48E2-80F9-01ECB01363B9}"/>
              </a:ext>
            </a:extLst>
          </p:cNvPr>
          <p:cNvSpPr/>
          <p:nvPr userDrawn="1"/>
        </p:nvSpPr>
        <p:spPr>
          <a:xfrm>
            <a:off x="0" y="196280"/>
            <a:ext cx="160366" cy="417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anchor="ctr"/>
          <a:lstStyle/>
          <a:p>
            <a:pPr algn="ctr" defTabSz="685795">
              <a:defRPr/>
            </a:pPr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981" y="205683"/>
            <a:ext cx="8231627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981" y="1200823"/>
            <a:ext cx="8231627" cy="3395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B2B0-692A-46A2-956F-D87A1A3CFB5B}" type="datetimeFigureOut">
              <a:rPr lang="zh-CN" altLang="en-US"/>
              <a:pPr>
                <a:defRPr/>
              </a:pPr>
              <a:t>2018/5/17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84FB-8213-408C-973A-0BFE315A5B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5087" cy="5145088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94"/>
            <a:ext cx="1797478" cy="507363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4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4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410"/>
            <a:ext cx="17964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6565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901" y="274420"/>
            <a:ext cx="7887787" cy="993783"/>
          </a:xfrm>
          <a:prstGeom prst="rect">
            <a:avLst/>
          </a:prstGeom>
        </p:spPr>
        <p:txBody>
          <a:bodyPr vert="horz" lIns="65032" tIns="32516" rIns="65032" bIns="32516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901" y="1369841"/>
            <a:ext cx="7887787" cy="3264804"/>
          </a:xfrm>
          <a:prstGeom prst="rect">
            <a:avLst/>
          </a:prstGeom>
        </p:spPr>
        <p:txBody>
          <a:bodyPr vert="horz" lIns="65032" tIns="32516" rIns="65032" bIns="32516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901" y="4769032"/>
            <a:ext cx="2057193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336" y="4769032"/>
            <a:ext cx="3086918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9496" y="4769032"/>
            <a:ext cx="2057193" cy="273290"/>
          </a:xfrm>
          <a:prstGeom prst="rect">
            <a:avLst/>
          </a:prstGeom>
        </p:spPr>
        <p:txBody>
          <a:bodyPr vert="horz" lIns="65032" tIns="32516" rIns="65032" bIns="3251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83" r:id="rId2"/>
    <p:sldLayoutId id="2147483984" r:id="rId3"/>
    <p:sldLayoutId id="2147483985" r:id="rId4"/>
    <p:sldLayoutId id="2147483986" r:id="rId5"/>
    <p:sldLayoutId id="2147483980" r:id="rId6"/>
    <p:sldLayoutId id="2147483981" r:id="rId7"/>
    <p:sldLayoutId id="2147483982" r:id="rId8"/>
    <p:sldLayoutId id="2147483987" r:id="rId9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xStyles>
    <p:titleStyle>
      <a:lvl1pPr algn="l" defTabSz="650321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580" indent="-162580" algn="l" defTabSz="650321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7741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2902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38062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223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88384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13544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38705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63865" indent="-162580" algn="l" defTabSz="650321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5161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0321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5482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0643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5803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0964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76124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1285" algn="l" defTabSz="65032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6E7B933-2CBB-4285-9C01-8265D4BDB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pic>
        <p:nvPicPr>
          <p:cNvPr id="4" name="bamboo">
            <a:hlinkClick r:id="" action="ppaction://media"/>
            <a:extLst>
              <a:ext uri="{FF2B5EF4-FFF2-40B4-BE49-F238E27FC236}">
                <a16:creationId xmlns:a16="http://schemas.microsoft.com/office/drawing/2014/main" xmlns="" id="{350ACE85-CF88-488E-B43D-260CE4640A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5000" out="500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697258" y="-157742"/>
            <a:ext cx="609600" cy="609600"/>
          </a:xfrm>
          <a:prstGeom prst="rect">
            <a:avLst/>
          </a:prstGeom>
        </p:spPr>
      </p:pic>
      <p:sp>
        <p:nvSpPr>
          <p:cNvPr id="10" name="TextBox 25">
            <a:extLst>
              <a:ext uri="{FF2B5EF4-FFF2-40B4-BE49-F238E27FC236}">
                <a16:creationId xmlns:a16="http://schemas.microsoft.com/office/drawing/2014/main" xmlns="" id="{47141D3F-BEF6-44B7-8A3A-1B0643EB3815}"/>
              </a:ext>
            </a:extLst>
          </p:cNvPr>
          <p:cNvSpPr txBox="1"/>
          <p:nvPr/>
        </p:nvSpPr>
        <p:spPr>
          <a:xfrm>
            <a:off x="549671" y="1891953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xmlns="" id="{676899CD-5C83-4B53-BFA7-53ABDA795D87}"/>
              </a:ext>
            </a:extLst>
          </p:cNvPr>
          <p:cNvSpPr txBox="1"/>
          <p:nvPr/>
        </p:nvSpPr>
        <p:spPr>
          <a:xfrm>
            <a:off x="549671" y="2152690"/>
            <a:ext cx="47692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教师公开课</a:t>
            </a:r>
            <a:r>
              <a:rPr lang="en-US" altLang="zh-CN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模版</a:t>
            </a:r>
          </a:p>
        </p:txBody>
      </p:sp>
      <p:sp>
        <p:nvSpPr>
          <p:cNvPr id="12" name="TextBox 32">
            <a:extLst>
              <a:ext uri="{FF2B5EF4-FFF2-40B4-BE49-F238E27FC236}">
                <a16:creationId xmlns:a16="http://schemas.microsoft.com/office/drawing/2014/main" xmlns="" id="{A8F6B282-DC61-4CE7-ACB3-9A0A817F2D17}"/>
              </a:ext>
            </a:extLst>
          </p:cNvPr>
          <p:cNvSpPr txBox="1"/>
          <p:nvPr/>
        </p:nvSpPr>
        <p:spPr>
          <a:xfrm>
            <a:off x="549671" y="2789728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79E23A7-7B83-4AF3-8795-3B16207A7272}"/>
              </a:ext>
            </a:extLst>
          </p:cNvPr>
          <p:cNvSpPr txBox="1"/>
          <p:nvPr/>
        </p:nvSpPr>
        <p:spPr>
          <a:xfrm>
            <a:off x="540346" y="988368"/>
            <a:ext cx="1334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 smtClean="0">
                <a:solidFill>
                  <a:schemeClr val="bg1"/>
                </a:solidFill>
                <a:latin typeface="Agency FB" pitchFamily="34" charset="0"/>
              </a:rPr>
              <a:t>201X</a:t>
            </a:r>
            <a:endParaRPr lang="zh-CN" altLang="en-US" sz="7200" spc="-3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4" name="TextBox 33">
            <a:extLst>
              <a:ext uri="{FF2B5EF4-FFF2-40B4-BE49-F238E27FC236}">
                <a16:creationId xmlns:a16="http://schemas.microsoft.com/office/drawing/2014/main" xmlns="" id="{FFD3213A-B971-4F8D-8915-020533E32684}"/>
              </a:ext>
            </a:extLst>
          </p:cNvPr>
          <p:cNvSpPr txBox="1"/>
          <p:nvPr/>
        </p:nvSpPr>
        <p:spPr>
          <a:xfrm>
            <a:off x="549671" y="3124736"/>
            <a:ext cx="442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</a:rPr>
              <a:t>：             时间</a:t>
            </a:r>
            <a:r>
              <a:rPr lang="zh-CN" altLang="en-US" sz="1200" dirty="0" smtClean="0">
                <a:solidFill>
                  <a:schemeClr val="bg1"/>
                </a:solidFill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年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月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529255" y="2540064"/>
            <a:ext cx="566836" cy="565614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8667" y="3089884"/>
            <a:ext cx="283418" cy="283403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zh-CN" altLang="en-US" sz="2134" dirty="0">
              <a:latin typeface="Impact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657926" y="3182940"/>
            <a:ext cx="414410" cy="413196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zh-CN" altLang="en-US" sz="2134" dirty="0">
              <a:latin typeface="Impact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836739" y="1494619"/>
            <a:ext cx="518704" cy="518676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zh-CN" altLang="en-US" sz="2134" dirty="0">
              <a:latin typeface="Impact" pitchFamily="34" charset="0"/>
            </a:endParaRPr>
          </a:p>
        </p:txBody>
      </p:sp>
      <p:sp>
        <p:nvSpPr>
          <p:cNvPr id="25" name="TextBox 1210"/>
          <p:cNvSpPr/>
          <p:nvPr/>
        </p:nvSpPr>
        <p:spPr>
          <a:xfrm>
            <a:off x="4500774" y="1142331"/>
            <a:ext cx="1382448" cy="25533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9" tIns="34295" rIns="68589" bIns="34295">
            <a:spAutoFit/>
          </a:bodyPr>
          <a:lstStyle/>
          <a:p>
            <a:pPr lvl="0" algn="l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500774" y="1416245"/>
            <a:ext cx="3866160" cy="64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782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6" name="TextBox 1210"/>
          <p:cNvSpPr/>
          <p:nvPr/>
        </p:nvSpPr>
        <p:spPr>
          <a:xfrm>
            <a:off x="4500774" y="2191978"/>
            <a:ext cx="1382448" cy="25533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9" tIns="34295" rIns="68589" bIns="34295">
            <a:spAutoFit/>
          </a:bodyPr>
          <a:lstStyle/>
          <a:p>
            <a:pPr lvl="0" algn="l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00774" y="2465892"/>
            <a:ext cx="3866160" cy="64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782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4500774" y="3243377"/>
            <a:ext cx="1382448" cy="25533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9" tIns="34295" rIns="68589" bIns="34295">
            <a:spAutoFit/>
          </a:bodyPr>
          <a:lstStyle/>
          <a:p>
            <a:pPr lvl="0" algn="l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00774" y="3517292"/>
            <a:ext cx="3866160" cy="64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782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" name="矩形 23"/>
          <p:cNvSpPr>
            <a:spLocks noChangeArrowheads="1"/>
          </p:cNvSpPr>
          <p:nvPr/>
        </p:nvSpPr>
        <p:spPr bwMode="auto">
          <a:xfrm>
            <a:off x="815021" y="1136399"/>
            <a:ext cx="1875624" cy="187765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89" tIns="34295" rIns="68589" bIns="34295"/>
          <a:lstStyle/>
          <a:p>
            <a:pPr eaLnBrk="1" hangingPunct="1"/>
            <a:endParaRPr lang="zh-CN" altLang="en-US"/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3086362" y="2013295"/>
            <a:ext cx="982290" cy="956246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89" tIns="34295" rIns="68589" bIns="34295"/>
          <a:lstStyle/>
          <a:p>
            <a:pPr eaLnBrk="1" hangingPunct="1"/>
            <a:endParaRPr lang="zh-CN" altLang="en-US"/>
          </a:p>
        </p:txBody>
      </p:sp>
      <p:sp>
        <p:nvSpPr>
          <p:cNvPr id="24" name="矩形 25"/>
          <p:cNvSpPr>
            <a:spLocks noChangeArrowheads="1"/>
          </p:cNvSpPr>
          <p:nvPr/>
        </p:nvSpPr>
        <p:spPr bwMode="auto">
          <a:xfrm>
            <a:off x="2203355" y="3182940"/>
            <a:ext cx="1199176" cy="1222044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89" tIns="34295" rIns="68589" bIns="34295"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40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5" grpId="0"/>
      <p:bldP spid="12" grpId="0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/>
          <p:nvPr/>
        </p:nvSpPr>
        <p:spPr>
          <a:xfrm>
            <a:off x="1763957" y="2838207"/>
            <a:ext cx="658768" cy="222507"/>
          </a:xfrm>
          <a:prstGeom prst="rect">
            <a:avLst/>
          </a:prstGeom>
        </p:spPr>
        <p:txBody>
          <a:bodyPr vert="horz" wrap="square" lIns="68589" tIns="34295" rIns="68589" bIns="3429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6" dirty="0" smtClean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20XX</a:t>
            </a:r>
            <a:endParaRPr lang="en-US" sz="996" dirty="0">
              <a:solidFill>
                <a:schemeClr val="bg1">
                  <a:lumMod val="50000"/>
                </a:schemeClr>
              </a:solidFill>
              <a:latin typeface="Impact" pitchFamily="34" charset="0"/>
              <a:ea typeface="微软雅黑" charset="0"/>
              <a:cs typeface="Open Sans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04686" y="1792543"/>
            <a:ext cx="622625" cy="39768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sz="2134" dirty="0">
                <a:solidFill>
                  <a:schemeClr val="accent1"/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60%</a:t>
            </a:r>
          </a:p>
        </p:txBody>
      </p:sp>
      <p:sp>
        <p:nvSpPr>
          <p:cNvPr id="13" name="Content Placeholder 2"/>
          <p:cNvSpPr txBox="1"/>
          <p:nvPr/>
        </p:nvSpPr>
        <p:spPr>
          <a:xfrm>
            <a:off x="2894198" y="2838207"/>
            <a:ext cx="658768" cy="222507"/>
          </a:xfrm>
          <a:prstGeom prst="rect">
            <a:avLst/>
          </a:prstGeom>
        </p:spPr>
        <p:txBody>
          <a:bodyPr vert="horz" wrap="square" lIns="68589" tIns="34295" rIns="68589" bIns="3429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96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20XX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59757" y="1524859"/>
            <a:ext cx="582550" cy="39768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sz="2134" dirty="0">
                <a:solidFill>
                  <a:schemeClr val="accent1"/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70%</a:t>
            </a:r>
          </a:p>
        </p:txBody>
      </p:sp>
      <p:sp>
        <p:nvSpPr>
          <p:cNvPr id="2" name="Content Placeholder 2"/>
          <p:cNvSpPr txBox="1"/>
          <p:nvPr/>
        </p:nvSpPr>
        <p:spPr>
          <a:xfrm>
            <a:off x="4307188" y="2838207"/>
            <a:ext cx="658768" cy="222507"/>
          </a:xfrm>
          <a:prstGeom prst="rect">
            <a:avLst/>
          </a:prstGeom>
        </p:spPr>
        <p:txBody>
          <a:bodyPr vert="horz" wrap="square" lIns="68589" tIns="34295" rIns="68589" bIns="3429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96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20XX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572565" y="1310520"/>
            <a:ext cx="621022" cy="39768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sz="2134" dirty="0">
                <a:solidFill>
                  <a:schemeClr val="accent1"/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80%</a:t>
            </a:r>
          </a:p>
        </p:txBody>
      </p:sp>
      <p:sp>
        <p:nvSpPr>
          <p:cNvPr id="11" name="Arc 10"/>
          <p:cNvSpPr/>
          <p:nvPr/>
        </p:nvSpPr>
        <p:spPr>
          <a:xfrm>
            <a:off x="1544369" y="2166170"/>
            <a:ext cx="1115095" cy="1115034"/>
          </a:xfrm>
          <a:prstGeom prst="arc">
            <a:avLst>
              <a:gd name="adj1" fmla="val 10810458"/>
              <a:gd name="adj2" fmla="val 0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9" tIns="34295" rIns="68589" bIns="34295" rtlCol="0" anchor="ctr"/>
          <a:lstStyle/>
          <a:p>
            <a:pPr algn="ctr"/>
            <a:endParaRPr lang="en-US" sz="1494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Arc 7"/>
          <p:cNvSpPr/>
          <p:nvPr/>
        </p:nvSpPr>
        <p:spPr>
          <a:xfrm>
            <a:off x="2393096" y="1915632"/>
            <a:ext cx="1615721" cy="1615632"/>
          </a:xfrm>
          <a:prstGeom prst="arc">
            <a:avLst>
              <a:gd name="adj1" fmla="val 10786903"/>
              <a:gd name="adj2" fmla="val 0"/>
            </a:avLst>
          </a:prstGeom>
          <a:solidFill>
            <a:schemeClr val="accent2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9" tIns="34295" rIns="68589" bIns="34295" rtlCol="0" anchor="ctr"/>
          <a:lstStyle/>
          <a:p>
            <a:pPr algn="ctr"/>
            <a:endParaRPr lang="en-US" sz="1494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" name="Arc 8"/>
          <p:cNvSpPr/>
          <p:nvPr/>
        </p:nvSpPr>
        <p:spPr>
          <a:xfrm>
            <a:off x="3514570" y="1658903"/>
            <a:ext cx="2129207" cy="2129091"/>
          </a:xfrm>
          <a:prstGeom prst="arc">
            <a:avLst>
              <a:gd name="adj1" fmla="val 10792861"/>
              <a:gd name="adj2" fmla="val 0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9" tIns="34295" rIns="68589" bIns="34295" rtlCol="0" anchor="ctr"/>
          <a:lstStyle/>
          <a:p>
            <a:pPr algn="ctr"/>
            <a:endParaRPr lang="en-US" sz="1494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0" name="Arc 9"/>
          <p:cNvSpPr/>
          <p:nvPr/>
        </p:nvSpPr>
        <p:spPr>
          <a:xfrm>
            <a:off x="4980832" y="1415682"/>
            <a:ext cx="2614590" cy="2614446"/>
          </a:xfrm>
          <a:prstGeom prst="arc">
            <a:avLst>
              <a:gd name="adj1" fmla="val 10787253"/>
              <a:gd name="adj2" fmla="val 0"/>
            </a:avLst>
          </a:prstGeom>
          <a:solidFill>
            <a:schemeClr val="accent2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9" tIns="34295" rIns="68589" bIns="34295" rtlCol="0" anchor="ctr"/>
          <a:lstStyle/>
          <a:p>
            <a:pPr algn="ctr"/>
            <a:endParaRPr lang="en-US" sz="1494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5999231" y="2838207"/>
            <a:ext cx="658768" cy="222507"/>
          </a:xfrm>
          <a:prstGeom prst="rect">
            <a:avLst/>
          </a:prstGeom>
        </p:spPr>
        <p:txBody>
          <a:bodyPr vert="horz" wrap="square" lIns="68589" tIns="34295" rIns="68589" bIns="3429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96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20XX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895423" y="1242104"/>
            <a:ext cx="622625" cy="39768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US" sz="2134" dirty="0">
                <a:solidFill>
                  <a:schemeClr val="accent1"/>
                </a:solidFill>
                <a:latin typeface="Impact" pitchFamily="34" charset="0"/>
                <a:ea typeface="微软雅黑" charset="0"/>
                <a:cs typeface="Open Sans" pitchFamily="34" charset="0"/>
              </a:rPr>
              <a:t>90%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97211" y="3101206"/>
            <a:ext cx="1108426" cy="103106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在此输入您的描述内容，在此输入您的描述内容在此输入您的描述内容，在此输入您的描述内容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30815" y="3101206"/>
            <a:ext cx="1108426" cy="103106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在此输入您的描述内容，在此输入您的描述内容在此输入您的描述内容，在此输入您的描述内容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60954" y="3101206"/>
            <a:ext cx="1108426" cy="103106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在此输入您的描述内容，在此输入您的描述内容在此输入您的描述内容，在此输入您的描述内容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04411" y="3101206"/>
            <a:ext cx="1108426" cy="1031062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在此输入您的描述内容，在此输入您的描述内容在此输入您的描述内容，在此输入您的描述内容</a:t>
            </a:r>
          </a:p>
        </p:txBody>
      </p:sp>
    </p:spTree>
    <p:extLst>
      <p:ext uri="{BB962C8B-B14F-4D97-AF65-F5344CB8AC3E}">
        <p14:creationId xmlns:p14="http://schemas.microsoft.com/office/powerpoint/2010/main" val="80050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13" grpId="0"/>
      <p:bldP spid="21" grpId="0"/>
      <p:bldP spid="2" grpId="0"/>
      <p:bldP spid="22" grpId="0"/>
      <p:bldP spid="11" grpId="0" animBg="1"/>
      <p:bldP spid="8" grpId="0" animBg="1"/>
      <p:bldP spid="9" grpId="0" animBg="1"/>
      <p:bldP spid="10" grpId="0" animBg="1"/>
      <p:bldP spid="15" grpId="0"/>
      <p:bldP spid="23" grpId="0"/>
      <p:bldP spid="6" grpId="0"/>
      <p:bldP spid="3" grpId="0"/>
      <p:bldP spid="5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26" b="54169"/>
          <a:stretch/>
        </p:blipFill>
        <p:spPr>
          <a:xfrm>
            <a:off x="0" y="1228857"/>
            <a:ext cx="9145588" cy="28116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6720" y="1228857"/>
            <a:ext cx="2697369" cy="356412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19" name="文本框 6"/>
          <p:cNvSpPr txBox="1">
            <a:spLocks noChangeArrowheads="1"/>
          </p:cNvSpPr>
          <p:nvPr/>
        </p:nvSpPr>
        <p:spPr bwMode="auto">
          <a:xfrm>
            <a:off x="790994" y="2152219"/>
            <a:ext cx="2388819" cy="101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53" tIns="45726" rIns="91453" bIns="45726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ipsum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dolor sit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20" name="文本框 6"/>
          <p:cNvSpPr txBox="1">
            <a:spLocks noChangeArrowheads="1"/>
          </p:cNvSpPr>
          <p:nvPr/>
        </p:nvSpPr>
        <p:spPr bwMode="auto">
          <a:xfrm>
            <a:off x="790994" y="3116647"/>
            <a:ext cx="2388819" cy="101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53" tIns="45726" rIns="91453" bIns="45726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ipsum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dolor sit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996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lang="en-US" altLang="zh-CN" sz="996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733341" y="1822081"/>
            <a:ext cx="915662" cy="3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53" tIns="45726" rIns="91453" bIns="45726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22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输入标题</a:t>
            </a:r>
            <a:endParaRPr lang="zh-CN" altLang="en-US" sz="1422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35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8DC0610-C75D-474D-91ED-61B8EAC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700861" y="1859316"/>
            <a:ext cx="2264861" cy="52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教学内容</a:t>
            </a:r>
            <a:endParaRPr lang="zh-CN" alt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0861" y="2321476"/>
            <a:ext cx="259201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</a:t>
            </a:r>
            <a:endParaRPr lang="zh-CN" altLang="en-US" sz="8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3733F6B0-E058-45C7-B289-6BDEFDB9087F}"/>
              </a:ext>
            </a:extLst>
          </p:cNvPr>
          <p:cNvSpPr/>
          <p:nvPr/>
        </p:nvSpPr>
        <p:spPr>
          <a:xfrm>
            <a:off x="1116410" y="1708298"/>
            <a:ext cx="1368390" cy="136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1" dirty="0">
                <a:solidFill>
                  <a:schemeClr val="accent1"/>
                </a:solidFill>
              </a:rPr>
              <a:t>03</a:t>
            </a:r>
            <a:endParaRPr lang="zh-CN" altLang="en-US" sz="480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96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1236380" y="1598126"/>
            <a:ext cx="1675102" cy="2630799"/>
            <a:chOff x="778084" y="1038958"/>
            <a:chExt cx="1850186" cy="2900945"/>
          </a:xfrm>
        </p:grpSpPr>
        <p:sp>
          <p:nvSpPr>
            <p:cNvPr id="33" name="圆角矩形 32"/>
            <p:cNvSpPr/>
            <p:nvPr/>
          </p:nvSpPr>
          <p:spPr>
            <a:xfrm>
              <a:off x="886815" y="1038958"/>
              <a:ext cx="1632723" cy="1502119"/>
            </a:xfrm>
            <a:prstGeom prst="roundRect">
              <a:avLst>
                <a:gd name="adj" fmla="val 93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78084" y="1947582"/>
              <a:ext cx="1850186" cy="199232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402412" y="1648209"/>
              <a:ext cx="601529" cy="600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latin typeface="Impact" panose="020B0806030902050204" pitchFamily="34" charset="0"/>
              </a:endParaRPr>
            </a:p>
          </p:txBody>
        </p:sp>
        <p:sp>
          <p:nvSpPr>
            <p:cNvPr id="38917" name="文本框 11"/>
            <p:cNvSpPr txBox="1">
              <a:spLocks noChangeArrowheads="1"/>
            </p:cNvSpPr>
            <p:nvPr/>
          </p:nvSpPr>
          <p:spPr bwMode="auto">
            <a:xfrm>
              <a:off x="1304926" y="1222952"/>
              <a:ext cx="839367" cy="609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en-US" altLang="zh-HK" sz="3272" dirty="0">
                  <a:solidFill>
                    <a:schemeClr val="bg1"/>
                  </a:solidFill>
                  <a:latin typeface="Impact" pitchFamily="34" charset="0"/>
                  <a:ea typeface="张海山锐谐体2.0-授权联系：Samtype@QQ.com" pitchFamily="2" charset="-122"/>
                </a:rPr>
                <a:t>01</a:t>
              </a:r>
              <a:endParaRPr lang="zh-HK" altLang="en-US" sz="3272" dirty="0">
                <a:solidFill>
                  <a:schemeClr val="bg1"/>
                </a:solidFill>
                <a:latin typeface="Impact" pitchFamily="34" charset="0"/>
                <a:ea typeface="张海山锐谐体2.0-授权联系：Samtype@QQ.com" pitchFamily="2" charset="-122"/>
              </a:endParaRPr>
            </a:p>
          </p:txBody>
        </p:sp>
        <p:sp>
          <p:nvSpPr>
            <p:cNvPr id="38918" name="文本框 64"/>
            <p:cNvSpPr txBox="1">
              <a:spLocks noChangeArrowheads="1"/>
            </p:cNvSpPr>
            <p:nvPr/>
          </p:nvSpPr>
          <p:spPr bwMode="auto">
            <a:xfrm>
              <a:off x="1148007" y="2434566"/>
              <a:ext cx="1110344" cy="25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1209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HK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19" name="文本框 65"/>
            <p:cNvSpPr txBox="1">
              <a:spLocks noChangeArrowheads="1"/>
            </p:cNvSpPr>
            <p:nvPr/>
          </p:nvSpPr>
          <p:spPr bwMode="auto">
            <a:xfrm>
              <a:off x="1139623" y="2788385"/>
              <a:ext cx="1127111" cy="58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完成模高和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图高的作业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争取尽快做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好不能再拖</a:t>
              </a:r>
              <a:endParaRPr lang="zh-HK" altLang="en-US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38"/>
          <p:cNvGrpSpPr>
            <a:grpSpLocks/>
          </p:cNvGrpSpPr>
          <p:nvPr/>
        </p:nvGrpSpPr>
        <p:grpSpPr bwMode="auto">
          <a:xfrm>
            <a:off x="3040094" y="1598126"/>
            <a:ext cx="1676691" cy="2630799"/>
            <a:chOff x="2690633" y="1038958"/>
            <a:chExt cx="1850186" cy="2900945"/>
          </a:xfrm>
        </p:grpSpPr>
        <p:sp>
          <p:nvSpPr>
            <p:cNvPr id="40" name="圆角矩形 39"/>
            <p:cNvSpPr/>
            <p:nvPr/>
          </p:nvSpPr>
          <p:spPr>
            <a:xfrm>
              <a:off x="2799261" y="1038958"/>
              <a:ext cx="1632929" cy="1502119"/>
            </a:xfrm>
            <a:prstGeom prst="roundRect">
              <a:avLst>
                <a:gd name="adj" fmla="val 935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2690633" y="1947582"/>
              <a:ext cx="1850186" cy="199232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316121" y="1648209"/>
              <a:ext cx="599208" cy="6004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latin typeface="Impact" panose="020B0806030902050204" pitchFamily="34" charset="0"/>
              </a:endParaRPr>
            </a:p>
          </p:txBody>
        </p:sp>
        <p:sp>
          <p:nvSpPr>
            <p:cNvPr id="38924" name="文本框 48"/>
            <p:cNvSpPr txBox="1">
              <a:spLocks noChangeArrowheads="1"/>
            </p:cNvSpPr>
            <p:nvPr/>
          </p:nvSpPr>
          <p:spPr bwMode="auto">
            <a:xfrm>
              <a:off x="3185327" y="1222952"/>
              <a:ext cx="894944" cy="609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en-US" altLang="zh-HK" sz="3272" dirty="0">
                  <a:solidFill>
                    <a:schemeClr val="bg1"/>
                  </a:solidFill>
                  <a:latin typeface="Impact" pitchFamily="34" charset="0"/>
                  <a:ea typeface="张海山锐谐体2.0-授权联系：Samtype@QQ.com" pitchFamily="2" charset="-122"/>
                </a:rPr>
                <a:t>02</a:t>
              </a:r>
              <a:endParaRPr lang="zh-HK" altLang="en-US" sz="3272" dirty="0">
                <a:solidFill>
                  <a:schemeClr val="bg1"/>
                </a:solidFill>
                <a:latin typeface="Impact" pitchFamily="34" charset="0"/>
                <a:ea typeface="张海山锐谐体2.0-授权联系：Samtype@QQ.com" pitchFamily="2" charset="-122"/>
              </a:endParaRPr>
            </a:p>
          </p:txBody>
        </p:sp>
        <p:sp>
          <p:nvSpPr>
            <p:cNvPr id="38925" name="文本框 66"/>
            <p:cNvSpPr txBox="1">
              <a:spLocks noChangeArrowheads="1"/>
            </p:cNvSpPr>
            <p:nvPr/>
          </p:nvSpPr>
          <p:spPr bwMode="auto">
            <a:xfrm>
              <a:off x="3060555" y="2434566"/>
              <a:ext cx="1110344" cy="25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1209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HK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26" name="文本框 67"/>
            <p:cNvSpPr txBox="1">
              <a:spLocks noChangeArrowheads="1"/>
            </p:cNvSpPr>
            <p:nvPr/>
          </p:nvSpPr>
          <p:spPr bwMode="auto">
            <a:xfrm>
              <a:off x="2955048" y="2788385"/>
              <a:ext cx="1321356" cy="58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辅助软件可以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为幻灯片提供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很好的辅助等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有必要去学习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5"/>
          <p:cNvGrpSpPr>
            <a:grpSpLocks/>
          </p:cNvGrpSpPr>
          <p:nvPr/>
        </p:nvGrpSpPr>
        <p:grpSpPr bwMode="auto">
          <a:xfrm>
            <a:off x="4837455" y="1598126"/>
            <a:ext cx="1675102" cy="2630799"/>
            <a:chOff x="4603182" y="1038958"/>
            <a:chExt cx="1850186" cy="2900945"/>
          </a:xfrm>
        </p:grpSpPr>
        <p:sp>
          <p:nvSpPr>
            <p:cNvPr id="47" name="圆角矩形 46"/>
            <p:cNvSpPr/>
            <p:nvPr/>
          </p:nvSpPr>
          <p:spPr>
            <a:xfrm>
              <a:off x="4711913" y="1038958"/>
              <a:ext cx="1632723" cy="1502119"/>
            </a:xfrm>
            <a:prstGeom prst="roundRect">
              <a:avLst>
                <a:gd name="adj" fmla="val 935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603182" y="1947582"/>
              <a:ext cx="1850186" cy="199232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27510" y="1648209"/>
              <a:ext cx="601529" cy="60049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latin typeface="Impact" panose="020B0806030902050204" pitchFamily="34" charset="0"/>
              </a:endParaRPr>
            </a:p>
          </p:txBody>
        </p:sp>
        <p:sp>
          <p:nvSpPr>
            <p:cNvPr id="38931" name="文本框 54"/>
            <p:cNvSpPr txBox="1">
              <a:spLocks noChangeArrowheads="1"/>
            </p:cNvSpPr>
            <p:nvPr/>
          </p:nvSpPr>
          <p:spPr bwMode="auto">
            <a:xfrm>
              <a:off x="5044295" y="1222952"/>
              <a:ext cx="978584" cy="609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en-US" altLang="zh-HK" sz="3272" dirty="0">
                  <a:solidFill>
                    <a:schemeClr val="bg1"/>
                  </a:solidFill>
                  <a:latin typeface="Impact" pitchFamily="34" charset="0"/>
                  <a:ea typeface="张海山锐谐体2.0-授权联系：Samtype@QQ.com" pitchFamily="2" charset="-122"/>
                </a:rPr>
                <a:t>03</a:t>
              </a:r>
              <a:endParaRPr lang="zh-HK" altLang="en-US" sz="3272" dirty="0">
                <a:solidFill>
                  <a:schemeClr val="bg1"/>
                </a:solidFill>
                <a:latin typeface="Impact" pitchFamily="34" charset="0"/>
                <a:ea typeface="张海山锐谐体2.0-授权联系：Samtype@QQ.com" pitchFamily="2" charset="-122"/>
              </a:endParaRPr>
            </a:p>
          </p:txBody>
        </p:sp>
        <p:sp>
          <p:nvSpPr>
            <p:cNvPr id="38932" name="文本框 68"/>
            <p:cNvSpPr txBox="1">
              <a:spLocks noChangeArrowheads="1"/>
            </p:cNvSpPr>
            <p:nvPr/>
          </p:nvSpPr>
          <p:spPr bwMode="auto">
            <a:xfrm>
              <a:off x="4973104" y="2434566"/>
              <a:ext cx="1110344" cy="25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1209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HK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33" name="文本框 69"/>
            <p:cNvSpPr txBox="1">
              <a:spLocks noChangeArrowheads="1"/>
            </p:cNvSpPr>
            <p:nvPr/>
          </p:nvSpPr>
          <p:spPr bwMode="auto">
            <a:xfrm>
              <a:off x="4833160" y="2788385"/>
              <a:ext cx="1390229" cy="452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形成思路风格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仔细考量细节 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把每一步做好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52"/>
          <p:cNvGrpSpPr>
            <a:grpSpLocks/>
          </p:cNvGrpSpPr>
          <p:nvPr/>
        </p:nvGrpSpPr>
        <p:grpSpPr bwMode="auto">
          <a:xfrm>
            <a:off x="6641169" y="1598126"/>
            <a:ext cx="1676691" cy="2630799"/>
            <a:chOff x="6515731" y="1038958"/>
            <a:chExt cx="1850186" cy="2900945"/>
          </a:xfrm>
        </p:grpSpPr>
        <p:sp>
          <p:nvSpPr>
            <p:cNvPr id="54" name="圆角矩形 53"/>
            <p:cNvSpPr/>
            <p:nvPr/>
          </p:nvSpPr>
          <p:spPr>
            <a:xfrm>
              <a:off x="6624359" y="1038958"/>
              <a:ext cx="1632929" cy="1502119"/>
            </a:xfrm>
            <a:prstGeom prst="roundRect">
              <a:avLst>
                <a:gd name="adj" fmla="val 935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6515731" y="1947582"/>
              <a:ext cx="1850186" cy="199232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7141219" y="1648209"/>
              <a:ext cx="599208" cy="60049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8776" tIns="24388" rIns="48776" bIns="24388" anchor="ctr"/>
            <a:lstStyle/>
            <a:p>
              <a:pPr algn="ctr" fontAlgn="auto"/>
              <a:endParaRPr lang="zh-HK" altLang="en-US" noProof="1">
                <a:latin typeface="Impact" panose="020B0806030902050204" pitchFamily="34" charset="0"/>
              </a:endParaRPr>
            </a:p>
          </p:txBody>
        </p:sp>
        <p:sp>
          <p:nvSpPr>
            <p:cNvPr id="38938" name="文本框 60"/>
            <p:cNvSpPr txBox="1">
              <a:spLocks noChangeArrowheads="1"/>
            </p:cNvSpPr>
            <p:nvPr/>
          </p:nvSpPr>
          <p:spPr bwMode="auto">
            <a:xfrm>
              <a:off x="6988993" y="1222952"/>
              <a:ext cx="876274" cy="609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en-US" altLang="zh-HK" sz="3272" dirty="0">
                  <a:solidFill>
                    <a:schemeClr val="bg1"/>
                  </a:solidFill>
                  <a:latin typeface="Impact" pitchFamily="34" charset="0"/>
                  <a:ea typeface="张海山锐谐体2.0-授权联系：Samtype@QQ.com" pitchFamily="2" charset="-122"/>
                </a:rPr>
                <a:t>04</a:t>
              </a:r>
              <a:endParaRPr lang="zh-HK" altLang="en-US" sz="3272" dirty="0">
                <a:solidFill>
                  <a:schemeClr val="bg1"/>
                </a:solidFill>
                <a:latin typeface="Impact" pitchFamily="34" charset="0"/>
                <a:ea typeface="张海山锐谐体2.0-授权联系：Samtype@QQ.com" pitchFamily="2" charset="-122"/>
              </a:endParaRPr>
            </a:p>
          </p:txBody>
        </p:sp>
        <p:sp>
          <p:nvSpPr>
            <p:cNvPr id="38939" name="文本框 70"/>
            <p:cNvSpPr txBox="1">
              <a:spLocks noChangeArrowheads="1"/>
            </p:cNvSpPr>
            <p:nvPr/>
          </p:nvSpPr>
          <p:spPr bwMode="auto">
            <a:xfrm>
              <a:off x="6885653" y="2434566"/>
              <a:ext cx="1110344" cy="25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1209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HK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940" name="文本框 71"/>
            <p:cNvSpPr txBox="1">
              <a:spLocks noChangeArrowheads="1"/>
            </p:cNvSpPr>
            <p:nvPr/>
          </p:nvSpPr>
          <p:spPr bwMode="auto">
            <a:xfrm>
              <a:off x="6770752" y="2788385"/>
              <a:ext cx="1340145" cy="585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776" tIns="24388" rIns="48776" bIns="24388">
              <a:spAutoFit/>
            </a:bodyPr>
            <a:lstStyle/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这是并列关系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的表达方式之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你可以输入其</a:t>
              </a:r>
              <a:endParaRPr lang="en-US" altLang="zh-CN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782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他的内容代替</a:t>
              </a:r>
              <a:endParaRPr lang="zh-HK" altLang="en-US" sz="782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46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47" name="Freeform 1820"/>
          <p:cNvSpPr>
            <a:spLocks noEditPoints="1"/>
          </p:cNvSpPr>
          <p:nvPr/>
        </p:nvSpPr>
        <p:spPr>
          <a:xfrm>
            <a:off x="3177615" y="2288190"/>
            <a:ext cx="160048" cy="163373"/>
          </a:xfrm>
          <a:custGeom>
            <a:avLst/>
            <a:gdLst>
              <a:gd name="txL" fmla="*/ 0 w 39"/>
              <a:gd name="txT" fmla="*/ 0 h 40"/>
              <a:gd name="txR" fmla="*/ 39 w 39"/>
              <a:gd name="txB" fmla="*/ 40 h 40"/>
            </a:gdLst>
            <a:ahLst/>
            <a:cxnLst>
              <a:cxn ang="0">
                <a:pos x="139700" y="46355"/>
              </a:cxn>
              <a:cxn ang="0">
                <a:pos x="227013" y="231775"/>
              </a:cxn>
              <a:cxn ang="0">
                <a:pos x="197909" y="115888"/>
              </a:cxn>
              <a:cxn ang="0">
                <a:pos x="139700" y="46355"/>
              </a:cxn>
              <a:cxn ang="0">
                <a:pos x="0" y="0"/>
              </a:cxn>
              <a:cxn ang="0">
                <a:pos x="0" y="0"/>
              </a:cxn>
              <a:cxn ang="0">
                <a:pos x="11642" y="0"/>
              </a:cxn>
              <a:cxn ang="0">
                <a:pos x="0" y="0"/>
              </a:cxn>
            </a:cxnLst>
            <a:rect l="txL" t="txT" r="txR" b="txB"/>
            <a:pathLst>
              <a:path w="39" h="40">
                <a:moveTo>
                  <a:pt x="24" y="8"/>
                </a:moveTo>
                <a:cubicBezTo>
                  <a:pt x="34" y="16"/>
                  <a:pt x="39" y="28"/>
                  <a:pt x="39" y="40"/>
                </a:cubicBezTo>
                <a:cubicBezTo>
                  <a:pt x="39" y="33"/>
                  <a:pt x="38" y="26"/>
                  <a:pt x="34" y="20"/>
                </a:cubicBezTo>
                <a:cubicBezTo>
                  <a:pt x="31" y="15"/>
                  <a:pt x="28" y="11"/>
                  <a:pt x="24" y="8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 lIns="68589" tIns="34295" rIns="68589" bIns="34295"/>
          <a:lstStyle/>
          <a:p>
            <a:endParaRPr lang="zh-CN" altLang="en-US"/>
          </a:p>
        </p:txBody>
      </p:sp>
      <p:sp>
        <p:nvSpPr>
          <p:cNvPr id="93257" name="Freeform 1830"/>
          <p:cNvSpPr>
            <a:spLocks noEditPoints="1"/>
          </p:cNvSpPr>
          <p:nvPr/>
        </p:nvSpPr>
        <p:spPr>
          <a:xfrm>
            <a:off x="5665502" y="1558965"/>
            <a:ext cx="143376" cy="249584"/>
          </a:xfrm>
          <a:custGeom>
            <a:avLst/>
            <a:gdLst>
              <a:gd name="txL" fmla="*/ 0 w 35"/>
              <a:gd name="txT" fmla="*/ 0 h 61"/>
              <a:gd name="txR" fmla="*/ 35 w 35"/>
              <a:gd name="txB" fmla="*/ 61 h 61"/>
            </a:gdLst>
            <a:ahLst/>
            <a:cxnLst>
              <a:cxn ang="0">
                <a:pos x="11611" y="354012"/>
              </a:cxn>
              <a:cxn ang="0">
                <a:pos x="0" y="354012"/>
              </a:cxn>
              <a:cxn ang="0">
                <a:pos x="0" y="354012"/>
              </a:cxn>
              <a:cxn ang="0">
                <a:pos x="11611" y="354012"/>
              </a:cxn>
              <a:cxn ang="0">
                <a:pos x="156754" y="5803"/>
              </a:cxn>
              <a:cxn ang="0">
                <a:pos x="174171" y="34821"/>
              </a:cxn>
              <a:cxn ang="0">
                <a:pos x="203200" y="139283"/>
              </a:cxn>
              <a:cxn ang="0">
                <a:pos x="174171" y="34821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6754" y="5803"/>
              </a:cxn>
              <a:cxn ang="0">
                <a:pos x="150949" y="0"/>
              </a:cxn>
              <a:cxn ang="0">
                <a:pos x="156754" y="5803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  <a:cxn ang="0">
                <a:pos x="150949" y="0"/>
              </a:cxn>
            </a:cxnLst>
            <a:rect l="txL" t="txT" r="txR" b="txB"/>
            <a:pathLst>
              <a:path w="35" h="61">
                <a:moveTo>
                  <a:pt x="2" y="61"/>
                </a:moveTo>
                <a:cubicBezTo>
                  <a:pt x="1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1" y="61"/>
                  <a:pt x="2" y="61"/>
                </a:cubicBezTo>
                <a:moveTo>
                  <a:pt x="27" y="1"/>
                </a:moveTo>
                <a:cubicBezTo>
                  <a:pt x="28" y="3"/>
                  <a:pt x="29" y="4"/>
                  <a:pt x="30" y="6"/>
                </a:cubicBezTo>
                <a:cubicBezTo>
                  <a:pt x="34" y="12"/>
                  <a:pt x="35" y="18"/>
                  <a:pt x="35" y="24"/>
                </a:cubicBezTo>
                <a:cubicBezTo>
                  <a:pt x="35" y="18"/>
                  <a:pt x="34" y="12"/>
                  <a:pt x="30" y="6"/>
                </a:cubicBezTo>
                <a:cubicBezTo>
                  <a:pt x="29" y="4"/>
                  <a:pt x="28" y="3"/>
                  <a:pt x="27" y="1"/>
                </a:cubicBezTo>
                <a:moveTo>
                  <a:pt x="27" y="1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moveTo>
                  <a:pt x="26" y="0"/>
                </a:move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 lIns="68589" tIns="34295" rIns="68589" bIns="34295"/>
          <a:lstStyle/>
          <a:p>
            <a:endParaRPr lang="zh-CN" altLang="en-US"/>
          </a:p>
        </p:txBody>
      </p:sp>
      <p:grpSp>
        <p:nvGrpSpPr>
          <p:cNvPr id="2" name="组合 17"/>
          <p:cNvGrpSpPr/>
          <p:nvPr/>
        </p:nvGrpSpPr>
        <p:grpSpPr>
          <a:xfrm>
            <a:off x="5709325" y="2392977"/>
            <a:ext cx="443466" cy="436773"/>
            <a:chOff x="13247" y="4571"/>
            <a:chExt cx="676" cy="666"/>
          </a:xfrm>
        </p:grpSpPr>
        <p:sp>
          <p:nvSpPr>
            <p:cNvPr id="93282" name="Oval 1855"/>
            <p:cNvSpPr/>
            <p:nvPr/>
          </p:nvSpPr>
          <p:spPr>
            <a:xfrm>
              <a:off x="13247" y="4571"/>
              <a:ext cx="677" cy="66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sz="1209" dirty="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93284" name="Freeform 1858"/>
            <p:cNvSpPr/>
            <p:nvPr/>
          </p:nvSpPr>
          <p:spPr>
            <a:xfrm>
              <a:off x="13347" y="4671"/>
              <a:ext cx="475" cy="465"/>
            </a:xfrm>
            <a:custGeom>
              <a:avLst/>
              <a:gdLst>
                <a:gd name="txL" fmla="*/ 0 w 52"/>
                <a:gd name="txT" fmla="*/ 0 h 51"/>
                <a:gd name="txR" fmla="*/ 52 w 52"/>
                <a:gd name="txB" fmla="*/ 51 h 51"/>
              </a:gdLst>
              <a:ahLst/>
              <a:cxnLst>
                <a:cxn ang="0">
                  <a:pos x="261022" y="138953"/>
                </a:cxn>
                <a:cxn ang="0">
                  <a:pos x="261022" y="121584"/>
                </a:cxn>
                <a:cxn ang="0">
                  <a:pos x="243620" y="121584"/>
                </a:cxn>
                <a:cxn ang="0">
                  <a:pos x="243620" y="127374"/>
                </a:cxn>
                <a:cxn ang="0">
                  <a:pos x="220418" y="115794"/>
                </a:cxn>
                <a:cxn ang="0">
                  <a:pos x="220418" y="98425"/>
                </a:cxn>
                <a:cxn ang="0">
                  <a:pos x="197216" y="98425"/>
                </a:cxn>
                <a:cxn ang="0">
                  <a:pos x="197216" y="104215"/>
                </a:cxn>
                <a:cxn ang="0">
                  <a:pos x="168214" y="86846"/>
                </a:cxn>
                <a:cxn ang="0">
                  <a:pos x="168214" y="28949"/>
                </a:cxn>
                <a:cxn ang="0">
                  <a:pos x="150813" y="0"/>
                </a:cxn>
                <a:cxn ang="0">
                  <a:pos x="150813" y="0"/>
                </a:cxn>
                <a:cxn ang="0">
                  <a:pos x="150813" y="0"/>
                </a:cxn>
                <a:cxn ang="0">
                  <a:pos x="133411" y="28949"/>
                </a:cxn>
                <a:cxn ang="0">
                  <a:pos x="133411" y="86846"/>
                </a:cxn>
                <a:cxn ang="0">
                  <a:pos x="98608" y="104215"/>
                </a:cxn>
                <a:cxn ang="0">
                  <a:pos x="98608" y="98425"/>
                </a:cxn>
                <a:cxn ang="0">
                  <a:pos x="81207" y="98425"/>
                </a:cxn>
                <a:cxn ang="0">
                  <a:pos x="81207" y="115794"/>
                </a:cxn>
                <a:cxn ang="0">
                  <a:pos x="58005" y="133163"/>
                </a:cxn>
                <a:cxn ang="0">
                  <a:pos x="58005" y="121584"/>
                </a:cxn>
                <a:cxn ang="0">
                  <a:pos x="40603" y="121584"/>
                </a:cxn>
                <a:cxn ang="0">
                  <a:pos x="40603" y="138953"/>
                </a:cxn>
                <a:cxn ang="0">
                  <a:pos x="0" y="162112"/>
                </a:cxn>
                <a:cxn ang="0">
                  <a:pos x="0" y="179481"/>
                </a:cxn>
                <a:cxn ang="0">
                  <a:pos x="87007" y="150532"/>
                </a:cxn>
                <a:cxn ang="0">
                  <a:pos x="133411" y="150532"/>
                </a:cxn>
                <a:cxn ang="0">
                  <a:pos x="133411" y="156322"/>
                </a:cxn>
                <a:cxn ang="0">
                  <a:pos x="139212" y="237378"/>
                </a:cxn>
                <a:cxn ang="0">
                  <a:pos x="98608" y="272116"/>
                </a:cxn>
                <a:cxn ang="0">
                  <a:pos x="98608" y="289485"/>
                </a:cxn>
                <a:cxn ang="0">
                  <a:pos x="150813" y="272116"/>
                </a:cxn>
                <a:cxn ang="0">
                  <a:pos x="150813" y="295275"/>
                </a:cxn>
                <a:cxn ang="0">
                  <a:pos x="150813" y="295275"/>
                </a:cxn>
                <a:cxn ang="0">
                  <a:pos x="150813" y="272116"/>
                </a:cxn>
                <a:cxn ang="0">
                  <a:pos x="203017" y="283696"/>
                </a:cxn>
                <a:cxn ang="0">
                  <a:pos x="203017" y="272116"/>
                </a:cxn>
                <a:cxn ang="0">
                  <a:pos x="162413" y="237378"/>
                </a:cxn>
                <a:cxn ang="0">
                  <a:pos x="168214" y="156322"/>
                </a:cxn>
                <a:cxn ang="0">
                  <a:pos x="168214" y="144743"/>
                </a:cxn>
                <a:cxn ang="0">
                  <a:pos x="208817" y="144743"/>
                </a:cxn>
                <a:cxn ang="0">
                  <a:pos x="301625" y="173691"/>
                </a:cxn>
                <a:cxn ang="0">
                  <a:pos x="301625" y="162112"/>
                </a:cxn>
                <a:cxn ang="0">
                  <a:pos x="261022" y="138953"/>
                </a:cxn>
              </a:cxnLst>
              <a:rect l="txL" t="txT" r="txR" b="txB"/>
              <a:pathLst>
                <a:path w="52" h="51">
                  <a:moveTo>
                    <a:pt x="45" y="24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3" y="1"/>
                    <a:pt x="23" y="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2" y="28"/>
                    <a:pt x="52" y="28"/>
                    <a:pt x="52" y="28"/>
                  </a:cubicBezTo>
                  <a:lnTo>
                    <a:pt x="45" y="24"/>
                  </a:lnTo>
                  <a:close/>
                </a:path>
              </a:pathLst>
            </a:custGeom>
            <a:solidFill>
              <a:srgbClr val="EFE9EB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3297" name="Freeform 1871"/>
          <p:cNvSpPr/>
          <p:nvPr/>
        </p:nvSpPr>
        <p:spPr>
          <a:xfrm>
            <a:off x="6305694" y="1753297"/>
            <a:ext cx="24769" cy="33342"/>
          </a:xfrm>
          <a:custGeom>
            <a:avLst/>
            <a:gdLst>
              <a:gd name="txL" fmla="*/ 0 w 22"/>
              <a:gd name="txT" fmla="*/ 0 h 30"/>
              <a:gd name="txR" fmla="*/ 22 w 22"/>
              <a:gd name="txB" fmla="*/ 30 h 30"/>
            </a:gdLst>
            <a:ahLst/>
            <a:cxnLst>
              <a:cxn ang="0">
                <a:pos x="17463" y="47625"/>
              </a:cxn>
              <a:cxn ang="0">
                <a:pos x="11113" y="41275"/>
              </a:cxn>
              <a:cxn ang="0">
                <a:pos x="23813" y="17463"/>
              </a:cxn>
              <a:cxn ang="0">
                <a:pos x="0" y="6350"/>
              </a:cxn>
              <a:cxn ang="0">
                <a:pos x="6350" y="0"/>
              </a:cxn>
              <a:cxn ang="0">
                <a:pos x="34925" y="17463"/>
              </a:cxn>
              <a:cxn ang="0">
                <a:pos x="17463" y="47625"/>
              </a:cxn>
            </a:cxnLst>
            <a:rect l="txL" t="txT" r="txR" b="txB"/>
            <a:pathLst>
              <a:path w="22" h="30">
                <a:moveTo>
                  <a:pt x="11" y="30"/>
                </a:moveTo>
                <a:lnTo>
                  <a:pt x="7" y="26"/>
                </a:lnTo>
                <a:lnTo>
                  <a:pt x="15" y="11"/>
                </a:lnTo>
                <a:lnTo>
                  <a:pt x="0" y="4"/>
                </a:lnTo>
                <a:lnTo>
                  <a:pt x="4" y="0"/>
                </a:lnTo>
                <a:lnTo>
                  <a:pt x="22" y="11"/>
                </a:lnTo>
                <a:lnTo>
                  <a:pt x="11" y="30"/>
                </a:lnTo>
                <a:close/>
              </a:path>
            </a:pathLst>
          </a:custGeom>
          <a:solidFill>
            <a:srgbClr val="313A42">
              <a:alpha val="100000"/>
            </a:srgbClr>
          </a:solidFill>
          <a:ln w="9525">
            <a:noFill/>
          </a:ln>
        </p:spPr>
        <p:txBody>
          <a:bodyPr lIns="68589" tIns="34295" rIns="68589" bIns="34295"/>
          <a:lstStyle/>
          <a:p>
            <a:endParaRPr lang="zh-CN" altLang="en-US"/>
          </a:p>
        </p:txBody>
      </p:sp>
      <p:sp>
        <p:nvSpPr>
          <p:cNvPr id="93299" name="TextBox 1956"/>
          <p:cNvSpPr/>
          <p:nvPr/>
        </p:nvSpPr>
        <p:spPr>
          <a:xfrm>
            <a:off x="1550464" y="1345578"/>
            <a:ext cx="1276571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 algn="r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0" name="TextBox 1957"/>
          <p:cNvSpPr/>
          <p:nvPr/>
        </p:nvSpPr>
        <p:spPr>
          <a:xfrm>
            <a:off x="6211379" y="1345578"/>
            <a:ext cx="1276571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1" name="TextBox 1958"/>
          <p:cNvSpPr/>
          <p:nvPr/>
        </p:nvSpPr>
        <p:spPr>
          <a:xfrm>
            <a:off x="1569041" y="2250561"/>
            <a:ext cx="1278060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 algn="r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2" name="TextBox 1959"/>
          <p:cNvSpPr/>
          <p:nvPr/>
        </p:nvSpPr>
        <p:spPr>
          <a:xfrm>
            <a:off x="6211379" y="2250561"/>
            <a:ext cx="1276571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3" name="TextBox 1960"/>
          <p:cNvSpPr/>
          <p:nvPr/>
        </p:nvSpPr>
        <p:spPr>
          <a:xfrm>
            <a:off x="1569039" y="3341778"/>
            <a:ext cx="1278805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 algn="r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93304" name="TextBox 1961"/>
          <p:cNvSpPr/>
          <p:nvPr/>
        </p:nvSpPr>
        <p:spPr>
          <a:xfrm>
            <a:off x="6211380" y="3341778"/>
            <a:ext cx="1278060" cy="255336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9" tIns="34295" rIns="68589" bIns="34295">
            <a:spAutoFit/>
          </a:bodyPr>
          <a:lstStyle/>
          <a:p>
            <a:pPr lvl="0"/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grpSp>
        <p:nvGrpSpPr>
          <p:cNvPr id="3" name="组合 22"/>
          <p:cNvGrpSpPr/>
          <p:nvPr/>
        </p:nvGrpSpPr>
        <p:grpSpPr>
          <a:xfrm>
            <a:off x="2933258" y="1379397"/>
            <a:ext cx="490146" cy="496312"/>
            <a:chOff x="3693" y="2669"/>
            <a:chExt cx="1095" cy="1109"/>
          </a:xfrm>
        </p:grpSpPr>
        <p:sp>
          <p:nvSpPr>
            <p:cNvPr id="93240" name="Freeform 1812"/>
            <p:cNvSpPr/>
            <p:nvPr/>
          </p:nvSpPr>
          <p:spPr>
            <a:xfrm>
              <a:off x="3693" y="2669"/>
              <a:ext cx="1095" cy="1109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" name="稻壳儿小白白(http://dwz.cn/Wu2UP)"/>
            <p:cNvGrpSpPr/>
            <p:nvPr/>
          </p:nvGrpSpPr>
          <p:grpSpPr>
            <a:xfrm>
              <a:off x="3951" y="2935"/>
              <a:ext cx="618" cy="622"/>
              <a:chOff x="4019550" y="3568701"/>
              <a:chExt cx="358775" cy="360363"/>
            </a:xfrm>
            <a:solidFill>
              <a:schemeClr val="bg1"/>
            </a:solidFill>
          </p:grpSpPr>
          <p:sp>
            <p:nvSpPr>
              <p:cNvPr id="1129" name="稻壳儿小白白(http://dwz.cn/Wu2UP)"/>
              <p:cNvSpPr>
                <a:spLocks noEditPoints="1"/>
              </p:cNvSpPr>
              <p:nvPr/>
            </p:nvSpPr>
            <p:spPr bwMode="auto">
              <a:xfrm>
                <a:off x="4019550" y="3568701"/>
                <a:ext cx="358775" cy="36036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1" y="46"/>
                  </a:cxn>
                  <a:cxn ang="0">
                    <a:pos x="36" y="68"/>
                  </a:cxn>
                  <a:cxn ang="0">
                    <a:pos x="4" y="100"/>
                  </a:cxn>
                  <a:cxn ang="0">
                    <a:pos x="4" y="100"/>
                  </a:cxn>
                  <a:cxn ang="0">
                    <a:pos x="0" y="109"/>
                  </a:cxn>
                  <a:cxn ang="0">
                    <a:pos x="13" y="123"/>
                  </a:cxn>
                  <a:cxn ang="0">
                    <a:pos x="23" y="119"/>
                  </a:cxn>
                  <a:cxn ang="0">
                    <a:pos x="23" y="119"/>
                  </a:cxn>
                  <a:cxn ang="0">
                    <a:pos x="55" y="87"/>
                  </a:cxn>
                  <a:cxn ang="0">
                    <a:pos x="77" y="92"/>
                  </a:cxn>
                  <a:cxn ang="0">
                    <a:pos x="123" y="46"/>
                  </a:cxn>
                  <a:cxn ang="0">
                    <a:pos x="77" y="0"/>
                  </a:cxn>
                  <a:cxn ang="0">
                    <a:pos x="18" y="114"/>
                  </a:cxn>
                  <a:cxn ang="0">
                    <a:pos x="13" y="116"/>
                  </a:cxn>
                  <a:cxn ang="0">
                    <a:pos x="7" y="109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40" y="73"/>
                  </a:cxn>
                  <a:cxn ang="0">
                    <a:pos x="49" y="83"/>
                  </a:cxn>
                  <a:cxn ang="0">
                    <a:pos x="18" y="114"/>
                  </a:cxn>
                  <a:cxn ang="0">
                    <a:pos x="77" y="84"/>
                  </a:cxn>
                  <a:cxn ang="0">
                    <a:pos x="38" y="46"/>
                  </a:cxn>
                  <a:cxn ang="0">
                    <a:pos x="77" y="8"/>
                  </a:cxn>
                  <a:cxn ang="0">
                    <a:pos x="115" y="46"/>
                  </a:cxn>
                  <a:cxn ang="0">
                    <a:pos x="77" y="84"/>
                  </a:cxn>
                  <a:cxn ang="0">
                    <a:pos x="77" y="84"/>
                  </a:cxn>
                  <a:cxn ang="0">
                    <a:pos x="77" y="84"/>
                  </a:cxn>
                </a:cxnLst>
                <a:rect l="0" t="0" r="r" b="b"/>
                <a:pathLst>
                  <a:path w="123" h="123">
                    <a:moveTo>
                      <a:pt x="77" y="0"/>
                    </a:moveTo>
                    <a:cubicBezTo>
                      <a:pt x="51" y="0"/>
                      <a:pt x="31" y="21"/>
                      <a:pt x="31" y="46"/>
                    </a:cubicBezTo>
                    <a:cubicBezTo>
                      <a:pt x="31" y="54"/>
                      <a:pt x="33" y="61"/>
                      <a:pt x="36" y="68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2" y="102"/>
                      <a:pt x="0" y="105"/>
                      <a:pt x="0" y="109"/>
                    </a:cubicBezTo>
                    <a:cubicBezTo>
                      <a:pt x="0" y="117"/>
                      <a:pt x="6" y="123"/>
                      <a:pt x="13" y="123"/>
                    </a:cubicBezTo>
                    <a:cubicBezTo>
                      <a:pt x="17" y="123"/>
                      <a:pt x="21" y="121"/>
                      <a:pt x="23" y="119"/>
                    </a:cubicBezTo>
                    <a:cubicBezTo>
                      <a:pt x="23" y="119"/>
                      <a:pt x="23" y="119"/>
                      <a:pt x="23" y="119"/>
                    </a:cubicBezTo>
                    <a:cubicBezTo>
                      <a:pt x="55" y="87"/>
                      <a:pt x="55" y="87"/>
                      <a:pt x="55" y="87"/>
                    </a:cubicBezTo>
                    <a:cubicBezTo>
                      <a:pt x="62" y="90"/>
                      <a:pt x="69" y="92"/>
                      <a:pt x="77" y="92"/>
                    </a:cubicBezTo>
                    <a:cubicBezTo>
                      <a:pt x="102" y="92"/>
                      <a:pt x="123" y="71"/>
                      <a:pt x="123" y="46"/>
                    </a:cubicBezTo>
                    <a:cubicBezTo>
                      <a:pt x="123" y="21"/>
                      <a:pt x="102" y="0"/>
                      <a:pt x="77" y="0"/>
                    </a:cubicBezTo>
                    <a:close/>
                    <a:moveTo>
                      <a:pt x="18" y="114"/>
                    </a:moveTo>
                    <a:cubicBezTo>
                      <a:pt x="17" y="115"/>
                      <a:pt x="15" y="116"/>
                      <a:pt x="13" y="116"/>
                    </a:cubicBezTo>
                    <a:cubicBezTo>
                      <a:pt x="10" y="116"/>
                      <a:pt x="7" y="113"/>
                      <a:pt x="7" y="109"/>
                    </a:cubicBezTo>
                    <a:cubicBezTo>
                      <a:pt x="7" y="107"/>
                      <a:pt x="8" y="106"/>
                      <a:pt x="9" y="104"/>
                    </a:cubicBezTo>
                    <a:cubicBezTo>
                      <a:pt x="9" y="104"/>
                      <a:pt x="9" y="104"/>
                      <a:pt x="9" y="104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2" y="77"/>
                      <a:pt x="46" y="80"/>
                      <a:pt x="49" y="83"/>
                    </a:cubicBezTo>
                    <a:lnTo>
                      <a:pt x="18" y="114"/>
                    </a:lnTo>
                    <a:close/>
                    <a:moveTo>
                      <a:pt x="77" y="84"/>
                    </a:moveTo>
                    <a:cubicBezTo>
                      <a:pt x="55" y="84"/>
                      <a:pt x="38" y="67"/>
                      <a:pt x="38" y="46"/>
                    </a:cubicBezTo>
                    <a:cubicBezTo>
                      <a:pt x="38" y="25"/>
                      <a:pt x="55" y="8"/>
                      <a:pt x="77" y="8"/>
                    </a:cubicBezTo>
                    <a:cubicBezTo>
                      <a:pt x="98" y="8"/>
                      <a:pt x="115" y="25"/>
                      <a:pt x="115" y="46"/>
                    </a:cubicBezTo>
                    <a:cubicBezTo>
                      <a:pt x="115" y="67"/>
                      <a:pt x="98" y="84"/>
                      <a:pt x="77" y="84"/>
                    </a:cubicBezTo>
                    <a:close/>
                    <a:moveTo>
                      <a:pt x="77" y="84"/>
                    </a:moveTo>
                    <a:cubicBezTo>
                      <a:pt x="77" y="84"/>
                      <a:pt x="77" y="84"/>
                      <a:pt x="77" y="8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778" dirty="0">
                  <a:solidFill>
                    <a:srgbClr val="445469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130" name="稻壳儿小白白(http://dwz.cn/Wu2UP)"/>
              <p:cNvSpPr>
                <a:spLocks noEditPoints="1"/>
              </p:cNvSpPr>
              <p:nvPr/>
            </p:nvSpPr>
            <p:spPr bwMode="auto">
              <a:xfrm>
                <a:off x="4165600" y="3624263"/>
                <a:ext cx="84138" cy="8572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0" y="27"/>
                  </a:cxn>
                  <a:cxn ang="0">
                    <a:pos x="2" y="29"/>
                  </a:cxn>
                  <a:cxn ang="0">
                    <a:pos x="4" y="27"/>
                  </a:cxn>
                  <a:cxn ang="0">
                    <a:pos x="27" y="4"/>
                  </a:cxn>
                  <a:cxn ang="0">
                    <a:pos x="29" y="2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9" h="29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3" y="29"/>
                      <a:pt x="4" y="28"/>
                      <a:pt x="4" y="27"/>
                    </a:cubicBezTo>
                    <a:cubicBezTo>
                      <a:pt x="4" y="14"/>
                      <a:pt x="14" y="4"/>
                      <a:pt x="27" y="4"/>
                    </a:cubicBezTo>
                    <a:cubicBezTo>
                      <a:pt x="28" y="4"/>
                      <a:pt x="29" y="3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en-US" sz="1778" dirty="0">
                  <a:solidFill>
                    <a:srgbClr val="445469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5" name="组合 6"/>
          <p:cNvGrpSpPr/>
          <p:nvPr/>
        </p:nvGrpSpPr>
        <p:grpSpPr>
          <a:xfrm>
            <a:off x="2946120" y="2338678"/>
            <a:ext cx="551116" cy="552515"/>
            <a:chOff x="4030" y="4930"/>
            <a:chExt cx="840" cy="843"/>
          </a:xfrm>
        </p:grpSpPr>
        <p:sp>
          <p:nvSpPr>
            <p:cNvPr id="93246" name="Freeform 1819"/>
            <p:cNvSpPr/>
            <p:nvPr/>
          </p:nvSpPr>
          <p:spPr>
            <a:xfrm>
              <a:off x="4030" y="4930"/>
              <a:ext cx="840" cy="843"/>
            </a:xfrm>
            <a:custGeom>
              <a:avLst/>
              <a:gdLst>
                <a:gd name="txL" fmla="*/ 0 w 92"/>
                <a:gd name="txT" fmla="*/ 0 h 92"/>
                <a:gd name="txR" fmla="*/ 92 w 92"/>
                <a:gd name="txB" fmla="*/ 92 h 92"/>
              </a:gdLst>
              <a:ahLst/>
              <a:cxnLst>
                <a:cxn ang="0">
                  <a:pos x="382657" y="63966"/>
                </a:cxn>
                <a:cxn ang="0">
                  <a:pos x="469624" y="383796"/>
                </a:cxn>
                <a:cxn ang="0">
                  <a:pos x="150743" y="471022"/>
                </a:cxn>
                <a:cxn ang="0">
                  <a:pos x="69574" y="151192"/>
                </a:cxn>
                <a:cxn ang="0">
                  <a:pos x="382657" y="63966"/>
                </a:cxn>
              </a:cxnLst>
              <a:rect l="txL" t="txT" r="txR" b="txB"/>
              <a:pathLst>
                <a:path w="92" h="92">
                  <a:moveTo>
                    <a:pt x="66" y="11"/>
                  </a:moveTo>
                  <a:cubicBezTo>
                    <a:pt x="85" y="23"/>
                    <a:pt x="92" y="47"/>
                    <a:pt x="81" y="66"/>
                  </a:cubicBezTo>
                  <a:cubicBezTo>
                    <a:pt x="70" y="85"/>
                    <a:pt x="45" y="92"/>
                    <a:pt x="26" y="81"/>
                  </a:cubicBezTo>
                  <a:cubicBezTo>
                    <a:pt x="7" y="70"/>
                    <a:pt x="0" y="45"/>
                    <a:pt x="12" y="26"/>
                  </a:cubicBezTo>
                  <a:cubicBezTo>
                    <a:pt x="23" y="7"/>
                    <a:pt x="47" y="0"/>
                    <a:pt x="66" y="11"/>
                  </a:cubicBezTo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稻壳儿小白白(http://dwz.cn/Wu2UP)"/>
            <p:cNvSpPr>
              <a:spLocks noEditPoints="1"/>
            </p:cNvSpPr>
            <p:nvPr/>
          </p:nvSpPr>
          <p:spPr>
            <a:xfrm>
              <a:off x="4214" y="5125"/>
              <a:ext cx="425" cy="425"/>
            </a:xfrm>
            <a:custGeom>
              <a:avLst/>
              <a:gdLst/>
              <a:ahLst/>
              <a:cxnLst>
                <a:cxn ang="0">
                  <a:pos x="1479576135" y="12226576"/>
                </a:cxn>
                <a:cxn ang="0">
                  <a:pos x="1455122931" y="0"/>
                </a:cxn>
                <a:cxn ang="0">
                  <a:pos x="1430665982" y="12226576"/>
                </a:cxn>
                <a:cxn ang="0">
                  <a:pos x="24456949" y="941543682"/>
                </a:cxn>
                <a:cxn ang="0">
                  <a:pos x="0" y="990457474"/>
                </a:cxn>
                <a:cxn ang="0">
                  <a:pos x="24456949" y="1027140945"/>
                </a:cxn>
                <a:cxn ang="0">
                  <a:pos x="391292460" y="1173874831"/>
                </a:cxn>
                <a:cxn ang="0">
                  <a:pos x="562483613" y="1479569178"/>
                </a:cxn>
                <a:cxn ang="0">
                  <a:pos x="611393766" y="1504026074"/>
                </a:cxn>
                <a:cxn ang="0">
                  <a:pos x="611393766" y="1504026074"/>
                </a:cxn>
                <a:cxn ang="0">
                  <a:pos x="648081062" y="1479569178"/>
                </a:cxn>
                <a:cxn ang="0">
                  <a:pos x="745901369" y="1308382141"/>
                </a:cxn>
                <a:cxn ang="0">
                  <a:pos x="1198334329" y="1491799499"/>
                </a:cxn>
                <a:cxn ang="0">
                  <a:pos x="1222791278" y="1504026074"/>
                </a:cxn>
                <a:cxn ang="0">
                  <a:pos x="1235017880" y="1491799499"/>
                </a:cxn>
                <a:cxn ang="0">
                  <a:pos x="1259474829" y="1455116027"/>
                </a:cxn>
                <a:cxn ang="0">
                  <a:pos x="1504033084" y="48910047"/>
                </a:cxn>
                <a:cxn ang="0">
                  <a:pos x="1479576135" y="12226576"/>
                </a:cxn>
                <a:cxn ang="0">
                  <a:pos x="146734204" y="978227154"/>
                </a:cxn>
                <a:cxn ang="0">
                  <a:pos x="1235017880" y="244557725"/>
                </a:cxn>
                <a:cxn ang="0">
                  <a:pos x="440206358" y="1088277568"/>
                </a:cxn>
                <a:cxn ang="0">
                  <a:pos x="427976011" y="1088277568"/>
                </a:cxn>
                <a:cxn ang="0">
                  <a:pos x="146734204" y="978227154"/>
                </a:cxn>
                <a:cxn ang="0">
                  <a:pos x="476889909" y="1124961039"/>
                </a:cxn>
                <a:cxn ang="0">
                  <a:pos x="476889909" y="1124961039"/>
                </a:cxn>
                <a:cxn ang="0">
                  <a:pos x="1369525482" y="171190782"/>
                </a:cxn>
                <a:cxn ang="0">
                  <a:pos x="611393766" y="1357292188"/>
                </a:cxn>
                <a:cxn ang="0">
                  <a:pos x="476889909" y="1124961039"/>
                </a:cxn>
                <a:cxn ang="0">
                  <a:pos x="1186107726" y="1381749084"/>
                </a:cxn>
                <a:cxn ang="0">
                  <a:pos x="782584920" y="1222784878"/>
                </a:cxn>
                <a:cxn ang="0">
                  <a:pos x="745901369" y="1222784878"/>
                </a:cxn>
                <a:cxn ang="0">
                  <a:pos x="1369525482" y="269014620"/>
                </a:cxn>
                <a:cxn ang="0">
                  <a:pos x="1186107726" y="1381749084"/>
                </a:cxn>
                <a:cxn ang="0">
                  <a:pos x="1186107726" y="1381749084"/>
                </a:cxn>
                <a:cxn ang="0">
                  <a:pos x="1186107726" y="1381749084"/>
                </a:cxn>
              </a:cxnLst>
              <a:rect l="0" t="0" r="0" b="0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21"/>
          <p:cNvGrpSpPr/>
          <p:nvPr/>
        </p:nvGrpSpPr>
        <p:grpSpPr>
          <a:xfrm>
            <a:off x="2946118" y="3424182"/>
            <a:ext cx="497292" cy="495835"/>
            <a:chOff x="5219" y="6161"/>
            <a:chExt cx="758" cy="756"/>
          </a:xfrm>
        </p:grpSpPr>
        <p:sp>
          <p:nvSpPr>
            <p:cNvPr id="93261" name="Freeform 1834"/>
            <p:cNvSpPr/>
            <p:nvPr/>
          </p:nvSpPr>
          <p:spPr>
            <a:xfrm>
              <a:off x="5219" y="6161"/>
              <a:ext cx="758" cy="757"/>
            </a:xfrm>
            <a:custGeom>
              <a:avLst/>
              <a:gdLst>
                <a:gd name="txL" fmla="*/ 0 w 83"/>
                <a:gd name="txT" fmla="*/ 0 h 83"/>
                <a:gd name="txR" fmla="*/ 83 w 83"/>
                <a:gd name="txB" fmla="*/ 83 h 83"/>
              </a:gdLst>
              <a:ahLst/>
              <a:cxnLst>
                <a:cxn ang="0">
                  <a:pos x="133293" y="423059"/>
                </a:cxn>
                <a:cxn ang="0">
                  <a:pos x="57953" y="133292"/>
                </a:cxn>
                <a:cxn ang="0">
                  <a:pos x="347720" y="57953"/>
                </a:cxn>
                <a:cxn ang="0">
                  <a:pos x="423060" y="347720"/>
                </a:cxn>
                <a:cxn ang="0">
                  <a:pos x="133293" y="423059"/>
                </a:cxn>
              </a:cxnLst>
              <a:rect l="txL" t="txT" r="txR" b="txB"/>
              <a:pathLst>
                <a:path w="83" h="83">
                  <a:moveTo>
                    <a:pt x="23" y="73"/>
                  </a:moveTo>
                  <a:cubicBezTo>
                    <a:pt x="6" y="63"/>
                    <a:pt x="0" y="41"/>
                    <a:pt x="10" y="23"/>
                  </a:cubicBezTo>
                  <a:cubicBezTo>
                    <a:pt x="20" y="5"/>
                    <a:pt x="42" y="0"/>
                    <a:pt x="60" y="10"/>
                  </a:cubicBezTo>
                  <a:cubicBezTo>
                    <a:pt x="77" y="20"/>
                    <a:pt x="83" y="42"/>
                    <a:pt x="73" y="60"/>
                  </a:cubicBezTo>
                  <a:cubicBezTo>
                    <a:pt x="63" y="77"/>
                    <a:pt x="41" y="83"/>
                    <a:pt x="23" y="73"/>
                  </a:cubicBezTo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08" name="稻壳儿小白白(http://dwz.cn/Wu2UP)"/>
            <p:cNvSpPr>
              <a:spLocks noEditPoints="1"/>
            </p:cNvSpPr>
            <p:nvPr/>
          </p:nvSpPr>
          <p:spPr>
            <a:xfrm>
              <a:off x="5365" y="6384"/>
              <a:ext cx="455" cy="396"/>
            </a:xfrm>
            <a:custGeom>
              <a:avLst/>
              <a:gdLst/>
              <a:ahLst/>
              <a:cxnLst>
                <a:cxn ang="0">
                  <a:pos x="1504033084" y="1210718036"/>
                </a:cxn>
                <a:cxn ang="0">
                  <a:pos x="1406209033" y="1295467069"/>
                </a:cxn>
                <a:cxn ang="0">
                  <a:pos x="1308384982" y="1210718036"/>
                </a:cxn>
                <a:cxn ang="0">
                  <a:pos x="1406209033" y="1017003300"/>
                </a:cxn>
                <a:cxn ang="0">
                  <a:pos x="1504033084" y="1210718036"/>
                </a:cxn>
                <a:cxn ang="0">
                  <a:pos x="1357298880" y="508501650"/>
                </a:cxn>
                <a:cxn ang="0">
                  <a:pos x="1357298880" y="932250541"/>
                </a:cxn>
                <a:cxn ang="0">
                  <a:pos x="1406209033" y="968573684"/>
                </a:cxn>
                <a:cxn ang="0">
                  <a:pos x="1455122931" y="932250541"/>
                </a:cxn>
                <a:cxn ang="0">
                  <a:pos x="1455122931" y="508501650"/>
                </a:cxn>
                <a:cxn ang="0">
                  <a:pos x="1406209033" y="460072034"/>
                </a:cxn>
                <a:cxn ang="0">
                  <a:pos x="1357298880" y="508501650"/>
                </a:cxn>
                <a:cxn ang="0">
                  <a:pos x="1393982431" y="411642418"/>
                </a:cxn>
                <a:cxn ang="0">
                  <a:pos x="1271701431" y="435859089"/>
                </a:cxn>
                <a:cxn ang="0">
                  <a:pos x="1271701431" y="835395035"/>
                </a:cxn>
                <a:cxn ang="0">
                  <a:pos x="745901369" y="1065429189"/>
                </a:cxn>
                <a:cxn ang="0">
                  <a:pos x="232331653" y="835395035"/>
                </a:cxn>
                <a:cxn ang="0">
                  <a:pos x="232331653" y="435859089"/>
                </a:cxn>
                <a:cxn ang="0">
                  <a:pos x="110050653" y="411642418"/>
                </a:cxn>
                <a:cxn ang="0">
                  <a:pos x="0" y="278463770"/>
                </a:cxn>
                <a:cxn ang="0">
                  <a:pos x="110050653" y="145285121"/>
                </a:cxn>
                <a:cxn ang="0">
                  <a:pos x="721448164" y="0"/>
                </a:cxn>
                <a:cxn ang="0">
                  <a:pos x="745901369" y="0"/>
                </a:cxn>
                <a:cxn ang="0">
                  <a:pos x="782584920" y="0"/>
                </a:cxn>
                <a:cxn ang="0">
                  <a:pos x="1393982431" y="145285121"/>
                </a:cxn>
                <a:cxn ang="0">
                  <a:pos x="1504033084" y="278463770"/>
                </a:cxn>
                <a:cxn ang="0">
                  <a:pos x="1393982431" y="411642418"/>
                </a:cxn>
                <a:cxn ang="0">
                  <a:pos x="1173881124" y="460072034"/>
                </a:cxn>
                <a:cxn ang="0">
                  <a:pos x="782584920" y="556931266"/>
                </a:cxn>
                <a:cxn ang="0">
                  <a:pos x="745901369" y="556931266"/>
                </a:cxn>
                <a:cxn ang="0">
                  <a:pos x="721448164" y="556931266"/>
                </a:cxn>
                <a:cxn ang="0">
                  <a:pos x="330151960" y="460072034"/>
                </a:cxn>
                <a:cxn ang="0">
                  <a:pos x="330151960" y="835395035"/>
                </a:cxn>
                <a:cxn ang="0">
                  <a:pos x="745901369" y="968573684"/>
                </a:cxn>
                <a:cxn ang="0">
                  <a:pos x="1173881124" y="835395035"/>
                </a:cxn>
                <a:cxn ang="0">
                  <a:pos x="1173881124" y="460072034"/>
                </a:cxn>
                <a:cxn ang="0">
                  <a:pos x="1369525482" y="326893385"/>
                </a:cxn>
                <a:cxn ang="0">
                  <a:pos x="1406209033" y="278463770"/>
                </a:cxn>
                <a:cxn ang="0">
                  <a:pos x="1369525482" y="230037880"/>
                </a:cxn>
                <a:cxn ang="0">
                  <a:pos x="758131716" y="96855505"/>
                </a:cxn>
                <a:cxn ang="0">
                  <a:pos x="745901369" y="84749033"/>
                </a:cxn>
                <a:cxn ang="0">
                  <a:pos x="745901369" y="96855505"/>
                </a:cxn>
                <a:cxn ang="0">
                  <a:pos x="134507602" y="230037880"/>
                </a:cxn>
                <a:cxn ang="0">
                  <a:pos x="97824051" y="278463770"/>
                </a:cxn>
                <a:cxn ang="0">
                  <a:pos x="134507602" y="326893385"/>
                </a:cxn>
                <a:cxn ang="0">
                  <a:pos x="745901369" y="460072034"/>
                </a:cxn>
                <a:cxn ang="0">
                  <a:pos x="745901369" y="460072034"/>
                </a:cxn>
                <a:cxn ang="0">
                  <a:pos x="758131716" y="460072034"/>
                </a:cxn>
                <a:cxn ang="0">
                  <a:pos x="1369525482" y="326893385"/>
                </a:cxn>
                <a:cxn ang="0">
                  <a:pos x="1369525482" y="326893385"/>
                </a:cxn>
                <a:cxn ang="0">
                  <a:pos x="1369525482" y="326893385"/>
                </a:cxn>
              </a:cxnLst>
              <a:rect l="0" t="0" r="0" b="0"/>
              <a:pathLst>
                <a:path w="123" h="107">
                  <a:moveTo>
                    <a:pt x="123" y="100"/>
                  </a:moveTo>
                  <a:cubicBezTo>
                    <a:pt x="123" y="104"/>
                    <a:pt x="119" y="107"/>
                    <a:pt x="115" y="107"/>
                  </a:cubicBezTo>
                  <a:cubicBezTo>
                    <a:pt x="111" y="107"/>
                    <a:pt x="107" y="104"/>
                    <a:pt x="107" y="100"/>
                  </a:cubicBezTo>
                  <a:cubicBezTo>
                    <a:pt x="107" y="95"/>
                    <a:pt x="111" y="84"/>
                    <a:pt x="115" y="84"/>
                  </a:cubicBezTo>
                  <a:cubicBezTo>
                    <a:pt x="119" y="84"/>
                    <a:pt x="123" y="95"/>
                    <a:pt x="123" y="100"/>
                  </a:cubicBezTo>
                  <a:close/>
                  <a:moveTo>
                    <a:pt x="111" y="42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11" y="79"/>
                    <a:pt x="113" y="80"/>
                    <a:pt x="115" y="80"/>
                  </a:cubicBezTo>
                  <a:cubicBezTo>
                    <a:pt x="117" y="80"/>
                    <a:pt x="119" y="79"/>
                    <a:pt x="119" y="77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0"/>
                    <a:pt x="117" y="38"/>
                    <a:pt x="115" y="38"/>
                  </a:cubicBezTo>
                  <a:cubicBezTo>
                    <a:pt x="113" y="38"/>
                    <a:pt x="111" y="40"/>
                    <a:pt x="111" y="42"/>
                  </a:cubicBezTo>
                  <a:close/>
                  <a:moveTo>
                    <a:pt x="114" y="34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79"/>
                    <a:pt x="92" y="88"/>
                    <a:pt x="61" y="88"/>
                  </a:cubicBezTo>
                  <a:cubicBezTo>
                    <a:pt x="31" y="88"/>
                    <a:pt x="19" y="79"/>
                    <a:pt x="19" y="69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4" y="33"/>
                    <a:pt x="0" y="28"/>
                    <a:pt x="0" y="23"/>
                  </a:cubicBezTo>
                  <a:cubicBezTo>
                    <a:pt x="0" y="17"/>
                    <a:pt x="4" y="13"/>
                    <a:pt x="9" y="1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0"/>
                    <a:pt x="61" y="0"/>
                  </a:cubicBezTo>
                  <a:cubicBezTo>
                    <a:pt x="62" y="0"/>
                    <a:pt x="63" y="0"/>
                    <a:pt x="64" y="0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9" y="13"/>
                    <a:pt x="123" y="17"/>
                    <a:pt x="123" y="23"/>
                  </a:cubicBezTo>
                  <a:cubicBezTo>
                    <a:pt x="123" y="28"/>
                    <a:pt x="119" y="33"/>
                    <a:pt x="114" y="34"/>
                  </a:cubicBezTo>
                  <a:close/>
                  <a:moveTo>
                    <a:pt x="96" y="38"/>
                  </a:move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2" y="46"/>
                    <a:pt x="61" y="46"/>
                  </a:cubicBezTo>
                  <a:cubicBezTo>
                    <a:pt x="61" y="46"/>
                    <a:pt x="60" y="46"/>
                    <a:pt x="59" y="46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3"/>
                    <a:pt x="38" y="80"/>
                    <a:pt x="61" y="80"/>
                  </a:cubicBezTo>
                  <a:cubicBezTo>
                    <a:pt x="84" y="80"/>
                    <a:pt x="96" y="73"/>
                    <a:pt x="96" y="69"/>
                  </a:cubicBezTo>
                  <a:lnTo>
                    <a:pt x="96" y="38"/>
                  </a:lnTo>
                  <a:close/>
                  <a:moveTo>
                    <a:pt x="112" y="27"/>
                  </a:moveTo>
                  <a:cubicBezTo>
                    <a:pt x="114" y="26"/>
                    <a:pt x="115" y="25"/>
                    <a:pt x="115" y="23"/>
                  </a:cubicBezTo>
                  <a:cubicBezTo>
                    <a:pt x="115" y="21"/>
                    <a:pt x="114" y="19"/>
                    <a:pt x="112" y="19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9"/>
                    <a:pt x="8" y="21"/>
                    <a:pt x="8" y="23"/>
                  </a:cubicBezTo>
                  <a:cubicBezTo>
                    <a:pt x="8" y="25"/>
                    <a:pt x="9" y="26"/>
                    <a:pt x="11" y="2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2" y="38"/>
                  </a:cubicBezTo>
                  <a:lnTo>
                    <a:pt x="112" y="27"/>
                  </a:lnTo>
                  <a:close/>
                  <a:moveTo>
                    <a:pt x="112" y="27"/>
                  </a:moveTo>
                  <a:cubicBezTo>
                    <a:pt x="112" y="27"/>
                    <a:pt x="112" y="27"/>
                    <a:pt x="112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1"/>
          <p:cNvGrpSpPr/>
          <p:nvPr/>
        </p:nvGrpSpPr>
        <p:grpSpPr>
          <a:xfrm>
            <a:off x="5701703" y="1386065"/>
            <a:ext cx="503960" cy="502504"/>
            <a:chOff x="13613" y="2905"/>
            <a:chExt cx="768" cy="766"/>
          </a:xfrm>
        </p:grpSpPr>
        <p:sp>
          <p:nvSpPr>
            <p:cNvPr id="93256" name="Freeform 1829"/>
            <p:cNvSpPr/>
            <p:nvPr/>
          </p:nvSpPr>
          <p:spPr>
            <a:xfrm>
              <a:off x="13613" y="2905"/>
              <a:ext cx="768" cy="767"/>
            </a:xfrm>
            <a:custGeom>
              <a:avLst/>
              <a:gdLst>
                <a:gd name="txL" fmla="*/ 0 w 84"/>
                <a:gd name="txT" fmla="*/ 0 h 84"/>
                <a:gd name="txR" fmla="*/ 84 w 84"/>
                <a:gd name="txB" fmla="*/ 84 h 84"/>
              </a:gdLst>
              <a:ahLst/>
              <a:cxnLst>
                <a:cxn ang="0">
                  <a:pos x="58019" y="353918"/>
                </a:cxn>
                <a:cxn ang="0">
                  <a:pos x="133445" y="63821"/>
                </a:cxn>
                <a:cxn ang="0">
                  <a:pos x="423542" y="139246"/>
                </a:cxn>
                <a:cxn ang="0">
                  <a:pos x="348116" y="429343"/>
                </a:cxn>
                <a:cxn ang="0">
                  <a:pos x="58019" y="353918"/>
                </a:cxn>
              </a:cxnLst>
              <a:rect l="txL" t="txT" r="txR" b="txB"/>
              <a:pathLst>
                <a:path w="84" h="84">
                  <a:moveTo>
                    <a:pt x="10" y="61"/>
                  </a:moveTo>
                  <a:cubicBezTo>
                    <a:pt x="0" y="43"/>
                    <a:pt x="6" y="21"/>
                    <a:pt x="23" y="11"/>
                  </a:cubicBezTo>
                  <a:cubicBezTo>
                    <a:pt x="41" y="0"/>
                    <a:pt x="63" y="6"/>
                    <a:pt x="73" y="24"/>
                  </a:cubicBezTo>
                  <a:cubicBezTo>
                    <a:pt x="84" y="42"/>
                    <a:pt x="77" y="64"/>
                    <a:pt x="60" y="74"/>
                  </a:cubicBezTo>
                  <a:cubicBezTo>
                    <a:pt x="42" y="84"/>
                    <a:pt x="20" y="78"/>
                    <a:pt x="10" y="61"/>
                  </a:cubicBezTo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5" name="稻壳儿小白白(http://dwz.cn/Wu2UP)"/>
            <p:cNvSpPr>
              <a:spLocks noEditPoints="1"/>
            </p:cNvSpPr>
            <p:nvPr/>
          </p:nvSpPr>
          <p:spPr>
            <a:xfrm>
              <a:off x="13753" y="3129"/>
              <a:ext cx="505" cy="381"/>
            </a:xfrm>
            <a:custGeom>
              <a:avLst/>
              <a:gdLst/>
              <a:ahLst/>
              <a:cxnLst>
                <a:cxn ang="0">
                  <a:pos x="1225271385" y="24653465"/>
                </a:cxn>
                <a:cxn ang="0">
                  <a:pos x="327548682" y="0"/>
                </a:cxn>
                <a:cxn ang="0">
                  <a:pos x="24263280" y="271191872"/>
                </a:cxn>
                <a:cxn ang="0">
                  <a:pos x="24263280" y="394459196"/>
                </a:cxn>
                <a:cxn ang="0">
                  <a:pos x="740016979" y="1134070658"/>
                </a:cxn>
                <a:cxn ang="0">
                  <a:pos x="1467900453" y="394459196"/>
                </a:cxn>
                <a:cxn ang="0">
                  <a:pos x="1455770678" y="271191872"/>
                </a:cxn>
                <a:cxn ang="0">
                  <a:pos x="1043302382" y="172574253"/>
                </a:cxn>
                <a:cxn ang="0">
                  <a:pos x="1128221996" y="98613859"/>
                </a:cxn>
                <a:cxn ang="0">
                  <a:pos x="921985983" y="332823654"/>
                </a:cxn>
                <a:cxn ang="0">
                  <a:pos x="1128221996" y="332823654"/>
                </a:cxn>
                <a:cxn ang="0">
                  <a:pos x="885592928" y="308170189"/>
                </a:cxn>
                <a:cxn ang="0">
                  <a:pos x="909856208" y="110942471"/>
                </a:cxn>
                <a:cxn ang="0">
                  <a:pos x="849199873" y="332823654"/>
                </a:cxn>
                <a:cxn ang="0">
                  <a:pos x="740016979" y="246538407"/>
                </a:cxn>
                <a:cxn ang="0">
                  <a:pos x="849199873" y="98613859"/>
                </a:cxn>
                <a:cxn ang="0">
                  <a:pos x="642963860" y="98613859"/>
                </a:cxn>
                <a:cxn ang="0">
                  <a:pos x="703620194" y="209556330"/>
                </a:cxn>
                <a:cxn ang="0">
                  <a:pos x="485258136" y="197231478"/>
                </a:cxn>
                <a:cxn ang="0">
                  <a:pos x="703620194" y="209556330"/>
                </a:cxn>
                <a:cxn ang="0">
                  <a:pos x="363941737" y="332823654"/>
                </a:cxn>
                <a:cxn ang="0">
                  <a:pos x="570177750" y="332823654"/>
                </a:cxn>
                <a:cxn ang="0">
                  <a:pos x="448861351" y="172574253"/>
                </a:cxn>
                <a:cxn ang="0">
                  <a:pos x="521651191" y="98613859"/>
                </a:cxn>
                <a:cxn ang="0">
                  <a:pos x="412468297" y="209556330"/>
                </a:cxn>
                <a:cxn ang="0">
                  <a:pos x="97053119" y="332823654"/>
                </a:cxn>
                <a:cxn ang="0">
                  <a:pos x="133446174" y="382134343"/>
                </a:cxn>
                <a:cxn ang="0">
                  <a:pos x="594441030" y="875207398"/>
                </a:cxn>
                <a:cxn ang="0">
                  <a:pos x="351811962" y="382134343"/>
                </a:cxn>
                <a:cxn ang="0">
                  <a:pos x="691490419" y="961496404"/>
                </a:cxn>
                <a:cxn ang="0">
                  <a:pos x="630834085" y="382134343"/>
                </a:cxn>
                <a:cxn ang="0">
                  <a:pos x="740016979" y="973821257"/>
                </a:cxn>
                <a:cxn ang="0">
                  <a:pos x="788543539" y="961496404"/>
                </a:cxn>
                <a:cxn ang="0">
                  <a:pos x="1140351771" y="382134343"/>
                </a:cxn>
                <a:cxn ang="0">
                  <a:pos x="897722703" y="875207398"/>
                </a:cxn>
                <a:cxn ang="0">
                  <a:pos x="1358717559" y="382134343"/>
                </a:cxn>
                <a:cxn ang="0">
                  <a:pos x="1201008105" y="332823654"/>
                </a:cxn>
                <a:cxn ang="0">
                  <a:pos x="1176748555" y="110942471"/>
                </a:cxn>
                <a:cxn ang="0">
                  <a:pos x="1201008105" y="332823654"/>
                </a:cxn>
                <a:cxn ang="0">
                  <a:pos x="1201008105" y="332823654"/>
                </a:cxn>
              </a:cxnLst>
              <a:rect l="0" t="0" r="0" b="0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Freeform 1812"/>
          <p:cNvSpPr/>
          <p:nvPr/>
        </p:nvSpPr>
        <p:spPr>
          <a:xfrm>
            <a:off x="5718852" y="3403223"/>
            <a:ext cx="490146" cy="496312"/>
          </a:xfrm>
          <a:custGeom>
            <a:avLst/>
            <a:gdLst>
              <a:gd name="txL" fmla="*/ 0 w 91"/>
              <a:gd name="txT" fmla="*/ 0 h 92"/>
              <a:gd name="txR" fmla="*/ 91 w 91"/>
              <a:gd name="txB" fmla="*/ 92 h 92"/>
            </a:gdLst>
            <a:ahLst/>
            <a:cxnLst>
              <a:cxn ang="0">
                <a:pos x="463341" y="150743"/>
              </a:cxn>
              <a:cxn ang="0">
                <a:pos x="376464" y="463826"/>
              </a:cxn>
              <a:cxn ang="0">
                <a:pos x="63709" y="382657"/>
              </a:cxn>
              <a:cxn ang="0">
                <a:pos x="150586" y="63776"/>
              </a:cxn>
              <a:cxn ang="0">
                <a:pos x="463341" y="150743"/>
              </a:cxn>
            </a:cxnLst>
            <a:rect l="txL" t="txT" r="txR" b="txB"/>
            <a:pathLst>
              <a:path w="91" h="92">
                <a:moveTo>
                  <a:pt x="80" y="26"/>
                </a:moveTo>
                <a:cubicBezTo>
                  <a:pt x="91" y="45"/>
                  <a:pt x="84" y="69"/>
                  <a:pt x="65" y="80"/>
                </a:cubicBezTo>
                <a:cubicBezTo>
                  <a:pt x="46" y="92"/>
                  <a:pt x="22" y="85"/>
                  <a:pt x="11" y="66"/>
                </a:cubicBezTo>
                <a:cubicBezTo>
                  <a:pt x="0" y="47"/>
                  <a:pt x="6" y="22"/>
                  <a:pt x="26" y="11"/>
                </a:cubicBezTo>
                <a:cubicBezTo>
                  <a:pt x="45" y="0"/>
                  <a:pt x="69" y="7"/>
                  <a:pt x="80" y="26"/>
                </a:cubicBezTo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 lIns="68589" tIns="34295" rIns="68589" bIns="34295"/>
          <a:lstStyle/>
          <a:p>
            <a:endParaRPr lang="zh-CN" altLang="en-US"/>
          </a:p>
        </p:txBody>
      </p:sp>
      <p:sp>
        <p:nvSpPr>
          <p:cNvPr id="47" name="稻壳儿小白白(http://dwz.cn/Wu2UP)"/>
          <p:cNvSpPr>
            <a:spLocks noEditPoints="1"/>
          </p:cNvSpPr>
          <p:nvPr/>
        </p:nvSpPr>
        <p:spPr bwMode="auto">
          <a:xfrm>
            <a:off x="5834123" y="3515155"/>
            <a:ext cx="254838" cy="253871"/>
          </a:xfrm>
          <a:custGeom>
            <a:avLst/>
            <a:gdLst>
              <a:gd name="T0" fmla="*/ 35 w 39"/>
              <a:gd name="T1" fmla="*/ 20 h 39"/>
              <a:gd name="T2" fmla="*/ 39 w 39"/>
              <a:gd name="T3" fmla="*/ 14 h 39"/>
              <a:gd name="T4" fmla="*/ 37 w 39"/>
              <a:gd name="T5" fmla="*/ 10 h 39"/>
              <a:gd name="T6" fmla="*/ 31 w 39"/>
              <a:gd name="T7" fmla="*/ 8 h 39"/>
              <a:gd name="T8" fmla="*/ 29 w 39"/>
              <a:gd name="T9" fmla="*/ 2 h 39"/>
              <a:gd name="T10" fmla="*/ 25 w 39"/>
              <a:gd name="T11" fmla="*/ 0 h 39"/>
              <a:gd name="T12" fmla="*/ 19 w 39"/>
              <a:gd name="T13" fmla="*/ 4 h 39"/>
              <a:gd name="T14" fmla="*/ 13 w 39"/>
              <a:gd name="T15" fmla="*/ 0 h 39"/>
              <a:gd name="T16" fmla="*/ 9 w 39"/>
              <a:gd name="T17" fmla="*/ 2 h 39"/>
              <a:gd name="T18" fmla="*/ 8 w 39"/>
              <a:gd name="T19" fmla="*/ 8 h 39"/>
              <a:gd name="T20" fmla="*/ 1 w 39"/>
              <a:gd name="T21" fmla="*/ 10 h 39"/>
              <a:gd name="T22" fmla="*/ 0 w 39"/>
              <a:gd name="T23" fmla="*/ 14 h 39"/>
              <a:gd name="T24" fmla="*/ 3 w 39"/>
              <a:gd name="T25" fmla="*/ 20 h 39"/>
              <a:gd name="T26" fmla="*/ 0 w 39"/>
              <a:gd name="T27" fmla="*/ 26 h 39"/>
              <a:gd name="T28" fmla="*/ 1 w 39"/>
              <a:gd name="T29" fmla="*/ 30 h 39"/>
              <a:gd name="T30" fmla="*/ 8 w 39"/>
              <a:gd name="T31" fmla="*/ 31 h 39"/>
              <a:gd name="T32" fmla="*/ 9 w 39"/>
              <a:gd name="T33" fmla="*/ 38 h 39"/>
              <a:gd name="T34" fmla="*/ 13 w 39"/>
              <a:gd name="T35" fmla="*/ 39 h 39"/>
              <a:gd name="T36" fmla="*/ 19 w 39"/>
              <a:gd name="T37" fmla="*/ 36 h 39"/>
              <a:gd name="T38" fmla="*/ 25 w 39"/>
              <a:gd name="T39" fmla="*/ 39 h 39"/>
              <a:gd name="T40" fmla="*/ 29 w 39"/>
              <a:gd name="T41" fmla="*/ 38 h 39"/>
              <a:gd name="T42" fmla="*/ 31 w 39"/>
              <a:gd name="T43" fmla="*/ 31 h 39"/>
              <a:gd name="T44" fmla="*/ 37 w 39"/>
              <a:gd name="T45" fmla="*/ 29 h 39"/>
              <a:gd name="T46" fmla="*/ 39 w 39"/>
              <a:gd name="T47" fmla="*/ 25 h 39"/>
              <a:gd name="T48" fmla="*/ 35 w 39"/>
              <a:gd name="T49" fmla="*/ 20 h 39"/>
              <a:gd name="T50" fmla="*/ 19 w 39"/>
              <a:gd name="T51" fmla="*/ 28 h 39"/>
              <a:gd name="T52" fmla="*/ 11 w 39"/>
              <a:gd name="T53" fmla="*/ 20 h 39"/>
              <a:gd name="T54" fmla="*/ 19 w 39"/>
              <a:gd name="T55" fmla="*/ 11 h 39"/>
              <a:gd name="T56" fmla="*/ 28 w 39"/>
              <a:gd name="T57" fmla="*/ 20 h 39"/>
              <a:gd name="T58" fmla="*/ 19 w 39"/>
              <a:gd name="T59" fmla="*/ 2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" h="39">
                <a:moveTo>
                  <a:pt x="35" y="20"/>
                </a:moveTo>
                <a:cubicBezTo>
                  <a:pt x="35" y="17"/>
                  <a:pt x="37" y="15"/>
                  <a:pt x="39" y="14"/>
                </a:cubicBezTo>
                <a:cubicBezTo>
                  <a:pt x="39" y="13"/>
                  <a:pt x="38" y="11"/>
                  <a:pt x="37" y="10"/>
                </a:cubicBezTo>
                <a:cubicBezTo>
                  <a:pt x="35" y="11"/>
                  <a:pt x="33" y="10"/>
                  <a:pt x="31" y="8"/>
                </a:cubicBezTo>
                <a:cubicBezTo>
                  <a:pt x="29" y="6"/>
                  <a:pt x="29" y="4"/>
                  <a:pt x="29" y="2"/>
                </a:cubicBezTo>
                <a:cubicBezTo>
                  <a:pt x="28" y="1"/>
                  <a:pt x="27" y="0"/>
                  <a:pt x="25" y="0"/>
                </a:cubicBezTo>
                <a:cubicBezTo>
                  <a:pt x="24" y="2"/>
                  <a:pt x="22" y="4"/>
                  <a:pt x="19" y="4"/>
                </a:cubicBezTo>
                <a:cubicBezTo>
                  <a:pt x="17" y="4"/>
                  <a:pt x="14" y="2"/>
                  <a:pt x="13" y="0"/>
                </a:cubicBezTo>
                <a:cubicBezTo>
                  <a:pt x="12" y="0"/>
                  <a:pt x="10" y="1"/>
                  <a:pt x="9" y="2"/>
                </a:cubicBezTo>
                <a:cubicBezTo>
                  <a:pt x="10" y="4"/>
                  <a:pt x="9" y="6"/>
                  <a:pt x="8" y="8"/>
                </a:cubicBezTo>
                <a:cubicBezTo>
                  <a:pt x="6" y="10"/>
                  <a:pt x="4" y="11"/>
                  <a:pt x="1" y="10"/>
                </a:cubicBezTo>
                <a:cubicBezTo>
                  <a:pt x="1" y="11"/>
                  <a:pt x="0" y="13"/>
                  <a:pt x="0" y="14"/>
                </a:cubicBezTo>
                <a:cubicBezTo>
                  <a:pt x="2" y="15"/>
                  <a:pt x="3" y="17"/>
                  <a:pt x="3" y="20"/>
                </a:cubicBezTo>
                <a:cubicBezTo>
                  <a:pt x="3" y="22"/>
                  <a:pt x="2" y="25"/>
                  <a:pt x="0" y="26"/>
                </a:cubicBezTo>
                <a:cubicBezTo>
                  <a:pt x="0" y="27"/>
                  <a:pt x="1" y="29"/>
                  <a:pt x="1" y="30"/>
                </a:cubicBezTo>
                <a:cubicBezTo>
                  <a:pt x="4" y="29"/>
                  <a:pt x="6" y="30"/>
                  <a:pt x="8" y="31"/>
                </a:cubicBezTo>
                <a:cubicBezTo>
                  <a:pt x="9" y="33"/>
                  <a:pt x="10" y="35"/>
                  <a:pt x="9" y="38"/>
                </a:cubicBezTo>
                <a:cubicBezTo>
                  <a:pt x="10" y="38"/>
                  <a:pt x="12" y="39"/>
                  <a:pt x="13" y="39"/>
                </a:cubicBezTo>
                <a:cubicBezTo>
                  <a:pt x="14" y="37"/>
                  <a:pt x="17" y="36"/>
                  <a:pt x="19" y="36"/>
                </a:cubicBezTo>
                <a:cubicBezTo>
                  <a:pt x="22" y="36"/>
                  <a:pt x="24" y="37"/>
                  <a:pt x="25" y="39"/>
                </a:cubicBezTo>
                <a:cubicBezTo>
                  <a:pt x="27" y="39"/>
                  <a:pt x="28" y="38"/>
                  <a:pt x="29" y="38"/>
                </a:cubicBezTo>
                <a:cubicBezTo>
                  <a:pt x="29" y="35"/>
                  <a:pt x="29" y="33"/>
                  <a:pt x="31" y="31"/>
                </a:cubicBezTo>
                <a:cubicBezTo>
                  <a:pt x="33" y="30"/>
                  <a:pt x="35" y="29"/>
                  <a:pt x="37" y="29"/>
                </a:cubicBezTo>
                <a:cubicBezTo>
                  <a:pt x="38" y="28"/>
                  <a:pt x="39" y="27"/>
                  <a:pt x="39" y="25"/>
                </a:cubicBezTo>
                <a:cubicBezTo>
                  <a:pt x="37" y="24"/>
                  <a:pt x="35" y="22"/>
                  <a:pt x="35" y="20"/>
                </a:cubicBezTo>
                <a:close/>
                <a:moveTo>
                  <a:pt x="19" y="28"/>
                </a:moveTo>
                <a:cubicBezTo>
                  <a:pt x="15" y="28"/>
                  <a:pt x="11" y="24"/>
                  <a:pt x="11" y="20"/>
                </a:cubicBezTo>
                <a:cubicBezTo>
                  <a:pt x="11" y="15"/>
                  <a:pt x="15" y="11"/>
                  <a:pt x="19" y="11"/>
                </a:cubicBezTo>
                <a:cubicBezTo>
                  <a:pt x="24" y="11"/>
                  <a:pt x="28" y="15"/>
                  <a:pt x="28" y="20"/>
                </a:cubicBezTo>
                <a:cubicBezTo>
                  <a:pt x="28" y="24"/>
                  <a:pt x="24" y="28"/>
                  <a:pt x="19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53" tIns="45726" rIns="91453" bIns="45726" numCol="1" anchor="t" anchorCtr="0" compatLnSpc="1"/>
          <a:lstStyle/>
          <a:p>
            <a:pPr>
              <a:defRPr/>
            </a:pPr>
            <a:endParaRPr lang="id-ID" sz="2418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9" name="组合 2"/>
          <p:cNvGrpSpPr/>
          <p:nvPr/>
        </p:nvGrpSpPr>
        <p:grpSpPr>
          <a:xfrm>
            <a:off x="3807328" y="1068369"/>
            <a:ext cx="1586665" cy="3240314"/>
            <a:chOff x="4923155" y="1423670"/>
            <a:chExt cx="2115185" cy="4319905"/>
          </a:xfrm>
        </p:grpSpPr>
        <p:pic>
          <p:nvPicPr>
            <p:cNvPr id="8" name="图片 7" descr="手机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23155" y="1423670"/>
              <a:ext cx="2115185" cy="4319905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9630" y="1899098"/>
              <a:ext cx="1856629" cy="3337924"/>
            </a:xfrm>
            <a:prstGeom prst="rect">
              <a:avLst/>
            </a:prstGeom>
          </p:spPr>
        </p:pic>
      </p:grpSp>
      <p:sp>
        <p:nvSpPr>
          <p:cNvPr id="20" name="文本框 19"/>
          <p:cNvSpPr txBox="1"/>
          <p:nvPr/>
        </p:nvSpPr>
        <p:spPr>
          <a:xfrm>
            <a:off x="6220906" y="1599794"/>
            <a:ext cx="2016793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220906" y="2491916"/>
            <a:ext cx="2016793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220905" y="3565034"/>
            <a:ext cx="1984879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25009" y="1599794"/>
            <a:ext cx="2035846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5968" y="2491916"/>
            <a:ext cx="2067284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25486" y="3565034"/>
            <a:ext cx="2087766" cy="453981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在此输入您的描述内容，在此输入您的描述内容在此输入您的描述内容</a:t>
            </a:r>
          </a:p>
        </p:txBody>
      </p:sp>
    </p:spTree>
    <p:extLst>
      <p:ext uri="{BB962C8B-B14F-4D97-AF65-F5344CB8AC3E}">
        <p14:creationId xmlns:p14="http://schemas.microsoft.com/office/powerpoint/2010/main" val="46949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3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3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3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3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3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3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3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3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3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3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47" grpId="0" animBg="1"/>
      <p:bldP spid="93257" grpId="0" animBg="1"/>
      <p:bldP spid="93297" grpId="0" animBg="1"/>
      <p:bldP spid="93299" grpId="0"/>
      <p:bldP spid="93300" grpId="0"/>
      <p:bldP spid="93301" grpId="0"/>
      <p:bldP spid="93302" grpId="0"/>
      <p:bldP spid="93303" grpId="0"/>
      <p:bldP spid="93304" grpId="0"/>
      <p:bldP spid="24" grpId="0" animBg="1"/>
      <p:bldP spid="47" grpId="0" animBg="1"/>
      <p:bldP spid="20" grpId="0"/>
      <p:bldP spid="21" grpId="0"/>
      <p:bldP spid="25" grpId="0"/>
      <p:bldP spid="26" grpId="0"/>
      <p:bldP spid="28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6800" y="1189751"/>
            <a:ext cx="1922131" cy="2948476"/>
            <a:chOff x="8575675" y="857250"/>
            <a:chExt cx="1631950" cy="2503488"/>
          </a:xfrm>
          <a:solidFill>
            <a:schemeClr val="tx2"/>
          </a:solidFill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074150" y="271462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8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8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9074150" y="2853645"/>
              <a:ext cx="628650" cy="121523"/>
            </a:xfrm>
            <a:custGeom>
              <a:avLst/>
              <a:gdLst>
                <a:gd name="T0" fmla="*/ 320 w 349"/>
                <a:gd name="T1" fmla="*/ 0 h 71"/>
                <a:gd name="T2" fmla="*/ 29 w 349"/>
                <a:gd name="T3" fmla="*/ 0 h 71"/>
                <a:gd name="T4" fmla="*/ 0 w 349"/>
                <a:gd name="T5" fmla="*/ 29 h 71"/>
                <a:gd name="T6" fmla="*/ 0 w 349"/>
                <a:gd name="T7" fmla="*/ 42 h 71"/>
                <a:gd name="T8" fmla="*/ 29 w 349"/>
                <a:gd name="T9" fmla="*/ 71 h 71"/>
                <a:gd name="T10" fmla="*/ 320 w 349"/>
                <a:gd name="T11" fmla="*/ 71 h 71"/>
                <a:gd name="T12" fmla="*/ 349 w 349"/>
                <a:gd name="T13" fmla="*/ 42 h 71"/>
                <a:gd name="T14" fmla="*/ 349 w 349"/>
                <a:gd name="T15" fmla="*/ 29 h 71"/>
                <a:gd name="T16" fmla="*/ 320 w 349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71">
                  <a:moveTo>
                    <a:pt x="32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320" y="71"/>
                    <a:pt x="320" y="71"/>
                    <a:pt x="320" y="71"/>
                  </a:cubicBezTo>
                  <a:cubicBezTo>
                    <a:pt x="336" y="71"/>
                    <a:pt x="349" y="58"/>
                    <a:pt x="349" y="42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13"/>
                    <a:pt x="336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9104313" y="2992665"/>
              <a:ext cx="569913" cy="121523"/>
            </a:xfrm>
            <a:custGeom>
              <a:avLst/>
              <a:gdLst>
                <a:gd name="T0" fmla="*/ 287 w 316"/>
                <a:gd name="T1" fmla="*/ 0 h 71"/>
                <a:gd name="T2" fmla="*/ 29 w 316"/>
                <a:gd name="T3" fmla="*/ 0 h 71"/>
                <a:gd name="T4" fmla="*/ 0 w 316"/>
                <a:gd name="T5" fmla="*/ 29 h 71"/>
                <a:gd name="T6" fmla="*/ 0 w 316"/>
                <a:gd name="T7" fmla="*/ 42 h 71"/>
                <a:gd name="T8" fmla="*/ 29 w 316"/>
                <a:gd name="T9" fmla="*/ 71 h 71"/>
                <a:gd name="T10" fmla="*/ 287 w 316"/>
                <a:gd name="T11" fmla="*/ 71 h 71"/>
                <a:gd name="T12" fmla="*/ 316 w 316"/>
                <a:gd name="T13" fmla="*/ 42 h 71"/>
                <a:gd name="T14" fmla="*/ 316 w 316"/>
                <a:gd name="T15" fmla="*/ 29 h 71"/>
                <a:gd name="T16" fmla="*/ 287 w 316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1">
                  <a:moveTo>
                    <a:pt x="287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287" y="71"/>
                    <a:pt x="287" y="71"/>
                    <a:pt x="287" y="71"/>
                  </a:cubicBezTo>
                  <a:cubicBezTo>
                    <a:pt x="303" y="71"/>
                    <a:pt x="316" y="58"/>
                    <a:pt x="316" y="42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6" y="13"/>
                    <a:pt x="303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9223375" y="3131686"/>
              <a:ext cx="331788" cy="121523"/>
            </a:xfrm>
            <a:custGeom>
              <a:avLst/>
              <a:gdLst>
                <a:gd name="T0" fmla="*/ 155 w 184"/>
                <a:gd name="T1" fmla="*/ 0 h 71"/>
                <a:gd name="T2" fmla="*/ 29 w 184"/>
                <a:gd name="T3" fmla="*/ 0 h 71"/>
                <a:gd name="T4" fmla="*/ 0 w 184"/>
                <a:gd name="T5" fmla="*/ 29 h 71"/>
                <a:gd name="T6" fmla="*/ 0 w 184"/>
                <a:gd name="T7" fmla="*/ 42 h 71"/>
                <a:gd name="T8" fmla="*/ 29 w 184"/>
                <a:gd name="T9" fmla="*/ 71 h 71"/>
                <a:gd name="T10" fmla="*/ 155 w 184"/>
                <a:gd name="T11" fmla="*/ 71 h 71"/>
                <a:gd name="T12" fmla="*/ 184 w 184"/>
                <a:gd name="T13" fmla="*/ 42 h 71"/>
                <a:gd name="T14" fmla="*/ 184 w 184"/>
                <a:gd name="T15" fmla="*/ 29 h 71"/>
                <a:gd name="T16" fmla="*/ 155 w 184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71">
                  <a:moveTo>
                    <a:pt x="15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8"/>
                    <a:pt x="13" y="71"/>
                    <a:pt x="29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71" y="71"/>
                    <a:pt x="184" y="58"/>
                    <a:pt x="184" y="42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4" y="13"/>
                    <a:pt x="171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8575675" y="857250"/>
              <a:ext cx="1631950" cy="2503488"/>
            </a:xfrm>
            <a:custGeom>
              <a:avLst/>
              <a:gdLst>
                <a:gd name="T0" fmla="*/ 774 w 906"/>
                <a:gd name="T1" fmla="*/ 136 h 1391"/>
                <a:gd name="T2" fmla="*/ 482 w 906"/>
                <a:gd name="T3" fmla="*/ 1 h 1391"/>
                <a:gd name="T4" fmla="*/ 481 w 906"/>
                <a:gd name="T5" fmla="*/ 1 h 1391"/>
                <a:gd name="T6" fmla="*/ 425 w 906"/>
                <a:gd name="T7" fmla="*/ 1 h 1391"/>
                <a:gd name="T8" fmla="*/ 424 w 906"/>
                <a:gd name="T9" fmla="*/ 1 h 1391"/>
                <a:gd name="T10" fmla="*/ 132 w 906"/>
                <a:gd name="T11" fmla="*/ 136 h 1391"/>
                <a:gd name="T12" fmla="*/ 52 w 906"/>
                <a:gd name="T13" fmla="*/ 671 h 1391"/>
                <a:gd name="T14" fmla="*/ 221 w 906"/>
                <a:gd name="T15" fmla="*/ 915 h 1391"/>
                <a:gd name="T16" fmla="*/ 216 w 906"/>
                <a:gd name="T17" fmla="*/ 1060 h 1391"/>
                <a:gd name="T18" fmla="*/ 221 w 906"/>
                <a:gd name="T19" fmla="*/ 1105 h 1391"/>
                <a:gd name="T20" fmla="*/ 216 w 906"/>
                <a:gd name="T21" fmla="*/ 1149 h 1391"/>
                <a:gd name="T22" fmla="*/ 232 w 906"/>
                <a:gd name="T23" fmla="*/ 1212 h 1391"/>
                <a:gd name="T24" fmla="*/ 299 w 906"/>
                <a:gd name="T25" fmla="*/ 1313 h 1391"/>
                <a:gd name="T26" fmla="*/ 516 w 906"/>
                <a:gd name="T27" fmla="*/ 1391 h 1391"/>
                <a:gd name="T28" fmla="*/ 673 w 906"/>
                <a:gd name="T29" fmla="*/ 1225 h 1391"/>
                <a:gd name="T30" fmla="*/ 673 w 906"/>
                <a:gd name="T31" fmla="*/ 1203 h 1391"/>
                <a:gd name="T32" fmla="*/ 690 w 906"/>
                <a:gd name="T33" fmla="*/ 1136 h 1391"/>
                <a:gd name="T34" fmla="*/ 690 w 906"/>
                <a:gd name="T35" fmla="*/ 1074 h 1391"/>
                <a:gd name="T36" fmla="*/ 678 w 906"/>
                <a:gd name="T37" fmla="*/ 1015 h 1391"/>
                <a:gd name="T38" fmla="*/ 754 w 906"/>
                <a:gd name="T39" fmla="*/ 801 h 1391"/>
                <a:gd name="T40" fmla="*/ 903 w 906"/>
                <a:gd name="T41" fmla="*/ 457 h 1391"/>
                <a:gd name="T42" fmla="*/ 728 w 906"/>
                <a:gd name="T43" fmla="*/ 775 h 1391"/>
                <a:gd name="T44" fmla="*/ 639 w 906"/>
                <a:gd name="T45" fmla="*/ 1024 h 1391"/>
                <a:gd name="T46" fmla="*/ 653 w 906"/>
                <a:gd name="T47" fmla="*/ 1074 h 1391"/>
                <a:gd name="T48" fmla="*/ 653 w 906"/>
                <a:gd name="T49" fmla="*/ 1136 h 1391"/>
                <a:gd name="T50" fmla="*/ 633 w 906"/>
                <a:gd name="T51" fmla="*/ 1192 h 1391"/>
                <a:gd name="T52" fmla="*/ 636 w 906"/>
                <a:gd name="T53" fmla="*/ 1225 h 1391"/>
                <a:gd name="T54" fmla="*/ 570 w 906"/>
                <a:gd name="T55" fmla="*/ 1280 h 1391"/>
                <a:gd name="T56" fmla="*/ 571 w 906"/>
                <a:gd name="T57" fmla="*/ 1299 h 1391"/>
                <a:gd name="T58" fmla="*/ 390 w 906"/>
                <a:gd name="T59" fmla="*/ 1354 h 1391"/>
                <a:gd name="T60" fmla="*/ 335 w 906"/>
                <a:gd name="T61" fmla="*/ 1286 h 1391"/>
                <a:gd name="T62" fmla="*/ 324 w 906"/>
                <a:gd name="T63" fmla="*/ 1280 h 1391"/>
                <a:gd name="T64" fmla="*/ 269 w 906"/>
                <a:gd name="T65" fmla="*/ 1212 h 1391"/>
                <a:gd name="T66" fmla="*/ 253 w 906"/>
                <a:gd name="T67" fmla="*/ 1149 h 1391"/>
                <a:gd name="T68" fmla="*/ 263 w 906"/>
                <a:gd name="T69" fmla="*/ 1105 h 1391"/>
                <a:gd name="T70" fmla="*/ 253 w 906"/>
                <a:gd name="T71" fmla="*/ 1060 h 1391"/>
                <a:gd name="T72" fmla="*/ 258 w 906"/>
                <a:gd name="T73" fmla="*/ 913 h 1391"/>
                <a:gd name="T74" fmla="*/ 85 w 906"/>
                <a:gd name="T75" fmla="*/ 655 h 1391"/>
                <a:gd name="T76" fmla="*/ 158 w 906"/>
                <a:gd name="T77" fmla="*/ 161 h 1391"/>
                <a:gd name="T78" fmla="*/ 453 w 906"/>
                <a:gd name="T79" fmla="*/ 37 h 1391"/>
                <a:gd name="T80" fmla="*/ 747 w 906"/>
                <a:gd name="T81" fmla="*/ 161 h 1391"/>
                <a:gd name="T82" fmla="*/ 820 w 906"/>
                <a:gd name="T83" fmla="*/ 655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6" h="1391">
                  <a:moveTo>
                    <a:pt x="903" y="457"/>
                  </a:moveTo>
                  <a:cubicBezTo>
                    <a:pt x="903" y="335"/>
                    <a:pt x="857" y="221"/>
                    <a:pt x="774" y="136"/>
                  </a:cubicBezTo>
                  <a:cubicBezTo>
                    <a:pt x="735" y="96"/>
                    <a:pt x="690" y="64"/>
                    <a:pt x="640" y="41"/>
                  </a:cubicBezTo>
                  <a:cubicBezTo>
                    <a:pt x="590" y="18"/>
                    <a:pt x="537" y="5"/>
                    <a:pt x="482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81" y="1"/>
                    <a:pt x="481" y="1"/>
                    <a:pt x="481" y="1"/>
                  </a:cubicBezTo>
                  <a:cubicBezTo>
                    <a:pt x="479" y="1"/>
                    <a:pt x="461" y="0"/>
                    <a:pt x="453" y="0"/>
                  </a:cubicBezTo>
                  <a:cubicBezTo>
                    <a:pt x="444" y="0"/>
                    <a:pt x="427" y="1"/>
                    <a:pt x="425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368" y="5"/>
                    <a:pt x="315" y="18"/>
                    <a:pt x="265" y="41"/>
                  </a:cubicBezTo>
                  <a:cubicBezTo>
                    <a:pt x="215" y="64"/>
                    <a:pt x="171" y="96"/>
                    <a:pt x="132" y="136"/>
                  </a:cubicBezTo>
                  <a:cubicBezTo>
                    <a:pt x="49" y="221"/>
                    <a:pt x="3" y="335"/>
                    <a:pt x="2" y="457"/>
                  </a:cubicBezTo>
                  <a:cubicBezTo>
                    <a:pt x="1" y="477"/>
                    <a:pt x="0" y="567"/>
                    <a:pt x="52" y="671"/>
                  </a:cubicBezTo>
                  <a:cubicBezTo>
                    <a:pt x="80" y="729"/>
                    <a:pt x="120" y="769"/>
                    <a:pt x="152" y="801"/>
                  </a:cubicBezTo>
                  <a:cubicBezTo>
                    <a:pt x="193" y="842"/>
                    <a:pt x="218" y="867"/>
                    <a:pt x="221" y="915"/>
                  </a:cubicBezTo>
                  <a:cubicBezTo>
                    <a:pt x="221" y="927"/>
                    <a:pt x="224" y="981"/>
                    <a:pt x="228" y="1015"/>
                  </a:cubicBezTo>
                  <a:cubicBezTo>
                    <a:pt x="220" y="1029"/>
                    <a:pt x="216" y="1044"/>
                    <a:pt x="216" y="1060"/>
                  </a:cubicBezTo>
                  <a:cubicBezTo>
                    <a:pt x="216" y="1074"/>
                    <a:pt x="216" y="1074"/>
                    <a:pt x="216" y="1074"/>
                  </a:cubicBezTo>
                  <a:cubicBezTo>
                    <a:pt x="216" y="1084"/>
                    <a:pt x="218" y="1095"/>
                    <a:pt x="221" y="1105"/>
                  </a:cubicBezTo>
                  <a:cubicBezTo>
                    <a:pt x="218" y="1115"/>
                    <a:pt x="216" y="1125"/>
                    <a:pt x="216" y="1136"/>
                  </a:cubicBezTo>
                  <a:cubicBezTo>
                    <a:pt x="216" y="1149"/>
                    <a:pt x="216" y="1149"/>
                    <a:pt x="216" y="1149"/>
                  </a:cubicBezTo>
                  <a:cubicBezTo>
                    <a:pt x="216" y="1169"/>
                    <a:pt x="222" y="1187"/>
                    <a:pt x="233" y="1203"/>
                  </a:cubicBezTo>
                  <a:cubicBezTo>
                    <a:pt x="232" y="1206"/>
                    <a:pt x="232" y="1209"/>
                    <a:pt x="232" y="1212"/>
                  </a:cubicBezTo>
                  <a:cubicBezTo>
                    <a:pt x="232" y="1225"/>
                    <a:pt x="232" y="1225"/>
                    <a:pt x="232" y="1225"/>
                  </a:cubicBezTo>
                  <a:cubicBezTo>
                    <a:pt x="232" y="1267"/>
                    <a:pt x="261" y="1303"/>
                    <a:pt x="299" y="1313"/>
                  </a:cubicBezTo>
                  <a:cubicBezTo>
                    <a:pt x="306" y="1357"/>
                    <a:pt x="344" y="1391"/>
                    <a:pt x="390" y="1391"/>
                  </a:cubicBezTo>
                  <a:cubicBezTo>
                    <a:pt x="516" y="1391"/>
                    <a:pt x="516" y="1391"/>
                    <a:pt x="516" y="1391"/>
                  </a:cubicBezTo>
                  <a:cubicBezTo>
                    <a:pt x="562" y="1391"/>
                    <a:pt x="600" y="1357"/>
                    <a:pt x="606" y="1313"/>
                  </a:cubicBezTo>
                  <a:cubicBezTo>
                    <a:pt x="645" y="1303"/>
                    <a:pt x="673" y="1267"/>
                    <a:pt x="673" y="1225"/>
                  </a:cubicBezTo>
                  <a:cubicBezTo>
                    <a:pt x="673" y="1212"/>
                    <a:pt x="673" y="1212"/>
                    <a:pt x="673" y="1212"/>
                  </a:cubicBezTo>
                  <a:cubicBezTo>
                    <a:pt x="673" y="1209"/>
                    <a:pt x="673" y="1206"/>
                    <a:pt x="673" y="1203"/>
                  </a:cubicBezTo>
                  <a:cubicBezTo>
                    <a:pt x="684" y="1187"/>
                    <a:pt x="690" y="1169"/>
                    <a:pt x="690" y="1149"/>
                  </a:cubicBezTo>
                  <a:cubicBezTo>
                    <a:pt x="690" y="1136"/>
                    <a:pt x="690" y="1136"/>
                    <a:pt x="690" y="1136"/>
                  </a:cubicBezTo>
                  <a:cubicBezTo>
                    <a:pt x="690" y="1125"/>
                    <a:pt x="688" y="1115"/>
                    <a:pt x="684" y="1105"/>
                  </a:cubicBezTo>
                  <a:cubicBezTo>
                    <a:pt x="688" y="1095"/>
                    <a:pt x="690" y="1084"/>
                    <a:pt x="690" y="1074"/>
                  </a:cubicBezTo>
                  <a:cubicBezTo>
                    <a:pt x="690" y="1060"/>
                    <a:pt x="690" y="1060"/>
                    <a:pt x="690" y="1060"/>
                  </a:cubicBezTo>
                  <a:cubicBezTo>
                    <a:pt x="690" y="1044"/>
                    <a:pt x="686" y="1029"/>
                    <a:pt x="678" y="1015"/>
                  </a:cubicBezTo>
                  <a:cubicBezTo>
                    <a:pt x="681" y="981"/>
                    <a:pt x="684" y="927"/>
                    <a:pt x="685" y="915"/>
                  </a:cubicBezTo>
                  <a:cubicBezTo>
                    <a:pt x="687" y="867"/>
                    <a:pt x="712" y="842"/>
                    <a:pt x="754" y="801"/>
                  </a:cubicBezTo>
                  <a:cubicBezTo>
                    <a:pt x="786" y="769"/>
                    <a:pt x="826" y="729"/>
                    <a:pt x="853" y="671"/>
                  </a:cubicBezTo>
                  <a:cubicBezTo>
                    <a:pt x="906" y="567"/>
                    <a:pt x="904" y="477"/>
                    <a:pt x="903" y="457"/>
                  </a:cubicBezTo>
                  <a:close/>
                  <a:moveTo>
                    <a:pt x="820" y="655"/>
                  </a:moveTo>
                  <a:cubicBezTo>
                    <a:pt x="795" y="708"/>
                    <a:pt x="759" y="743"/>
                    <a:pt x="728" y="775"/>
                  </a:cubicBezTo>
                  <a:cubicBezTo>
                    <a:pt x="685" y="817"/>
                    <a:pt x="651" y="850"/>
                    <a:pt x="648" y="913"/>
                  </a:cubicBezTo>
                  <a:cubicBezTo>
                    <a:pt x="648" y="922"/>
                    <a:pt x="644" y="996"/>
                    <a:pt x="639" y="1024"/>
                  </a:cubicBezTo>
                  <a:cubicBezTo>
                    <a:pt x="648" y="1034"/>
                    <a:pt x="653" y="1047"/>
                    <a:pt x="653" y="1060"/>
                  </a:cubicBezTo>
                  <a:cubicBezTo>
                    <a:pt x="653" y="1074"/>
                    <a:pt x="653" y="1074"/>
                    <a:pt x="653" y="1074"/>
                  </a:cubicBezTo>
                  <a:cubicBezTo>
                    <a:pt x="653" y="1085"/>
                    <a:pt x="649" y="1096"/>
                    <a:pt x="643" y="1105"/>
                  </a:cubicBezTo>
                  <a:cubicBezTo>
                    <a:pt x="649" y="1114"/>
                    <a:pt x="653" y="1125"/>
                    <a:pt x="653" y="1136"/>
                  </a:cubicBezTo>
                  <a:cubicBezTo>
                    <a:pt x="653" y="1149"/>
                    <a:pt x="653" y="1149"/>
                    <a:pt x="653" y="1149"/>
                  </a:cubicBezTo>
                  <a:cubicBezTo>
                    <a:pt x="653" y="1167"/>
                    <a:pt x="645" y="1182"/>
                    <a:pt x="633" y="1192"/>
                  </a:cubicBezTo>
                  <a:cubicBezTo>
                    <a:pt x="635" y="1198"/>
                    <a:pt x="636" y="1205"/>
                    <a:pt x="636" y="1212"/>
                  </a:cubicBezTo>
                  <a:cubicBezTo>
                    <a:pt x="636" y="1225"/>
                    <a:pt x="636" y="1225"/>
                    <a:pt x="636" y="1225"/>
                  </a:cubicBezTo>
                  <a:cubicBezTo>
                    <a:pt x="636" y="1255"/>
                    <a:pt x="612" y="1280"/>
                    <a:pt x="582" y="1280"/>
                  </a:cubicBezTo>
                  <a:cubicBezTo>
                    <a:pt x="570" y="1280"/>
                    <a:pt x="570" y="1280"/>
                    <a:pt x="570" y="1280"/>
                  </a:cubicBezTo>
                  <a:cubicBezTo>
                    <a:pt x="570" y="1282"/>
                    <a:pt x="571" y="1284"/>
                    <a:pt x="571" y="1286"/>
                  </a:cubicBezTo>
                  <a:cubicBezTo>
                    <a:pt x="571" y="1299"/>
                    <a:pt x="571" y="1299"/>
                    <a:pt x="571" y="1299"/>
                  </a:cubicBezTo>
                  <a:cubicBezTo>
                    <a:pt x="571" y="1329"/>
                    <a:pt x="546" y="1354"/>
                    <a:pt x="516" y="1354"/>
                  </a:cubicBezTo>
                  <a:cubicBezTo>
                    <a:pt x="390" y="1354"/>
                    <a:pt x="390" y="1354"/>
                    <a:pt x="390" y="1354"/>
                  </a:cubicBezTo>
                  <a:cubicBezTo>
                    <a:pt x="360" y="1354"/>
                    <a:pt x="335" y="1329"/>
                    <a:pt x="335" y="1299"/>
                  </a:cubicBezTo>
                  <a:cubicBezTo>
                    <a:pt x="335" y="1286"/>
                    <a:pt x="335" y="1286"/>
                    <a:pt x="335" y="1286"/>
                  </a:cubicBezTo>
                  <a:cubicBezTo>
                    <a:pt x="335" y="1284"/>
                    <a:pt x="335" y="1282"/>
                    <a:pt x="335" y="1280"/>
                  </a:cubicBezTo>
                  <a:cubicBezTo>
                    <a:pt x="324" y="1280"/>
                    <a:pt x="324" y="1280"/>
                    <a:pt x="324" y="1280"/>
                  </a:cubicBezTo>
                  <a:cubicBezTo>
                    <a:pt x="294" y="1280"/>
                    <a:pt x="269" y="1255"/>
                    <a:pt x="269" y="1225"/>
                  </a:cubicBezTo>
                  <a:cubicBezTo>
                    <a:pt x="269" y="1212"/>
                    <a:pt x="269" y="1212"/>
                    <a:pt x="269" y="1212"/>
                  </a:cubicBezTo>
                  <a:cubicBezTo>
                    <a:pt x="269" y="1205"/>
                    <a:pt x="270" y="1198"/>
                    <a:pt x="273" y="1192"/>
                  </a:cubicBezTo>
                  <a:cubicBezTo>
                    <a:pt x="261" y="1182"/>
                    <a:pt x="253" y="1167"/>
                    <a:pt x="253" y="1149"/>
                  </a:cubicBezTo>
                  <a:cubicBezTo>
                    <a:pt x="253" y="1136"/>
                    <a:pt x="253" y="1136"/>
                    <a:pt x="253" y="1136"/>
                  </a:cubicBezTo>
                  <a:cubicBezTo>
                    <a:pt x="253" y="1125"/>
                    <a:pt x="256" y="1114"/>
                    <a:pt x="263" y="1105"/>
                  </a:cubicBezTo>
                  <a:cubicBezTo>
                    <a:pt x="256" y="1096"/>
                    <a:pt x="253" y="1085"/>
                    <a:pt x="253" y="1074"/>
                  </a:cubicBezTo>
                  <a:cubicBezTo>
                    <a:pt x="253" y="1060"/>
                    <a:pt x="253" y="1060"/>
                    <a:pt x="253" y="1060"/>
                  </a:cubicBezTo>
                  <a:cubicBezTo>
                    <a:pt x="253" y="1047"/>
                    <a:pt x="258" y="1034"/>
                    <a:pt x="266" y="1024"/>
                  </a:cubicBezTo>
                  <a:cubicBezTo>
                    <a:pt x="262" y="996"/>
                    <a:pt x="258" y="922"/>
                    <a:pt x="258" y="913"/>
                  </a:cubicBezTo>
                  <a:cubicBezTo>
                    <a:pt x="254" y="850"/>
                    <a:pt x="220" y="817"/>
                    <a:pt x="178" y="775"/>
                  </a:cubicBezTo>
                  <a:cubicBezTo>
                    <a:pt x="146" y="743"/>
                    <a:pt x="110" y="708"/>
                    <a:pt x="85" y="655"/>
                  </a:cubicBezTo>
                  <a:cubicBezTo>
                    <a:pt x="35" y="555"/>
                    <a:pt x="39" y="470"/>
                    <a:pt x="39" y="458"/>
                  </a:cubicBezTo>
                  <a:cubicBezTo>
                    <a:pt x="40" y="346"/>
                    <a:pt x="82" y="240"/>
                    <a:pt x="158" y="161"/>
                  </a:cubicBezTo>
                  <a:cubicBezTo>
                    <a:pt x="230" y="88"/>
                    <a:pt x="324" y="45"/>
                    <a:pt x="426" y="38"/>
                  </a:cubicBezTo>
                  <a:cubicBezTo>
                    <a:pt x="426" y="38"/>
                    <a:pt x="445" y="37"/>
                    <a:pt x="453" y="37"/>
                  </a:cubicBezTo>
                  <a:cubicBezTo>
                    <a:pt x="461" y="37"/>
                    <a:pt x="479" y="38"/>
                    <a:pt x="479" y="38"/>
                  </a:cubicBezTo>
                  <a:cubicBezTo>
                    <a:pt x="581" y="45"/>
                    <a:pt x="676" y="88"/>
                    <a:pt x="747" y="161"/>
                  </a:cubicBezTo>
                  <a:cubicBezTo>
                    <a:pt x="824" y="240"/>
                    <a:pt x="866" y="346"/>
                    <a:pt x="866" y="458"/>
                  </a:cubicBezTo>
                  <a:cubicBezTo>
                    <a:pt x="867" y="470"/>
                    <a:pt x="871" y="555"/>
                    <a:pt x="820" y="6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/>
          </p:nvSpPr>
          <p:spPr bwMode="auto">
            <a:xfrm>
              <a:off x="9163050" y="1166813"/>
              <a:ext cx="755650" cy="754063"/>
            </a:xfrm>
            <a:custGeom>
              <a:avLst/>
              <a:gdLst>
                <a:gd name="T0" fmla="*/ 392 w 420"/>
                <a:gd name="T1" fmla="*/ 182 h 419"/>
                <a:gd name="T2" fmla="*/ 384 w 420"/>
                <a:gd name="T3" fmla="*/ 150 h 419"/>
                <a:gd name="T4" fmla="*/ 371 w 420"/>
                <a:gd name="T5" fmla="*/ 120 h 419"/>
                <a:gd name="T6" fmla="*/ 352 w 420"/>
                <a:gd name="T7" fmla="*/ 93 h 419"/>
                <a:gd name="T8" fmla="*/ 329 w 420"/>
                <a:gd name="T9" fmla="*/ 69 h 419"/>
                <a:gd name="T10" fmla="*/ 302 w 420"/>
                <a:gd name="T11" fmla="*/ 50 h 419"/>
                <a:gd name="T12" fmla="*/ 272 w 420"/>
                <a:gd name="T13" fmla="*/ 36 h 419"/>
                <a:gd name="T14" fmla="*/ 240 w 420"/>
                <a:gd name="T15" fmla="*/ 28 h 419"/>
                <a:gd name="T16" fmla="*/ 207 w 420"/>
                <a:gd name="T17" fmla="*/ 26 h 419"/>
                <a:gd name="T18" fmla="*/ 175 w 420"/>
                <a:gd name="T19" fmla="*/ 29 h 419"/>
                <a:gd name="T20" fmla="*/ 143 w 420"/>
                <a:gd name="T21" fmla="*/ 38 h 419"/>
                <a:gd name="T22" fmla="*/ 103 w 420"/>
                <a:gd name="T23" fmla="*/ 29 h 419"/>
                <a:gd name="T24" fmla="*/ 73 w 420"/>
                <a:gd name="T25" fmla="*/ 51 h 419"/>
                <a:gd name="T26" fmla="*/ 47 w 420"/>
                <a:gd name="T27" fmla="*/ 78 h 419"/>
                <a:gd name="T28" fmla="*/ 26 w 420"/>
                <a:gd name="T29" fmla="*/ 109 h 419"/>
                <a:gd name="T30" fmla="*/ 11 w 420"/>
                <a:gd name="T31" fmla="*/ 144 h 419"/>
                <a:gd name="T32" fmla="*/ 3 w 420"/>
                <a:gd name="T33" fmla="*/ 180 h 419"/>
                <a:gd name="T34" fmla="*/ 1 w 420"/>
                <a:gd name="T35" fmla="*/ 218 h 419"/>
                <a:gd name="T36" fmla="*/ 5 w 420"/>
                <a:gd name="T37" fmla="*/ 255 h 419"/>
                <a:gd name="T38" fmla="*/ 17 w 420"/>
                <a:gd name="T39" fmla="*/ 291 h 419"/>
                <a:gd name="T40" fmla="*/ 34 w 420"/>
                <a:gd name="T41" fmla="*/ 324 h 419"/>
                <a:gd name="T42" fmla="*/ 58 w 420"/>
                <a:gd name="T43" fmla="*/ 353 h 419"/>
                <a:gd name="T44" fmla="*/ 86 w 420"/>
                <a:gd name="T45" fmla="*/ 378 h 419"/>
                <a:gd name="T46" fmla="*/ 118 w 420"/>
                <a:gd name="T47" fmla="*/ 398 h 419"/>
                <a:gd name="T48" fmla="*/ 153 w 420"/>
                <a:gd name="T49" fmla="*/ 411 h 419"/>
                <a:gd name="T50" fmla="*/ 190 w 420"/>
                <a:gd name="T51" fmla="*/ 418 h 419"/>
                <a:gd name="T52" fmla="*/ 228 w 420"/>
                <a:gd name="T53" fmla="*/ 419 h 419"/>
                <a:gd name="T54" fmla="*/ 265 w 420"/>
                <a:gd name="T55" fmla="*/ 412 h 419"/>
                <a:gd name="T56" fmla="*/ 294 w 420"/>
                <a:gd name="T57" fmla="*/ 402 h 419"/>
                <a:gd name="T58" fmla="*/ 319 w 420"/>
                <a:gd name="T59" fmla="*/ 389 h 419"/>
                <a:gd name="T60" fmla="*/ 349 w 420"/>
                <a:gd name="T61" fmla="*/ 366 h 419"/>
                <a:gd name="T62" fmla="*/ 375 w 420"/>
                <a:gd name="T63" fmla="*/ 339 h 419"/>
                <a:gd name="T64" fmla="*/ 396 w 420"/>
                <a:gd name="T65" fmla="*/ 307 h 419"/>
                <a:gd name="T66" fmla="*/ 410 w 420"/>
                <a:gd name="T67" fmla="*/ 273 h 419"/>
                <a:gd name="T68" fmla="*/ 418 w 420"/>
                <a:gd name="T69" fmla="*/ 236 h 419"/>
                <a:gd name="T70" fmla="*/ 363 w 420"/>
                <a:gd name="T71" fmla="*/ 140 h 419"/>
                <a:gd name="T72" fmla="*/ 363 w 420"/>
                <a:gd name="T73" fmla="*/ 140 h 419"/>
                <a:gd name="T74" fmla="*/ 216 w 420"/>
                <a:gd name="T75" fmla="*/ 178 h 419"/>
                <a:gd name="T76" fmla="*/ 204 w 420"/>
                <a:gd name="T77" fmla="*/ 195 h 419"/>
                <a:gd name="T78" fmla="*/ 211 w 420"/>
                <a:gd name="T79" fmla="*/ 178 h 419"/>
                <a:gd name="T80" fmla="*/ 141 w 420"/>
                <a:gd name="T81" fmla="*/ 57 h 419"/>
                <a:gd name="T82" fmla="*/ 141 w 420"/>
                <a:gd name="T83" fmla="*/ 57 h 419"/>
                <a:gd name="T84" fmla="*/ 44 w 420"/>
                <a:gd name="T85" fmla="*/ 189 h 419"/>
                <a:gd name="T86" fmla="*/ 180 w 420"/>
                <a:gd name="T87" fmla="*/ 220 h 419"/>
                <a:gd name="T88" fmla="*/ 182 w 420"/>
                <a:gd name="T89" fmla="*/ 225 h 419"/>
                <a:gd name="T90" fmla="*/ 189 w 420"/>
                <a:gd name="T91" fmla="*/ 376 h 419"/>
                <a:gd name="T92" fmla="*/ 189 w 420"/>
                <a:gd name="T93" fmla="*/ 376 h 419"/>
                <a:gd name="T94" fmla="*/ 275 w 420"/>
                <a:gd name="T95" fmla="*/ 364 h 419"/>
                <a:gd name="T96" fmla="*/ 235 w 420"/>
                <a:gd name="T97" fmla="*/ 230 h 419"/>
                <a:gd name="T98" fmla="*/ 237 w 420"/>
                <a:gd name="T99" fmla="*/ 227 h 419"/>
                <a:gd name="T100" fmla="*/ 377 w 420"/>
                <a:gd name="T101" fmla="*/ 226 h 419"/>
                <a:gd name="T102" fmla="*/ 377 w 420"/>
                <a:gd name="T103" fmla="*/ 22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20" h="419">
                  <a:moveTo>
                    <a:pt x="394" y="203"/>
                  </a:moveTo>
                  <a:cubicBezTo>
                    <a:pt x="420" y="198"/>
                    <a:pt x="420" y="198"/>
                    <a:pt x="420" y="198"/>
                  </a:cubicBezTo>
                  <a:cubicBezTo>
                    <a:pt x="419" y="193"/>
                    <a:pt x="419" y="187"/>
                    <a:pt x="418" y="182"/>
                  </a:cubicBezTo>
                  <a:cubicBezTo>
                    <a:pt x="392" y="182"/>
                    <a:pt x="392" y="182"/>
                    <a:pt x="392" y="182"/>
                  </a:cubicBezTo>
                  <a:cubicBezTo>
                    <a:pt x="392" y="178"/>
                    <a:pt x="391" y="174"/>
                    <a:pt x="390" y="170"/>
                  </a:cubicBezTo>
                  <a:cubicBezTo>
                    <a:pt x="414" y="161"/>
                    <a:pt x="414" y="161"/>
                    <a:pt x="414" y="161"/>
                  </a:cubicBezTo>
                  <a:cubicBezTo>
                    <a:pt x="413" y="156"/>
                    <a:pt x="412" y="150"/>
                    <a:pt x="410" y="145"/>
                  </a:cubicBezTo>
                  <a:cubicBezTo>
                    <a:pt x="384" y="150"/>
                    <a:pt x="384" y="150"/>
                    <a:pt x="384" y="150"/>
                  </a:cubicBezTo>
                  <a:cubicBezTo>
                    <a:pt x="383" y="146"/>
                    <a:pt x="381" y="142"/>
                    <a:pt x="380" y="139"/>
                  </a:cubicBezTo>
                  <a:cubicBezTo>
                    <a:pt x="402" y="125"/>
                    <a:pt x="402" y="125"/>
                    <a:pt x="402" y="125"/>
                  </a:cubicBezTo>
                  <a:cubicBezTo>
                    <a:pt x="400" y="120"/>
                    <a:pt x="398" y="115"/>
                    <a:pt x="395" y="111"/>
                  </a:cubicBezTo>
                  <a:cubicBezTo>
                    <a:pt x="371" y="120"/>
                    <a:pt x="371" y="120"/>
                    <a:pt x="371" y="120"/>
                  </a:cubicBezTo>
                  <a:cubicBezTo>
                    <a:pt x="369" y="116"/>
                    <a:pt x="367" y="113"/>
                    <a:pt x="365" y="109"/>
                  </a:cubicBezTo>
                  <a:cubicBezTo>
                    <a:pt x="384" y="92"/>
                    <a:pt x="384" y="92"/>
                    <a:pt x="384" y="92"/>
                  </a:cubicBezTo>
                  <a:cubicBezTo>
                    <a:pt x="381" y="88"/>
                    <a:pt x="378" y="83"/>
                    <a:pt x="374" y="79"/>
                  </a:cubicBezTo>
                  <a:cubicBezTo>
                    <a:pt x="352" y="93"/>
                    <a:pt x="352" y="93"/>
                    <a:pt x="352" y="93"/>
                  </a:cubicBezTo>
                  <a:cubicBezTo>
                    <a:pt x="350" y="89"/>
                    <a:pt x="347" y="86"/>
                    <a:pt x="344" y="83"/>
                  </a:cubicBezTo>
                  <a:cubicBezTo>
                    <a:pt x="360" y="63"/>
                    <a:pt x="360" y="63"/>
                    <a:pt x="360" y="63"/>
                  </a:cubicBezTo>
                  <a:cubicBezTo>
                    <a:pt x="357" y="59"/>
                    <a:pt x="353" y="55"/>
                    <a:pt x="349" y="52"/>
                  </a:cubicBezTo>
                  <a:cubicBezTo>
                    <a:pt x="329" y="69"/>
                    <a:pt x="329" y="69"/>
                    <a:pt x="329" y="69"/>
                  </a:cubicBezTo>
                  <a:cubicBezTo>
                    <a:pt x="326" y="66"/>
                    <a:pt x="323" y="64"/>
                    <a:pt x="320" y="62"/>
                  </a:cubicBezTo>
                  <a:cubicBezTo>
                    <a:pt x="332" y="39"/>
                    <a:pt x="332" y="39"/>
                    <a:pt x="332" y="39"/>
                  </a:cubicBezTo>
                  <a:cubicBezTo>
                    <a:pt x="327" y="36"/>
                    <a:pt x="323" y="33"/>
                    <a:pt x="318" y="30"/>
                  </a:cubicBezTo>
                  <a:cubicBezTo>
                    <a:pt x="302" y="50"/>
                    <a:pt x="302" y="50"/>
                    <a:pt x="302" y="50"/>
                  </a:cubicBezTo>
                  <a:cubicBezTo>
                    <a:pt x="299" y="48"/>
                    <a:pt x="295" y="46"/>
                    <a:pt x="291" y="44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4" y="17"/>
                    <a:pt x="289" y="15"/>
                    <a:pt x="284" y="13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68" y="35"/>
                    <a:pt x="265" y="34"/>
                    <a:pt x="261" y="33"/>
                  </a:cubicBezTo>
                  <a:cubicBezTo>
                    <a:pt x="264" y="7"/>
                    <a:pt x="264" y="7"/>
                    <a:pt x="264" y="7"/>
                  </a:cubicBezTo>
                  <a:cubicBezTo>
                    <a:pt x="259" y="5"/>
                    <a:pt x="254" y="4"/>
                    <a:pt x="248" y="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6" y="27"/>
                    <a:pt x="232" y="27"/>
                    <a:pt x="228" y="26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2" y="0"/>
                    <a:pt x="216" y="0"/>
                    <a:pt x="211" y="0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3" y="26"/>
                    <a:pt x="199" y="26"/>
                    <a:pt x="195" y="26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4" y="1"/>
                    <a:pt x="179" y="2"/>
                    <a:pt x="173" y="3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71" y="30"/>
                    <a:pt x="167" y="31"/>
                    <a:pt x="163" y="32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48" y="9"/>
                    <a:pt x="142" y="11"/>
                    <a:pt x="137" y="13"/>
                  </a:cubicBezTo>
                  <a:cubicBezTo>
                    <a:pt x="143" y="38"/>
                    <a:pt x="143" y="38"/>
                    <a:pt x="143" y="38"/>
                  </a:cubicBezTo>
                  <a:cubicBezTo>
                    <a:pt x="141" y="39"/>
                    <a:pt x="139" y="40"/>
                    <a:pt x="136" y="41"/>
                  </a:cubicBezTo>
                  <a:cubicBezTo>
                    <a:pt x="135" y="42"/>
                    <a:pt x="134" y="42"/>
                    <a:pt x="132" y="43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3" y="24"/>
                    <a:pt x="108" y="26"/>
                    <a:pt x="103" y="29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0" y="55"/>
                    <a:pt x="107" y="57"/>
                    <a:pt x="104" y="60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1" y="44"/>
                    <a:pt x="77" y="47"/>
                    <a:pt x="73" y="51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4" y="75"/>
                    <a:pt x="81" y="78"/>
                    <a:pt x="79" y="8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4" y="70"/>
                    <a:pt x="50" y="74"/>
                    <a:pt x="47" y="78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2" y="100"/>
                    <a:pt x="60" y="103"/>
                    <a:pt x="58" y="10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1" y="100"/>
                    <a:pt x="29" y="104"/>
                    <a:pt x="26" y="109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45" y="128"/>
                    <a:pt x="44" y="132"/>
                    <a:pt x="42" y="135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5" y="133"/>
                    <a:pt x="13" y="138"/>
                    <a:pt x="11" y="144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3" y="159"/>
                    <a:pt x="32" y="162"/>
                    <a:pt x="31" y="166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9"/>
                    <a:pt x="3" y="175"/>
                    <a:pt x="3" y="180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7" y="191"/>
                    <a:pt x="27" y="195"/>
                    <a:pt x="26" y="199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0" y="207"/>
                    <a:pt x="0" y="212"/>
                    <a:pt x="1" y="218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7" y="224"/>
                    <a:pt x="27" y="228"/>
                    <a:pt x="28" y="232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44"/>
                    <a:pt x="4" y="249"/>
                    <a:pt x="5" y="255"/>
                  </a:cubicBezTo>
                  <a:cubicBezTo>
                    <a:pt x="31" y="252"/>
                    <a:pt x="31" y="252"/>
                    <a:pt x="31" y="252"/>
                  </a:cubicBezTo>
                  <a:cubicBezTo>
                    <a:pt x="32" y="256"/>
                    <a:pt x="33" y="260"/>
                    <a:pt x="34" y="264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3" y="280"/>
                    <a:pt x="15" y="286"/>
                    <a:pt x="17" y="291"/>
                  </a:cubicBezTo>
                  <a:cubicBezTo>
                    <a:pt x="42" y="284"/>
                    <a:pt x="42" y="284"/>
                    <a:pt x="42" y="284"/>
                  </a:cubicBezTo>
                  <a:cubicBezTo>
                    <a:pt x="43" y="287"/>
                    <a:pt x="45" y="291"/>
                    <a:pt x="47" y="295"/>
                  </a:cubicBezTo>
                  <a:cubicBezTo>
                    <a:pt x="26" y="310"/>
                    <a:pt x="26" y="310"/>
                    <a:pt x="26" y="310"/>
                  </a:cubicBezTo>
                  <a:cubicBezTo>
                    <a:pt x="29" y="315"/>
                    <a:pt x="31" y="319"/>
                    <a:pt x="34" y="324"/>
                  </a:cubicBezTo>
                  <a:cubicBezTo>
                    <a:pt x="58" y="313"/>
                    <a:pt x="58" y="313"/>
                    <a:pt x="58" y="313"/>
                  </a:cubicBezTo>
                  <a:cubicBezTo>
                    <a:pt x="60" y="316"/>
                    <a:pt x="62" y="319"/>
                    <a:pt x="65" y="322"/>
                  </a:cubicBezTo>
                  <a:cubicBezTo>
                    <a:pt x="47" y="341"/>
                    <a:pt x="47" y="341"/>
                    <a:pt x="47" y="341"/>
                  </a:cubicBezTo>
                  <a:cubicBezTo>
                    <a:pt x="50" y="345"/>
                    <a:pt x="54" y="349"/>
                    <a:pt x="58" y="353"/>
                  </a:cubicBezTo>
                  <a:cubicBezTo>
                    <a:pt x="79" y="338"/>
                    <a:pt x="79" y="338"/>
                    <a:pt x="79" y="338"/>
                  </a:cubicBezTo>
                  <a:cubicBezTo>
                    <a:pt x="81" y="341"/>
                    <a:pt x="84" y="344"/>
                    <a:pt x="87" y="347"/>
                  </a:cubicBezTo>
                  <a:cubicBezTo>
                    <a:pt x="73" y="368"/>
                    <a:pt x="73" y="368"/>
                    <a:pt x="73" y="368"/>
                  </a:cubicBezTo>
                  <a:cubicBezTo>
                    <a:pt x="77" y="372"/>
                    <a:pt x="81" y="375"/>
                    <a:pt x="86" y="378"/>
                  </a:cubicBezTo>
                  <a:cubicBezTo>
                    <a:pt x="104" y="360"/>
                    <a:pt x="104" y="360"/>
                    <a:pt x="104" y="360"/>
                  </a:cubicBezTo>
                  <a:cubicBezTo>
                    <a:pt x="107" y="362"/>
                    <a:pt x="110" y="364"/>
                    <a:pt x="114" y="366"/>
                  </a:cubicBezTo>
                  <a:cubicBezTo>
                    <a:pt x="104" y="390"/>
                    <a:pt x="104" y="390"/>
                    <a:pt x="104" y="390"/>
                  </a:cubicBezTo>
                  <a:cubicBezTo>
                    <a:pt x="108" y="393"/>
                    <a:pt x="113" y="395"/>
                    <a:pt x="118" y="398"/>
                  </a:cubicBezTo>
                  <a:cubicBezTo>
                    <a:pt x="132" y="376"/>
                    <a:pt x="132" y="376"/>
                    <a:pt x="132" y="376"/>
                  </a:cubicBezTo>
                  <a:cubicBezTo>
                    <a:pt x="136" y="378"/>
                    <a:pt x="140" y="379"/>
                    <a:pt x="143" y="381"/>
                  </a:cubicBezTo>
                  <a:cubicBezTo>
                    <a:pt x="138" y="406"/>
                    <a:pt x="138" y="406"/>
                    <a:pt x="138" y="406"/>
                  </a:cubicBezTo>
                  <a:cubicBezTo>
                    <a:pt x="143" y="408"/>
                    <a:pt x="148" y="410"/>
                    <a:pt x="153" y="411"/>
                  </a:cubicBezTo>
                  <a:cubicBezTo>
                    <a:pt x="163" y="387"/>
                    <a:pt x="163" y="387"/>
                    <a:pt x="163" y="387"/>
                  </a:cubicBezTo>
                  <a:cubicBezTo>
                    <a:pt x="167" y="388"/>
                    <a:pt x="171" y="389"/>
                    <a:pt x="175" y="390"/>
                  </a:cubicBezTo>
                  <a:cubicBezTo>
                    <a:pt x="174" y="416"/>
                    <a:pt x="174" y="416"/>
                    <a:pt x="174" y="416"/>
                  </a:cubicBezTo>
                  <a:cubicBezTo>
                    <a:pt x="179" y="417"/>
                    <a:pt x="185" y="418"/>
                    <a:pt x="190" y="418"/>
                  </a:cubicBezTo>
                  <a:cubicBezTo>
                    <a:pt x="196" y="393"/>
                    <a:pt x="196" y="393"/>
                    <a:pt x="196" y="393"/>
                  </a:cubicBezTo>
                  <a:cubicBezTo>
                    <a:pt x="200" y="393"/>
                    <a:pt x="204" y="394"/>
                    <a:pt x="208" y="394"/>
                  </a:cubicBezTo>
                  <a:cubicBezTo>
                    <a:pt x="212" y="419"/>
                    <a:pt x="212" y="419"/>
                    <a:pt x="212" y="419"/>
                  </a:cubicBezTo>
                  <a:cubicBezTo>
                    <a:pt x="217" y="419"/>
                    <a:pt x="222" y="419"/>
                    <a:pt x="228" y="419"/>
                  </a:cubicBezTo>
                  <a:cubicBezTo>
                    <a:pt x="229" y="393"/>
                    <a:pt x="229" y="393"/>
                    <a:pt x="229" y="393"/>
                  </a:cubicBezTo>
                  <a:cubicBezTo>
                    <a:pt x="233" y="392"/>
                    <a:pt x="237" y="392"/>
                    <a:pt x="241" y="391"/>
                  </a:cubicBezTo>
                  <a:cubicBezTo>
                    <a:pt x="249" y="416"/>
                    <a:pt x="249" y="416"/>
                    <a:pt x="249" y="416"/>
                  </a:cubicBezTo>
                  <a:cubicBezTo>
                    <a:pt x="254" y="415"/>
                    <a:pt x="260" y="413"/>
                    <a:pt x="265" y="412"/>
                  </a:cubicBezTo>
                  <a:cubicBezTo>
                    <a:pt x="261" y="386"/>
                    <a:pt x="261" y="386"/>
                    <a:pt x="261" y="386"/>
                  </a:cubicBezTo>
                  <a:cubicBezTo>
                    <a:pt x="265" y="385"/>
                    <a:pt x="269" y="384"/>
                    <a:pt x="273" y="382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8" y="404"/>
                    <a:pt x="291" y="403"/>
                    <a:pt x="294" y="402"/>
                  </a:cubicBezTo>
                  <a:cubicBezTo>
                    <a:pt x="296" y="401"/>
                    <a:pt x="298" y="400"/>
                    <a:pt x="300" y="399"/>
                  </a:cubicBezTo>
                  <a:cubicBezTo>
                    <a:pt x="292" y="374"/>
                    <a:pt x="292" y="374"/>
                    <a:pt x="292" y="374"/>
                  </a:cubicBezTo>
                  <a:cubicBezTo>
                    <a:pt x="296" y="372"/>
                    <a:pt x="299" y="371"/>
                    <a:pt x="303" y="368"/>
                  </a:cubicBezTo>
                  <a:cubicBezTo>
                    <a:pt x="319" y="389"/>
                    <a:pt x="319" y="389"/>
                    <a:pt x="319" y="389"/>
                  </a:cubicBezTo>
                  <a:cubicBezTo>
                    <a:pt x="324" y="386"/>
                    <a:pt x="328" y="383"/>
                    <a:pt x="333" y="380"/>
                  </a:cubicBezTo>
                  <a:cubicBezTo>
                    <a:pt x="320" y="357"/>
                    <a:pt x="320" y="357"/>
                    <a:pt x="320" y="357"/>
                  </a:cubicBezTo>
                  <a:cubicBezTo>
                    <a:pt x="324" y="355"/>
                    <a:pt x="327" y="352"/>
                    <a:pt x="330" y="349"/>
                  </a:cubicBezTo>
                  <a:cubicBezTo>
                    <a:pt x="349" y="366"/>
                    <a:pt x="349" y="366"/>
                    <a:pt x="349" y="366"/>
                  </a:cubicBezTo>
                  <a:cubicBezTo>
                    <a:pt x="354" y="363"/>
                    <a:pt x="357" y="359"/>
                    <a:pt x="361" y="355"/>
                  </a:cubicBezTo>
                  <a:cubicBezTo>
                    <a:pt x="345" y="335"/>
                    <a:pt x="345" y="335"/>
                    <a:pt x="345" y="335"/>
                  </a:cubicBezTo>
                  <a:cubicBezTo>
                    <a:pt x="348" y="332"/>
                    <a:pt x="350" y="329"/>
                    <a:pt x="353" y="326"/>
                  </a:cubicBezTo>
                  <a:cubicBezTo>
                    <a:pt x="375" y="339"/>
                    <a:pt x="375" y="339"/>
                    <a:pt x="375" y="339"/>
                  </a:cubicBezTo>
                  <a:cubicBezTo>
                    <a:pt x="379" y="335"/>
                    <a:pt x="382" y="330"/>
                    <a:pt x="385" y="326"/>
                  </a:cubicBezTo>
                  <a:cubicBezTo>
                    <a:pt x="365" y="309"/>
                    <a:pt x="365" y="309"/>
                    <a:pt x="365" y="309"/>
                  </a:cubicBezTo>
                  <a:cubicBezTo>
                    <a:pt x="367" y="305"/>
                    <a:pt x="369" y="302"/>
                    <a:pt x="371" y="298"/>
                  </a:cubicBezTo>
                  <a:cubicBezTo>
                    <a:pt x="396" y="307"/>
                    <a:pt x="396" y="307"/>
                    <a:pt x="396" y="307"/>
                  </a:cubicBezTo>
                  <a:cubicBezTo>
                    <a:pt x="398" y="303"/>
                    <a:pt x="401" y="298"/>
                    <a:pt x="403" y="293"/>
                  </a:cubicBezTo>
                  <a:cubicBezTo>
                    <a:pt x="380" y="279"/>
                    <a:pt x="380" y="279"/>
                    <a:pt x="380" y="279"/>
                  </a:cubicBezTo>
                  <a:cubicBezTo>
                    <a:pt x="382" y="276"/>
                    <a:pt x="383" y="272"/>
                    <a:pt x="385" y="268"/>
                  </a:cubicBezTo>
                  <a:cubicBezTo>
                    <a:pt x="410" y="273"/>
                    <a:pt x="410" y="273"/>
                    <a:pt x="410" y="273"/>
                  </a:cubicBezTo>
                  <a:cubicBezTo>
                    <a:pt x="412" y="267"/>
                    <a:pt x="413" y="262"/>
                    <a:pt x="415" y="257"/>
                  </a:cubicBezTo>
                  <a:cubicBezTo>
                    <a:pt x="390" y="248"/>
                    <a:pt x="390" y="248"/>
                    <a:pt x="390" y="248"/>
                  </a:cubicBezTo>
                  <a:cubicBezTo>
                    <a:pt x="391" y="244"/>
                    <a:pt x="392" y="240"/>
                    <a:pt x="392" y="236"/>
                  </a:cubicBezTo>
                  <a:cubicBezTo>
                    <a:pt x="418" y="236"/>
                    <a:pt x="418" y="236"/>
                    <a:pt x="418" y="236"/>
                  </a:cubicBezTo>
                  <a:cubicBezTo>
                    <a:pt x="419" y="230"/>
                    <a:pt x="419" y="225"/>
                    <a:pt x="420" y="220"/>
                  </a:cubicBezTo>
                  <a:cubicBezTo>
                    <a:pt x="394" y="215"/>
                    <a:pt x="394" y="215"/>
                    <a:pt x="394" y="215"/>
                  </a:cubicBezTo>
                  <a:cubicBezTo>
                    <a:pt x="394" y="211"/>
                    <a:pt x="394" y="207"/>
                    <a:pt x="394" y="203"/>
                  </a:cubicBezTo>
                  <a:close/>
                  <a:moveTo>
                    <a:pt x="363" y="140"/>
                  </a:moveTo>
                  <a:cubicBezTo>
                    <a:pt x="238" y="195"/>
                    <a:pt x="238" y="195"/>
                    <a:pt x="238" y="195"/>
                  </a:cubicBezTo>
                  <a:cubicBezTo>
                    <a:pt x="237" y="191"/>
                    <a:pt x="234" y="188"/>
                    <a:pt x="231" y="185"/>
                  </a:cubicBezTo>
                  <a:cubicBezTo>
                    <a:pt x="312" y="76"/>
                    <a:pt x="312" y="76"/>
                    <a:pt x="312" y="76"/>
                  </a:cubicBezTo>
                  <a:cubicBezTo>
                    <a:pt x="333" y="92"/>
                    <a:pt x="351" y="114"/>
                    <a:pt x="363" y="140"/>
                  </a:cubicBezTo>
                  <a:close/>
                  <a:moveTo>
                    <a:pt x="231" y="43"/>
                  </a:moveTo>
                  <a:cubicBezTo>
                    <a:pt x="259" y="47"/>
                    <a:pt x="285" y="57"/>
                    <a:pt x="308" y="73"/>
                  </a:cubicBezTo>
                  <a:cubicBezTo>
                    <a:pt x="227" y="183"/>
                    <a:pt x="227" y="183"/>
                    <a:pt x="227" y="183"/>
                  </a:cubicBezTo>
                  <a:cubicBezTo>
                    <a:pt x="224" y="181"/>
                    <a:pt x="220" y="179"/>
                    <a:pt x="216" y="178"/>
                  </a:cubicBezTo>
                  <a:lnTo>
                    <a:pt x="231" y="43"/>
                  </a:lnTo>
                  <a:close/>
                  <a:moveTo>
                    <a:pt x="217" y="224"/>
                  </a:moveTo>
                  <a:cubicBezTo>
                    <a:pt x="209" y="228"/>
                    <a:pt x="199" y="224"/>
                    <a:pt x="196" y="216"/>
                  </a:cubicBezTo>
                  <a:cubicBezTo>
                    <a:pt x="192" y="208"/>
                    <a:pt x="196" y="199"/>
                    <a:pt x="204" y="195"/>
                  </a:cubicBezTo>
                  <a:cubicBezTo>
                    <a:pt x="212" y="192"/>
                    <a:pt x="221" y="195"/>
                    <a:pt x="225" y="203"/>
                  </a:cubicBezTo>
                  <a:cubicBezTo>
                    <a:pt x="228" y="211"/>
                    <a:pt x="225" y="221"/>
                    <a:pt x="217" y="224"/>
                  </a:cubicBezTo>
                  <a:close/>
                  <a:moveTo>
                    <a:pt x="227" y="43"/>
                  </a:moveTo>
                  <a:cubicBezTo>
                    <a:pt x="211" y="178"/>
                    <a:pt x="211" y="178"/>
                    <a:pt x="211" y="178"/>
                  </a:cubicBezTo>
                  <a:cubicBezTo>
                    <a:pt x="208" y="178"/>
                    <a:pt x="204" y="178"/>
                    <a:pt x="200" y="180"/>
                  </a:cubicBezTo>
                  <a:cubicBezTo>
                    <a:pt x="145" y="55"/>
                    <a:pt x="145" y="55"/>
                    <a:pt x="145" y="55"/>
                  </a:cubicBezTo>
                  <a:cubicBezTo>
                    <a:pt x="172" y="44"/>
                    <a:pt x="200" y="40"/>
                    <a:pt x="227" y="43"/>
                  </a:cubicBezTo>
                  <a:close/>
                  <a:moveTo>
                    <a:pt x="141" y="57"/>
                  </a:moveTo>
                  <a:cubicBezTo>
                    <a:pt x="195" y="181"/>
                    <a:pt x="195" y="181"/>
                    <a:pt x="195" y="181"/>
                  </a:cubicBezTo>
                  <a:cubicBezTo>
                    <a:pt x="192" y="183"/>
                    <a:pt x="189" y="186"/>
                    <a:pt x="186" y="189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93" y="87"/>
                    <a:pt x="114" y="69"/>
                    <a:pt x="141" y="57"/>
                  </a:cubicBezTo>
                  <a:close/>
                  <a:moveTo>
                    <a:pt x="74" y="112"/>
                  </a:moveTo>
                  <a:cubicBezTo>
                    <a:pt x="183" y="193"/>
                    <a:pt x="183" y="193"/>
                    <a:pt x="183" y="193"/>
                  </a:cubicBezTo>
                  <a:cubicBezTo>
                    <a:pt x="181" y="196"/>
                    <a:pt x="180" y="200"/>
                    <a:pt x="179" y="204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7" y="161"/>
                    <a:pt x="58" y="135"/>
                    <a:pt x="74" y="112"/>
                  </a:cubicBezTo>
                  <a:close/>
                  <a:moveTo>
                    <a:pt x="43" y="193"/>
                  </a:moveTo>
                  <a:cubicBezTo>
                    <a:pt x="178" y="208"/>
                    <a:pt x="178" y="208"/>
                    <a:pt x="178" y="208"/>
                  </a:cubicBezTo>
                  <a:cubicBezTo>
                    <a:pt x="178" y="212"/>
                    <a:pt x="179" y="216"/>
                    <a:pt x="180" y="220"/>
                  </a:cubicBezTo>
                  <a:cubicBezTo>
                    <a:pt x="56" y="275"/>
                    <a:pt x="56" y="275"/>
                    <a:pt x="56" y="275"/>
                  </a:cubicBezTo>
                  <a:cubicBezTo>
                    <a:pt x="44" y="248"/>
                    <a:pt x="41" y="220"/>
                    <a:pt x="43" y="193"/>
                  </a:cubicBezTo>
                  <a:close/>
                  <a:moveTo>
                    <a:pt x="57" y="279"/>
                  </a:moveTo>
                  <a:cubicBezTo>
                    <a:pt x="182" y="225"/>
                    <a:pt x="182" y="225"/>
                    <a:pt x="182" y="225"/>
                  </a:cubicBezTo>
                  <a:cubicBezTo>
                    <a:pt x="184" y="228"/>
                    <a:pt x="187" y="231"/>
                    <a:pt x="190" y="234"/>
                  </a:cubicBezTo>
                  <a:cubicBezTo>
                    <a:pt x="109" y="343"/>
                    <a:pt x="109" y="343"/>
                    <a:pt x="109" y="343"/>
                  </a:cubicBezTo>
                  <a:cubicBezTo>
                    <a:pt x="87" y="327"/>
                    <a:pt x="69" y="305"/>
                    <a:pt x="57" y="279"/>
                  </a:cubicBezTo>
                  <a:close/>
                  <a:moveTo>
                    <a:pt x="189" y="376"/>
                  </a:moveTo>
                  <a:cubicBezTo>
                    <a:pt x="162" y="373"/>
                    <a:pt x="135" y="362"/>
                    <a:pt x="113" y="346"/>
                  </a:cubicBezTo>
                  <a:cubicBezTo>
                    <a:pt x="193" y="237"/>
                    <a:pt x="193" y="237"/>
                    <a:pt x="193" y="237"/>
                  </a:cubicBezTo>
                  <a:cubicBezTo>
                    <a:pt x="197" y="239"/>
                    <a:pt x="200" y="240"/>
                    <a:pt x="204" y="241"/>
                  </a:cubicBezTo>
                  <a:lnTo>
                    <a:pt x="189" y="376"/>
                  </a:lnTo>
                  <a:close/>
                  <a:moveTo>
                    <a:pt x="194" y="377"/>
                  </a:moveTo>
                  <a:cubicBezTo>
                    <a:pt x="209" y="242"/>
                    <a:pt x="209" y="242"/>
                    <a:pt x="209" y="242"/>
                  </a:cubicBezTo>
                  <a:cubicBezTo>
                    <a:pt x="213" y="242"/>
                    <a:pt x="217" y="241"/>
                    <a:pt x="221" y="240"/>
                  </a:cubicBezTo>
                  <a:cubicBezTo>
                    <a:pt x="275" y="364"/>
                    <a:pt x="275" y="364"/>
                    <a:pt x="275" y="364"/>
                  </a:cubicBezTo>
                  <a:cubicBezTo>
                    <a:pt x="249" y="376"/>
                    <a:pt x="221" y="379"/>
                    <a:pt x="194" y="377"/>
                  </a:cubicBezTo>
                  <a:close/>
                  <a:moveTo>
                    <a:pt x="280" y="362"/>
                  </a:moveTo>
                  <a:cubicBezTo>
                    <a:pt x="225" y="238"/>
                    <a:pt x="225" y="238"/>
                    <a:pt x="225" y="238"/>
                  </a:cubicBezTo>
                  <a:cubicBezTo>
                    <a:pt x="229" y="236"/>
                    <a:pt x="232" y="233"/>
                    <a:pt x="235" y="230"/>
                  </a:cubicBezTo>
                  <a:cubicBezTo>
                    <a:pt x="344" y="311"/>
                    <a:pt x="344" y="311"/>
                    <a:pt x="344" y="311"/>
                  </a:cubicBezTo>
                  <a:cubicBezTo>
                    <a:pt x="328" y="333"/>
                    <a:pt x="306" y="350"/>
                    <a:pt x="280" y="362"/>
                  </a:cubicBezTo>
                  <a:close/>
                  <a:moveTo>
                    <a:pt x="347" y="307"/>
                  </a:moveTo>
                  <a:cubicBezTo>
                    <a:pt x="237" y="227"/>
                    <a:pt x="237" y="227"/>
                    <a:pt x="237" y="227"/>
                  </a:cubicBezTo>
                  <a:cubicBezTo>
                    <a:pt x="239" y="223"/>
                    <a:pt x="241" y="219"/>
                    <a:pt x="242" y="215"/>
                  </a:cubicBezTo>
                  <a:cubicBezTo>
                    <a:pt x="377" y="230"/>
                    <a:pt x="377" y="230"/>
                    <a:pt x="377" y="230"/>
                  </a:cubicBezTo>
                  <a:cubicBezTo>
                    <a:pt x="373" y="258"/>
                    <a:pt x="363" y="285"/>
                    <a:pt x="347" y="307"/>
                  </a:cubicBezTo>
                  <a:close/>
                  <a:moveTo>
                    <a:pt x="377" y="226"/>
                  </a:moveTo>
                  <a:cubicBezTo>
                    <a:pt x="242" y="211"/>
                    <a:pt x="242" y="211"/>
                    <a:pt x="242" y="211"/>
                  </a:cubicBezTo>
                  <a:cubicBezTo>
                    <a:pt x="242" y="207"/>
                    <a:pt x="242" y="203"/>
                    <a:pt x="240" y="199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76" y="171"/>
                    <a:pt x="380" y="199"/>
                    <a:pt x="377" y="2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8782050" y="1476375"/>
              <a:ext cx="358775" cy="358775"/>
            </a:xfrm>
            <a:custGeom>
              <a:avLst/>
              <a:gdLst>
                <a:gd name="T0" fmla="*/ 111 w 199"/>
                <a:gd name="T1" fmla="*/ 198 h 199"/>
                <a:gd name="T2" fmla="*/ 119 w 199"/>
                <a:gd name="T3" fmla="*/ 182 h 199"/>
                <a:gd name="T4" fmla="*/ 139 w 199"/>
                <a:gd name="T5" fmla="*/ 191 h 199"/>
                <a:gd name="T6" fmla="*/ 142 w 199"/>
                <a:gd name="T7" fmla="*/ 173 h 199"/>
                <a:gd name="T8" fmla="*/ 163 w 199"/>
                <a:gd name="T9" fmla="*/ 176 h 199"/>
                <a:gd name="T10" fmla="*/ 161 w 199"/>
                <a:gd name="T11" fmla="*/ 159 h 199"/>
                <a:gd name="T12" fmla="*/ 182 w 199"/>
                <a:gd name="T13" fmla="*/ 155 h 199"/>
                <a:gd name="T14" fmla="*/ 175 w 199"/>
                <a:gd name="T15" fmla="*/ 139 h 199"/>
                <a:gd name="T16" fmla="*/ 194 w 199"/>
                <a:gd name="T17" fmla="*/ 130 h 199"/>
                <a:gd name="T18" fmla="*/ 183 w 199"/>
                <a:gd name="T19" fmla="*/ 116 h 199"/>
                <a:gd name="T20" fmla="*/ 199 w 199"/>
                <a:gd name="T21" fmla="*/ 102 h 199"/>
                <a:gd name="T22" fmla="*/ 184 w 199"/>
                <a:gd name="T23" fmla="*/ 92 h 199"/>
                <a:gd name="T24" fmla="*/ 196 w 199"/>
                <a:gd name="T25" fmla="*/ 73 h 199"/>
                <a:gd name="T26" fmla="*/ 179 w 199"/>
                <a:gd name="T27" fmla="*/ 68 h 199"/>
                <a:gd name="T28" fmla="*/ 191 w 199"/>
                <a:gd name="T29" fmla="*/ 59 h 199"/>
                <a:gd name="T30" fmla="*/ 171 w 199"/>
                <a:gd name="T31" fmla="*/ 53 h 199"/>
                <a:gd name="T32" fmla="*/ 176 w 199"/>
                <a:gd name="T33" fmla="*/ 36 h 199"/>
                <a:gd name="T34" fmla="*/ 155 w 199"/>
                <a:gd name="T35" fmla="*/ 34 h 199"/>
                <a:gd name="T36" fmla="*/ 155 w 199"/>
                <a:gd name="T37" fmla="*/ 17 h 199"/>
                <a:gd name="T38" fmla="*/ 134 w 199"/>
                <a:gd name="T39" fmla="*/ 22 h 199"/>
                <a:gd name="T40" fmla="*/ 130 w 199"/>
                <a:gd name="T41" fmla="*/ 4 h 199"/>
                <a:gd name="T42" fmla="*/ 111 w 199"/>
                <a:gd name="T43" fmla="*/ 15 h 199"/>
                <a:gd name="T44" fmla="*/ 102 w 199"/>
                <a:gd name="T45" fmla="*/ 0 h 199"/>
                <a:gd name="T46" fmla="*/ 86 w 199"/>
                <a:gd name="T47" fmla="*/ 15 h 199"/>
                <a:gd name="T48" fmla="*/ 73 w 199"/>
                <a:gd name="T49" fmla="*/ 3 h 199"/>
                <a:gd name="T50" fmla="*/ 63 w 199"/>
                <a:gd name="T51" fmla="*/ 22 h 199"/>
                <a:gd name="T52" fmla="*/ 47 w 199"/>
                <a:gd name="T53" fmla="*/ 14 h 199"/>
                <a:gd name="T54" fmla="*/ 43 w 199"/>
                <a:gd name="T55" fmla="*/ 36 h 199"/>
                <a:gd name="T56" fmla="*/ 25 w 199"/>
                <a:gd name="T57" fmla="*/ 32 h 199"/>
                <a:gd name="T58" fmla="*/ 27 w 199"/>
                <a:gd name="T59" fmla="*/ 54 h 199"/>
                <a:gd name="T60" fmla="*/ 10 w 199"/>
                <a:gd name="T61" fmla="*/ 56 h 199"/>
                <a:gd name="T62" fmla="*/ 17 w 199"/>
                <a:gd name="T63" fmla="*/ 76 h 199"/>
                <a:gd name="T64" fmla="*/ 1 w 199"/>
                <a:gd name="T65" fmla="*/ 83 h 199"/>
                <a:gd name="T66" fmla="*/ 14 w 199"/>
                <a:gd name="T67" fmla="*/ 100 h 199"/>
                <a:gd name="T68" fmla="*/ 0 w 199"/>
                <a:gd name="T69" fmla="*/ 111 h 199"/>
                <a:gd name="T70" fmla="*/ 18 w 199"/>
                <a:gd name="T71" fmla="*/ 124 h 199"/>
                <a:gd name="T72" fmla="*/ 8 w 199"/>
                <a:gd name="T73" fmla="*/ 139 h 199"/>
                <a:gd name="T74" fmla="*/ 14 w 199"/>
                <a:gd name="T75" fmla="*/ 151 h 199"/>
                <a:gd name="T76" fmla="*/ 32 w 199"/>
                <a:gd name="T77" fmla="*/ 152 h 199"/>
                <a:gd name="T78" fmla="*/ 32 w 199"/>
                <a:gd name="T79" fmla="*/ 173 h 199"/>
                <a:gd name="T80" fmla="*/ 50 w 199"/>
                <a:gd name="T81" fmla="*/ 168 h 199"/>
                <a:gd name="T82" fmla="*/ 56 w 199"/>
                <a:gd name="T83" fmla="*/ 189 h 199"/>
                <a:gd name="T84" fmla="*/ 71 w 199"/>
                <a:gd name="T85" fmla="*/ 180 h 199"/>
                <a:gd name="T86" fmla="*/ 83 w 199"/>
                <a:gd name="T87" fmla="*/ 198 h 199"/>
                <a:gd name="T88" fmla="*/ 95 w 199"/>
                <a:gd name="T89" fmla="*/ 184 h 199"/>
                <a:gd name="T90" fmla="*/ 32 w 199"/>
                <a:gd name="T91" fmla="*/ 129 h 199"/>
                <a:gd name="T92" fmla="*/ 167 w 199"/>
                <a:gd name="T93" fmla="*/ 70 h 199"/>
                <a:gd name="T94" fmla="*/ 32 w 199"/>
                <a:gd name="T95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9" h="199">
                  <a:moveTo>
                    <a:pt x="97" y="199"/>
                  </a:moveTo>
                  <a:cubicBezTo>
                    <a:pt x="102" y="199"/>
                    <a:pt x="107" y="199"/>
                    <a:pt x="111" y="198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15" y="183"/>
                    <a:pt x="117" y="183"/>
                    <a:pt x="119" y="182"/>
                  </a:cubicBezTo>
                  <a:cubicBezTo>
                    <a:pt x="125" y="196"/>
                    <a:pt x="125" y="196"/>
                    <a:pt x="125" y="196"/>
                  </a:cubicBezTo>
                  <a:cubicBezTo>
                    <a:pt x="130" y="194"/>
                    <a:pt x="134" y="193"/>
                    <a:pt x="139" y="19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8" y="176"/>
                    <a:pt x="140" y="174"/>
                    <a:pt x="142" y="173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56" y="182"/>
                    <a:pt x="159" y="179"/>
                    <a:pt x="163" y="176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8" y="162"/>
                    <a:pt x="159" y="160"/>
                    <a:pt x="161" y="159"/>
                  </a:cubicBezTo>
                  <a:cubicBezTo>
                    <a:pt x="173" y="166"/>
                    <a:pt x="173" y="166"/>
                    <a:pt x="173" y="166"/>
                  </a:cubicBezTo>
                  <a:cubicBezTo>
                    <a:pt x="177" y="163"/>
                    <a:pt x="179" y="159"/>
                    <a:pt x="182" y="15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3"/>
                    <a:pt x="174" y="141"/>
                    <a:pt x="175" y="139"/>
                  </a:cubicBezTo>
                  <a:cubicBezTo>
                    <a:pt x="189" y="143"/>
                    <a:pt x="189" y="143"/>
                    <a:pt x="189" y="143"/>
                  </a:cubicBezTo>
                  <a:cubicBezTo>
                    <a:pt x="191" y="138"/>
                    <a:pt x="193" y="134"/>
                    <a:pt x="194" y="130"/>
                  </a:cubicBezTo>
                  <a:cubicBezTo>
                    <a:pt x="181" y="123"/>
                    <a:pt x="181" y="123"/>
                    <a:pt x="181" y="123"/>
                  </a:cubicBezTo>
                  <a:cubicBezTo>
                    <a:pt x="182" y="120"/>
                    <a:pt x="183" y="118"/>
                    <a:pt x="183" y="116"/>
                  </a:cubicBezTo>
                  <a:cubicBezTo>
                    <a:pt x="198" y="116"/>
                    <a:pt x="198" y="116"/>
                    <a:pt x="198" y="116"/>
                  </a:cubicBezTo>
                  <a:cubicBezTo>
                    <a:pt x="199" y="111"/>
                    <a:pt x="199" y="106"/>
                    <a:pt x="199" y="102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6"/>
                    <a:pt x="184" y="94"/>
                    <a:pt x="184" y="92"/>
                  </a:cubicBezTo>
                  <a:cubicBezTo>
                    <a:pt x="198" y="87"/>
                    <a:pt x="198" y="87"/>
                    <a:pt x="198" y="87"/>
                  </a:cubicBezTo>
                  <a:cubicBezTo>
                    <a:pt x="198" y="83"/>
                    <a:pt x="197" y="78"/>
                    <a:pt x="196" y="73"/>
                  </a:cubicBezTo>
                  <a:cubicBezTo>
                    <a:pt x="181" y="75"/>
                    <a:pt x="181" y="75"/>
                    <a:pt x="181" y="75"/>
                  </a:cubicBezTo>
                  <a:cubicBezTo>
                    <a:pt x="180" y="72"/>
                    <a:pt x="180" y="70"/>
                    <a:pt x="179" y="68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60"/>
                    <a:pt x="191" y="60"/>
                    <a:pt x="191" y="59"/>
                  </a:cubicBezTo>
                  <a:cubicBezTo>
                    <a:pt x="189" y="55"/>
                    <a:pt x="187" y="51"/>
                    <a:pt x="185" y="47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69" y="51"/>
                    <a:pt x="168" y="49"/>
                    <a:pt x="167" y="47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3" y="32"/>
                    <a:pt x="170" y="29"/>
                    <a:pt x="166" y="25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3" y="33"/>
                    <a:pt x="151" y="32"/>
                    <a:pt x="149" y="30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1" y="14"/>
                    <a:pt x="147" y="12"/>
                    <a:pt x="143" y="10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2" y="21"/>
                    <a:pt x="130" y="20"/>
                    <a:pt x="128" y="19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25" y="3"/>
                    <a:pt x="120" y="2"/>
                    <a:pt x="116" y="1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8" y="15"/>
                    <a:pt x="106" y="14"/>
                    <a:pt x="104" y="1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0"/>
                    <a:pt x="87" y="0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4" y="15"/>
                    <a:pt x="82" y="16"/>
                    <a:pt x="80" y="16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9" y="4"/>
                    <a:pt x="64" y="6"/>
                    <a:pt x="60" y="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1" y="23"/>
                    <a:pt x="59" y="24"/>
                    <a:pt x="57" y="25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3" y="17"/>
                    <a:pt x="39" y="20"/>
                    <a:pt x="36" y="2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37"/>
                    <a:pt x="40" y="39"/>
                    <a:pt x="38" y="40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2" y="36"/>
                    <a:pt x="19" y="40"/>
                    <a:pt x="17" y="4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6"/>
                    <a:pt x="25" y="58"/>
                    <a:pt x="24" y="60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0"/>
                    <a:pt x="6" y="65"/>
                    <a:pt x="4" y="69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7" y="78"/>
                    <a:pt x="16" y="80"/>
                    <a:pt x="16" y="83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0" y="88"/>
                    <a:pt x="0" y="92"/>
                    <a:pt x="0" y="9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2"/>
                    <a:pt x="14" y="105"/>
                    <a:pt x="15" y="107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6"/>
                    <a:pt x="2" y="121"/>
                    <a:pt x="3" y="125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9" y="126"/>
                    <a:pt x="19" y="128"/>
                    <a:pt x="20" y="13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10" y="144"/>
                    <a:pt x="12" y="148"/>
                    <a:pt x="14" y="15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9" y="148"/>
                    <a:pt x="31" y="150"/>
                    <a:pt x="32" y="152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6" y="167"/>
                    <a:pt x="29" y="170"/>
                    <a:pt x="32" y="173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6" y="166"/>
                    <a:pt x="48" y="167"/>
                    <a:pt x="50" y="168"/>
                  </a:cubicBezTo>
                  <a:cubicBezTo>
                    <a:pt x="44" y="182"/>
                    <a:pt x="44" y="182"/>
                    <a:pt x="44" y="182"/>
                  </a:cubicBezTo>
                  <a:cubicBezTo>
                    <a:pt x="48" y="185"/>
                    <a:pt x="52" y="187"/>
                    <a:pt x="56" y="189"/>
                  </a:cubicBezTo>
                  <a:cubicBezTo>
                    <a:pt x="65" y="177"/>
                    <a:pt x="65" y="177"/>
                    <a:pt x="65" y="177"/>
                  </a:cubicBezTo>
                  <a:cubicBezTo>
                    <a:pt x="67" y="178"/>
                    <a:pt x="69" y="179"/>
                    <a:pt x="71" y="180"/>
                  </a:cubicBezTo>
                  <a:cubicBezTo>
                    <a:pt x="69" y="194"/>
                    <a:pt x="69" y="194"/>
                    <a:pt x="69" y="194"/>
                  </a:cubicBezTo>
                  <a:cubicBezTo>
                    <a:pt x="74" y="196"/>
                    <a:pt x="78" y="197"/>
                    <a:pt x="83" y="19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0" y="184"/>
                    <a:pt x="93" y="184"/>
                    <a:pt x="95" y="184"/>
                  </a:cubicBezTo>
                  <a:lnTo>
                    <a:pt x="97" y="199"/>
                  </a:lnTo>
                  <a:close/>
                  <a:moveTo>
                    <a:pt x="32" y="129"/>
                  </a:moveTo>
                  <a:cubicBezTo>
                    <a:pt x="16" y="92"/>
                    <a:pt x="33" y="48"/>
                    <a:pt x="70" y="32"/>
                  </a:cubicBezTo>
                  <a:cubicBezTo>
                    <a:pt x="107" y="16"/>
                    <a:pt x="151" y="33"/>
                    <a:pt x="167" y="70"/>
                  </a:cubicBezTo>
                  <a:cubicBezTo>
                    <a:pt x="183" y="107"/>
                    <a:pt x="166" y="150"/>
                    <a:pt x="129" y="167"/>
                  </a:cubicBezTo>
                  <a:cubicBezTo>
                    <a:pt x="92" y="183"/>
                    <a:pt x="48" y="166"/>
                    <a:pt x="32" y="1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8816975" y="1509713"/>
              <a:ext cx="288925" cy="290513"/>
            </a:xfrm>
            <a:custGeom>
              <a:avLst/>
              <a:gdLst>
                <a:gd name="T0" fmla="*/ 145 w 161"/>
                <a:gd name="T1" fmla="*/ 52 h 161"/>
                <a:gd name="T2" fmla="*/ 52 w 161"/>
                <a:gd name="T3" fmla="*/ 15 h 161"/>
                <a:gd name="T4" fmla="*/ 16 w 161"/>
                <a:gd name="T5" fmla="*/ 109 h 161"/>
                <a:gd name="T6" fmla="*/ 109 w 161"/>
                <a:gd name="T7" fmla="*/ 145 h 161"/>
                <a:gd name="T8" fmla="*/ 145 w 161"/>
                <a:gd name="T9" fmla="*/ 52 h 161"/>
                <a:gd name="T10" fmla="*/ 25 w 161"/>
                <a:gd name="T11" fmla="*/ 104 h 161"/>
                <a:gd name="T12" fmla="*/ 56 w 161"/>
                <a:gd name="T13" fmla="*/ 25 h 161"/>
                <a:gd name="T14" fmla="*/ 135 w 161"/>
                <a:gd name="T15" fmla="*/ 56 h 161"/>
                <a:gd name="T16" fmla="*/ 105 w 161"/>
                <a:gd name="T17" fmla="*/ 135 h 161"/>
                <a:gd name="T18" fmla="*/ 25 w 161"/>
                <a:gd name="T19" fmla="*/ 10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161">
                  <a:moveTo>
                    <a:pt x="145" y="52"/>
                  </a:moveTo>
                  <a:cubicBezTo>
                    <a:pt x="130" y="16"/>
                    <a:pt x="88" y="0"/>
                    <a:pt x="52" y="15"/>
                  </a:cubicBezTo>
                  <a:cubicBezTo>
                    <a:pt x="16" y="31"/>
                    <a:pt x="0" y="73"/>
                    <a:pt x="16" y="109"/>
                  </a:cubicBezTo>
                  <a:cubicBezTo>
                    <a:pt x="31" y="145"/>
                    <a:pt x="73" y="161"/>
                    <a:pt x="109" y="145"/>
                  </a:cubicBezTo>
                  <a:cubicBezTo>
                    <a:pt x="145" y="130"/>
                    <a:pt x="161" y="88"/>
                    <a:pt x="145" y="52"/>
                  </a:cubicBezTo>
                  <a:close/>
                  <a:moveTo>
                    <a:pt x="25" y="104"/>
                  </a:moveTo>
                  <a:cubicBezTo>
                    <a:pt x="12" y="74"/>
                    <a:pt x="26" y="39"/>
                    <a:pt x="56" y="25"/>
                  </a:cubicBezTo>
                  <a:cubicBezTo>
                    <a:pt x="87" y="12"/>
                    <a:pt x="122" y="26"/>
                    <a:pt x="135" y="56"/>
                  </a:cubicBezTo>
                  <a:cubicBezTo>
                    <a:pt x="149" y="87"/>
                    <a:pt x="135" y="122"/>
                    <a:pt x="105" y="135"/>
                  </a:cubicBezTo>
                  <a:cubicBezTo>
                    <a:pt x="74" y="149"/>
                    <a:pt x="39" y="135"/>
                    <a:pt x="25" y="1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8947150" y="1803400"/>
              <a:ext cx="417513" cy="415925"/>
            </a:xfrm>
            <a:custGeom>
              <a:avLst/>
              <a:gdLst>
                <a:gd name="T0" fmla="*/ 91 w 231"/>
                <a:gd name="T1" fmla="*/ 214 h 231"/>
                <a:gd name="T2" fmla="*/ 102 w 231"/>
                <a:gd name="T3" fmla="*/ 216 h 231"/>
                <a:gd name="T4" fmla="*/ 116 w 231"/>
                <a:gd name="T5" fmla="*/ 231 h 231"/>
                <a:gd name="T6" fmla="*/ 127 w 231"/>
                <a:gd name="T7" fmla="*/ 217 h 231"/>
                <a:gd name="T8" fmla="*/ 139 w 231"/>
                <a:gd name="T9" fmla="*/ 215 h 231"/>
                <a:gd name="T10" fmla="*/ 160 w 231"/>
                <a:gd name="T11" fmla="*/ 223 h 231"/>
                <a:gd name="T12" fmla="*/ 170 w 231"/>
                <a:gd name="T13" fmla="*/ 218 h 231"/>
                <a:gd name="T14" fmla="*/ 177 w 231"/>
                <a:gd name="T15" fmla="*/ 196 h 231"/>
                <a:gd name="T16" fmla="*/ 186 w 231"/>
                <a:gd name="T17" fmla="*/ 189 h 231"/>
                <a:gd name="T18" fmla="*/ 208 w 231"/>
                <a:gd name="T19" fmla="*/ 185 h 231"/>
                <a:gd name="T20" fmla="*/ 215 w 231"/>
                <a:gd name="T21" fmla="*/ 175 h 231"/>
                <a:gd name="T22" fmla="*/ 210 w 231"/>
                <a:gd name="T23" fmla="*/ 153 h 231"/>
                <a:gd name="T24" fmla="*/ 214 w 231"/>
                <a:gd name="T25" fmla="*/ 142 h 231"/>
                <a:gd name="T26" fmla="*/ 231 w 231"/>
                <a:gd name="T27" fmla="*/ 127 h 231"/>
                <a:gd name="T28" fmla="*/ 231 w 231"/>
                <a:gd name="T29" fmla="*/ 116 h 231"/>
                <a:gd name="T30" fmla="*/ 216 w 231"/>
                <a:gd name="T31" fmla="*/ 99 h 231"/>
                <a:gd name="T32" fmla="*/ 213 w 231"/>
                <a:gd name="T33" fmla="*/ 88 h 231"/>
                <a:gd name="T34" fmla="*/ 220 w 231"/>
                <a:gd name="T35" fmla="*/ 67 h 231"/>
                <a:gd name="T36" fmla="*/ 215 w 231"/>
                <a:gd name="T37" fmla="*/ 56 h 231"/>
                <a:gd name="T38" fmla="*/ 193 w 231"/>
                <a:gd name="T39" fmla="*/ 50 h 231"/>
                <a:gd name="T40" fmla="*/ 185 w 231"/>
                <a:gd name="T41" fmla="*/ 42 h 231"/>
                <a:gd name="T42" fmla="*/ 180 w 231"/>
                <a:gd name="T43" fmla="*/ 20 h 231"/>
                <a:gd name="T44" fmla="*/ 170 w 231"/>
                <a:gd name="T45" fmla="*/ 14 h 231"/>
                <a:gd name="T46" fmla="*/ 149 w 231"/>
                <a:gd name="T47" fmla="*/ 20 h 231"/>
                <a:gd name="T48" fmla="*/ 138 w 231"/>
                <a:gd name="T49" fmla="*/ 17 h 231"/>
                <a:gd name="T50" fmla="*/ 122 w 231"/>
                <a:gd name="T51" fmla="*/ 0 h 231"/>
                <a:gd name="T52" fmla="*/ 113 w 231"/>
                <a:gd name="T53" fmla="*/ 14 h 231"/>
                <a:gd name="T54" fmla="*/ 101 w 231"/>
                <a:gd name="T55" fmla="*/ 15 h 231"/>
                <a:gd name="T56" fmla="*/ 81 w 231"/>
                <a:gd name="T57" fmla="*/ 5 h 231"/>
                <a:gd name="T58" fmla="*/ 70 w 231"/>
                <a:gd name="T59" fmla="*/ 9 h 231"/>
                <a:gd name="T60" fmla="*/ 61 w 231"/>
                <a:gd name="T61" fmla="*/ 30 h 231"/>
                <a:gd name="T62" fmla="*/ 52 w 231"/>
                <a:gd name="T63" fmla="*/ 37 h 231"/>
                <a:gd name="T64" fmla="*/ 30 w 231"/>
                <a:gd name="T65" fmla="*/ 38 h 231"/>
                <a:gd name="T66" fmla="*/ 22 w 231"/>
                <a:gd name="T67" fmla="*/ 47 h 231"/>
                <a:gd name="T68" fmla="*/ 25 w 231"/>
                <a:gd name="T69" fmla="*/ 70 h 231"/>
                <a:gd name="T70" fmla="*/ 20 w 231"/>
                <a:gd name="T71" fmla="*/ 80 h 231"/>
                <a:gd name="T72" fmla="*/ 2 w 231"/>
                <a:gd name="T73" fmla="*/ 93 h 231"/>
                <a:gd name="T74" fmla="*/ 0 w 231"/>
                <a:gd name="T75" fmla="*/ 105 h 231"/>
                <a:gd name="T76" fmla="*/ 14 w 231"/>
                <a:gd name="T77" fmla="*/ 123 h 231"/>
                <a:gd name="T78" fmla="*/ 16 w 231"/>
                <a:gd name="T79" fmla="*/ 134 h 231"/>
                <a:gd name="T80" fmla="*/ 7 w 231"/>
                <a:gd name="T81" fmla="*/ 155 h 231"/>
                <a:gd name="T82" fmla="*/ 11 w 231"/>
                <a:gd name="T83" fmla="*/ 166 h 231"/>
                <a:gd name="T84" fmla="*/ 32 w 231"/>
                <a:gd name="T85" fmla="*/ 174 h 231"/>
                <a:gd name="T86" fmla="*/ 39 w 231"/>
                <a:gd name="T87" fmla="*/ 183 h 231"/>
                <a:gd name="T88" fmla="*/ 42 w 231"/>
                <a:gd name="T89" fmla="*/ 205 h 231"/>
                <a:gd name="T90" fmla="*/ 52 w 231"/>
                <a:gd name="T91" fmla="*/ 212 h 231"/>
                <a:gd name="T92" fmla="*/ 74 w 231"/>
                <a:gd name="T93" fmla="*/ 208 h 231"/>
                <a:gd name="T94" fmla="*/ 176 w 231"/>
                <a:gd name="T95" fmla="*/ 87 h 231"/>
                <a:gd name="T96" fmla="*/ 147 w 231"/>
                <a:gd name="T97" fmla="*/ 116 h 231"/>
                <a:gd name="T98" fmla="*/ 144 w 231"/>
                <a:gd name="T99" fmla="*/ 55 h 231"/>
                <a:gd name="T100" fmla="*/ 116 w 231"/>
                <a:gd name="T101" fmla="*/ 26 h 231"/>
                <a:gd name="T102" fmla="*/ 103 w 231"/>
                <a:gd name="T103" fmla="*/ 116 h 231"/>
                <a:gd name="T104" fmla="*/ 116 w 231"/>
                <a:gd name="T105" fmla="*/ 148 h 231"/>
                <a:gd name="T106" fmla="*/ 87 w 231"/>
                <a:gd name="T107" fmla="*/ 176 h 231"/>
                <a:gd name="T108" fmla="*/ 26 w 231"/>
                <a:gd name="T109" fmla="*/ 116 h 231"/>
                <a:gd name="T110" fmla="*/ 55 w 231"/>
                <a:gd name="T111" fmla="*/ 14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1" h="231">
                  <a:moveTo>
                    <a:pt x="78" y="225"/>
                  </a:moveTo>
                  <a:cubicBezTo>
                    <a:pt x="84" y="212"/>
                    <a:pt x="84" y="212"/>
                    <a:pt x="84" y="212"/>
                  </a:cubicBezTo>
                  <a:cubicBezTo>
                    <a:pt x="87" y="213"/>
                    <a:pt x="89" y="214"/>
                    <a:pt x="91" y="214"/>
                  </a:cubicBezTo>
                  <a:cubicBezTo>
                    <a:pt x="90" y="229"/>
                    <a:pt x="90" y="229"/>
                    <a:pt x="90" y="229"/>
                  </a:cubicBezTo>
                  <a:cubicBezTo>
                    <a:pt x="92" y="229"/>
                    <a:pt x="95" y="230"/>
                    <a:pt x="98" y="230"/>
                  </a:cubicBezTo>
                  <a:cubicBezTo>
                    <a:pt x="102" y="216"/>
                    <a:pt x="102" y="216"/>
                    <a:pt x="102" y="216"/>
                  </a:cubicBezTo>
                  <a:cubicBezTo>
                    <a:pt x="104" y="217"/>
                    <a:pt x="107" y="217"/>
                    <a:pt x="109" y="217"/>
                  </a:cubicBezTo>
                  <a:cubicBezTo>
                    <a:pt x="110" y="231"/>
                    <a:pt x="110" y="231"/>
                    <a:pt x="110" y="231"/>
                  </a:cubicBezTo>
                  <a:cubicBezTo>
                    <a:pt x="112" y="231"/>
                    <a:pt x="114" y="231"/>
                    <a:pt x="116" y="231"/>
                  </a:cubicBezTo>
                  <a:cubicBezTo>
                    <a:pt x="117" y="231"/>
                    <a:pt x="118" y="231"/>
                    <a:pt x="119" y="231"/>
                  </a:cubicBezTo>
                  <a:cubicBezTo>
                    <a:pt x="120" y="217"/>
                    <a:pt x="120" y="217"/>
                    <a:pt x="120" y="217"/>
                  </a:cubicBezTo>
                  <a:cubicBezTo>
                    <a:pt x="123" y="217"/>
                    <a:pt x="125" y="217"/>
                    <a:pt x="127" y="217"/>
                  </a:cubicBezTo>
                  <a:cubicBezTo>
                    <a:pt x="131" y="230"/>
                    <a:pt x="131" y="230"/>
                    <a:pt x="131" y="230"/>
                  </a:cubicBezTo>
                  <a:cubicBezTo>
                    <a:pt x="134" y="230"/>
                    <a:pt x="137" y="230"/>
                    <a:pt x="140" y="229"/>
                  </a:cubicBezTo>
                  <a:cubicBezTo>
                    <a:pt x="139" y="215"/>
                    <a:pt x="139" y="215"/>
                    <a:pt x="139" y="215"/>
                  </a:cubicBezTo>
                  <a:cubicBezTo>
                    <a:pt x="141" y="214"/>
                    <a:pt x="143" y="214"/>
                    <a:pt x="145" y="213"/>
                  </a:cubicBezTo>
                  <a:cubicBezTo>
                    <a:pt x="151" y="226"/>
                    <a:pt x="151" y="226"/>
                    <a:pt x="151" y="226"/>
                  </a:cubicBezTo>
                  <a:cubicBezTo>
                    <a:pt x="154" y="225"/>
                    <a:pt x="157" y="224"/>
                    <a:pt x="160" y="223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58" y="208"/>
                    <a:pt x="160" y="207"/>
                    <a:pt x="162" y="206"/>
                  </a:cubicBezTo>
                  <a:cubicBezTo>
                    <a:pt x="170" y="218"/>
                    <a:pt x="170" y="218"/>
                    <a:pt x="170" y="218"/>
                  </a:cubicBezTo>
                  <a:cubicBezTo>
                    <a:pt x="173" y="216"/>
                    <a:pt x="176" y="215"/>
                    <a:pt x="178" y="213"/>
                  </a:cubicBezTo>
                  <a:cubicBezTo>
                    <a:pt x="172" y="200"/>
                    <a:pt x="172" y="200"/>
                    <a:pt x="172" y="200"/>
                  </a:cubicBezTo>
                  <a:cubicBezTo>
                    <a:pt x="174" y="199"/>
                    <a:pt x="176" y="198"/>
                    <a:pt x="177" y="196"/>
                  </a:cubicBezTo>
                  <a:cubicBezTo>
                    <a:pt x="188" y="206"/>
                    <a:pt x="188" y="206"/>
                    <a:pt x="188" y="206"/>
                  </a:cubicBezTo>
                  <a:cubicBezTo>
                    <a:pt x="190" y="204"/>
                    <a:pt x="192" y="202"/>
                    <a:pt x="194" y="200"/>
                  </a:cubicBezTo>
                  <a:cubicBezTo>
                    <a:pt x="186" y="189"/>
                    <a:pt x="186" y="189"/>
                    <a:pt x="186" y="189"/>
                  </a:cubicBezTo>
                  <a:cubicBezTo>
                    <a:pt x="188" y="187"/>
                    <a:pt x="189" y="186"/>
                    <a:pt x="191" y="184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5" y="190"/>
                    <a:pt x="207" y="187"/>
                    <a:pt x="208" y="185"/>
                  </a:cubicBezTo>
                  <a:cubicBezTo>
                    <a:pt x="198" y="175"/>
                    <a:pt x="198" y="175"/>
                    <a:pt x="198" y="175"/>
                  </a:cubicBezTo>
                  <a:cubicBezTo>
                    <a:pt x="199" y="173"/>
                    <a:pt x="201" y="171"/>
                    <a:pt x="202" y="169"/>
                  </a:cubicBezTo>
                  <a:cubicBezTo>
                    <a:pt x="215" y="175"/>
                    <a:pt x="215" y="175"/>
                    <a:pt x="215" y="175"/>
                  </a:cubicBezTo>
                  <a:cubicBezTo>
                    <a:pt x="216" y="173"/>
                    <a:pt x="218" y="170"/>
                    <a:pt x="219" y="167"/>
                  </a:cubicBezTo>
                  <a:cubicBezTo>
                    <a:pt x="207" y="159"/>
                    <a:pt x="207" y="159"/>
                    <a:pt x="207" y="159"/>
                  </a:cubicBezTo>
                  <a:cubicBezTo>
                    <a:pt x="208" y="157"/>
                    <a:pt x="209" y="155"/>
                    <a:pt x="210" y="15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25" y="154"/>
                    <a:pt x="226" y="151"/>
                    <a:pt x="227" y="148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4" y="140"/>
                    <a:pt x="215" y="138"/>
                    <a:pt x="215" y="136"/>
                  </a:cubicBezTo>
                  <a:cubicBezTo>
                    <a:pt x="229" y="136"/>
                    <a:pt x="229" y="136"/>
                    <a:pt x="229" y="136"/>
                  </a:cubicBezTo>
                  <a:cubicBezTo>
                    <a:pt x="230" y="133"/>
                    <a:pt x="230" y="130"/>
                    <a:pt x="231" y="127"/>
                  </a:cubicBezTo>
                  <a:cubicBezTo>
                    <a:pt x="217" y="124"/>
                    <a:pt x="217" y="124"/>
                    <a:pt x="217" y="124"/>
                  </a:cubicBezTo>
                  <a:cubicBezTo>
                    <a:pt x="217" y="122"/>
                    <a:pt x="217" y="120"/>
                    <a:pt x="217" y="117"/>
                  </a:cubicBezTo>
                  <a:cubicBezTo>
                    <a:pt x="231" y="116"/>
                    <a:pt x="231" y="116"/>
                    <a:pt x="231" y="116"/>
                  </a:cubicBezTo>
                  <a:cubicBezTo>
                    <a:pt x="231" y="113"/>
                    <a:pt x="231" y="110"/>
                    <a:pt x="231" y="107"/>
                  </a:cubicBezTo>
                  <a:cubicBezTo>
                    <a:pt x="217" y="106"/>
                    <a:pt x="217" y="106"/>
                    <a:pt x="217" y="106"/>
                  </a:cubicBezTo>
                  <a:cubicBezTo>
                    <a:pt x="216" y="104"/>
                    <a:pt x="216" y="102"/>
                    <a:pt x="216" y="99"/>
                  </a:cubicBezTo>
                  <a:cubicBezTo>
                    <a:pt x="229" y="95"/>
                    <a:pt x="229" y="95"/>
                    <a:pt x="229" y="95"/>
                  </a:cubicBezTo>
                  <a:cubicBezTo>
                    <a:pt x="229" y="92"/>
                    <a:pt x="228" y="89"/>
                    <a:pt x="227" y="86"/>
                  </a:cubicBezTo>
                  <a:cubicBezTo>
                    <a:pt x="213" y="88"/>
                    <a:pt x="213" y="88"/>
                    <a:pt x="213" y="88"/>
                  </a:cubicBezTo>
                  <a:cubicBezTo>
                    <a:pt x="213" y="86"/>
                    <a:pt x="212" y="84"/>
                    <a:pt x="211" y="82"/>
                  </a:cubicBezTo>
                  <a:cubicBezTo>
                    <a:pt x="224" y="75"/>
                    <a:pt x="224" y="75"/>
                    <a:pt x="224" y="75"/>
                  </a:cubicBezTo>
                  <a:cubicBezTo>
                    <a:pt x="223" y="72"/>
                    <a:pt x="222" y="69"/>
                    <a:pt x="220" y="67"/>
                  </a:cubicBezTo>
                  <a:cubicBezTo>
                    <a:pt x="207" y="71"/>
                    <a:pt x="207" y="71"/>
                    <a:pt x="207" y="71"/>
                  </a:cubicBezTo>
                  <a:cubicBezTo>
                    <a:pt x="206" y="69"/>
                    <a:pt x="205" y="67"/>
                    <a:pt x="204" y="65"/>
                  </a:cubicBezTo>
                  <a:cubicBezTo>
                    <a:pt x="215" y="56"/>
                    <a:pt x="215" y="56"/>
                    <a:pt x="215" y="56"/>
                  </a:cubicBezTo>
                  <a:cubicBezTo>
                    <a:pt x="213" y="54"/>
                    <a:pt x="212" y="51"/>
                    <a:pt x="210" y="49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6" y="54"/>
                    <a:pt x="195" y="52"/>
                    <a:pt x="193" y="5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1" y="37"/>
                    <a:pt x="199" y="35"/>
                    <a:pt x="196" y="33"/>
                  </a:cubicBezTo>
                  <a:cubicBezTo>
                    <a:pt x="185" y="42"/>
                    <a:pt x="185" y="42"/>
                    <a:pt x="185" y="42"/>
                  </a:cubicBezTo>
                  <a:cubicBezTo>
                    <a:pt x="184" y="40"/>
                    <a:pt x="182" y="39"/>
                    <a:pt x="180" y="38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5" y="23"/>
                    <a:pt x="183" y="22"/>
                    <a:pt x="180" y="20"/>
                  </a:cubicBezTo>
                  <a:cubicBezTo>
                    <a:pt x="171" y="31"/>
                    <a:pt x="171" y="31"/>
                    <a:pt x="171" y="31"/>
                  </a:cubicBezTo>
                  <a:cubicBezTo>
                    <a:pt x="169" y="30"/>
                    <a:pt x="167" y="28"/>
                    <a:pt x="165" y="27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68" y="12"/>
                    <a:pt x="165" y="11"/>
                    <a:pt x="162" y="10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3" y="21"/>
                    <a:pt x="151" y="21"/>
                    <a:pt x="149" y="20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49" y="5"/>
                    <a:pt x="146" y="4"/>
                    <a:pt x="143" y="3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35" y="16"/>
                    <a:pt x="133" y="16"/>
                    <a:pt x="131" y="15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8" y="1"/>
                    <a:pt x="125" y="0"/>
                    <a:pt x="122" y="0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18" y="14"/>
                    <a:pt x="117" y="14"/>
                    <a:pt x="116" y="14"/>
                  </a:cubicBezTo>
                  <a:cubicBezTo>
                    <a:pt x="115" y="14"/>
                    <a:pt x="114" y="14"/>
                    <a:pt x="113" y="1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8" y="0"/>
                    <a:pt x="105" y="1"/>
                    <a:pt x="102" y="1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99" y="16"/>
                    <a:pt x="97" y="16"/>
                    <a:pt x="95" y="16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7" y="4"/>
                    <a:pt x="84" y="4"/>
                    <a:pt x="81" y="5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2" y="20"/>
                    <a:pt x="80" y="21"/>
                    <a:pt x="78" y="22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68" y="10"/>
                    <a:pt x="65" y="12"/>
                    <a:pt x="62" y="13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5" y="28"/>
                    <a:pt x="63" y="29"/>
                    <a:pt x="61" y="3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0" y="21"/>
                    <a:pt x="47" y="22"/>
                    <a:pt x="45" y="2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8"/>
                    <a:pt x="49" y="39"/>
                    <a:pt x="47" y="4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2" y="36"/>
                    <a:pt x="30" y="38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8" y="51"/>
                    <a:pt x="36" y="53"/>
                    <a:pt x="35" y="54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0" y="50"/>
                    <a:pt x="19" y="52"/>
                    <a:pt x="17" y="55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6"/>
                    <a:pt x="26" y="68"/>
                    <a:pt x="25" y="70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0" y="68"/>
                    <a:pt x="9" y="71"/>
                    <a:pt x="8" y="73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2"/>
                    <a:pt x="19" y="84"/>
                    <a:pt x="18" y="87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3" y="87"/>
                    <a:pt x="3" y="90"/>
                    <a:pt x="2" y="93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5" y="100"/>
                    <a:pt x="15" y="102"/>
                    <a:pt x="15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8"/>
                    <a:pt x="0" y="111"/>
                    <a:pt x="0" y="114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8"/>
                    <a:pt x="14" y="120"/>
                    <a:pt x="14" y="123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" y="129"/>
                    <a:pt x="1" y="132"/>
                    <a:pt x="1" y="135"/>
                  </a:cubicBezTo>
                  <a:cubicBezTo>
                    <a:pt x="16" y="134"/>
                    <a:pt x="16" y="134"/>
                    <a:pt x="16" y="134"/>
                  </a:cubicBezTo>
                  <a:cubicBezTo>
                    <a:pt x="16" y="136"/>
                    <a:pt x="17" y="138"/>
                    <a:pt x="17" y="141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9"/>
                    <a:pt x="6" y="152"/>
                    <a:pt x="7" y="155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1" y="154"/>
                    <a:pt x="22" y="156"/>
                    <a:pt x="23" y="158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12" y="168"/>
                    <a:pt x="14" y="171"/>
                    <a:pt x="15" y="173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70"/>
                    <a:pt x="31" y="172"/>
                    <a:pt x="32" y="174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3" y="186"/>
                    <a:pt x="25" y="188"/>
                    <a:pt x="27" y="190"/>
                  </a:cubicBezTo>
                  <a:cubicBezTo>
                    <a:pt x="39" y="183"/>
                    <a:pt x="39" y="183"/>
                    <a:pt x="39" y="183"/>
                  </a:cubicBezTo>
                  <a:cubicBezTo>
                    <a:pt x="41" y="184"/>
                    <a:pt x="42" y="186"/>
                    <a:pt x="44" y="18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7" y="201"/>
                    <a:pt x="40" y="203"/>
                    <a:pt x="42" y="205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4" y="197"/>
                    <a:pt x="56" y="198"/>
                    <a:pt x="58" y="199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4"/>
                    <a:pt x="57" y="215"/>
                    <a:pt x="59" y="21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70" y="206"/>
                    <a:pt x="72" y="207"/>
                    <a:pt x="74" y="208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73" y="223"/>
                    <a:pt x="75" y="224"/>
                    <a:pt x="78" y="225"/>
                  </a:cubicBezTo>
                  <a:close/>
                  <a:moveTo>
                    <a:pt x="176" y="87"/>
                  </a:moveTo>
                  <a:cubicBezTo>
                    <a:pt x="192" y="87"/>
                    <a:pt x="205" y="100"/>
                    <a:pt x="205" y="116"/>
                  </a:cubicBezTo>
                  <a:cubicBezTo>
                    <a:pt x="205" y="132"/>
                    <a:pt x="192" y="145"/>
                    <a:pt x="176" y="145"/>
                  </a:cubicBezTo>
                  <a:cubicBezTo>
                    <a:pt x="160" y="145"/>
                    <a:pt x="147" y="132"/>
                    <a:pt x="147" y="116"/>
                  </a:cubicBezTo>
                  <a:cubicBezTo>
                    <a:pt x="147" y="100"/>
                    <a:pt x="160" y="87"/>
                    <a:pt x="176" y="87"/>
                  </a:cubicBezTo>
                  <a:close/>
                  <a:moveTo>
                    <a:pt x="116" y="26"/>
                  </a:moveTo>
                  <a:cubicBezTo>
                    <a:pt x="131" y="26"/>
                    <a:pt x="144" y="39"/>
                    <a:pt x="144" y="55"/>
                  </a:cubicBezTo>
                  <a:cubicBezTo>
                    <a:pt x="144" y="71"/>
                    <a:pt x="131" y="84"/>
                    <a:pt x="116" y="84"/>
                  </a:cubicBezTo>
                  <a:cubicBezTo>
                    <a:pt x="100" y="84"/>
                    <a:pt x="87" y="71"/>
                    <a:pt x="87" y="55"/>
                  </a:cubicBezTo>
                  <a:cubicBezTo>
                    <a:pt x="87" y="39"/>
                    <a:pt x="100" y="26"/>
                    <a:pt x="116" y="26"/>
                  </a:cubicBezTo>
                  <a:close/>
                  <a:moveTo>
                    <a:pt x="128" y="116"/>
                  </a:moveTo>
                  <a:cubicBezTo>
                    <a:pt x="128" y="123"/>
                    <a:pt x="123" y="128"/>
                    <a:pt x="116" y="128"/>
                  </a:cubicBezTo>
                  <a:cubicBezTo>
                    <a:pt x="109" y="128"/>
                    <a:pt x="103" y="123"/>
                    <a:pt x="103" y="116"/>
                  </a:cubicBezTo>
                  <a:cubicBezTo>
                    <a:pt x="103" y="109"/>
                    <a:pt x="109" y="103"/>
                    <a:pt x="116" y="103"/>
                  </a:cubicBezTo>
                  <a:cubicBezTo>
                    <a:pt x="123" y="103"/>
                    <a:pt x="128" y="109"/>
                    <a:pt x="128" y="116"/>
                  </a:cubicBezTo>
                  <a:close/>
                  <a:moveTo>
                    <a:pt x="116" y="148"/>
                  </a:moveTo>
                  <a:cubicBezTo>
                    <a:pt x="131" y="148"/>
                    <a:pt x="144" y="161"/>
                    <a:pt x="144" y="176"/>
                  </a:cubicBezTo>
                  <a:cubicBezTo>
                    <a:pt x="144" y="192"/>
                    <a:pt x="131" y="205"/>
                    <a:pt x="116" y="205"/>
                  </a:cubicBezTo>
                  <a:cubicBezTo>
                    <a:pt x="100" y="205"/>
                    <a:pt x="87" y="192"/>
                    <a:pt x="87" y="176"/>
                  </a:cubicBezTo>
                  <a:cubicBezTo>
                    <a:pt x="87" y="161"/>
                    <a:pt x="100" y="148"/>
                    <a:pt x="116" y="148"/>
                  </a:cubicBezTo>
                  <a:close/>
                  <a:moveTo>
                    <a:pt x="55" y="145"/>
                  </a:moveTo>
                  <a:cubicBezTo>
                    <a:pt x="39" y="145"/>
                    <a:pt x="26" y="132"/>
                    <a:pt x="26" y="116"/>
                  </a:cubicBezTo>
                  <a:cubicBezTo>
                    <a:pt x="26" y="100"/>
                    <a:pt x="39" y="87"/>
                    <a:pt x="55" y="87"/>
                  </a:cubicBezTo>
                  <a:cubicBezTo>
                    <a:pt x="71" y="87"/>
                    <a:pt x="84" y="100"/>
                    <a:pt x="84" y="116"/>
                  </a:cubicBezTo>
                  <a:cubicBezTo>
                    <a:pt x="84" y="132"/>
                    <a:pt x="71" y="145"/>
                    <a:pt x="55" y="1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srgbClr val="FFFFFF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498159" y="1480786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98160" y="1301837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98159" y="3103265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98159" y="2924315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4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4"/>
                </a:solidFill>
                <a:latin typeface="方正兰亭黑_GBK"/>
                <a:ea typeface="方正兰亭黑_GBK"/>
              </a:rPr>
              <a:t>3</a:t>
            </a:r>
            <a:endParaRPr lang="zh-CN" altLang="en-US" sz="1067" dirty="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531451" y="1480786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01795" y="1301837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31451" y="3103265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01795" y="2924315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4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44878" y="1380896"/>
            <a:ext cx="653282" cy="653245"/>
            <a:chOff x="844731" y="1680754"/>
            <a:chExt cx="653168" cy="653168"/>
          </a:xfrm>
        </p:grpSpPr>
        <p:sp>
          <p:nvSpPr>
            <p:cNvPr id="29" name="椭圆 28"/>
            <p:cNvSpPr/>
            <p:nvPr/>
          </p:nvSpPr>
          <p:spPr>
            <a:xfrm>
              <a:off x="844731" y="1680754"/>
              <a:ext cx="653168" cy="6531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865"/>
            <p:cNvSpPr>
              <a:spLocks noEditPoints="1"/>
            </p:cNvSpPr>
            <p:nvPr/>
          </p:nvSpPr>
          <p:spPr bwMode="auto">
            <a:xfrm>
              <a:off x="972084" y="1823430"/>
              <a:ext cx="398463" cy="395288"/>
            </a:xfrm>
            <a:custGeom>
              <a:avLst/>
              <a:gdLst>
                <a:gd name="T0" fmla="*/ 42 w 259"/>
                <a:gd name="T1" fmla="*/ 0 h 257"/>
                <a:gd name="T2" fmla="*/ 108 w 259"/>
                <a:gd name="T3" fmla="*/ 96 h 257"/>
                <a:gd name="T4" fmla="*/ 96 w 259"/>
                <a:gd name="T5" fmla="*/ 82 h 257"/>
                <a:gd name="T6" fmla="*/ 73 w 259"/>
                <a:gd name="T7" fmla="*/ 82 h 257"/>
                <a:gd name="T8" fmla="*/ 73 w 259"/>
                <a:gd name="T9" fmla="*/ 60 h 257"/>
                <a:gd name="T10" fmla="*/ 61 w 259"/>
                <a:gd name="T11" fmla="*/ 48 h 257"/>
                <a:gd name="T12" fmla="*/ 39 w 259"/>
                <a:gd name="T13" fmla="*/ 48 h 257"/>
                <a:gd name="T14" fmla="*/ 42 w 259"/>
                <a:gd name="T15" fmla="*/ 13 h 257"/>
                <a:gd name="T16" fmla="*/ 92 w 259"/>
                <a:gd name="T17" fmla="*/ 121 h 257"/>
                <a:gd name="T18" fmla="*/ 0 w 259"/>
                <a:gd name="T19" fmla="*/ 42 h 257"/>
                <a:gd name="T20" fmla="*/ 35 w 259"/>
                <a:gd name="T21" fmla="*/ 186 h 257"/>
                <a:gd name="T22" fmla="*/ 44 w 259"/>
                <a:gd name="T23" fmla="*/ 239 h 257"/>
                <a:gd name="T24" fmla="*/ 216 w 259"/>
                <a:gd name="T25" fmla="*/ 257 h 257"/>
                <a:gd name="T26" fmla="*/ 172 w 259"/>
                <a:gd name="T27" fmla="*/ 128 h 257"/>
                <a:gd name="T28" fmla="*/ 225 w 259"/>
                <a:gd name="T29" fmla="*/ 71 h 257"/>
                <a:gd name="T30" fmla="*/ 226 w 259"/>
                <a:gd name="T31" fmla="*/ 5 h 257"/>
                <a:gd name="T32" fmla="*/ 203 w 259"/>
                <a:gd name="T33" fmla="*/ 30 h 257"/>
                <a:gd name="T34" fmla="*/ 228 w 259"/>
                <a:gd name="T35" fmla="*/ 57 h 257"/>
                <a:gd name="T36" fmla="*/ 192 w 259"/>
                <a:gd name="T37" fmla="*/ 38 h 257"/>
                <a:gd name="T38" fmla="*/ 192 w 259"/>
                <a:gd name="T39" fmla="*/ 38 h 257"/>
                <a:gd name="T40" fmla="*/ 80 w 259"/>
                <a:gd name="T41" fmla="*/ 154 h 257"/>
                <a:gd name="T42" fmla="*/ 65 w 259"/>
                <a:gd name="T43" fmla="*/ 177 h 257"/>
                <a:gd name="T44" fmla="*/ 187 w 259"/>
                <a:gd name="T45" fmla="*/ 50 h 257"/>
                <a:gd name="T46" fmla="*/ 185 w 259"/>
                <a:gd name="T47" fmla="*/ 65 h 257"/>
                <a:gd name="T48" fmla="*/ 59 w 259"/>
                <a:gd name="T49" fmla="*/ 199 h 257"/>
                <a:gd name="T50" fmla="*/ 193 w 259"/>
                <a:gd name="T51" fmla="*/ 73 h 257"/>
                <a:gd name="T52" fmla="*/ 185 w 259"/>
                <a:gd name="T53" fmla="*/ 65 h 257"/>
                <a:gd name="T54" fmla="*/ 68 w 259"/>
                <a:gd name="T55" fmla="*/ 212 h 257"/>
                <a:gd name="T56" fmla="*/ 207 w 259"/>
                <a:gd name="T57" fmla="*/ 70 h 257"/>
                <a:gd name="T58" fmla="*/ 134 w 259"/>
                <a:gd name="T59" fmla="*/ 162 h 257"/>
                <a:gd name="T60" fmla="*/ 167 w 259"/>
                <a:gd name="T61" fmla="*/ 151 h 257"/>
                <a:gd name="T62" fmla="*/ 175 w 259"/>
                <a:gd name="T63" fmla="*/ 163 h 257"/>
                <a:gd name="T64" fmla="*/ 176 w 259"/>
                <a:gd name="T65" fmla="*/ 185 h 257"/>
                <a:gd name="T66" fmla="*/ 200 w 259"/>
                <a:gd name="T67" fmla="*/ 185 h 257"/>
                <a:gd name="T68" fmla="*/ 209 w 259"/>
                <a:gd name="T69" fmla="*/ 197 h 257"/>
                <a:gd name="T70" fmla="*/ 211 w 259"/>
                <a:gd name="T71" fmla="*/ 219 h 257"/>
                <a:gd name="T72" fmla="*/ 245 w 259"/>
                <a:gd name="T73" fmla="*/ 215 h 257"/>
                <a:gd name="T74" fmla="*/ 134 w 259"/>
                <a:gd name="T75" fmla="*/ 162 h 257"/>
                <a:gd name="T76" fmla="*/ 62 w 259"/>
                <a:gd name="T77" fmla="*/ 219 h 257"/>
                <a:gd name="T78" fmla="*/ 22 w 259"/>
                <a:gd name="T79" fmla="*/ 22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9" h="257">
                  <a:moveTo>
                    <a:pt x="0" y="42"/>
                  </a:moveTo>
                  <a:cubicBezTo>
                    <a:pt x="14" y="27"/>
                    <a:pt x="28" y="13"/>
                    <a:pt x="42" y="0"/>
                  </a:cubicBezTo>
                  <a:cubicBezTo>
                    <a:pt x="71" y="27"/>
                    <a:pt x="99" y="55"/>
                    <a:pt x="126" y="84"/>
                  </a:cubicBezTo>
                  <a:cubicBezTo>
                    <a:pt x="120" y="88"/>
                    <a:pt x="114" y="92"/>
                    <a:pt x="108" y="96"/>
                  </a:cubicBezTo>
                  <a:cubicBezTo>
                    <a:pt x="109" y="90"/>
                    <a:pt x="110" y="84"/>
                    <a:pt x="111" y="78"/>
                  </a:cubicBezTo>
                  <a:cubicBezTo>
                    <a:pt x="106" y="79"/>
                    <a:pt x="101" y="80"/>
                    <a:pt x="96" y="82"/>
                  </a:cubicBezTo>
                  <a:cubicBezTo>
                    <a:pt x="97" y="76"/>
                    <a:pt x="98" y="71"/>
                    <a:pt x="99" y="65"/>
                  </a:cubicBezTo>
                  <a:cubicBezTo>
                    <a:pt x="90" y="71"/>
                    <a:pt x="82" y="77"/>
                    <a:pt x="73" y="82"/>
                  </a:cubicBezTo>
                  <a:cubicBezTo>
                    <a:pt x="78" y="73"/>
                    <a:pt x="85" y="65"/>
                    <a:pt x="90" y="56"/>
                  </a:cubicBezTo>
                  <a:cubicBezTo>
                    <a:pt x="85" y="57"/>
                    <a:pt x="79" y="58"/>
                    <a:pt x="73" y="60"/>
                  </a:cubicBezTo>
                  <a:cubicBezTo>
                    <a:pt x="75" y="54"/>
                    <a:pt x="76" y="49"/>
                    <a:pt x="77" y="44"/>
                  </a:cubicBezTo>
                  <a:cubicBezTo>
                    <a:pt x="72" y="45"/>
                    <a:pt x="67" y="47"/>
                    <a:pt x="61" y="48"/>
                  </a:cubicBezTo>
                  <a:cubicBezTo>
                    <a:pt x="63" y="42"/>
                    <a:pt x="64" y="36"/>
                    <a:pt x="65" y="31"/>
                  </a:cubicBezTo>
                  <a:cubicBezTo>
                    <a:pt x="56" y="36"/>
                    <a:pt x="48" y="43"/>
                    <a:pt x="39" y="48"/>
                  </a:cubicBezTo>
                  <a:cubicBezTo>
                    <a:pt x="43" y="40"/>
                    <a:pt x="49" y="33"/>
                    <a:pt x="55" y="26"/>
                  </a:cubicBezTo>
                  <a:cubicBezTo>
                    <a:pt x="51" y="21"/>
                    <a:pt x="47" y="17"/>
                    <a:pt x="42" y="13"/>
                  </a:cubicBezTo>
                  <a:cubicBezTo>
                    <a:pt x="33" y="23"/>
                    <a:pt x="23" y="32"/>
                    <a:pt x="14" y="42"/>
                  </a:cubicBezTo>
                  <a:cubicBezTo>
                    <a:pt x="40" y="68"/>
                    <a:pt x="67" y="93"/>
                    <a:pt x="92" y="121"/>
                  </a:cubicBezTo>
                  <a:cubicBezTo>
                    <a:pt x="86" y="123"/>
                    <a:pt x="80" y="123"/>
                    <a:pt x="76" y="118"/>
                  </a:cubicBezTo>
                  <a:cubicBezTo>
                    <a:pt x="51" y="93"/>
                    <a:pt x="25" y="67"/>
                    <a:pt x="0" y="42"/>
                  </a:cubicBezTo>
                  <a:close/>
                  <a:moveTo>
                    <a:pt x="194" y="26"/>
                  </a:moveTo>
                  <a:cubicBezTo>
                    <a:pt x="141" y="79"/>
                    <a:pt x="87" y="132"/>
                    <a:pt x="35" y="186"/>
                  </a:cubicBezTo>
                  <a:cubicBezTo>
                    <a:pt x="21" y="208"/>
                    <a:pt x="10" y="232"/>
                    <a:pt x="1" y="256"/>
                  </a:cubicBezTo>
                  <a:cubicBezTo>
                    <a:pt x="16" y="253"/>
                    <a:pt x="30" y="245"/>
                    <a:pt x="44" y="239"/>
                  </a:cubicBezTo>
                  <a:cubicBezTo>
                    <a:pt x="79" y="225"/>
                    <a:pt x="100" y="192"/>
                    <a:pt x="127" y="169"/>
                  </a:cubicBezTo>
                  <a:cubicBezTo>
                    <a:pt x="157" y="198"/>
                    <a:pt x="186" y="228"/>
                    <a:pt x="216" y="257"/>
                  </a:cubicBezTo>
                  <a:cubicBezTo>
                    <a:pt x="231" y="244"/>
                    <a:pt x="245" y="230"/>
                    <a:pt x="259" y="216"/>
                  </a:cubicBezTo>
                  <a:cubicBezTo>
                    <a:pt x="231" y="186"/>
                    <a:pt x="200" y="158"/>
                    <a:pt x="172" y="128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88" y="106"/>
                    <a:pt x="207" y="89"/>
                    <a:pt x="225" y="71"/>
                  </a:cubicBezTo>
                  <a:cubicBezTo>
                    <a:pt x="235" y="60"/>
                    <a:pt x="248" y="51"/>
                    <a:pt x="253" y="36"/>
                  </a:cubicBezTo>
                  <a:cubicBezTo>
                    <a:pt x="258" y="20"/>
                    <a:pt x="242" y="2"/>
                    <a:pt x="226" y="5"/>
                  </a:cubicBezTo>
                  <a:cubicBezTo>
                    <a:pt x="212" y="6"/>
                    <a:pt x="203" y="17"/>
                    <a:pt x="194" y="26"/>
                  </a:cubicBezTo>
                  <a:close/>
                  <a:moveTo>
                    <a:pt x="203" y="30"/>
                  </a:moveTo>
                  <a:cubicBezTo>
                    <a:pt x="213" y="22"/>
                    <a:pt x="229" y="6"/>
                    <a:pt x="241" y="21"/>
                  </a:cubicBezTo>
                  <a:cubicBezTo>
                    <a:pt x="250" y="34"/>
                    <a:pt x="235" y="46"/>
                    <a:pt x="228" y="57"/>
                  </a:cubicBezTo>
                  <a:cubicBezTo>
                    <a:pt x="221" y="46"/>
                    <a:pt x="212" y="38"/>
                    <a:pt x="203" y="30"/>
                  </a:cubicBezTo>
                  <a:close/>
                  <a:moveTo>
                    <a:pt x="192" y="38"/>
                  </a:moveTo>
                  <a:cubicBezTo>
                    <a:pt x="208" y="38"/>
                    <a:pt x="220" y="51"/>
                    <a:pt x="221" y="67"/>
                  </a:cubicBezTo>
                  <a:cubicBezTo>
                    <a:pt x="211" y="57"/>
                    <a:pt x="202" y="47"/>
                    <a:pt x="192" y="38"/>
                  </a:cubicBezTo>
                  <a:close/>
                  <a:moveTo>
                    <a:pt x="167" y="67"/>
                  </a:moveTo>
                  <a:cubicBezTo>
                    <a:pt x="138" y="96"/>
                    <a:pt x="109" y="125"/>
                    <a:pt x="80" y="154"/>
                  </a:cubicBezTo>
                  <a:cubicBezTo>
                    <a:pt x="69" y="165"/>
                    <a:pt x="57" y="175"/>
                    <a:pt x="48" y="189"/>
                  </a:cubicBezTo>
                  <a:cubicBezTo>
                    <a:pt x="54" y="186"/>
                    <a:pt x="60" y="182"/>
                    <a:pt x="65" y="177"/>
                  </a:cubicBezTo>
                  <a:cubicBezTo>
                    <a:pt x="96" y="145"/>
                    <a:pt x="128" y="114"/>
                    <a:pt x="159" y="83"/>
                  </a:cubicBezTo>
                  <a:cubicBezTo>
                    <a:pt x="169" y="73"/>
                    <a:pt x="180" y="63"/>
                    <a:pt x="187" y="50"/>
                  </a:cubicBezTo>
                  <a:cubicBezTo>
                    <a:pt x="180" y="55"/>
                    <a:pt x="173" y="61"/>
                    <a:pt x="167" y="67"/>
                  </a:cubicBezTo>
                  <a:close/>
                  <a:moveTo>
                    <a:pt x="185" y="65"/>
                  </a:moveTo>
                  <a:cubicBezTo>
                    <a:pt x="150" y="100"/>
                    <a:pt x="116" y="135"/>
                    <a:pt x="81" y="169"/>
                  </a:cubicBezTo>
                  <a:cubicBezTo>
                    <a:pt x="73" y="178"/>
                    <a:pt x="62" y="186"/>
                    <a:pt x="59" y="199"/>
                  </a:cubicBezTo>
                  <a:cubicBezTo>
                    <a:pt x="73" y="195"/>
                    <a:pt x="81" y="184"/>
                    <a:pt x="91" y="174"/>
                  </a:cubicBezTo>
                  <a:cubicBezTo>
                    <a:pt x="125" y="140"/>
                    <a:pt x="159" y="107"/>
                    <a:pt x="193" y="73"/>
                  </a:cubicBezTo>
                  <a:cubicBezTo>
                    <a:pt x="198" y="68"/>
                    <a:pt x="200" y="61"/>
                    <a:pt x="202" y="55"/>
                  </a:cubicBezTo>
                  <a:cubicBezTo>
                    <a:pt x="196" y="57"/>
                    <a:pt x="190" y="60"/>
                    <a:pt x="185" y="65"/>
                  </a:cubicBezTo>
                  <a:close/>
                  <a:moveTo>
                    <a:pt x="100" y="174"/>
                  </a:moveTo>
                  <a:cubicBezTo>
                    <a:pt x="89" y="186"/>
                    <a:pt x="74" y="196"/>
                    <a:pt x="68" y="212"/>
                  </a:cubicBezTo>
                  <a:cubicBezTo>
                    <a:pt x="106" y="179"/>
                    <a:pt x="140" y="140"/>
                    <a:pt x="177" y="105"/>
                  </a:cubicBezTo>
                  <a:cubicBezTo>
                    <a:pt x="187" y="94"/>
                    <a:pt x="201" y="85"/>
                    <a:pt x="207" y="70"/>
                  </a:cubicBezTo>
                  <a:cubicBezTo>
                    <a:pt x="169" y="102"/>
                    <a:pt x="136" y="139"/>
                    <a:pt x="100" y="174"/>
                  </a:cubicBezTo>
                  <a:close/>
                  <a:moveTo>
                    <a:pt x="134" y="162"/>
                  </a:moveTo>
                  <a:cubicBezTo>
                    <a:pt x="144" y="151"/>
                    <a:pt x="155" y="141"/>
                    <a:pt x="166" y="132"/>
                  </a:cubicBezTo>
                  <a:cubicBezTo>
                    <a:pt x="167" y="138"/>
                    <a:pt x="167" y="145"/>
                    <a:pt x="167" y="151"/>
                  </a:cubicBezTo>
                  <a:cubicBezTo>
                    <a:pt x="172" y="150"/>
                    <a:pt x="176" y="149"/>
                    <a:pt x="181" y="147"/>
                  </a:cubicBezTo>
                  <a:cubicBezTo>
                    <a:pt x="179" y="153"/>
                    <a:pt x="177" y="158"/>
                    <a:pt x="175" y="163"/>
                  </a:cubicBezTo>
                  <a:cubicBezTo>
                    <a:pt x="181" y="161"/>
                    <a:pt x="187" y="160"/>
                    <a:pt x="193" y="158"/>
                  </a:cubicBezTo>
                  <a:cubicBezTo>
                    <a:pt x="188" y="167"/>
                    <a:pt x="181" y="176"/>
                    <a:pt x="176" y="185"/>
                  </a:cubicBezTo>
                  <a:cubicBezTo>
                    <a:pt x="185" y="180"/>
                    <a:pt x="192" y="172"/>
                    <a:pt x="202" y="169"/>
                  </a:cubicBezTo>
                  <a:cubicBezTo>
                    <a:pt x="202" y="174"/>
                    <a:pt x="201" y="180"/>
                    <a:pt x="200" y="185"/>
                  </a:cubicBezTo>
                  <a:cubicBezTo>
                    <a:pt x="205" y="184"/>
                    <a:pt x="210" y="183"/>
                    <a:pt x="215" y="181"/>
                  </a:cubicBezTo>
                  <a:cubicBezTo>
                    <a:pt x="213" y="186"/>
                    <a:pt x="211" y="192"/>
                    <a:pt x="209" y="197"/>
                  </a:cubicBezTo>
                  <a:cubicBezTo>
                    <a:pt x="215" y="195"/>
                    <a:pt x="221" y="194"/>
                    <a:pt x="227" y="192"/>
                  </a:cubicBezTo>
                  <a:cubicBezTo>
                    <a:pt x="222" y="201"/>
                    <a:pt x="216" y="210"/>
                    <a:pt x="211" y="219"/>
                  </a:cubicBezTo>
                  <a:cubicBezTo>
                    <a:pt x="218" y="214"/>
                    <a:pt x="225" y="208"/>
                    <a:pt x="232" y="203"/>
                  </a:cubicBezTo>
                  <a:cubicBezTo>
                    <a:pt x="237" y="207"/>
                    <a:pt x="241" y="211"/>
                    <a:pt x="245" y="215"/>
                  </a:cubicBezTo>
                  <a:cubicBezTo>
                    <a:pt x="236" y="225"/>
                    <a:pt x="226" y="235"/>
                    <a:pt x="217" y="244"/>
                  </a:cubicBezTo>
                  <a:cubicBezTo>
                    <a:pt x="189" y="217"/>
                    <a:pt x="162" y="189"/>
                    <a:pt x="134" y="162"/>
                  </a:cubicBezTo>
                  <a:close/>
                  <a:moveTo>
                    <a:pt x="39" y="195"/>
                  </a:moveTo>
                  <a:cubicBezTo>
                    <a:pt x="51" y="197"/>
                    <a:pt x="61" y="206"/>
                    <a:pt x="62" y="219"/>
                  </a:cubicBezTo>
                  <a:cubicBezTo>
                    <a:pt x="53" y="225"/>
                    <a:pt x="45" y="230"/>
                    <a:pt x="36" y="236"/>
                  </a:cubicBezTo>
                  <a:cubicBezTo>
                    <a:pt x="31" y="232"/>
                    <a:pt x="27" y="228"/>
                    <a:pt x="22" y="224"/>
                  </a:cubicBezTo>
                  <a:cubicBezTo>
                    <a:pt x="27" y="214"/>
                    <a:pt x="33" y="205"/>
                    <a:pt x="39" y="195"/>
                  </a:cubicBezTo>
                  <a:close/>
                </a:path>
              </a:pathLst>
            </a:custGeom>
            <a:solidFill>
              <a:srgbClr val="FAF8F5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571793" y="1476017"/>
            <a:ext cx="653282" cy="653245"/>
            <a:chOff x="7570479" y="1775864"/>
            <a:chExt cx="653168" cy="653168"/>
          </a:xfrm>
        </p:grpSpPr>
        <p:sp>
          <p:nvSpPr>
            <p:cNvPr id="32" name="椭圆 31"/>
            <p:cNvSpPr/>
            <p:nvPr/>
          </p:nvSpPr>
          <p:spPr>
            <a:xfrm>
              <a:off x="7570479" y="1775864"/>
              <a:ext cx="653168" cy="6531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871"/>
            <p:cNvSpPr>
              <a:spLocks noEditPoints="1"/>
            </p:cNvSpPr>
            <p:nvPr/>
          </p:nvSpPr>
          <p:spPr bwMode="auto">
            <a:xfrm>
              <a:off x="7729581" y="1882579"/>
              <a:ext cx="334963" cy="439738"/>
            </a:xfrm>
            <a:custGeom>
              <a:avLst/>
              <a:gdLst>
                <a:gd name="T0" fmla="*/ 79 w 218"/>
                <a:gd name="T1" fmla="*/ 0 h 286"/>
                <a:gd name="T2" fmla="*/ 36 w 218"/>
                <a:gd name="T3" fmla="*/ 30 h 286"/>
                <a:gd name="T4" fmla="*/ 56 w 218"/>
                <a:gd name="T5" fmla="*/ 77 h 286"/>
                <a:gd name="T6" fmla="*/ 81 w 218"/>
                <a:gd name="T7" fmla="*/ 120 h 286"/>
                <a:gd name="T8" fmla="*/ 96 w 218"/>
                <a:gd name="T9" fmla="*/ 149 h 286"/>
                <a:gd name="T10" fmla="*/ 137 w 218"/>
                <a:gd name="T11" fmla="*/ 87 h 286"/>
                <a:gd name="T12" fmla="*/ 89 w 218"/>
                <a:gd name="T13" fmla="*/ 23 h 286"/>
                <a:gd name="T14" fmla="*/ 61 w 218"/>
                <a:gd name="T15" fmla="*/ 51 h 286"/>
                <a:gd name="T16" fmla="*/ 119 w 218"/>
                <a:gd name="T17" fmla="*/ 92 h 286"/>
                <a:gd name="T18" fmla="*/ 84 w 218"/>
                <a:gd name="T19" fmla="*/ 92 h 286"/>
                <a:gd name="T20" fmla="*/ 66 w 218"/>
                <a:gd name="T21" fmla="*/ 61 h 286"/>
                <a:gd name="T22" fmla="*/ 67 w 218"/>
                <a:gd name="T23" fmla="*/ 74 h 286"/>
                <a:gd name="T24" fmla="*/ 67 w 218"/>
                <a:gd name="T25" fmla="*/ 74 h 286"/>
                <a:gd name="T26" fmla="*/ 124 w 218"/>
                <a:gd name="T27" fmla="*/ 100 h 286"/>
                <a:gd name="T28" fmla="*/ 108 w 218"/>
                <a:gd name="T29" fmla="*/ 133 h 286"/>
                <a:gd name="T30" fmla="*/ 10 w 218"/>
                <a:gd name="T31" fmla="*/ 178 h 286"/>
                <a:gd name="T32" fmla="*/ 58 w 218"/>
                <a:gd name="T33" fmla="*/ 96 h 286"/>
                <a:gd name="T34" fmla="*/ 55 w 218"/>
                <a:gd name="T35" fmla="*/ 183 h 286"/>
                <a:gd name="T36" fmla="*/ 99 w 218"/>
                <a:gd name="T37" fmla="*/ 240 h 286"/>
                <a:gd name="T38" fmla="*/ 131 w 218"/>
                <a:gd name="T39" fmla="*/ 204 h 286"/>
                <a:gd name="T40" fmla="*/ 118 w 218"/>
                <a:gd name="T41" fmla="*/ 191 h 286"/>
                <a:gd name="T42" fmla="*/ 215 w 218"/>
                <a:gd name="T43" fmla="*/ 202 h 286"/>
                <a:gd name="T44" fmla="*/ 164 w 218"/>
                <a:gd name="T45" fmla="*/ 231 h 286"/>
                <a:gd name="T46" fmla="*/ 210 w 218"/>
                <a:gd name="T47" fmla="*/ 272 h 286"/>
                <a:gd name="T48" fmla="*/ 3 w 218"/>
                <a:gd name="T49" fmla="*/ 284 h 286"/>
                <a:gd name="T50" fmla="*/ 70 w 218"/>
                <a:gd name="T51" fmla="*/ 272 h 286"/>
                <a:gd name="T52" fmla="*/ 6 w 218"/>
                <a:gd name="T53" fmla="*/ 209 h 286"/>
                <a:gd name="T54" fmla="*/ 23 w 218"/>
                <a:gd name="T55" fmla="*/ 185 h 286"/>
                <a:gd name="T56" fmla="*/ 23 w 218"/>
                <a:gd name="T57" fmla="*/ 185 h 286"/>
                <a:gd name="T58" fmla="*/ 157 w 218"/>
                <a:gd name="T59" fmla="*/ 216 h 286"/>
                <a:gd name="T60" fmla="*/ 143 w 218"/>
                <a:gd name="T61" fmla="*/ 204 h 286"/>
                <a:gd name="T62" fmla="*/ 149 w 218"/>
                <a:gd name="T63" fmla="*/ 128 h 286"/>
                <a:gd name="T64" fmla="*/ 148 w 218"/>
                <a:gd name="T65" fmla="*/ 149 h 286"/>
                <a:gd name="T66" fmla="*/ 135 w 218"/>
                <a:gd name="T67" fmla="*/ 161 h 286"/>
                <a:gd name="T68" fmla="*/ 116 w 218"/>
                <a:gd name="T69" fmla="*/ 17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8" h="286">
                  <a:moveTo>
                    <a:pt x="36" y="30"/>
                  </a:moveTo>
                  <a:cubicBezTo>
                    <a:pt x="41" y="13"/>
                    <a:pt x="63" y="6"/>
                    <a:pt x="79" y="0"/>
                  </a:cubicBezTo>
                  <a:cubicBezTo>
                    <a:pt x="84" y="11"/>
                    <a:pt x="68" y="21"/>
                    <a:pt x="61" y="30"/>
                  </a:cubicBezTo>
                  <a:cubicBezTo>
                    <a:pt x="53" y="30"/>
                    <a:pt x="44" y="30"/>
                    <a:pt x="36" y="30"/>
                  </a:cubicBezTo>
                  <a:close/>
                  <a:moveTo>
                    <a:pt x="48" y="47"/>
                  </a:moveTo>
                  <a:cubicBezTo>
                    <a:pt x="53" y="57"/>
                    <a:pt x="59" y="66"/>
                    <a:pt x="56" y="77"/>
                  </a:cubicBezTo>
                  <a:cubicBezTo>
                    <a:pt x="52" y="90"/>
                    <a:pt x="66" y="94"/>
                    <a:pt x="76" y="97"/>
                  </a:cubicBezTo>
                  <a:cubicBezTo>
                    <a:pt x="80" y="104"/>
                    <a:pt x="84" y="111"/>
                    <a:pt x="81" y="120"/>
                  </a:cubicBezTo>
                  <a:cubicBezTo>
                    <a:pt x="90" y="121"/>
                    <a:pt x="94" y="129"/>
                    <a:pt x="98" y="135"/>
                  </a:cubicBezTo>
                  <a:cubicBezTo>
                    <a:pt x="97" y="140"/>
                    <a:pt x="97" y="145"/>
                    <a:pt x="96" y="149"/>
                  </a:cubicBezTo>
                  <a:cubicBezTo>
                    <a:pt x="117" y="142"/>
                    <a:pt x="137" y="131"/>
                    <a:pt x="154" y="117"/>
                  </a:cubicBezTo>
                  <a:cubicBezTo>
                    <a:pt x="144" y="110"/>
                    <a:pt x="130" y="101"/>
                    <a:pt x="137" y="87"/>
                  </a:cubicBezTo>
                  <a:cubicBezTo>
                    <a:pt x="135" y="87"/>
                    <a:pt x="131" y="85"/>
                    <a:pt x="129" y="84"/>
                  </a:cubicBezTo>
                  <a:cubicBezTo>
                    <a:pt x="112" y="67"/>
                    <a:pt x="106" y="41"/>
                    <a:pt x="89" y="23"/>
                  </a:cubicBezTo>
                  <a:cubicBezTo>
                    <a:pt x="75" y="30"/>
                    <a:pt x="61" y="39"/>
                    <a:pt x="48" y="47"/>
                  </a:cubicBezTo>
                  <a:close/>
                  <a:moveTo>
                    <a:pt x="61" y="51"/>
                  </a:moveTo>
                  <a:cubicBezTo>
                    <a:pt x="70" y="46"/>
                    <a:pt x="79" y="41"/>
                    <a:pt x="87" y="36"/>
                  </a:cubicBezTo>
                  <a:cubicBezTo>
                    <a:pt x="98" y="55"/>
                    <a:pt x="109" y="73"/>
                    <a:pt x="119" y="92"/>
                  </a:cubicBezTo>
                  <a:cubicBezTo>
                    <a:pt x="111" y="97"/>
                    <a:pt x="102" y="102"/>
                    <a:pt x="93" y="107"/>
                  </a:cubicBezTo>
                  <a:cubicBezTo>
                    <a:pt x="90" y="102"/>
                    <a:pt x="87" y="97"/>
                    <a:pt x="84" y="92"/>
                  </a:cubicBezTo>
                  <a:cubicBezTo>
                    <a:pt x="86" y="84"/>
                    <a:pt x="89" y="76"/>
                    <a:pt x="84" y="68"/>
                  </a:cubicBezTo>
                  <a:cubicBezTo>
                    <a:pt x="80" y="63"/>
                    <a:pt x="72" y="63"/>
                    <a:pt x="66" y="61"/>
                  </a:cubicBezTo>
                  <a:cubicBezTo>
                    <a:pt x="64" y="57"/>
                    <a:pt x="62" y="54"/>
                    <a:pt x="61" y="51"/>
                  </a:cubicBezTo>
                  <a:close/>
                  <a:moveTo>
                    <a:pt x="67" y="74"/>
                  </a:moveTo>
                  <a:cubicBezTo>
                    <a:pt x="74" y="66"/>
                    <a:pt x="77" y="81"/>
                    <a:pt x="78" y="85"/>
                  </a:cubicBezTo>
                  <a:cubicBezTo>
                    <a:pt x="73" y="85"/>
                    <a:pt x="59" y="81"/>
                    <a:pt x="67" y="74"/>
                  </a:cubicBezTo>
                  <a:close/>
                  <a:moveTo>
                    <a:pt x="99" y="115"/>
                  </a:moveTo>
                  <a:cubicBezTo>
                    <a:pt x="107" y="110"/>
                    <a:pt x="116" y="105"/>
                    <a:pt x="124" y="100"/>
                  </a:cubicBezTo>
                  <a:cubicBezTo>
                    <a:pt x="128" y="107"/>
                    <a:pt x="131" y="113"/>
                    <a:pt x="135" y="119"/>
                  </a:cubicBezTo>
                  <a:cubicBezTo>
                    <a:pt x="126" y="124"/>
                    <a:pt x="117" y="129"/>
                    <a:pt x="108" y="133"/>
                  </a:cubicBezTo>
                  <a:cubicBezTo>
                    <a:pt x="105" y="127"/>
                    <a:pt x="102" y="121"/>
                    <a:pt x="99" y="115"/>
                  </a:cubicBezTo>
                  <a:close/>
                  <a:moveTo>
                    <a:pt x="10" y="178"/>
                  </a:moveTo>
                  <a:cubicBezTo>
                    <a:pt x="5" y="143"/>
                    <a:pt x="21" y="109"/>
                    <a:pt x="46" y="84"/>
                  </a:cubicBezTo>
                  <a:cubicBezTo>
                    <a:pt x="50" y="88"/>
                    <a:pt x="54" y="92"/>
                    <a:pt x="58" y="96"/>
                  </a:cubicBezTo>
                  <a:cubicBezTo>
                    <a:pt x="41" y="116"/>
                    <a:pt x="26" y="141"/>
                    <a:pt x="30" y="168"/>
                  </a:cubicBezTo>
                  <a:cubicBezTo>
                    <a:pt x="39" y="172"/>
                    <a:pt x="50" y="174"/>
                    <a:pt x="55" y="183"/>
                  </a:cubicBezTo>
                  <a:cubicBezTo>
                    <a:pt x="62" y="193"/>
                    <a:pt x="58" y="205"/>
                    <a:pt x="54" y="215"/>
                  </a:cubicBezTo>
                  <a:cubicBezTo>
                    <a:pt x="66" y="228"/>
                    <a:pt x="81" y="240"/>
                    <a:pt x="99" y="240"/>
                  </a:cubicBezTo>
                  <a:cubicBezTo>
                    <a:pt x="115" y="239"/>
                    <a:pt x="126" y="228"/>
                    <a:pt x="137" y="217"/>
                  </a:cubicBezTo>
                  <a:cubicBezTo>
                    <a:pt x="135" y="214"/>
                    <a:pt x="133" y="207"/>
                    <a:pt x="131" y="204"/>
                  </a:cubicBezTo>
                  <a:cubicBezTo>
                    <a:pt x="121" y="203"/>
                    <a:pt x="110" y="206"/>
                    <a:pt x="102" y="198"/>
                  </a:cubicBezTo>
                  <a:cubicBezTo>
                    <a:pt x="106" y="192"/>
                    <a:pt x="112" y="190"/>
                    <a:pt x="118" y="191"/>
                  </a:cubicBezTo>
                  <a:cubicBezTo>
                    <a:pt x="150" y="191"/>
                    <a:pt x="182" y="191"/>
                    <a:pt x="214" y="191"/>
                  </a:cubicBezTo>
                  <a:cubicBezTo>
                    <a:pt x="214" y="194"/>
                    <a:pt x="215" y="200"/>
                    <a:pt x="215" y="202"/>
                  </a:cubicBezTo>
                  <a:cubicBezTo>
                    <a:pt x="206" y="203"/>
                    <a:pt x="197" y="203"/>
                    <a:pt x="189" y="204"/>
                  </a:cubicBezTo>
                  <a:cubicBezTo>
                    <a:pt x="186" y="217"/>
                    <a:pt x="175" y="225"/>
                    <a:pt x="164" y="231"/>
                  </a:cubicBezTo>
                  <a:cubicBezTo>
                    <a:pt x="152" y="243"/>
                    <a:pt x="144" y="258"/>
                    <a:pt x="133" y="272"/>
                  </a:cubicBezTo>
                  <a:cubicBezTo>
                    <a:pt x="159" y="272"/>
                    <a:pt x="184" y="271"/>
                    <a:pt x="210" y="272"/>
                  </a:cubicBezTo>
                  <a:cubicBezTo>
                    <a:pt x="216" y="271"/>
                    <a:pt x="218" y="286"/>
                    <a:pt x="210" y="284"/>
                  </a:cubicBezTo>
                  <a:cubicBezTo>
                    <a:pt x="141" y="285"/>
                    <a:pt x="72" y="285"/>
                    <a:pt x="3" y="284"/>
                  </a:cubicBezTo>
                  <a:cubicBezTo>
                    <a:pt x="3" y="281"/>
                    <a:pt x="3" y="275"/>
                    <a:pt x="4" y="272"/>
                  </a:cubicBezTo>
                  <a:cubicBezTo>
                    <a:pt x="26" y="272"/>
                    <a:pt x="48" y="271"/>
                    <a:pt x="70" y="272"/>
                  </a:cubicBezTo>
                  <a:cubicBezTo>
                    <a:pt x="57" y="260"/>
                    <a:pt x="46" y="248"/>
                    <a:pt x="35" y="234"/>
                  </a:cubicBezTo>
                  <a:cubicBezTo>
                    <a:pt x="28" y="223"/>
                    <a:pt x="11" y="222"/>
                    <a:pt x="6" y="209"/>
                  </a:cubicBezTo>
                  <a:cubicBezTo>
                    <a:pt x="0" y="199"/>
                    <a:pt x="6" y="188"/>
                    <a:pt x="10" y="178"/>
                  </a:cubicBezTo>
                  <a:close/>
                  <a:moveTo>
                    <a:pt x="23" y="185"/>
                  </a:moveTo>
                  <a:cubicBezTo>
                    <a:pt x="7" y="195"/>
                    <a:pt x="24" y="222"/>
                    <a:pt x="39" y="210"/>
                  </a:cubicBezTo>
                  <a:cubicBezTo>
                    <a:pt x="55" y="200"/>
                    <a:pt x="39" y="174"/>
                    <a:pt x="23" y="185"/>
                  </a:cubicBezTo>
                  <a:close/>
                  <a:moveTo>
                    <a:pt x="143" y="204"/>
                  </a:moveTo>
                  <a:cubicBezTo>
                    <a:pt x="148" y="208"/>
                    <a:pt x="151" y="215"/>
                    <a:pt x="157" y="216"/>
                  </a:cubicBezTo>
                  <a:cubicBezTo>
                    <a:pt x="166" y="218"/>
                    <a:pt x="171" y="209"/>
                    <a:pt x="177" y="205"/>
                  </a:cubicBezTo>
                  <a:cubicBezTo>
                    <a:pt x="166" y="203"/>
                    <a:pt x="155" y="203"/>
                    <a:pt x="143" y="204"/>
                  </a:cubicBezTo>
                  <a:close/>
                  <a:moveTo>
                    <a:pt x="111" y="151"/>
                  </a:moveTo>
                  <a:cubicBezTo>
                    <a:pt x="123" y="143"/>
                    <a:pt x="137" y="136"/>
                    <a:pt x="149" y="128"/>
                  </a:cubicBezTo>
                  <a:cubicBezTo>
                    <a:pt x="155" y="135"/>
                    <a:pt x="161" y="140"/>
                    <a:pt x="167" y="146"/>
                  </a:cubicBezTo>
                  <a:cubicBezTo>
                    <a:pt x="160" y="147"/>
                    <a:pt x="154" y="148"/>
                    <a:pt x="148" y="149"/>
                  </a:cubicBezTo>
                  <a:cubicBezTo>
                    <a:pt x="147" y="156"/>
                    <a:pt x="146" y="163"/>
                    <a:pt x="145" y="170"/>
                  </a:cubicBezTo>
                  <a:cubicBezTo>
                    <a:pt x="142" y="167"/>
                    <a:pt x="139" y="164"/>
                    <a:pt x="135" y="161"/>
                  </a:cubicBezTo>
                  <a:cubicBezTo>
                    <a:pt x="133" y="161"/>
                    <a:pt x="129" y="162"/>
                    <a:pt x="126" y="162"/>
                  </a:cubicBezTo>
                  <a:cubicBezTo>
                    <a:pt x="123" y="166"/>
                    <a:pt x="120" y="171"/>
                    <a:pt x="116" y="176"/>
                  </a:cubicBezTo>
                  <a:cubicBezTo>
                    <a:pt x="114" y="167"/>
                    <a:pt x="112" y="159"/>
                    <a:pt x="111" y="15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4878" y="3103264"/>
            <a:ext cx="653282" cy="653245"/>
            <a:chOff x="844731" y="3402918"/>
            <a:chExt cx="653168" cy="653168"/>
          </a:xfrm>
        </p:grpSpPr>
        <p:sp>
          <p:nvSpPr>
            <p:cNvPr id="35" name="椭圆 34"/>
            <p:cNvSpPr/>
            <p:nvPr/>
          </p:nvSpPr>
          <p:spPr>
            <a:xfrm>
              <a:off x="844731" y="3402918"/>
              <a:ext cx="653168" cy="6531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878"/>
            <p:cNvSpPr>
              <a:spLocks noEditPoints="1"/>
            </p:cNvSpPr>
            <p:nvPr/>
          </p:nvSpPr>
          <p:spPr bwMode="auto">
            <a:xfrm>
              <a:off x="969703" y="3515190"/>
              <a:ext cx="403225" cy="428625"/>
            </a:xfrm>
            <a:custGeom>
              <a:avLst/>
              <a:gdLst>
                <a:gd name="T0" fmla="*/ 112 w 262"/>
                <a:gd name="T1" fmla="*/ 0 h 279"/>
                <a:gd name="T2" fmla="*/ 56 w 262"/>
                <a:gd name="T3" fmla="*/ 3 h 279"/>
                <a:gd name="T4" fmla="*/ 47 w 262"/>
                <a:gd name="T5" fmla="*/ 57 h 279"/>
                <a:gd name="T6" fmla="*/ 64 w 262"/>
                <a:gd name="T7" fmla="*/ 59 h 279"/>
                <a:gd name="T8" fmla="*/ 53 w 262"/>
                <a:gd name="T9" fmla="*/ 80 h 279"/>
                <a:gd name="T10" fmla="*/ 67 w 262"/>
                <a:gd name="T11" fmla="*/ 137 h 279"/>
                <a:gd name="T12" fmla="*/ 3 w 262"/>
                <a:gd name="T13" fmla="*/ 163 h 279"/>
                <a:gd name="T14" fmla="*/ 115 w 262"/>
                <a:gd name="T15" fmla="*/ 219 h 279"/>
                <a:gd name="T16" fmla="*/ 13 w 262"/>
                <a:gd name="T17" fmla="*/ 265 h 279"/>
                <a:gd name="T18" fmla="*/ 242 w 262"/>
                <a:gd name="T19" fmla="*/ 275 h 279"/>
                <a:gd name="T20" fmla="*/ 256 w 262"/>
                <a:gd name="T21" fmla="*/ 207 h 279"/>
                <a:gd name="T22" fmla="*/ 189 w 262"/>
                <a:gd name="T23" fmla="*/ 150 h 279"/>
                <a:gd name="T24" fmla="*/ 260 w 262"/>
                <a:gd name="T25" fmla="*/ 138 h 279"/>
                <a:gd name="T26" fmla="*/ 137 w 262"/>
                <a:gd name="T27" fmla="*/ 51 h 279"/>
                <a:gd name="T28" fmla="*/ 47 w 262"/>
                <a:gd name="T29" fmla="*/ 57 h 279"/>
                <a:gd name="T30" fmla="*/ 34 w 262"/>
                <a:gd name="T31" fmla="*/ 149 h 279"/>
                <a:gd name="T32" fmla="*/ 21 w 262"/>
                <a:gd name="T33" fmla="*/ 205 h 279"/>
                <a:gd name="T34" fmla="*/ 52 w 262"/>
                <a:gd name="T35" fmla="*/ 209 h 279"/>
                <a:gd name="T36" fmla="*/ 52 w 262"/>
                <a:gd name="T37" fmla="*/ 209 h 279"/>
                <a:gd name="T38" fmla="*/ 176 w 262"/>
                <a:gd name="T39" fmla="*/ 149 h 279"/>
                <a:gd name="T40" fmla="*/ 67 w 262"/>
                <a:gd name="T41" fmla="*/ 207 h 279"/>
                <a:gd name="T42" fmla="*/ 130 w 262"/>
                <a:gd name="T43" fmla="*/ 219 h 279"/>
                <a:gd name="T44" fmla="*/ 212 w 262"/>
                <a:gd name="T45" fmla="*/ 264 h 279"/>
                <a:gd name="T46" fmla="*/ 130 w 262"/>
                <a:gd name="T47" fmla="*/ 219 h 279"/>
                <a:gd name="T48" fmla="*/ 237 w 262"/>
                <a:gd name="T49" fmla="*/ 264 h 279"/>
                <a:gd name="T50" fmla="*/ 226 w 262"/>
                <a:gd name="T51" fmla="*/ 217 h 279"/>
                <a:gd name="T52" fmla="*/ 244 w 262"/>
                <a:gd name="T53" fmla="*/ 157 h 279"/>
                <a:gd name="T54" fmla="*/ 194 w 262"/>
                <a:gd name="T55" fmla="*/ 163 h 279"/>
                <a:gd name="T56" fmla="*/ 80 w 262"/>
                <a:gd name="T57" fmla="*/ 171 h 279"/>
                <a:gd name="T58" fmla="*/ 80 w 262"/>
                <a:gd name="T59" fmla="*/ 171 h 279"/>
                <a:gd name="T60" fmla="*/ 246 w 262"/>
                <a:gd name="T61" fmla="*/ 176 h 279"/>
                <a:gd name="T62" fmla="*/ 186 w 262"/>
                <a:gd name="T63" fmla="*/ 176 h 279"/>
                <a:gd name="T64" fmla="*/ 108 w 262"/>
                <a:gd name="T65" fmla="*/ 185 h 279"/>
                <a:gd name="T66" fmla="*/ 193 w 262"/>
                <a:gd name="T67" fmla="*/ 193 h 279"/>
                <a:gd name="T68" fmla="*/ 193 w 262"/>
                <a:gd name="T69" fmla="*/ 199 h 279"/>
                <a:gd name="T70" fmla="*/ 20 w 262"/>
                <a:gd name="T71" fmla="*/ 230 h 279"/>
                <a:gd name="T72" fmla="*/ 116 w 262"/>
                <a:gd name="T73" fmla="*/ 231 h 279"/>
                <a:gd name="T74" fmla="*/ 160 w 262"/>
                <a:gd name="T75" fmla="*/ 237 h 279"/>
                <a:gd name="T76" fmla="*/ 210 w 262"/>
                <a:gd name="T77" fmla="*/ 247 h 279"/>
                <a:gd name="T78" fmla="*/ 160 w 262"/>
                <a:gd name="T79" fmla="*/ 237 h 279"/>
                <a:gd name="T80" fmla="*/ 118 w 262"/>
                <a:gd name="T81" fmla="*/ 241 h 279"/>
                <a:gd name="T82" fmla="*/ 26 w 262"/>
                <a:gd name="T83" fmla="*/ 238 h 279"/>
                <a:gd name="T84" fmla="*/ 116 w 262"/>
                <a:gd name="T85" fmla="*/ 252 h 279"/>
                <a:gd name="T86" fmla="*/ 39 w 262"/>
                <a:gd name="T87" fmla="*/ 25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2" h="279">
                  <a:moveTo>
                    <a:pt x="91" y="21"/>
                  </a:moveTo>
                  <a:cubicBezTo>
                    <a:pt x="97" y="12"/>
                    <a:pt x="103" y="5"/>
                    <a:pt x="112" y="0"/>
                  </a:cubicBezTo>
                  <a:cubicBezTo>
                    <a:pt x="104" y="14"/>
                    <a:pt x="95" y="27"/>
                    <a:pt x="93" y="43"/>
                  </a:cubicBezTo>
                  <a:cubicBezTo>
                    <a:pt x="75" y="35"/>
                    <a:pt x="59" y="23"/>
                    <a:pt x="56" y="3"/>
                  </a:cubicBezTo>
                  <a:cubicBezTo>
                    <a:pt x="70" y="4"/>
                    <a:pt x="84" y="9"/>
                    <a:pt x="91" y="21"/>
                  </a:cubicBezTo>
                  <a:close/>
                  <a:moveTo>
                    <a:pt x="47" y="57"/>
                  </a:moveTo>
                  <a:cubicBezTo>
                    <a:pt x="51" y="59"/>
                    <a:pt x="55" y="62"/>
                    <a:pt x="58" y="64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77" y="59"/>
                    <a:pt x="65" y="72"/>
                    <a:pt x="64" y="79"/>
                  </a:cubicBezTo>
                  <a:cubicBezTo>
                    <a:pt x="60" y="79"/>
                    <a:pt x="57" y="79"/>
                    <a:pt x="53" y="80"/>
                  </a:cubicBezTo>
                  <a:cubicBezTo>
                    <a:pt x="56" y="71"/>
                    <a:pt x="49" y="64"/>
                    <a:pt x="46" y="57"/>
                  </a:cubicBezTo>
                  <a:cubicBezTo>
                    <a:pt x="28" y="84"/>
                    <a:pt x="43" y="119"/>
                    <a:pt x="67" y="137"/>
                  </a:cubicBezTo>
                  <a:cubicBezTo>
                    <a:pt x="52" y="136"/>
                    <a:pt x="36" y="135"/>
                    <a:pt x="21" y="137"/>
                  </a:cubicBezTo>
                  <a:cubicBezTo>
                    <a:pt x="10" y="140"/>
                    <a:pt x="6" y="153"/>
                    <a:pt x="3" y="163"/>
                  </a:cubicBezTo>
                  <a:cubicBezTo>
                    <a:pt x="0" y="181"/>
                    <a:pt x="2" y="203"/>
                    <a:pt x="16" y="217"/>
                  </a:cubicBezTo>
                  <a:cubicBezTo>
                    <a:pt x="48" y="222"/>
                    <a:pt x="82" y="217"/>
                    <a:pt x="115" y="219"/>
                  </a:cubicBezTo>
                  <a:cubicBezTo>
                    <a:pt x="122" y="233"/>
                    <a:pt x="121" y="249"/>
                    <a:pt x="115" y="264"/>
                  </a:cubicBezTo>
                  <a:cubicBezTo>
                    <a:pt x="81" y="265"/>
                    <a:pt x="47" y="263"/>
                    <a:pt x="13" y="265"/>
                  </a:cubicBezTo>
                  <a:cubicBezTo>
                    <a:pt x="14" y="279"/>
                    <a:pt x="29" y="276"/>
                    <a:pt x="39" y="276"/>
                  </a:cubicBezTo>
                  <a:cubicBezTo>
                    <a:pt x="106" y="275"/>
                    <a:pt x="174" y="278"/>
                    <a:pt x="242" y="275"/>
                  </a:cubicBezTo>
                  <a:cubicBezTo>
                    <a:pt x="257" y="262"/>
                    <a:pt x="256" y="239"/>
                    <a:pt x="253" y="221"/>
                  </a:cubicBezTo>
                  <a:cubicBezTo>
                    <a:pt x="255" y="217"/>
                    <a:pt x="262" y="212"/>
                    <a:pt x="256" y="207"/>
                  </a:cubicBezTo>
                  <a:cubicBezTo>
                    <a:pt x="234" y="205"/>
                    <a:pt x="212" y="209"/>
                    <a:pt x="190" y="205"/>
                  </a:cubicBezTo>
                  <a:cubicBezTo>
                    <a:pt x="178" y="189"/>
                    <a:pt x="183" y="168"/>
                    <a:pt x="189" y="150"/>
                  </a:cubicBezTo>
                  <a:cubicBezTo>
                    <a:pt x="211" y="148"/>
                    <a:pt x="234" y="150"/>
                    <a:pt x="256" y="149"/>
                  </a:cubicBezTo>
                  <a:cubicBezTo>
                    <a:pt x="257" y="146"/>
                    <a:pt x="259" y="141"/>
                    <a:pt x="260" y="138"/>
                  </a:cubicBezTo>
                  <a:cubicBezTo>
                    <a:pt x="214" y="135"/>
                    <a:pt x="166" y="137"/>
                    <a:pt x="119" y="137"/>
                  </a:cubicBezTo>
                  <a:cubicBezTo>
                    <a:pt x="145" y="118"/>
                    <a:pt x="159" y="77"/>
                    <a:pt x="137" y="51"/>
                  </a:cubicBezTo>
                  <a:cubicBezTo>
                    <a:pt x="119" y="35"/>
                    <a:pt x="96" y="54"/>
                    <a:pt x="76" y="46"/>
                  </a:cubicBezTo>
                  <a:cubicBezTo>
                    <a:pt x="65" y="41"/>
                    <a:pt x="55" y="50"/>
                    <a:pt x="47" y="57"/>
                  </a:cubicBezTo>
                  <a:close/>
                  <a:moveTo>
                    <a:pt x="20" y="151"/>
                  </a:moveTo>
                  <a:cubicBezTo>
                    <a:pt x="24" y="150"/>
                    <a:pt x="31" y="149"/>
                    <a:pt x="34" y="149"/>
                  </a:cubicBezTo>
                  <a:cubicBezTo>
                    <a:pt x="28" y="168"/>
                    <a:pt x="28" y="188"/>
                    <a:pt x="34" y="207"/>
                  </a:cubicBezTo>
                  <a:cubicBezTo>
                    <a:pt x="31" y="207"/>
                    <a:pt x="24" y="206"/>
                    <a:pt x="21" y="205"/>
                  </a:cubicBezTo>
                  <a:cubicBezTo>
                    <a:pt x="13" y="188"/>
                    <a:pt x="13" y="168"/>
                    <a:pt x="20" y="151"/>
                  </a:cubicBezTo>
                  <a:close/>
                  <a:moveTo>
                    <a:pt x="52" y="209"/>
                  </a:moveTo>
                  <a:cubicBezTo>
                    <a:pt x="39" y="191"/>
                    <a:pt x="38" y="165"/>
                    <a:pt x="52" y="147"/>
                  </a:cubicBezTo>
                  <a:cubicBezTo>
                    <a:pt x="46" y="168"/>
                    <a:pt x="47" y="189"/>
                    <a:pt x="52" y="209"/>
                  </a:cubicBezTo>
                  <a:close/>
                  <a:moveTo>
                    <a:pt x="68" y="150"/>
                  </a:moveTo>
                  <a:cubicBezTo>
                    <a:pt x="104" y="148"/>
                    <a:pt x="140" y="149"/>
                    <a:pt x="176" y="149"/>
                  </a:cubicBezTo>
                  <a:cubicBezTo>
                    <a:pt x="168" y="168"/>
                    <a:pt x="169" y="188"/>
                    <a:pt x="175" y="207"/>
                  </a:cubicBezTo>
                  <a:cubicBezTo>
                    <a:pt x="139" y="206"/>
                    <a:pt x="103" y="207"/>
                    <a:pt x="67" y="207"/>
                  </a:cubicBezTo>
                  <a:cubicBezTo>
                    <a:pt x="59" y="189"/>
                    <a:pt x="55" y="166"/>
                    <a:pt x="68" y="150"/>
                  </a:cubicBezTo>
                  <a:close/>
                  <a:moveTo>
                    <a:pt x="130" y="219"/>
                  </a:moveTo>
                  <a:cubicBezTo>
                    <a:pt x="157" y="219"/>
                    <a:pt x="185" y="219"/>
                    <a:pt x="212" y="219"/>
                  </a:cubicBezTo>
                  <a:cubicBezTo>
                    <a:pt x="218" y="234"/>
                    <a:pt x="218" y="249"/>
                    <a:pt x="212" y="264"/>
                  </a:cubicBezTo>
                  <a:cubicBezTo>
                    <a:pt x="184" y="264"/>
                    <a:pt x="156" y="264"/>
                    <a:pt x="129" y="264"/>
                  </a:cubicBezTo>
                  <a:cubicBezTo>
                    <a:pt x="133" y="249"/>
                    <a:pt x="133" y="234"/>
                    <a:pt x="130" y="219"/>
                  </a:cubicBezTo>
                  <a:close/>
                  <a:moveTo>
                    <a:pt x="226" y="217"/>
                  </a:moveTo>
                  <a:cubicBezTo>
                    <a:pt x="248" y="220"/>
                    <a:pt x="244" y="249"/>
                    <a:pt x="237" y="264"/>
                  </a:cubicBezTo>
                  <a:cubicBezTo>
                    <a:pt x="234" y="264"/>
                    <a:pt x="228" y="264"/>
                    <a:pt x="226" y="264"/>
                  </a:cubicBezTo>
                  <a:cubicBezTo>
                    <a:pt x="230" y="249"/>
                    <a:pt x="229" y="233"/>
                    <a:pt x="226" y="217"/>
                  </a:cubicBezTo>
                  <a:close/>
                  <a:moveTo>
                    <a:pt x="194" y="156"/>
                  </a:moveTo>
                  <a:cubicBezTo>
                    <a:pt x="210" y="156"/>
                    <a:pt x="227" y="155"/>
                    <a:pt x="244" y="157"/>
                  </a:cubicBezTo>
                  <a:cubicBezTo>
                    <a:pt x="244" y="158"/>
                    <a:pt x="244" y="161"/>
                    <a:pt x="244" y="162"/>
                  </a:cubicBezTo>
                  <a:cubicBezTo>
                    <a:pt x="227" y="163"/>
                    <a:pt x="211" y="162"/>
                    <a:pt x="194" y="163"/>
                  </a:cubicBezTo>
                  <a:cubicBezTo>
                    <a:pt x="194" y="161"/>
                    <a:pt x="194" y="157"/>
                    <a:pt x="194" y="156"/>
                  </a:cubicBezTo>
                  <a:close/>
                  <a:moveTo>
                    <a:pt x="80" y="171"/>
                  </a:moveTo>
                  <a:cubicBezTo>
                    <a:pt x="86" y="167"/>
                    <a:pt x="101" y="166"/>
                    <a:pt x="104" y="173"/>
                  </a:cubicBezTo>
                  <a:cubicBezTo>
                    <a:pt x="98" y="176"/>
                    <a:pt x="83" y="178"/>
                    <a:pt x="80" y="171"/>
                  </a:cubicBezTo>
                  <a:close/>
                  <a:moveTo>
                    <a:pt x="186" y="176"/>
                  </a:moveTo>
                  <a:cubicBezTo>
                    <a:pt x="206" y="173"/>
                    <a:pt x="226" y="173"/>
                    <a:pt x="246" y="176"/>
                  </a:cubicBezTo>
                  <a:cubicBezTo>
                    <a:pt x="243" y="184"/>
                    <a:pt x="233" y="180"/>
                    <a:pt x="227" y="181"/>
                  </a:cubicBezTo>
                  <a:cubicBezTo>
                    <a:pt x="214" y="180"/>
                    <a:pt x="198" y="184"/>
                    <a:pt x="186" y="176"/>
                  </a:cubicBezTo>
                  <a:close/>
                  <a:moveTo>
                    <a:pt x="76" y="181"/>
                  </a:moveTo>
                  <a:cubicBezTo>
                    <a:pt x="87" y="181"/>
                    <a:pt x="99" y="177"/>
                    <a:pt x="108" y="185"/>
                  </a:cubicBezTo>
                  <a:cubicBezTo>
                    <a:pt x="97" y="186"/>
                    <a:pt x="84" y="191"/>
                    <a:pt x="76" y="181"/>
                  </a:cubicBezTo>
                  <a:close/>
                  <a:moveTo>
                    <a:pt x="193" y="193"/>
                  </a:moveTo>
                  <a:cubicBezTo>
                    <a:pt x="211" y="193"/>
                    <a:pt x="230" y="192"/>
                    <a:pt x="248" y="194"/>
                  </a:cubicBezTo>
                  <a:cubicBezTo>
                    <a:pt x="231" y="203"/>
                    <a:pt x="211" y="198"/>
                    <a:pt x="193" y="199"/>
                  </a:cubicBezTo>
                  <a:cubicBezTo>
                    <a:pt x="193" y="193"/>
                    <a:pt x="193" y="193"/>
                    <a:pt x="193" y="193"/>
                  </a:cubicBezTo>
                  <a:close/>
                  <a:moveTo>
                    <a:pt x="20" y="230"/>
                  </a:moveTo>
                  <a:cubicBezTo>
                    <a:pt x="29" y="220"/>
                    <a:pt x="46" y="227"/>
                    <a:pt x="58" y="225"/>
                  </a:cubicBezTo>
                  <a:cubicBezTo>
                    <a:pt x="77" y="227"/>
                    <a:pt x="99" y="220"/>
                    <a:pt x="116" y="231"/>
                  </a:cubicBezTo>
                  <a:cubicBezTo>
                    <a:pt x="84" y="232"/>
                    <a:pt x="52" y="233"/>
                    <a:pt x="20" y="230"/>
                  </a:cubicBezTo>
                  <a:close/>
                  <a:moveTo>
                    <a:pt x="160" y="237"/>
                  </a:moveTo>
                  <a:cubicBezTo>
                    <a:pt x="175" y="234"/>
                    <a:pt x="191" y="234"/>
                    <a:pt x="206" y="236"/>
                  </a:cubicBezTo>
                  <a:cubicBezTo>
                    <a:pt x="207" y="239"/>
                    <a:pt x="209" y="244"/>
                    <a:pt x="210" y="247"/>
                  </a:cubicBezTo>
                  <a:cubicBezTo>
                    <a:pt x="193" y="247"/>
                    <a:pt x="176" y="249"/>
                    <a:pt x="160" y="246"/>
                  </a:cubicBezTo>
                  <a:cubicBezTo>
                    <a:pt x="160" y="244"/>
                    <a:pt x="160" y="239"/>
                    <a:pt x="160" y="237"/>
                  </a:cubicBezTo>
                  <a:close/>
                  <a:moveTo>
                    <a:pt x="26" y="238"/>
                  </a:moveTo>
                  <a:cubicBezTo>
                    <a:pt x="56" y="239"/>
                    <a:pt x="88" y="234"/>
                    <a:pt x="118" y="241"/>
                  </a:cubicBezTo>
                  <a:cubicBezTo>
                    <a:pt x="88" y="249"/>
                    <a:pt x="56" y="243"/>
                    <a:pt x="26" y="245"/>
                  </a:cubicBezTo>
                  <a:cubicBezTo>
                    <a:pt x="26" y="243"/>
                    <a:pt x="26" y="240"/>
                    <a:pt x="26" y="238"/>
                  </a:cubicBezTo>
                  <a:close/>
                  <a:moveTo>
                    <a:pt x="18" y="253"/>
                  </a:moveTo>
                  <a:cubicBezTo>
                    <a:pt x="50" y="249"/>
                    <a:pt x="83" y="251"/>
                    <a:pt x="116" y="252"/>
                  </a:cubicBezTo>
                  <a:cubicBezTo>
                    <a:pt x="114" y="253"/>
                    <a:pt x="109" y="256"/>
                    <a:pt x="107" y="257"/>
                  </a:cubicBezTo>
                  <a:cubicBezTo>
                    <a:pt x="84" y="258"/>
                    <a:pt x="62" y="257"/>
                    <a:pt x="39" y="257"/>
                  </a:cubicBezTo>
                  <a:cubicBezTo>
                    <a:pt x="31" y="258"/>
                    <a:pt x="24" y="256"/>
                    <a:pt x="18" y="25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571793" y="3194608"/>
            <a:ext cx="653282" cy="653245"/>
            <a:chOff x="7570479" y="3494251"/>
            <a:chExt cx="653168" cy="653168"/>
          </a:xfrm>
        </p:grpSpPr>
        <p:sp>
          <p:nvSpPr>
            <p:cNvPr id="38" name="椭圆 37"/>
            <p:cNvSpPr/>
            <p:nvPr/>
          </p:nvSpPr>
          <p:spPr>
            <a:xfrm>
              <a:off x="7570479" y="3494251"/>
              <a:ext cx="653168" cy="6531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893"/>
            <p:cNvSpPr>
              <a:spLocks noEditPoints="1"/>
            </p:cNvSpPr>
            <p:nvPr/>
          </p:nvSpPr>
          <p:spPr bwMode="auto">
            <a:xfrm>
              <a:off x="7776407" y="3633003"/>
              <a:ext cx="241312" cy="415198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96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65" y="3354297"/>
            <a:ext cx="9144459" cy="17901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43334" y="3245032"/>
            <a:ext cx="218528" cy="2185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474327" y="3245032"/>
            <a:ext cx="218528" cy="2185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009068" y="3245032"/>
            <a:ext cx="218528" cy="2185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671411" y="1113613"/>
            <a:ext cx="7591737" cy="1987123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4" tIns="34291" rIns="68584" bIns="34291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4" tIns="34291" rIns="68584" bIns="34291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78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38094" tIns="38094" rIns="38094" bIns="38094" anchor="ctr"/>
            <a:lstStyle/>
            <a:p>
              <a:pPr defTabSz="342838">
                <a:defRPr/>
              </a:pPr>
              <a:endParaRPr lang="es-ES" sz="27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09" y="3405624"/>
              <a:ext cx="1510616" cy="36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7" y="3362393"/>
              <a:ext cx="1474501" cy="36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89" y="3333307"/>
              <a:ext cx="1577244" cy="368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891269" y="1742325"/>
              <a:ext cx="942946" cy="492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261344" y="1742325"/>
              <a:ext cx="942946" cy="492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015880" y="3969098"/>
            <a:ext cx="2072728" cy="48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56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5880" y="3754958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9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101845" y="3969098"/>
            <a:ext cx="2072728" cy="48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56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549736" y="3969098"/>
            <a:ext cx="2072728" cy="48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56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49737" y="3754958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9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01845" y="3754958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99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8DC0610-C75D-474D-91ED-61B8EAC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700861" y="1859316"/>
            <a:ext cx="2264861" cy="52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教学总结</a:t>
            </a:r>
            <a:endParaRPr lang="zh-CN" alt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0861" y="2321476"/>
            <a:ext cx="259201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</a:t>
            </a:r>
            <a:endParaRPr lang="zh-CN" altLang="en-US" sz="8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3733F6B0-E058-45C7-B289-6BDEFDB9087F}"/>
              </a:ext>
            </a:extLst>
          </p:cNvPr>
          <p:cNvSpPr/>
          <p:nvPr/>
        </p:nvSpPr>
        <p:spPr>
          <a:xfrm>
            <a:off x="1116410" y="1708298"/>
            <a:ext cx="1368390" cy="136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1" dirty="0">
                <a:solidFill>
                  <a:schemeClr val="accent1"/>
                </a:solidFill>
              </a:rPr>
              <a:t>04</a:t>
            </a:r>
            <a:endParaRPr lang="zh-CN" altLang="en-US" sz="480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67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462698" y="1637834"/>
            <a:ext cx="2199261" cy="2197193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632271" y="1812058"/>
            <a:ext cx="2477400" cy="185339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781681" y="1961468"/>
            <a:ext cx="1876661" cy="195576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473556" y="2110877"/>
            <a:ext cx="1745864" cy="180531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017575" y="2263906"/>
            <a:ext cx="2049335" cy="97762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473040" y="1635249"/>
            <a:ext cx="1443943" cy="145583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14888" tIns="14888" rIns="14888" bIns="14888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148888">
                <a:defRPr/>
              </a:pPr>
              <a:endParaRPr lang="es-ES" sz="39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6010926" y="1818260"/>
            <a:ext cx="1019536" cy="3117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6006790" y="1633697"/>
            <a:ext cx="845787" cy="1664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5829981" y="1659548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6362476" y="2819147"/>
            <a:ext cx="1019115" cy="3117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6357823" y="2634583"/>
            <a:ext cx="845788" cy="1664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6181015" y="2660434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5903393" y="3842780"/>
            <a:ext cx="1019536" cy="3117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5898739" y="3658216"/>
            <a:ext cx="846341" cy="1664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5721932" y="3684067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1303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094309" y="3883106"/>
            <a:ext cx="1055097" cy="271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2270011" y="3698025"/>
            <a:ext cx="874742" cy="144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3204724" y="3724392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1699849" y="2854303"/>
            <a:ext cx="1055097" cy="271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1875549" y="2669221"/>
            <a:ext cx="874742" cy="144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2793719" y="2695589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097410" y="1822397"/>
            <a:ext cx="1055097" cy="271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54"/>
              </a:spcBef>
            </a:pPr>
            <a:r>
              <a:rPr lang="zh-CN" altLang="en-US" sz="49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494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617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2274474" y="1637833"/>
            <a:ext cx="879067" cy="1447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7" tIns="12407" rIns="12407" bIns="1240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864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864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3207826" y="1663683"/>
            <a:ext cx="140620" cy="14062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190246">
              <a:lnSpc>
                <a:spcPct val="120000"/>
              </a:lnSpc>
              <a:defRPr/>
            </a:pPr>
            <a:endParaRPr lang="es-ES" sz="864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MH_Other_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4348350" y="1351258"/>
            <a:ext cx="511025" cy="512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1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4348350" y="2067441"/>
            <a:ext cx="511025" cy="512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1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4348350" y="2783623"/>
            <a:ext cx="511025" cy="512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1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4348350" y="3499806"/>
            <a:ext cx="511025" cy="512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1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6"/>
            </p:custDataLst>
          </p:nvPr>
        </p:nvSpPr>
        <p:spPr>
          <a:xfrm>
            <a:off x="5030062" y="1276400"/>
            <a:ext cx="2207028" cy="66183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教学分析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      单击输入标题</a:t>
            </a: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   </a:t>
            </a:r>
          </a:p>
        </p:txBody>
      </p:sp>
      <p:sp>
        <p:nvSpPr>
          <p:cNvPr id="21" name="MH_Text_2"/>
          <p:cNvSpPr/>
          <p:nvPr>
            <p:custDataLst>
              <p:tags r:id="rId7"/>
            </p:custDataLst>
          </p:nvPr>
        </p:nvSpPr>
        <p:spPr>
          <a:xfrm>
            <a:off x="5030063" y="2069540"/>
            <a:ext cx="1924650" cy="5079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教学方案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      单击输入标题</a:t>
            </a:r>
          </a:p>
        </p:txBody>
      </p:sp>
      <p:sp>
        <p:nvSpPr>
          <p:cNvPr id="22" name="MH_Text_3"/>
          <p:cNvSpPr/>
          <p:nvPr>
            <p:custDataLst>
              <p:tags r:id="rId8"/>
            </p:custDataLst>
          </p:nvPr>
        </p:nvSpPr>
        <p:spPr>
          <a:xfrm>
            <a:off x="5030063" y="2785723"/>
            <a:ext cx="1924650" cy="5079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教学内容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      单击输入标题</a:t>
            </a:r>
          </a:p>
        </p:txBody>
      </p:sp>
      <p:sp>
        <p:nvSpPr>
          <p:cNvPr id="23" name="MH_Text_4"/>
          <p:cNvSpPr/>
          <p:nvPr>
            <p:custDataLst>
              <p:tags r:id="rId9"/>
            </p:custDataLst>
          </p:nvPr>
        </p:nvSpPr>
        <p:spPr>
          <a:xfrm>
            <a:off x="5030063" y="3501905"/>
            <a:ext cx="1924650" cy="5079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23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教学总结</a:t>
            </a:r>
            <a:endParaRPr lang="en-US" altLang="zh-CN" sz="23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      单击输入标题</a:t>
            </a:r>
          </a:p>
        </p:txBody>
      </p:sp>
      <p:sp>
        <p:nvSpPr>
          <p:cNvPr id="25" name="MH_Others_1"/>
          <p:cNvSpPr txBox="1"/>
          <p:nvPr>
            <p:custDataLst>
              <p:tags r:id="rId10"/>
            </p:custDataLst>
          </p:nvPr>
        </p:nvSpPr>
        <p:spPr>
          <a:xfrm>
            <a:off x="1836490" y="2075206"/>
            <a:ext cx="2044019" cy="72241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701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26" name="MH_Others_2"/>
          <p:cNvSpPr txBox="1"/>
          <p:nvPr>
            <p:custDataLst>
              <p:tags r:id="rId11"/>
            </p:custDataLst>
          </p:nvPr>
        </p:nvSpPr>
        <p:spPr>
          <a:xfrm>
            <a:off x="1846813" y="2797620"/>
            <a:ext cx="2023371" cy="30647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426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4"/>
          <p:cNvGrpSpPr/>
          <p:nvPr/>
        </p:nvGrpSpPr>
        <p:grpSpPr>
          <a:xfrm>
            <a:off x="2026583" y="2953773"/>
            <a:ext cx="101962" cy="356848"/>
            <a:chOff x="2752726" y="4344988"/>
            <a:chExt cx="184150" cy="644525"/>
          </a:xfrm>
          <a:solidFill>
            <a:schemeClr val="accent1"/>
          </a:solidFill>
        </p:grpSpPr>
        <p:sp>
          <p:nvSpPr>
            <p:cNvPr id="66" name="Freeform 101"/>
            <p:cNvSpPr>
              <a:spLocks/>
            </p:cNvSpPr>
            <p:nvPr/>
          </p:nvSpPr>
          <p:spPr bwMode="auto">
            <a:xfrm>
              <a:off x="2762251" y="4427538"/>
              <a:ext cx="174625" cy="519113"/>
            </a:xfrm>
            <a:custGeom>
              <a:avLst/>
              <a:gdLst>
                <a:gd name="T0" fmla="*/ 34 w 110"/>
                <a:gd name="T1" fmla="*/ 267 h 327"/>
                <a:gd name="T2" fmla="*/ 67 w 110"/>
                <a:gd name="T3" fmla="*/ 327 h 327"/>
                <a:gd name="T4" fmla="*/ 95 w 110"/>
                <a:gd name="T5" fmla="*/ 323 h 327"/>
                <a:gd name="T6" fmla="*/ 110 w 110"/>
                <a:gd name="T7" fmla="*/ 256 h 327"/>
                <a:gd name="T8" fmla="*/ 76 w 110"/>
                <a:gd name="T9" fmla="*/ 0 h 327"/>
                <a:gd name="T10" fmla="*/ 0 w 110"/>
                <a:gd name="T11" fmla="*/ 10 h 327"/>
                <a:gd name="T12" fmla="*/ 34 w 110"/>
                <a:gd name="T13" fmla="*/ 26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327">
                  <a:moveTo>
                    <a:pt x="34" y="267"/>
                  </a:moveTo>
                  <a:lnTo>
                    <a:pt x="67" y="327"/>
                  </a:lnTo>
                  <a:lnTo>
                    <a:pt x="95" y="323"/>
                  </a:lnTo>
                  <a:lnTo>
                    <a:pt x="110" y="256"/>
                  </a:lnTo>
                  <a:lnTo>
                    <a:pt x="76" y="0"/>
                  </a:lnTo>
                  <a:lnTo>
                    <a:pt x="0" y="10"/>
                  </a:lnTo>
                  <a:lnTo>
                    <a:pt x="34" y="26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7" name="Freeform 102"/>
            <p:cNvSpPr>
              <a:spLocks/>
            </p:cNvSpPr>
            <p:nvPr/>
          </p:nvSpPr>
          <p:spPr bwMode="auto">
            <a:xfrm>
              <a:off x="2754313" y="4344988"/>
              <a:ext cx="128588" cy="146050"/>
            </a:xfrm>
            <a:custGeom>
              <a:avLst/>
              <a:gdLst>
                <a:gd name="T0" fmla="*/ 5 w 81"/>
                <a:gd name="T1" fmla="*/ 58 h 92"/>
                <a:gd name="T2" fmla="*/ 5 w 81"/>
                <a:gd name="T3" fmla="*/ 58 h 92"/>
                <a:gd name="T4" fmla="*/ 7 w 81"/>
                <a:gd name="T5" fmla="*/ 66 h 92"/>
                <a:gd name="T6" fmla="*/ 10 w 81"/>
                <a:gd name="T7" fmla="*/ 73 h 92"/>
                <a:gd name="T8" fmla="*/ 15 w 81"/>
                <a:gd name="T9" fmla="*/ 78 h 92"/>
                <a:gd name="T10" fmla="*/ 20 w 81"/>
                <a:gd name="T11" fmla="*/ 84 h 92"/>
                <a:gd name="T12" fmla="*/ 26 w 81"/>
                <a:gd name="T13" fmla="*/ 88 h 92"/>
                <a:gd name="T14" fmla="*/ 33 w 81"/>
                <a:gd name="T15" fmla="*/ 90 h 92"/>
                <a:gd name="T16" fmla="*/ 39 w 81"/>
                <a:gd name="T17" fmla="*/ 92 h 92"/>
                <a:gd name="T18" fmla="*/ 47 w 81"/>
                <a:gd name="T19" fmla="*/ 90 h 92"/>
                <a:gd name="T20" fmla="*/ 49 w 81"/>
                <a:gd name="T21" fmla="*/ 90 h 92"/>
                <a:gd name="T22" fmla="*/ 49 w 81"/>
                <a:gd name="T23" fmla="*/ 90 h 92"/>
                <a:gd name="T24" fmla="*/ 56 w 81"/>
                <a:gd name="T25" fmla="*/ 89 h 92"/>
                <a:gd name="T26" fmla="*/ 62 w 81"/>
                <a:gd name="T27" fmla="*/ 86 h 92"/>
                <a:gd name="T28" fmla="*/ 69 w 81"/>
                <a:gd name="T29" fmla="*/ 81 h 92"/>
                <a:gd name="T30" fmla="*/ 73 w 81"/>
                <a:gd name="T31" fmla="*/ 77 h 92"/>
                <a:gd name="T32" fmla="*/ 77 w 81"/>
                <a:gd name="T33" fmla="*/ 70 h 92"/>
                <a:gd name="T34" fmla="*/ 80 w 81"/>
                <a:gd name="T35" fmla="*/ 63 h 92"/>
                <a:gd name="T36" fmla="*/ 81 w 81"/>
                <a:gd name="T37" fmla="*/ 56 h 92"/>
                <a:gd name="T38" fmla="*/ 81 w 81"/>
                <a:gd name="T39" fmla="*/ 48 h 92"/>
                <a:gd name="T40" fmla="*/ 76 w 81"/>
                <a:gd name="T41" fmla="*/ 13 h 92"/>
                <a:gd name="T42" fmla="*/ 76 w 81"/>
                <a:gd name="T43" fmla="*/ 13 h 92"/>
                <a:gd name="T44" fmla="*/ 75 w 81"/>
                <a:gd name="T45" fmla="*/ 8 h 92"/>
                <a:gd name="T46" fmla="*/ 72 w 81"/>
                <a:gd name="T47" fmla="*/ 2 h 92"/>
                <a:gd name="T48" fmla="*/ 68 w 81"/>
                <a:gd name="T49" fmla="*/ 1 h 92"/>
                <a:gd name="T50" fmla="*/ 64 w 81"/>
                <a:gd name="T51" fmla="*/ 0 h 92"/>
                <a:gd name="T52" fmla="*/ 51 w 81"/>
                <a:gd name="T53" fmla="*/ 0 h 92"/>
                <a:gd name="T54" fmla="*/ 37 w 81"/>
                <a:gd name="T55" fmla="*/ 2 h 92"/>
                <a:gd name="T56" fmla="*/ 35 w 81"/>
                <a:gd name="T57" fmla="*/ 2 h 92"/>
                <a:gd name="T58" fmla="*/ 35 w 81"/>
                <a:gd name="T59" fmla="*/ 2 h 92"/>
                <a:gd name="T60" fmla="*/ 22 w 81"/>
                <a:gd name="T61" fmla="*/ 4 h 92"/>
                <a:gd name="T62" fmla="*/ 10 w 81"/>
                <a:gd name="T63" fmla="*/ 6 h 92"/>
                <a:gd name="T64" fmla="*/ 5 w 81"/>
                <a:gd name="T65" fmla="*/ 9 h 92"/>
                <a:gd name="T66" fmla="*/ 3 w 81"/>
                <a:gd name="T67" fmla="*/ 12 h 92"/>
                <a:gd name="T68" fmla="*/ 0 w 81"/>
                <a:gd name="T69" fmla="*/ 17 h 92"/>
                <a:gd name="T70" fmla="*/ 0 w 81"/>
                <a:gd name="T71" fmla="*/ 24 h 92"/>
                <a:gd name="T72" fmla="*/ 5 w 81"/>
                <a:gd name="T73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2">
                  <a:moveTo>
                    <a:pt x="5" y="58"/>
                  </a:moveTo>
                  <a:lnTo>
                    <a:pt x="5" y="58"/>
                  </a:lnTo>
                  <a:lnTo>
                    <a:pt x="7" y="66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3" y="90"/>
                  </a:lnTo>
                  <a:lnTo>
                    <a:pt x="39" y="92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56" y="89"/>
                  </a:lnTo>
                  <a:lnTo>
                    <a:pt x="62" y="86"/>
                  </a:lnTo>
                  <a:lnTo>
                    <a:pt x="69" y="81"/>
                  </a:lnTo>
                  <a:lnTo>
                    <a:pt x="73" y="77"/>
                  </a:lnTo>
                  <a:lnTo>
                    <a:pt x="77" y="70"/>
                  </a:lnTo>
                  <a:lnTo>
                    <a:pt x="80" y="63"/>
                  </a:lnTo>
                  <a:lnTo>
                    <a:pt x="81" y="56"/>
                  </a:lnTo>
                  <a:lnTo>
                    <a:pt x="81" y="48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8"/>
                  </a:lnTo>
                  <a:lnTo>
                    <a:pt x="72" y="2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2" y="4"/>
                  </a:lnTo>
                  <a:lnTo>
                    <a:pt x="10" y="6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5" y="5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Freeform 103"/>
            <p:cNvSpPr>
              <a:spLocks/>
            </p:cNvSpPr>
            <p:nvPr/>
          </p:nvSpPr>
          <p:spPr bwMode="auto">
            <a:xfrm>
              <a:off x="2752726" y="4394200"/>
              <a:ext cx="149225" cy="142875"/>
            </a:xfrm>
            <a:custGeom>
              <a:avLst/>
              <a:gdLst>
                <a:gd name="T0" fmla="*/ 11 w 94"/>
                <a:gd name="T1" fmla="*/ 90 h 90"/>
                <a:gd name="T2" fmla="*/ 94 w 94"/>
                <a:gd name="T3" fmla="*/ 80 h 90"/>
                <a:gd name="T4" fmla="*/ 84 w 94"/>
                <a:gd name="T5" fmla="*/ 0 h 90"/>
                <a:gd name="T6" fmla="*/ 0 w 94"/>
                <a:gd name="T7" fmla="*/ 11 h 90"/>
                <a:gd name="T8" fmla="*/ 11 w 9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0">
                  <a:moveTo>
                    <a:pt x="11" y="90"/>
                  </a:moveTo>
                  <a:lnTo>
                    <a:pt x="94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9" name="Freeform 104"/>
            <p:cNvSpPr>
              <a:spLocks/>
            </p:cNvSpPr>
            <p:nvPr/>
          </p:nvSpPr>
          <p:spPr bwMode="auto">
            <a:xfrm>
              <a:off x="2868613" y="4933950"/>
              <a:ext cx="44450" cy="55563"/>
            </a:xfrm>
            <a:custGeom>
              <a:avLst/>
              <a:gdLst>
                <a:gd name="T0" fmla="*/ 28 w 28"/>
                <a:gd name="T1" fmla="*/ 2 h 35"/>
                <a:gd name="T2" fmla="*/ 28 w 28"/>
                <a:gd name="T3" fmla="*/ 2 h 35"/>
                <a:gd name="T4" fmla="*/ 27 w 28"/>
                <a:gd name="T5" fmla="*/ 14 h 35"/>
                <a:gd name="T6" fmla="*/ 21 w 28"/>
                <a:gd name="T7" fmla="*/ 31 h 35"/>
                <a:gd name="T8" fmla="*/ 21 w 28"/>
                <a:gd name="T9" fmla="*/ 31 h 35"/>
                <a:gd name="T10" fmla="*/ 20 w 28"/>
                <a:gd name="T11" fmla="*/ 35 h 35"/>
                <a:gd name="T12" fmla="*/ 19 w 28"/>
                <a:gd name="T13" fmla="*/ 35 h 35"/>
                <a:gd name="T14" fmla="*/ 16 w 28"/>
                <a:gd name="T15" fmla="*/ 35 h 35"/>
                <a:gd name="T16" fmla="*/ 13 w 28"/>
                <a:gd name="T17" fmla="*/ 32 h 35"/>
                <a:gd name="T18" fmla="*/ 11 w 28"/>
                <a:gd name="T19" fmla="*/ 27 h 35"/>
                <a:gd name="T20" fmla="*/ 0 w 28"/>
                <a:gd name="T21" fmla="*/ 8 h 35"/>
                <a:gd name="T22" fmla="*/ 0 w 28"/>
                <a:gd name="T23" fmla="*/ 8 h 35"/>
                <a:gd name="T24" fmla="*/ 3 w 28"/>
                <a:gd name="T25" fmla="*/ 5 h 35"/>
                <a:gd name="T26" fmla="*/ 8 w 28"/>
                <a:gd name="T27" fmla="*/ 2 h 35"/>
                <a:gd name="T28" fmla="*/ 12 w 28"/>
                <a:gd name="T29" fmla="*/ 1 h 35"/>
                <a:gd name="T30" fmla="*/ 16 w 28"/>
                <a:gd name="T31" fmla="*/ 0 h 35"/>
                <a:gd name="T32" fmla="*/ 23 w 28"/>
                <a:gd name="T33" fmla="*/ 0 h 35"/>
                <a:gd name="T34" fmla="*/ 28 w 28"/>
                <a:gd name="T35" fmla="*/ 2 h 35"/>
                <a:gd name="T36" fmla="*/ 28 w 28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35">
                  <a:moveTo>
                    <a:pt x="28" y="2"/>
                  </a:moveTo>
                  <a:lnTo>
                    <a:pt x="28" y="2"/>
                  </a:lnTo>
                  <a:lnTo>
                    <a:pt x="27" y="14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2"/>
                  </a:lnTo>
                  <a:lnTo>
                    <a:pt x="1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5"/>
                  </a:lnTo>
                  <a:lnTo>
                    <a:pt x="8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4" name="组合 69"/>
          <p:cNvGrpSpPr/>
          <p:nvPr/>
        </p:nvGrpSpPr>
        <p:grpSpPr>
          <a:xfrm>
            <a:off x="1689054" y="3278100"/>
            <a:ext cx="783174" cy="853445"/>
            <a:chOff x="2143126" y="4930775"/>
            <a:chExt cx="1414463" cy="1541463"/>
          </a:xfrm>
          <a:solidFill>
            <a:schemeClr val="tx2"/>
          </a:solidFill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>
              <a:off x="2143126" y="5083175"/>
              <a:ext cx="1414463" cy="1257300"/>
            </a:xfrm>
            <a:custGeom>
              <a:avLst/>
              <a:gdLst>
                <a:gd name="T0" fmla="*/ 334 w 891"/>
                <a:gd name="T1" fmla="*/ 790 h 792"/>
                <a:gd name="T2" fmla="*/ 228 w 891"/>
                <a:gd name="T3" fmla="*/ 775 h 792"/>
                <a:gd name="T4" fmla="*/ 212 w 891"/>
                <a:gd name="T5" fmla="*/ 764 h 792"/>
                <a:gd name="T6" fmla="*/ 190 w 891"/>
                <a:gd name="T7" fmla="*/ 734 h 792"/>
                <a:gd name="T8" fmla="*/ 110 w 891"/>
                <a:gd name="T9" fmla="*/ 683 h 792"/>
                <a:gd name="T10" fmla="*/ 65 w 891"/>
                <a:gd name="T11" fmla="*/ 631 h 792"/>
                <a:gd name="T12" fmla="*/ 56 w 891"/>
                <a:gd name="T13" fmla="*/ 597 h 792"/>
                <a:gd name="T14" fmla="*/ 61 w 891"/>
                <a:gd name="T15" fmla="*/ 560 h 792"/>
                <a:gd name="T16" fmla="*/ 45 w 891"/>
                <a:gd name="T17" fmla="*/ 545 h 792"/>
                <a:gd name="T18" fmla="*/ 26 w 891"/>
                <a:gd name="T19" fmla="*/ 528 h 792"/>
                <a:gd name="T20" fmla="*/ 48 w 891"/>
                <a:gd name="T21" fmla="*/ 513 h 792"/>
                <a:gd name="T22" fmla="*/ 61 w 891"/>
                <a:gd name="T23" fmla="*/ 501 h 792"/>
                <a:gd name="T24" fmla="*/ 56 w 891"/>
                <a:gd name="T25" fmla="*/ 465 h 792"/>
                <a:gd name="T26" fmla="*/ 65 w 891"/>
                <a:gd name="T27" fmla="*/ 442 h 792"/>
                <a:gd name="T28" fmla="*/ 48 w 891"/>
                <a:gd name="T29" fmla="*/ 435 h 792"/>
                <a:gd name="T30" fmla="*/ 23 w 891"/>
                <a:gd name="T31" fmla="*/ 425 h 792"/>
                <a:gd name="T32" fmla="*/ 34 w 891"/>
                <a:gd name="T33" fmla="*/ 405 h 792"/>
                <a:gd name="T34" fmla="*/ 56 w 891"/>
                <a:gd name="T35" fmla="*/ 393 h 792"/>
                <a:gd name="T36" fmla="*/ 55 w 891"/>
                <a:gd name="T37" fmla="*/ 365 h 792"/>
                <a:gd name="T38" fmla="*/ 56 w 891"/>
                <a:gd name="T39" fmla="*/ 343 h 792"/>
                <a:gd name="T40" fmla="*/ 53 w 891"/>
                <a:gd name="T41" fmla="*/ 320 h 792"/>
                <a:gd name="T42" fmla="*/ 32 w 891"/>
                <a:gd name="T43" fmla="*/ 310 h 792"/>
                <a:gd name="T44" fmla="*/ 36 w 891"/>
                <a:gd name="T45" fmla="*/ 291 h 792"/>
                <a:gd name="T46" fmla="*/ 60 w 891"/>
                <a:gd name="T47" fmla="*/ 281 h 792"/>
                <a:gd name="T48" fmla="*/ 64 w 891"/>
                <a:gd name="T49" fmla="*/ 262 h 792"/>
                <a:gd name="T50" fmla="*/ 61 w 891"/>
                <a:gd name="T51" fmla="*/ 245 h 792"/>
                <a:gd name="T52" fmla="*/ 71 w 891"/>
                <a:gd name="T53" fmla="*/ 218 h 792"/>
                <a:gd name="T54" fmla="*/ 59 w 891"/>
                <a:gd name="T55" fmla="*/ 214 h 792"/>
                <a:gd name="T56" fmla="*/ 34 w 891"/>
                <a:gd name="T57" fmla="*/ 203 h 792"/>
                <a:gd name="T58" fmla="*/ 0 w 891"/>
                <a:gd name="T59" fmla="*/ 0 h 792"/>
                <a:gd name="T60" fmla="*/ 873 w 891"/>
                <a:gd name="T61" fmla="*/ 147 h 792"/>
                <a:gd name="T62" fmla="*/ 854 w 891"/>
                <a:gd name="T63" fmla="*/ 164 h 792"/>
                <a:gd name="T64" fmla="*/ 835 w 891"/>
                <a:gd name="T65" fmla="*/ 168 h 792"/>
                <a:gd name="T66" fmla="*/ 832 w 891"/>
                <a:gd name="T67" fmla="*/ 180 h 792"/>
                <a:gd name="T68" fmla="*/ 839 w 891"/>
                <a:gd name="T69" fmla="*/ 205 h 792"/>
                <a:gd name="T70" fmla="*/ 832 w 891"/>
                <a:gd name="T71" fmla="*/ 228 h 792"/>
                <a:gd name="T72" fmla="*/ 848 w 891"/>
                <a:gd name="T73" fmla="*/ 237 h 792"/>
                <a:gd name="T74" fmla="*/ 871 w 891"/>
                <a:gd name="T75" fmla="*/ 254 h 792"/>
                <a:gd name="T76" fmla="*/ 854 w 891"/>
                <a:gd name="T77" fmla="*/ 271 h 792"/>
                <a:gd name="T78" fmla="*/ 841 w 891"/>
                <a:gd name="T79" fmla="*/ 281 h 792"/>
                <a:gd name="T80" fmla="*/ 845 w 891"/>
                <a:gd name="T81" fmla="*/ 310 h 792"/>
                <a:gd name="T82" fmla="*/ 841 w 891"/>
                <a:gd name="T83" fmla="*/ 336 h 792"/>
                <a:gd name="T84" fmla="*/ 856 w 891"/>
                <a:gd name="T85" fmla="*/ 355 h 792"/>
                <a:gd name="T86" fmla="*/ 877 w 891"/>
                <a:gd name="T87" fmla="*/ 369 h 792"/>
                <a:gd name="T88" fmla="*/ 863 w 891"/>
                <a:gd name="T89" fmla="*/ 386 h 792"/>
                <a:gd name="T90" fmla="*/ 836 w 891"/>
                <a:gd name="T91" fmla="*/ 390 h 792"/>
                <a:gd name="T92" fmla="*/ 843 w 891"/>
                <a:gd name="T93" fmla="*/ 411 h 792"/>
                <a:gd name="T94" fmla="*/ 841 w 891"/>
                <a:gd name="T95" fmla="*/ 435 h 792"/>
                <a:gd name="T96" fmla="*/ 844 w 891"/>
                <a:gd name="T97" fmla="*/ 463 h 792"/>
                <a:gd name="T98" fmla="*/ 867 w 891"/>
                <a:gd name="T99" fmla="*/ 474 h 792"/>
                <a:gd name="T100" fmla="*/ 870 w 891"/>
                <a:gd name="T101" fmla="*/ 490 h 792"/>
                <a:gd name="T102" fmla="*/ 845 w 891"/>
                <a:gd name="T103" fmla="*/ 503 h 792"/>
                <a:gd name="T104" fmla="*/ 841 w 891"/>
                <a:gd name="T105" fmla="*/ 535 h 792"/>
                <a:gd name="T106" fmla="*/ 844 w 891"/>
                <a:gd name="T107" fmla="*/ 554 h 792"/>
                <a:gd name="T108" fmla="*/ 858 w 891"/>
                <a:gd name="T109" fmla="*/ 572 h 792"/>
                <a:gd name="T110" fmla="*/ 856 w 891"/>
                <a:gd name="T111" fmla="*/ 595 h 792"/>
                <a:gd name="T112" fmla="*/ 820 w 891"/>
                <a:gd name="T113" fmla="*/ 653 h 792"/>
                <a:gd name="T114" fmla="*/ 776 w 891"/>
                <a:gd name="T115" fmla="*/ 695 h 792"/>
                <a:gd name="T116" fmla="*/ 711 w 891"/>
                <a:gd name="T117" fmla="*/ 742 h 792"/>
                <a:gd name="T118" fmla="*/ 695 w 891"/>
                <a:gd name="T119" fmla="*/ 764 h 792"/>
                <a:gd name="T120" fmla="*/ 675 w 891"/>
                <a:gd name="T121" fmla="*/ 775 h 792"/>
                <a:gd name="T122" fmla="*/ 548 w 891"/>
                <a:gd name="T123" fmla="*/ 79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1" h="792">
                  <a:moveTo>
                    <a:pt x="435" y="792"/>
                  </a:moveTo>
                  <a:lnTo>
                    <a:pt x="435" y="792"/>
                  </a:lnTo>
                  <a:lnTo>
                    <a:pt x="370" y="791"/>
                  </a:lnTo>
                  <a:lnTo>
                    <a:pt x="334" y="790"/>
                  </a:lnTo>
                  <a:lnTo>
                    <a:pt x="298" y="787"/>
                  </a:lnTo>
                  <a:lnTo>
                    <a:pt x="266" y="783"/>
                  </a:lnTo>
                  <a:lnTo>
                    <a:pt x="237" y="778"/>
                  </a:lnTo>
                  <a:lnTo>
                    <a:pt x="228" y="775"/>
                  </a:lnTo>
                  <a:lnTo>
                    <a:pt x="220" y="772"/>
                  </a:lnTo>
                  <a:lnTo>
                    <a:pt x="213" y="768"/>
                  </a:lnTo>
                  <a:lnTo>
                    <a:pt x="212" y="764"/>
                  </a:lnTo>
                  <a:lnTo>
                    <a:pt x="212" y="764"/>
                  </a:lnTo>
                  <a:lnTo>
                    <a:pt x="209" y="756"/>
                  </a:lnTo>
                  <a:lnTo>
                    <a:pt x="205" y="749"/>
                  </a:lnTo>
                  <a:lnTo>
                    <a:pt x="198" y="741"/>
                  </a:lnTo>
                  <a:lnTo>
                    <a:pt x="190" y="734"/>
                  </a:lnTo>
                  <a:lnTo>
                    <a:pt x="164" y="717"/>
                  </a:lnTo>
                  <a:lnTo>
                    <a:pt x="129" y="695"/>
                  </a:lnTo>
                  <a:lnTo>
                    <a:pt x="129" y="695"/>
                  </a:lnTo>
                  <a:lnTo>
                    <a:pt x="110" y="683"/>
                  </a:lnTo>
                  <a:lnTo>
                    <a:pt x="95" y="669"/>
                  </a:lnTo>
                  <a:lnTo>
                    <a:pt x="82" y="657"/>
                  </a:lnTo>
                  <a:lnTo>
                    <a:pt x="72" y="643"/>
                  </a:lnTo>
                  <a:lnTo>
                    <a:pt x="65" y="631"/>
                  </a:lnTo>
                  <a:lnTo>
                    <a:pt x="60" y="619"/>
                  </a:lnTo>
                  <a:lnTo>
                    <a:pt x="57" y="608"/>
                  </a:lnTo>
                  <a:lnTo>
                    <a:pt x="56" y="597"/>
                  </a:lnTo>
                  <a:lnTo>
                    <a:pt x="56" y="597"/>
                  </a:lnTo>
                  <a:lnTo>
                    <a:pt x="57" y="589"/>
                  </a:lnTo>
                  <a:lnTo>
                    <a:pt x="59" y="581"/>
                  </a:lnTo>
                  <a:lnTo>
                    <a:pt x="61" y="566"/>
                  </a:lnTo>
                  <a:lnTo>
                    <a:pt x="61" y="560"/>
                  </a:lnTo>
                  <a:lnTo>
                    <a:pt x="59" y="554"/>
                  </a:lnTo>
                  <a:lnTo>
                    <a:pt x="55" y="549"/>
                  </a:lnTo>
                  <a:lnTo>
                    <a:pt x="45" y="545"/>
                  </a:lnTo>
                  <a:lnTo>
                    <a:pt x="45" y="545"/>
                  </a:lnTo>
                  <a:lnTo>
                    <a:pt x="36" y="541"/>
                  </a:lnTo>
                  <a:lnTo>
                    <a:pt x="30" y="537"/>
                  </a:lnTo>
                  <a:lnTo>
                    <a:pt x="28" y="532"/>
                  </a:lnTo>
                  <a:lnTo>
                    <a:pt x="26" y="528"/>
                  </a:lnTo>
                  <a:lnTo>
                    <a:pt x="29" y="524"/>
                  </a:lnTo>
                  <a:lnTo>
                    <a:pt x="33" y="522"/>
                  </a:lnTo>
                  <a:lnTo>
                    <a:pt x="40" y="518"/>
                  </a:lnTo>
                  <a:lnTo>
                    <a:pt x="48" y="513"/>
                  </a:lnTo>
                  <a:lnTo>
                    <a:pt x="48" y="513"/>
                  </a:lnTo>
                  <a:lnTo>
                    <a:pt x="55" y="511"/>
                  </a:lnTo>
                  <a:lnTo>
                    <a:pt x="59" y="505"/>
                  </a:lnTo>
                  <a:lnTo>
                    <a:pt x="61" y="501"/>
                  </a:lnTo>
                  <a:lnTo>
                    <a:pt x="61" y="496"/>
                  </a:lnTo>
                  <a:lnTo>
                    <a:pt x="59" y="482"/>
                  </a:lnTo>
                  <a:lnTo>
                    <a:pt x="57" y="474"/>
                  </a:lnTo>
                  <a:lnTo>
                    <a:pt x="56" y="465"/>
                  </a:lnTo>
                  <a:lnTo>
                    <a:pt x="56" y="465"/>
                  </a:lnTo>
                  <a:lnTo>
                    <a:pt x="57" y="457"/>
                  </a:lnTo>
                  <a:lnTo>
                    <a:pt x="60" y="450"/>
                  </a:lnTo>
                  <a:lnTo>
                    <a:pt x="65" y="442"/>
                  </a:lnTo>
                  <a:lnTo>
                    <a:pt x="65" y="439"/>
                  </a:lnTo>
                  <a:lnTo>
                    <a:pt x="64" y="436"/>
                  </a:lnTo>
                  <a:lnTo>
                    <a:pt x="59" y="435"/>
                  </a:lnTo>
                  <a:lnTo>
                    <a:pt x="48" y="435"/>
                  </a:lnTo>
                  <a:lnTo>
                    <a:pt x="48" y="435"/>
                  </a:lnTo>
                  <a:lnTo>
                    <a:pt x="36" y="432"/>
                  </a:lnTo>
                  <a:lnTo>
                    <a:pt x="28" y="430"/>
                  </a:lnTo>
                  <a:lnTo>
                    <a:pt x="23" y="425"/>
                  </a:lnTo>
                  <a:lnTo>
                    <a:pt x="22" y="420"/>
                  </a:lnTo>
                  <a:lnTo>
                    <a:pt x="23" y="415"/>
                  </a:lnTo>
                  <a:lnTo>
                    <a:pt x="28" y="409"/>
                  </a:lnTo>
                  <a:lnTo>
                    <a:pt x="34" y="405"/>
                  </a:lnTo>
                  <a:lnTo>
                    <a:pt x="42" y="401"/>
                  </a:lnTo>
                  <a:lnTo>
                    <a:pt x="42" y="401"/>
                  </a:lnTo>
                  <a:lnTo>
                    <a:pt x="51" y="397"/>
                  </a:lnTo>
                  <a:lnTo>
                    <a:pt x="56" y="393"/>
                  </a:lnTo>
                  <a:lnTo>
                    <a:pt x="59" y="389"/>
                  </a:lnTo>
                  <a:lnTo>
                    <a:pt x="59" y="384"/>
                  </a:lnTo>
                  <a:lnTo>
                    <a:pt x="56" y="371"/>
                  </a:lnTo>
                  <a:lnTo>
                    <a:pt x="55" y="365"/>
                  </a:lnTo>
                  <a:lnTo>
                    <a:pt x="55" y="356"/>
                  </a:lnTo>
                  <a:lnTo>
                    <a:pt x="55" y="356"/>
                  </a:lnTo>
                  <a:lnTo>
                    <a:pt x="55" y="350"/>
                  </a:lnTo>
                  <a:lnTo>
                    <a:pt x="56" y="343"/>
                  </a:lnTo>
                  <a:lnTo>
                    <a:pt x="59" y="332"/>
                  </a:lnTo>
                  <a:lnTo>
                    <a:pt x="59" y="328"/>
                  </a:lnTo>
                  <a:lnTo>
                    <a:pt x="57" y="324"/>
                  </a:lnTo>
                  <a:lnTo>
                    <a:pt x="53" y="320"/>
                  </a:lnTo>
                  <a:lnTo>
                    <a:pt x="45" y="317"/>
                  </a:lnTo>
                  <a:lnTo>
                    <a:pt x="45" y="317"/>
                  </a:lnTo>
                  <a:lnTo>
                    <a:pt x="37" y="314"/>
                  </a:lnTo>
                  <a:lnTo>
                    <a:pt x="32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30" y="296"/>
                  </a:lnTo>
                  <a:lnTo>
                    <a:pt x="36" y="291"/>
                  </a:lnTo>
                  <a:lnTo>
                    <a:pt x="42" y="287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60" y="281"/>
                  </a:lnTo>
                  <a:lnTo>
                    <a:pt x="65" y="278"/>
                  </a:lnTo>
                  <a:lnTo>
                    <a:pt x="68" y="275"/>
                  </a:lnTo>
                  <a:lnTo>
                    <a:pt x="68" y="271"/>
                  </a:lnTo>
                  <a:lnTo>
                    <a:pt x="64" y="262"/>
                  </a:lnTo>
                  <a:lnTo>
                    <a:pt x="63" y="256"/>
                  </a:lnTo>
                  <a:lnTo>
                    <a:pt x="61" y="251"/>
                  </a:lnTo>
                  <a:lnTo>
                    <a:pt x="61" y="251"/>
                  </a:lnTo>
                  <a:lnTo>
                    <a:pt x="61" y="245"/>
                  </a:lnTo>
                  <a:lnTo>
                    <a:pt x="63" y="239"/>
                  </a:lnTo>
                  <a:lnTo>
                    <a:pt x="68" y="228"/>
                  </a:lnTo>
                  <a:lnTo>
                    <a:pt x="70" y="222"/>
                  </a:lnTo>
                  <a:lnTo>
                    <a:pt x="71" y="218"/>
                  </a:lnTo>
                  <a:lnTo>
                    <a:pt x="70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59" y="214"/>
                  </a:lnTo>
                  <a:lnTo>
                    <a:pt x="53" y="213"/>
                  </a:lnTo>
                  <a:lnTo>
                    <a:pt x="46" y="210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30" y="198"/>
                  </a:lnTo>
                  <a:lnTo>
                    <a:pt x="28" y="193"/>
                  </a:lnTo>
                  <a:lnTo>
                    <a:pt x="25" y="187"/>
                  </a:lnTo>
                  <a:lnTo>
                    <a:pt x="0" y="0"/>
                  </a:lnTo>
                  <a:lnTo>
                    <a:pt x="891" y="0"/>
                  </a:lnTo>
                  <a:lnTo>
                    <a:pt x="874" y="140"/>
                  </a:lnTo>
                  <a:lnTo>
                    <a:pt x="874" y="140"/>
                  </a:lnTo>
                  <a:lnTo>
                    <a:pt x="873" y="147"/>
                  </a:lnTo>
                  <a:lnTo>
                    <a:pt x="870" y="152"/>
                  </a:lnTo>
                  <a:lnTo>
                    <a:pt x="864" y="157"/>
                  </a:lnTo>
                  <a:lnTo>
                    <a:pt x="859" y="161"/>
                  </a:lnTo>
                  <a:lnTo>
                    <a:pt x="854" y="164"/>
                  </a:lnTo>
                  <a:lnTo>
                    <a:pt x="847" y="167"/>
                  </a:lnTo>
                  <a:lnTo>
                    <a:pt x="840" y="168"/>
                  </a:lnTo>
                  <a:lnTo>
                    <a:pt x="835" y="168"/>
                  </a:lnTo>
                  <a:lnTo>
                    <a:pt x="835" y="168"/>
                  </a:lnTo>
                  <a:lnTo>
                    <a:pt x="831" y="170"/>
                  </a:lnTo>
                  <a:lnTo>
                    <a:pt x="829" y="172"/>
                  </a:lnTo>
                  <a:lnTo>
                    <a:pt x="829" y="176"/>
                  </a:lnTo>
                  <a:lnTo>
                    <a:pt x="832" y="180"/>
                  </a:lnTo>
                  <a:lnTo>
                    <a:pt x="837" y="193"/>
                  </a:lnTo>
                  <a:lnTo>
                    <a:pt x="839" y="198"/>
                  </a:lnTo>
                  <a:lnTo>
                    <a:pt x="839" y="205"/>
                  </a:lnTo>
                  <a:lnTo>
                    <a:pt x="839" y="205"/>
                  </a:lnTo>
                  <a:lnTo>
                    <a:pt x="837" y="210"/>
                  </a:lnTo>
                  <a:lnTo>
                    <a:pt x="835" y="216"/>
                  </a:lnTo>
                  <a:lnTo>
                    <a:pt x="832" y="224"/>
                  </a:lnTo>
                  <a:lnTo>
                    <a:pt x="832" y="228"/>
                  </a:lnTo>
                  <a:lnTo>
                    <a:pt x="833" y="232"/>
                  </a:lnTo>
                  <a:lnTo>
                    <a:pt x="839" y="235"/>
                  </a:lnTo>
                  <a:lnTo>
                    <a:pt x="848" y="237"/>
                  </a:lnTo>
                  <a:lnTo>
                    <a:pt x="848" y="237"/>
                  </a:lnTo>
                  <a:lnTo>
                    <a:pt x="858" y="240"/>
                  </a:lnTo>
                  <a:lnTo>
                    <a:pt x="864" y="244"/>
                  </a:lnTo>
                  <a:lnTo>
                    <a:pt x="868" y="249"/>
                  </a:lnTo>
                  <a:lnTo>
                    <a:pt x="871" y="254"/>
                  </a:lnTo>
                  <a:lnTo>
                    <a:pt x="870" y="259"/>
                  </a:lnTo>
                  <a:lnTo>
                    <a:pt x="867" y="263"/>
                  </a:lnTo>
                  <a:lnTo>
                    <a:pt x="862" y="267"/>
                  </a:lnTo>
                  <a:lnTo>
                    <a:pt x="854" y="271"/>
                  </a:lnTo>
                  <a:lnTo>
                    <a:pt x="854" y="271"/>
                  </a:lnTo>
                  <a:lnTo>
                    <a:pt x="847" y="274"/>
                  </a:lnTo>
                  <a:lnTo>
                    <a:pt x="843" y="277"/>
                  </a:lnTo>
                  <a:lnTo>
                    <a:pt x="841" y="281"/>
                  </a:lnTo>
                  <a:lnTo>
                    <a:pt x="840" y="286"/>
                  </a:lnTo>
                  <a:lnTo>
                    <a:pt x="843" y="297"/>
                  </a:lnTo>
                  <a:lnTo>
                    <a:pt x="844" y="304"/>
                  </a:lnTo>
                  <a:lnTo>
                    <a:pt x="845" y="310"/>
                  </a:lnTo>
                  <a:lnTo>
                    <a:pt x="845" y="310"/>
                  </a:lnTo>
                  <a:lnTo>
                    <a:pt x="844" y="317"/>
                  </a:lnTo>
                  <a:lnTo>
                    <a:pt x="843" y="324"/>
                  </a:lnTo>
                  <a:lnTo>
                    <a:pt x="841" y="336"/>
                  </a:lnTo>
                  <a:lnTo>
                    <a:pt x="841" y="342"/>
                  </a:lnTo>
                  <a:lnTo>
                    <a:pt x="844" y="347"/>
                  </a:lnTo>
                  <a:lnTo>
                    <a:pt x="848" y="351"/>
                  </a:lnTo>
                  <a:lnTo>
                    <a:pt x="856" y="355"/>
                  </a:lnTo>
                  <a:lnTo>
                    <a:pt x="856" y="355"/>
                  </a:lnTo>
                  <a:lnTo>
                    <a:pt x="866" y="359"/>
                  </a:lnTo>
                  <a:lnTo>
                    <a:pt x="873" y="363"/>
                  </a:lnTo>
                  <a:lnTo>
                    <a:pt x="877" y="369"/>
                  </a:lnTo>
                  <a:lnTo>
                    <a:pt x="878" y="374"/>
                  </a:lnTo>
                  <a:lnTo>
                    <a:pt x="877" y="378"/>
                  </a:lnTo>
                  <a:lnTo>
                    <a:pt x="871" y="384"/>
                  </a:lnTo>
                  <a:lnTo>
                    <a:pt x="863" y="386"/>
                  </a:lnTo>
                  <a:lnTo>
                    <a:pt x="852" y="388"/>
                  </a:lnTo>
                  <a:lnTo>
                    <a:pt x="852" y="388"/>
                  </a:lnTo>
                  <a:lnTo>
                    <a:pt x="841" y="389"/>
                  </a:lnTo>
                  <a:lnTo>
                    <a:pt x="836" y="390"/>
                  </a:lnTo>
                  <a:lnTo>
                    <a:pt x="833" y="392"/>
                  </a:lnTo>
                  <a:lnTo>
                    <a:pt x="835" y="396"/>
                  </a:lnTo>
                  <a:lnTo>
                    <a:pt x="840" y="404"/>
                  </a:lnTo>
                  <a:lnTo>
                    <a:pt x="843" y="411"/>
                  </a:lnTo>
                  <a:lnTo>
                    <a:pt x="843" y="419"/>
                  </a:lnTo>
                  <a:lnTo>
                    <a:pt x="843" y="419"/>
                  </a:lnTo>
                  <a:lnTo>
                    <a:pt x="843" y="428"/>
                  </a:lnTo>
                  <a:lnTo>
                    <a:pt x="841" y="435"/>
                  </a:lnTo>
                  <a:lnTo>
                    <a:pt x="839" y="449"/>
                  </a:lnTo>
                  <a:lnTo>
                    <a:pt x="839" y="455"/>
                  </a:lnTo>
                  <a:lnTo>
                    <a:pt x="840" y="459"/>
                  </a:lnTo>
                  <a:lnTo>
                    <a:pt x="844" y="463"/>
                  </a:lnTo>
                  <a:lnTo>
                    <a:pt x="852" y="467"/>
                  </a:lnTo>
                  <a:lnTo>
                    <a:pt x="852" y="467"/>
                  </a:lnTo>
                  <a:lnTo>
                    <a:pt x="860" y="472"/>
                  </a:lnTo>
                  <a:lnTo>
                    <a:pt x="867" y="474"/>
                  </a:lnTo>
                  <a:lnTo>
                    <a:pt x="871" y="478"/>
                  </a:lnTo>
                  <a:lnTo>
                    <a:pt x="873" y="482"/>
                  </a:lnTo>
                  <a:lnTo>
                    <a:pt x="873" y="486"/>
                  </a:lnTo>
                  <a:lnTo>
                    <a:pt x="870" y="490"/>
                  </a:lnTo>
                  <a:lnTo>
                    <a:pt x="863" y="495"/>
                  </a:lnTo>
                  <a:lnTo>
                    <a:pt x="854" y="499"/>
                  </a:lnTo>
                  <a:lnTo>
                    <a:pt x="854" y="499"/>
                  </a:lnTo>
                  <a:lnTo>
                    <a:pt x="845" y="503"/>
                  </a:lnTo>
                  <a:lnTo>
                    <a:pt x="840" y="508"/>
                  </a:lnTo>
                  <a:lnTo>
                    <a:pt x="839" y="513"/>
                  </a:lnTo>
                  <a:lnTo>
                    <a:pt x="837" y="520"/>
                  </a:lnTo>
                  <a:lnTo>
                    <a:pt x="841" y="535"/>
                  </a:lnTo>
                  <a:lnTo>
                    <a:pt x="843" y="543"/>
                  </a:lnTo>
                  <a:lnTo>
                    <a:pt x="843" y="551"/>
                  </a:lnTo>
                  <a:lnTo>
                    <a:pt x="843" y="551"/>
                  </a:lnTo>
                  <a:lnTo>
                    <a:pt x="844" y="554"/>
                  </a:lnTo>
                  <a:lnTo>
                    <a:pt x="845" y="557"/>
                  </a:lnTo>
                  <a:lnTo>
                    <a:pt x="852" y="564"/>
                  </a:lnTo>
                  <a:lnTo>
                    <a:pt x="855" y="568"/>
                  </a:lnTo>
                  <a:lnTo>
                    <a:pt x="858" y="572"/>
                  </a:lnTo>
                  <a:lnTo>
                    <a:pt x="859" y="576"/>
                  </a:lnTo>
                  <a:lnTo>
                    <a:pt x="859" y="581"/>
                  </a:lnTo>
                  <a:lnTo>
                    <a:pt x="859" y="581"/>
                  </a:lnTo>
                  <a:lnTo>
                    <a:pt x="856" y="595"/>
                  </a:lnTo>
                  <a:lnTo>
                    <a:pt x="850" y="610"/>
                  </a:lnTo>
                  <a:lnTo>
                    <a:pt x="841" y="625"/>
                  </a:lnTo>
                  <a:lnTo>
                    <a:pt x="832" y="638"/>
                  </a:lnTo>
                  <a:lnTo>
                    <a:pt x="820" y="653"/>
                  </a:lnTo>
                  <a:lnTo>
                    <a:pt x="806" y="668"/>
                  </a:lnTo>
                  <a:lnTo>
                    <a:pt x="793" y="681"/>
                  </a:lnTo>
                  <a:lnTo>
                    <a:pt x="776" y="695"/>
                  </a:lnTo>
                  <a:lnTo>
                    <a:pt x="776" y="695"/>
                  </a:lnTo>
                  <a:lnTo>
                    <a:pt x="761" y="707"/>
                  </a:lnTo>
                  <a:lnTo>
                    <a:pt x="747" y="718"/>
                  </a:lnTo>
                  <a:lnTo>
                    <a:pt x="722" y="734"/>
                  </a:lnTo>
                  <a:lnTo>
                    <a:pt x="711" y="742"/>
                  </a:lnTo>
                  <a:lnTo>
                    <a:pt x="703" y="749"/>
                  </a:lnTo>
                  <a:lnTo>
                    <a:pt x="698" y="756"/>
                  </a:lnTo>
                  <a:lnTo>
                    <a:pt x="695" y="764"/>
                  </a:lnTo>
                  <a:lnTo>
                    <a:pt x="695" y="764"/>
                  </a:lnTo>
                  <a:lnTo>
                    <a:pt x="694" y="765"/>
                  </a:lnTo>
                  <a:lnTo>
                    <a:pt x="692" y="768"/>
                  </a:lnTo>
                  <a:lnTo>
                    <a:pt x="686" y="772"/>
                  </a:lnTo>
                  <a:lnTo>
                    <a:pt x="675" y="775"/>
                  </a:lnTo>
                  <a:lnTo>
                    <a:pt x="663" y="778"/>
                  </a:lnTo>
                  <a:lnTo>
                    <a:pt x="629" y="783"/>
                  </a:lnTo>
                  <a:lnTo>
                    <a:pt x="590" y="787"/>
                  </a:lnTo>
                  <a:lnTo>
                    <a:pt x="548" y="790"/>
                  </a:lnTo>
                  <a:lnTo>
                    <a:pt x="504" y="791"/>
                  </a:lnTo>
                  <a:lnTo>
                    <a:pt x="435" y="792"/>
                  </a:lnTo>
                  <a:lnTo>
                    <a:pt x="435" y="7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2" name="Freeform 6"/>
            <p:cNvSpPr>
              <a:spLocks/>
            </p:cNvSpPr>
            <p:nvPr/>
          </p:nvSpPr>
          <p:spPr bwMode="auto">
            <a:xfrm>
              <a:off x="2446338" y="5083175"/>
              <a:ext cx="400050" cy="1257300"/>
            </a:xfrm>
            <a:custGeom>
              <a:avLst/>
              <a:gdLst>
                <a:gd name="T0" fmla="*/ 92 w 252"/>
                <a:gd name="T1" fmla="*/ 790 h 792"/>
                <a:gd name="T2" fmla="*/ 59 w 252"/>
                <a:gd name="T3" fmla="*/ 772 h 792"/>
                <a:gd name="T4" fmla="*/ 55 w 252"/>
                <a:gd name="T5" fmla="*/ 749 h 792"/>
                <a:gd name="T6" fmla="*/ 33 w 252"/>
                <a:gd name="T7" fmla="*/ 695 h 792"/>
                <a:gd name="T8" fmla="*/ 14 w 252"/>
                <a:gd name="T9" fmla="*/ 619 h 792"/>
                <a:gd name="T10" fmla="*/ 14 w 252"/>
                <a:gd name="T11" fmla="*/ 566 h 792"/>
                <a:gd name="T12" fmla="*/ 10 w 252"/>
                <a:gd name="T13" fmla="*/ 545 h 792"/>
                <a:gd name="T14" fmla="*/ 10 w 252"/>
                <a:gd name="T15" fmla="*/ 513 h 792"/>
                <a:gd name="T16" fmla="*/ 14 w 252"/>
                <a:gd name="T17" fmla="*/ 496 h 792"/>
                <a:gd name="T18" fmla="*/ 14 w 252"/>
                <a:gd name="T19" fmla="*/ 450 h 792"/>
                <a:gd name="T20" fmla="*/ 13 w 252"/>
                <a:gd name="T21" fmla="*/ 435 h 792"/>
                <a:gd name="T22" fmla="*/ 4 w 252"/>
                <a:gd name="T23" fmla="*/ 430 h 792"/>
                <a:gd name="T24" fmla="*/ 6 w 252"/>
                <a:gd name="T25" fmla="*/ 405 h 792"/>
                <a:gd name="T26" fmla="*/ 13 w 252"/>
                <a:gd name="T27" fmla="*/ 393 h 792"/>
                <a:gd name="T28" fmla="*/ 13 w 252"/>
                <a:gd name="T29" fmla="*/ 332 h 792"/>
                <a:gd name="T30" fmla="*/ 10 w 252"/>
                <a:gd name="T31" fmla="*/ 317 h 792"/>
                <a:gd name="T32" fmla="*/ 6 w 252"/>
                <a:gd name="T33" fmla="*/ 291 h 792"/>
                <a:gd name="T34" fmla="*/ 14 w 252"/>
                <a:gd name="T35" fmla="*/ 281 h 792"/>
                <a:gd name="T36" fmla="*/ 14 w 252"/>
                <a:gd name="T37" fmla="*/ 251 h 792"/>
                <a:gd name="T38" fmla="*/ 17 w 252"/>
                <a:gd name="T39" fmla="*/ 216 h 792"/>
                <a:gd name="T40" fmla="*/ 7 w 252"/>
                <a:gd name="T41" fmla="*/ 207 h 792"/>
                <a:gd name="T42" fmla="*/ 4 w 252"/>
                <a:gd name="T43" fmla="*/ 174 h 792"/>
                <a:gd name="T44" fmla="*/ 7 w 252"/>
                <a:gd name="T45" fmla="*/ 133 h 792"/>
                <a:gd name="T46" fmla="*/ 7 w 252"/>
                <a:gd name="T47" fmla="*/ 65 h 792"/>
                <a:gd name="T48" fmla="*/ 252 w 252"/>
                <a:gd name="T49" fmla="*/ 0 h 792"/>
                <a:gd name="T50" fmla="*/ 250 w 252"/>
                <a:gd name="T51" fmla="*/ 34 h 792"/>
                <a:gd name="T52" fmla="*/ 244 w 252"/>
                <a:gd name="T53" fmla="*/ 87 h 792"/>
                <a:gd name="T54" fmla="*/ 247 w 252"/>
                <a:gd name="T55" fmla="*/ 140 h 792"/>
                <a:gd name="T56" fmla="*/ 240 w 252"/>
                <a:gd name="T57" fmla="*/ 167 h 792"/>
                <a:gd name="T58" fmla="*/ 235 w 252"/>
                <a:gd name="T59" fmla="*/ 172 h 792"/>
                <a:gd name="T60" fmla="*/ 237 w 252"/>
                <a:gd name="T61" fmla="*/ 205 h 792"/>
                <a:gd name="T62" fmla="*/ 240 w 252"/>
                <a:gd name="T63" fmla="*/ 237 h 792"/>
                <a:gd name="T64" fmla="*/ 247 w 252"/>
                <a:gd name="T65" fmla="*/ 254 h 792"/>
                <a:gd name="T66" fmla="*/ 241 w 252"/>
                <a:gd name="T67" fmla="*/ 271 h 792"/>
                <a:gd name="T68" fmla="*/ 239 w 252"/>
                <a:gd name="T69" fmla="*/ 310 h 792"/>
                <a:gd name="T70" fmla="*/ 240 w 252"/>
                <a:gd name="T71" fmla="*/ 351 h 792"/>
                <a:gd name="T72" fmla="*/ 247 w 252"/>
                <a:gd name="T73" fmla="*/ 363 h 792"/>
                <a:gd name="T74" fmla="*/ 244 w 252"/>
                <a:gd name="T75" fmla="*/ 386 h 792"/>
                <a:gd name="T76" fmla="*/ 236 w 252"/>
                <a:gd name="T77" fmla="*/ 390 h 792"/>
                <a:gd name="T78" fmla="*/ 239 w 252"/>
                <a:gd name="T79" fmla="*/ 419 h 792"/>
                <a:gd name="T80" fmla="*/ 237 w 252"/>
                <a:gd name="T81" fmla="*/ 459 h 792"/>
                <a:gd name="T82" fmla="*/ 245 w 252"/>
                <a:gd name="T83" fmla="*/ 474 h 792"/>
                <a:gd name="T84" fmla="*/ 241 w 252"/>
                <a:gd name="T85" fmla="*/ 499 h 792"/>
                <a:gd name="T86" fmla="*/ 237 w 252"/>
                <a:gd name="T87" fmla="*/ 535 h 792"/>
                <a:gd name="T88" fmla="*/ 241 w 252"/>
                <a:gd name="T89" fmla="*/ 564 h 792"/>
                <a:gd name="T90" fmla="*/ 240 w 252"/>
                <a:gd name="T91" fmla="*/ 610 h 792"/>
                <a:gd name="T92" fmla="*/ 220 w 252"/>
                <a:gd name="T93" fmla="*/ 695 h 792"/>
                <a:gd name="T94" fmla="*/ 197 w 252"/>
                <a:gd name="T95" fmla="*/ 756 h 792"/>
                <a:gd name="T96" fmla="*/ 193 w 252"/>
                <a:gd name="T97" fmla="*/ 772 h 792"/>
                <a:gd name="T98" fmla="*/ 166 w 252"/>
                <a:gd name="T99" fmla="*/ 787 h 792"/>
                <a:gd name="T100" fmla="*/ 121 w 252"/>
                <a:gd name="T101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792">
                  <a:moveTo>
                    <a:pt x="121" y="792"/>
                  </a:moveTo>
                  <a:lnTo>
                    <a:pt x="121" y="792"/>
                  </a:lnTo>
                  <a:lnTo>
                    <a:pt x="103" y="791"/>
                  </a:lnTo>
                  <a:lnTo>
                    <a:pt x="92" y="790"/>
                  </a:lnTo>
                  <a:lnTo>
                    <a:pt x="82" y="787"/>
                  </a:lnTo>
                  <a:lnTo>
                    <a:pt x="72" y="783"/>
                  </a:lnTo>
                  <a:lnTo>
                    <a:pt x="64" y="778"/>
                  </a:lnTo>
                  <a:lnTo>
                    <a:pt x="59" y="772"/>
                  </a:lnTo>
                  <a:lnTo>
                    <a:pt x="57" y="768"/>
                  </a:lnTo>
                  <a:lnTo>
                    <a:pt x="57" y="764"/>
                  </a:lnTo>
                  <a:lnTo>
                    <a:pt x="57" y="764"/>
                  </a:lnTo>
                  <a:lnTo>
                    <a:pt x="55" y="749"/>
                  </a:lnTo>
                  <a:lnTo>
                    <a:pt x="50" y="734"/>
                  </a:lnTo>
                  <a:lnTo>
                    <a:pt x="44" y="717"/>
                  </a:lnTo>
                  <a:lnTo>
                    <a:pt x="33" y="695"/>
                  </a:lnTo>
                  <a:lnTo>
                    <a:pt x="33" y="695"/>
                  </a:lnTo>
                  <a:lnTo>
                    <a:pt x="27" y="683"/>
                  </a:lnTo>
                  <a:lnTo>
                    <a:pt x="23" y="669"/>
                  </a:lnTo>
                  <a:lnTo>
                    <a:pt x="17" y="643"/>
                  </a:lnTo>
                  <a:lnTo>
                    <a:pt x="14" y="619"/>
                  </a:lnTo>
                  <a:lnTo>
                    <a:pt x="13" y="597"/>
                  </a:lnTo>
                  <a:lnTo>
                    <a:pt x="13" y="597"/>
                  </a:lnTo>
                  <a:lnTo>
                    <a:pt x="13" y="581"/>
                  </a:lnTo>
                  <a:lnTo>
                    <a:pt x="14" y="566"/>
                  </a:lnTo>
                  <a:lnTo>
                    <a:pt x="13" y="554"/>
                  </a:lnTo>
                  <a:lnTo>
                    <a:pt x="11" y="549"/>
                  </a:lnTo>
                  <a:lnTo>
                    <a:pt x="10" y="545"/>
                  </a:lnTo>
                  <a:lnTo>
                    <a:pt x="10" y="545"/>
                  </a:lnTo>
                  <a:lnTo>
                    <a:pt x="4" y="537"/>
                  </a:lnTo>
                  <a:lnTo>
                    <a:pt x="4" y="528"/>
                  </a:lnTo>
                  <a:lnTo>
                    <a:pt x="6" y="522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11"/>
                  </a:lnTo>
                  <a:lnTo>
                    <a:pt x="13" y="505"/>
                  </a:lnTo>
                  <a:lnTo>
                    <a:pt x="14" y="496"/>
                  </a:lnTo>
                  <a:lnTo>
                    <a:pt x="13" y="482"/>
                  </a:lnTo>
                  <a:lnTo>
                    <a:pt x="13" y="465"/>
                  </a:lnTo>
                  <a:lnTo>
                    <a:pt x="13" y="465"/>
                  </a:lnTo>
                  <a:lnTo>
                    <a:pt x="14" y="450"/>
                  </a:lnTo>
                  <a:lnTo>
                    <a:pt x="15" y="442"/>
                  </a:lnTo>
                  <a:lnTo>
                    <a:pt x="15" y="439"/>
                  </a:lnTo>
                  <a:lnTo>
                    <a:pt x="14" y="436"/>
                  </a:lnTo>
                  <a:lnTo>
                    <a:pt x="13" y="435"/>
                  </a:lnTo>
                  <a:lnTo>
                    <a:pt x="10" y="435"/>
                  </a:lnTo>
                  <a:lnTo>
                    <a:pt x="10" y="435"/>
                  </a:lnTo>
                  <a:lnTo>
                    <a:pt x="7" y="432"/>
                  </a:lnTo>
                  <a:lnTo>
                    <a:pt x="4" y="430"/>
                  </a:lnTo>
                  <a:lnTo>
                    <a:pt x="3" y="425"/>
                  </a:lnTo>
                  <a:lnTo>
                    <a:pt x="3" y="420"/>
                  </a:lnTo>
                  <a:lnTo>
                    <a:pt x="4" y="409"/>
                  </a:lnTo>
                  <a:lnTo>
                    <a:pt x="6" y="405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11" y="397"/>
                  </a:lnTo>
                  <a:lnTo>
                    <a:pt x="13" y="393"/>
                  </a:lnTo>
                  <a:lnTo>
                    <a:pt x="13" y="384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3" y="332"/>
                  </a:lnTo>
                  <a:lnTo>
                    <a:pt x="13" y="324"/>
                  </a:lnTo>
                  <a:lnTo>
                    <a:pt x="11" y="320"/>
                  </a:lnTo>
                  <a:lnTo>
                    <a:pt x="10" y="317"/>
                  </a:lnTo>
                  <a:lnTo>
                    <a:pt x="10" y="317"/>
                  </a:lnTo>
                  <a:lnTo>
                    <a:pt x="7" y="314"/>
                  </a:lnTo>
                  <a:lnTo>
                    <a:pt x="6" y="310"/>
                  </a:lnTo>
                  <a:lnTo>
                    <a:pt x="4" y="301"/>
                  </a:lnTo>
                  <a:lnTo>
                    <a:pt x="6" y="291"/>
                  </a:lnTo>
                  <a:lnTo>
                    <a:pt x="9" y="287"/>
                  </a:lnTo>
                  <a:lnTo>
                    <a:pt x="11" y="283"/>
                  </a:lnTo>
                  <a:lnTo>
                    <a:pt x="11" y="283"/>
                  </a:lnTo>
                  <a:lnTo>
                    <a:pt x="14" y="281"/>
                  </a:lnTo>
                  <a:lnTo>
                    <a:pt x="15" y="278"/>
                  </a:lnTo>
                  <a:lnTo>
                    <a:pt x="15" y="271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4" y="239"/>
                  </a:lnTo>
                  <a:lnTo>
                    <a:pt x="15" y="228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1" y="213"/>
                  </a:lnTo>
                  <a:lnTo>
                    <a:pt x="7" y="207"/>
                  </a:lnTo>
                  <a:lnTo>
                    <a:pt x="4" y="198"/>
                  </a:lnTo>
                  <a:lnTo>
                    <a:pt x="3" y="187"/>
                  </a:lnTo>
                  <a:lnTo>
                    <a:pt x="3" y="187"/>
                  </a:lnTo>
                  <a:lnTo>
                    <a:pt x="4" y="174"/>
                  </a:lnTo>
                  <a:lnTo>
                    <a:pt x="6" y="163"/>
                  </a:lnTo>
                  <a:lnTo>
                    <a:pt x="7" y="149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9" y="96"/>
                  </a:lnTo>
                  <a:lnTo>
                    <a:pt x="7" y="80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" y="34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21"/>
                  </a:lnTo>
                  <a:lnTo>
                    <a:pt x="251" y="27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45" y="46"/>
                  </a:lnTo>
                  <a:lnTo>
                    <a:pt x="244" y="59"/>
                  </a:lnTo>
                  <a:lnTo>
                    <a:pt x="244" y="87"/>
                  </a:lnTo>
                  <a:lnTo>
                    <a:pt x="244" y="87"/>
                  </a:lnTo>
                  <a:lnTo>
                    <a:pt x="244" y="103"/>
                  </a:lnTo>
                  <a:lnTo>
                    <a:pt x="245" y="115"/>
                  </a:lnTo>
                  <a:lnTo>
                    <a:pt x="247" y="128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7" y="152"/>
                  </a:lnTo>
                  <a:lnTo>
                    <a:pt x="243" y="161"/>
                  </a:lnTo>
                  <a:lnTo>
                    <a:pt x="240" y="167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35" y="170"/>
                  </a:lnTo>
                  <a:lnTo>
                    <a:pt x="235" y="172"/>
                  </a:lnTo>
                  <a:lnTo>
                    <a:pt x="235" y="180"/>
                  </a:lnTo>
                  <a:lnTo>
                    <a:pt x="236" y="193"/>
                  </a:lnTo>
                  <a:lnTo>
                    <a:pt x="237" y="205"/>
                  </a:lnTo>
                  <a:lnTo>
                    <a:pt x="237" y="205"/>
                  </a:lnTo>
                  <a:lnTo>
                    <a:pt x="235" y="224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40" y="237"/>
                  </a:lnTo>
                  <a:lnTo>
                    <a:pt x="240" y="237"/>
                  </a:lnTo>
                  <a:lnTo>
                    <a:pt x="243" y="240"/>
                  </a:lnTo>
                  <a:lnTo>
                    <a:pt x="244" y="244"/>
                  </a:lnTo>
                  <a:lnTo>
                    <a:pt x="247" y="254"/>
                  </a:lnTo>
                  <a:lnTo>
                    <a:pt x="245" y="263"/>
                  </a:lnTo>
                  <a:lnTo>
                    <a:pt x="244" y="267"/>
                  </a:lnTo>
                  <a:lnTo>
                    <a:pt x="241" y="271"/>
                  </a:lnTo>
                  <a:lnTo>
                    <a:pt x="241" y="271"/>
                  </a:lnTo>
                  <a:lnTo>
                    <a:pt x="240" y="274"/>
                  </a:lnTo>
                  <a:lnTo>
                    <a:pt x="239" y="277"/>
                  </a:lnTo>
                  <a:lnTo>
                    <a:pt x="237" y="286"/>
                  </a:lnTo>
                  <a:lnTo>
                    <a:pt x="239" y="310"/>
                  </a:lnTo>
                  <a:lnTo>
                    <a:pt x="239" y="310"/>
                  </a:lnTo>
                  <a:lnTo>
                    <a:pt x="237" y="336"/>
                  </a:lnTo>
                  <a:lnTo>
                    <a:pt x="239" y="347"/>
                  </a:lnTo>
                  <a:lnTo>
                    <a:pt x="240" y="351"/>
                  </a:lnTo>
                  <a:lnTo>
                    <a:pt x="243" y="355"/>
                  </a:lnTo>
                  <a:lnTo>
                    <a:pt x="243" y="355"/>
                  </a:lnTo>
                  <a:lnTo>
                    <a:pt x="245" y="359"/>
                  </a:lnTo>
                  <a:lnTo>
                    <a:pt x="247" y="363"/>
                  </a:lnTo>
                  <a:lnTo>
                    <a:pt x="248" y="374"/>
                  </a:lnTo>
                  <a:lnTo>
                    <a:pt x="248" y="378"/>
                  </a:lnTo>
                  <a:lnTo>
                    <a:pt x="247" y="384"/>
                  </a:lnTo>
                  <a:lnTo>
                    <a:pt x="244" y="386"/>
                  </a:lnTo>
                  <a:lnTo>
                    <a:pt x="241" y="388"/>
                  </a:lnTo>
                  <a:lnTo>
                    <a:pt x="241" y="388"/>
                  </a:lnTo>
                  <a:lnTo>
                    <a:pt x="237" y="389"/>
                  </a:lnTo>
                  <a:lnTo>
                    <a:pt x="236" y="390"/>
                  </a:lnTo>
                  <a:lnTo>
                    <a:pt x="236" y="392"/>
                  </a:lnTo>
                  <a:lnTo>
                    <a:pt x="236" y="396"/>
                  </a:lnTo>
                  <a:lnTo>
                    <a:pt x="237" y="404"/>
                  </a:lnTo>
                  <a:lnTo>
                    <a:pt x="239" y="419"/>
                  </a:lnTo>
                  <a:lnTo>
                    <a:pt x="239" y="419"/>
                  </a:lnTo>
                  <a:lnTo>
                    <a:pt x="237" y="435"/>
                  </a:lnTo>
                  <a:lnTo>
                    <a:pt x="237" y="449"/>
                  </a:lnTo>
                  <a:lnTo>
                    <a:pt x="237" y="459"/>
                  </a:lnTo>
                  <a:lnTo>
                    <a:pt x="239" y="463"/>
                  </a:lnTo>
                  <a:lnTo>
                    <a:pt x="241" y="467"/>
                  </a:lnTo>
                  <a:lnTo>
                    <a:pt x="241" y="467"/>
                  </a:lnTo>
                  <a:lnTo>
                    <a:pt x="245" y="474"/>
                  </a:lnTo>
                  <a:lnTo>
                    <a:pt x="247" y="482"/>
                  </a:lnTo>
                  <a:lnTo>
                    <a:pt x="245" y="490"/>
                  </a:lnTo>
                  <a:lnTo>
                    <a:pt x="241" y="499"/>
                  </a:lnTo>
                  <a:lnTo>
                    <a:pt x="241" y="499"/>
                  </a:lnTo>
                  <a:lnTo>
                    <a:pt x="239" y="503"/>
                  </a:lnTo>
                  <a:lnTo>
                    <a:pt x="237" y="508"/>
                  </a:lnTo>
                  <a:lnTo>
                    <a:pt x="237" y="520"/>
                  </a:lnTo>
                  <a:lnTo>
                    <a:pt x="237" y="535"/>
                  </a:lnTo>
                  <a:lnTo>
                    <a:pt x="239" y="551"/>
                  </a:lnTo>
                  <a:lnTo>
                    <a:pt x="239" y="551"/>
                  </a:lnTo>
                  <a:lnTo>
                    <a:pt x="239" y="557"/>
                  </a:lnTo>
                  <a:lnTo>
                    <a:pt x="241" y="564"/>
                  </a:lnTo>
                  <a:lnTo>
                    <a:pt x="243" y="572"/>
                  </a:lnTo>
                  <a:lnTo>
                    <a:pt x="243" y="581"/>
                  </a:lnTo>
                  <a:lnTo>
                    <a:pt x="243" y="581"/>
                  </a:lnTo>
                  <a:lnTo>
                    <a:pt x="240" y="610"/>
                  </a:lnTo>
                  <a:lnTo>
                    <a:pt x="235" y="638"/>
                  </a:lnTo>
                  <a:lnTo>
                    <a:pt x="228" y="668"/>
                  </a:lnTo>
                  <a:lnTo>
                    <a:pt x="220" y="695"/>
                  </a:lnTo>
                  <a:lnTo>
                    <a:pt x="220" y="695"/>
                  </a:lnTo>
                  <a:lnTo>
                    <a:pt x="210" y="718"/>
                  </a:lnTo>
                  <a:lnTo>
                    <a:pt x="204" y="734"/>
                  </a:lnTo>
                  <a:lnTo>
                    <a:pt x="198" y="749"/>
                  </a:lnTo>
                  <a:lnTo>
                    <a:pt x="197" y="756"/>
                  </a:lnTo>
                  <a:lnTo>
                    <a:pt x="195" y="764"/>
                  </a:lnTo>
                  <a:lnTo>
                    <a:pt x="195" y="764"/>
                  </a:lnTo>
                  <a:lnTo>
                    <a:pt x="195" y="768"/>
                  </a:lnTo>
                  <a:lnTo>
                    <a:pt x="193" y="772"/>
                  </a:lnTo>
                  <a:lnTo>
                    <a:pt x="190" y="775"/>
                  </a:lnTo>
                  <a:lnTo>
                    <a:pt x="186" y="778"/>
                  </a:lnTo>
                  <a:lnTo>
                    <a:pt x="176" y="783"/>
                  </a:lnTo>
                  <a:lnTo>
                    <a:pt x="166" y="787"/>
                  </a:lnTo>
                  <a:lnTo>
                    <a:pt x="153" y="790"/>
                  </a:lnTo>
                  <a:lnTo>
                    <a:pt x="141" y="791"/>
                  </a:lnTo>
                  <a:lnTo>
                    <a:pt x="121" y="792"/>
                  </a:lnTo>
                  <a:lnTo>
                    <a:pt x="121" y="7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3" name="Freeform 7"/>
            <p:cNvSpPr>
              <a:spLocks/>
            </p:cNvSpPr>
            <p:nvPr/>
          </p:nvSpPr>
          <p:spPr bwMode="auto">
            <a:xfrm>
              <a:off x="2700338" y="6330950"/>
              <a:ext cx="322263" cy="141288"/>
            </a:xfrm>
            <a:custGeom>
              <a:avLst/>
              <a:gdLst>
                <a:gd name="T0" fmla="*/ 102 w 203"/>
                <a:gd name="T1" fmla="*/ 0 h 89"/>
                <a:gd name="T2" fmla="*/ 102 w 203"/>
                <a:gd name="T3" fmla="*/ 0 h 89"/>
                <a:gd name="T4" fmla="*/ 122 w 203"/>
                <a:gd name="T5" fmla="*/ 1 h 89"/>
                <a:gd name="T6" fmla="*/ 141 w 203"/>
                <a:gd name="T7" fmla="*/ 4 h 89"/>
                <a:gd name="T8" fmla="*/ 159 w 203"/>
                <a:gd name="T9" fmla="*/ 8 h 89"/>
                <a:gd name="T10" fmla="*/ 174 w 203"/>
                <a:gd name="T11" fmla="*/ 13 h 89"/>
                <a:gd name="T12" fmla="*/ 186 w 203"/>
                <a:gd name="T13" fmla="*/ 20 h 89"/>
                <a:gd name="T14" fmla="*/ 195 w 203"/>
                <a:gd name="T15" fmla="*/ 27 h 89"/>
                <a:gd name="T16" fmla="*/ 199 w 203"/>
                <a:gd name="T17" fmla="*/ 31 h 89"/>
                <a:gd name="T18" fmla="*/ 202 w 203"/>
                <a:gd name="T19" fmla="*/ 36 h 89"/>
                <a:gd name="T20" fmla="*/ 203 w 203"/>
                <a:gd name="T21" fmla="*/ 40 h 89"/>
                <a:gd name="T22" fmla="*/ 203 w 203"/>
                <a:gd name="T23" fmla="*/ 44 h 89"/>
                <a:gd name="T24" fmla="*/ 203 w 203"/>
                <a:gd name="T25" fmla="*/ 44 h 89"/>
                <a:gd name="T26" fmla="*/ 203 w 203"/>
                <a:gd name="T27" fmla="*/ 50 h 89"/>
                <a:gd name="T28" fmla="*/ 202 w 203"/>
                <a:gd name="T29" fmla="*/ 54 h 89"/>
                <a:gd name="T30" fmla="*/ 199 w 203"/>
                <a:gd name="T31" fmla="*/ 58 h 89"/>
                <a:gd name="T32" fmla="*/ 195 w 203"/>
                <a:gd name="T33" fmla="*/ 62 h 89"/>
                <a:gd name="T34" fmla="*/ 186 w 203"/>
                <a:gd name="T35" fmla="*/ 70 h 89"/>
                <a:gd name="T36" fmla="*/ 174 w 203"/>
                <a:gd name="T37" fmla="*/ 77 h 89"/>
                <a:gd name="T38" fmla="*/ 159 w 203"/>
                <a:gd name="T39" fmla="*/ 82 h 89"/>
                <a:gd name="T40" fmla="*/ 141 w 203"/>
                <a:gd name="T41" fmla="*/ 86 h 89"/>
                <a:gd name="T42" fmla="*/ 122 w 203"/>
                <a:gd name="T43" fmla="*/ 89 h 89"/>
                <a:gd name="T44" fmla="*/ 102 w 203"/>
                <a:gd name="T45" fmla="*/ 89 h 89"/>
                <a:gd name="T46" fmla="*/ 102 w 203"/>
                <a:gd name="T47" fmla="*/ 89 h 89"/>
                <a:gd name="T48" fmla="*/ 81 w 203"/>
                <a:gd name="T49" fmla="*/ 89 h 89"/>
                <a:gd name="T50" fmla="*/ 62 w 203"/>
                <a:gd name="T51" fmla="*/ 86 h 89"/>
                <a:gd name="T52" fmla="*/ 45 w 203"/>
                <a:gd name="T53" fmla="*/ 82 h 89"/>
                <a:gd name="T54" fmla="*/ 30 w 203"/>
                <a:gd name="T55" fmla="*/ 77 h 89"/>
                <a:gd name="T56" fmla="*/ 18 w 203"/>
                <a:gd name="T57" fmla="*/ 70 h 89"/>
                <a:gd name="T58" fmla="*/ 8 w 203"/>
                <a:gd name="T59" fmla="*/ 62 h 89"/>
                <a:gd name="T60" fmla="*/ 4 w 203"/>
                <a:gd name="T61" fmla="*/ 58 h 89"/>
                <a:gd name="T62" fmla="*/ 2 w 203"/>
                <a:gd name="T63" fmla="*/ 54 h 89"/>
                <a:gd name="T64" fmla="*/ 0 w 203"/>
                <a:gd name="T65" fmla="*/ 50 h 89"/>
                <a:gd name="T66" fmla="*/ 0 w 203"/>
                <a:gd name="T67" fmla="*/ 44 h 89"/>
                <a:gd name="T68" fmla="*/ 0 w 203"/>
                <a:gd name="T69" fmla="*/ 44 h 89"/>
                <a:gd name="T70" fmla="*/ 0 w 203"/>
                <a:gd name="T71" fmla="*/ 40 h 89"/>
                <a:gd name="T72" fmla="*/ 2 w 203"/>
                <a:gd name="T73" fmla="*/ 36 h 89"/>
                <a:gd name="T74" fmla="*/ 4 w 203"/>
                <a:gd name="T75" fmla="*/ 31 h 89"/>
                <a:gd name="T76" fmla="*/ 8 w 203"/>
                <a:gd name="T77" fmla="*/ 27 h 89"/>
                <a:gd name="T78" fmla="*/ 18 w 203"/>
                <a:gd name="T79" fmla="*/ 20 h 89"/>
                <a:gd name="T80" fmla="*/ 30 w 203"/>
                <a:gd name="T81" fmla="*/ 13 h 89"/>
                <a:gd name="T82" fmla="*/ 45 w 203"/>
                <a:gd name="T83" fmla="*/ 8 h 89"/>
                <a:gd name="T84" fmla="*/ 62 w 203"/>
                <a:gd name="T85" fmla="*/ 4 h 89"/>
                <a:gd name="T86" fmla="*/ 81 w 203"/>
                <a:gd name="T87" fmla="*/ 1 h 89"/>
                <a:gd name="T88" fmla="*/ 102 w 203"/>
                <a:gd name="T89" fmla="*/ 0 h 89"/>
                <a:gd name="T90" fmla="*/ 102 w 203"/>
                <a:gd name="T9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" h="89">
                  <a:moveTo>
                    <a:pt x="102" y="0"/>
                  </a:moveTo>
                  <a:lnTo>
                    <a:pt x="102" y="0"/>
                  </a:lnTo>
                  <a:lnTo>
                    <a:pt x="122" y="1"/>
                  </a:lnTo>
                  <a:lnTo>
                    <a:pt x="141" y="4"/>
                  </a:lnTo>
                  <a:lnTo>
                    <a:pt x="159" y="8"/>
                  </a:lnTo>
                  <a:lnTo>
                    <a:pt x="174" y="13"/>
                  </a:lnTo>
                  <a:lnTo>
                    <a:pt x="186" y="20"/>
                  </a:lnTo>
                  <a:lnTo>
                    <a:pt x="195" y="27"/>
                  </a:lnTo>
                  <a:lnTo>
                    <a:pt x="199" y="31"/>
                  </a:lnTo>
                  <a:lnTo>
                    <a:pt x="202" y="36"/>
                  </a:lnTo>
                  <a:lnTo>
                    <a:pt x="203" y="40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2" y="54"/>
                  </a:lnTo>
                  <a:lnTo>
                    <a:pt x="199" y="58"/>
                  </a:lnTo>
                  <a:lnTo>
                    <a:pt x="195" y="62"/>
                  </a:lnTo>
                  <a:lnTo>
                    <a:pt x="186" y="70"/>
                  </a:lnTo>
                  <a:lnTo>
                    <a:pt x="174" y="77"/>
                  </a:lnTo>
                  <a:lnTo>
                    <a:pt x="159" y="82"/>
                  </a:lnTo>
                  <a:lnTo>
                    <a:pt x="141" y="86"/>
                  </a:lnTo>
                  <a:lnTo>
                    <a:pt x="122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81" y="89"/>
                  </a:lnTo>
                  <a:lnTo>
                    <a:pt x="62" y="86"/>
                  </a:lnTo>
                  <a:lnTo>
                    <a:pt x="45" y="82"/>
                  </a:lnTo>
                  <a:lnTo>
                    <a:pt x="30" y="77"/>
                  </a:lnTo>
                  <a:lnTo>
                    <a:pt x="18" y="70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4" y="31"/>
                  </a:lnTo>
                  <a:lnTo>
                    <a:pt x="8" y="27"/>
                  </a:lnTo>
                  <a:lnTo>
                    <a:pt x="18" y="20"/>
                  </a:lnTo>
                  <a:lnTo>
                    <a:pt x="30" y="13"/>
                  </a:lnTo>
                  <a:lnTo>
                    <a:pt x="45" y="8"/>
                  </a:lnTo>
                  <a:lnTo>
                    <a:pt x="62" y="4"/>
                  </a:lnTo>
                  <a:lnTo>
                    <a:pt x="81" y="1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4" name="Freeform 8"/>
            <p:cNvSpPr>
              <a:spLocks/>
            </p:cNvSpPr>
            <p:nvPr/>
          </p:nvSpPr>
          <p:spPr bwMode="auto">
            <a:xfrm>
              <a:off x="2579688" y="6265863"/>
              <a:ext cx="563563" cy="157163"/>
            </a:xfrm>
            <a:custGeom>
              <a:avLst/>
              <a:gdLst>
                <a:gd name="T0" fmla="*/ 178 w 355"/>
                <a:gd name="T1" fmla="*/ 0 h 99"/>
                <a:gd name="T2" fmla="*/ 178 w 355"/>
                <a:gd name="T3" fmla="*/ 0 h 99"/>
                <a:gd name="T4" fmla="*/ 213 w 355"/>
                <a:gd name="T5" fmla="*/ 1 h 99"/>
                <a:gd name="T6" fmla="*/ 247 w 355"/>
                <a:gd name="T7" fmla="*/ 4 h 99"/>
                <a:gd name="T8" fmla="*/ 277 w 355"/>
                <a:gd name="T9" fmla="*/ 8 h 99"/>
                <a:gd name="T10" fmla="*/ 302 w 355"/>
                <a:gd name="T11" fmla="*/ 15 h 99"/>
                <a:gd name="T12" fmla="*/ 324 w 355"/>
                <a:gd name="T13" fmla="*/ 22 h 99"/>
                <a:gd name="T14" fmla="*/ 333 w 355"/>
                <a:gd name="T15" fmla="*/ 26 h 99"/>
                <a:gd name="T16" fmla="*/ 340 w 355"/>
                <a:gd name="T17" fmla="*/ 30 h 99"/>
                <a:gd name="T18" fmla="*/ 347 w 355"/>
                <a:gd name="T19" fmla="*/ 34 h 99"/>
                <a:gd name="T20" fmla="*/ 351 w 355"/>
                <a:gd name="T21" fmla="*/ 39 h 99"/>
                <a:gd name="T22" fmla="*/ 354 w 355"/>
                <a:gd name="T23" fmla="*/ 45 h 99"/>
                <a:gd name="T24" fmla="*/ 355 w 355"/>
                <a:gd name="T25" fmla="*/ 49 h 99"/>
                <a:gd name="T26" fmla="*/ 355 w 355"/>
                <a:gd name="T27" fmla="*/ 49 h 99"/>
                <a:gd name="T28" fmla="*/ 354 w 355"/>
                <a:gd name="T29" fmla="*/ 54 h 99"/>
                <a:gd name="T30" fmla="*/ 351 w 355"/>
                <a:gd name="T31" fmla="*/ 60 h 99"/>
                <a:gd name="T32" fmla="*/ 347 w 355"/>
                <a:gd name="T33" fmla="*/ 64 h 99"/>
                <a:gd name="T34" fmla="*/ 340 w 355"/>
                <a:gd name="T35" fmla="*/ 68 h 99"/>
                <a:gd name="T36" fmla="*/ 333 w 355"/>
                <a:gd name="T37" fmla="*/ 73 h 99"/>
                <a:gd name="T38" fmla="*/ 324 w 355"/>
                <a:gd name="T39" fmla="*/ 77 h 99"/>
                <a:gd name="T40" fmla="*/ 302 w 355"/>
                <a:gd name="T41" fmla="*/ 84 h 99"/>
                <a:gd name="T42" fmla="*/ 277 w 355"/>
                <a:gd name="T43" fmla="*/ 89 h 99"/>
                <a:gd name="T44" fmla="*/ 247 w 355"/>
                <a:gd name="T45" fmla="*/ 95 h 99"/>
                <a:gd name="T46" fmla="*/ 213 w 355"/>
                <a:gd name="T47" fmla="*/ 98 h 99"/>
                <a:gd name="T48" fmla="*/ 178 w 355"/>
                <a:gd name="T49" fmla="*/ 99 h 99"/>
                <a:gd name="T50" fmla="*/ 178 w 355"/>
                <a:gd name="T51" fmla="*/ 99 h 99"/>
                <a:gd name="T52" fmla="*/ 143 w 355"/>
                <a:gd name="T53" fmla="*/ 98 h 99"/>
                <a:gd name="T54" fmla="*/ 109 w 355"/>
                <a:gd name="T55" fmla="*/ 95 h 99"/>
                <a:gd name="T56" fmla="*/ 79 w 355"/>
                <a:gd name="T57" fmla="*/ 89 h 99"/>
                <a:gd name="T58" fmla="*/ 53 w 355"/>
                <a:gd name="T59" fmla="*/ 84 h 99"/>
                <a:gd name="T60" fmla="*/ 31 w 355"/>
                <a:gd name="T61" fmla="*/ 77 h 99"/>
                <a:gd name="T62" fmla="*/ 22 w 355"/>
                <a:gd name="T63" fmla="*/ 73 h 99"/>
                <a:gd name="T64" fmla="*/ 15 w 355"/>
                <a:gd name="T65" fmla="*/ 68 h 99"/>
                <a:gd name="T66" fmla="*/ 8 w 355"/>
                <a:gd name="T67" fmla="*/ 64 h 99"/>
                <a:gd name="T68" fmla="*/ 4 w 355"/>
                <a:gd name="T69" fmla="*/ 60 h 99"/>
                <a:gd name="T70" fmla="*/ 2 w 355"/>
                <a:gd name="T71" fmla="*/ 54 h 99"/>
                <a:gd name="T72" fmla="*/ 0 w 355"/>
                <a:gd name="T73" fmla="*/ 49 h 99"/>
                <a:gd name="T74" fmla="*/ 0 w 355"/>
                <a:gd name="T75" fmla="*/ 49 h 99"/>
                <a:gd name="T76" fmla="*/ 2 w 355"/>
                <a:gd name="T77" fmla="*/ 45 h 99"/>
                <a:gd name="T78" fmla="*/ 4 w 355"/>
                <a:gd name="T79" fmla="*/ 39 h 99"/>
                <a:gd name="T80" fmla="*/ 8 w 355"/>
                <a:gd name="T81" fmla="*/ 34 h 99"/>
                <a:gd name="T82" fmla="*/ 15 w 355"/>
                <a:gd name="T83" fmla="*/ 30 h 99"/>
                <a:gd name="T84" fmla="*/ 22 w 355"/>
                <a:gd name="T85" fmla="*/ 26 h 99"/>
                <a:gd name="T86" fmla="*/ 31 w 355"/>
                <a:gd name="T87" fmla="*/ 22 h 99"/>
                <a:gd name="T88" fmla="*/ 53 w 355"/>
                <a:gd name="T89" fmla="*/ 15 h 99"/>
                <a:gd name="T90" fmla="*/ 79 w 355"/>
                <a:gd name="T91" fmla="*/ 8 h 99"/>
                <a:gd name="T92" fmla="*/ 109 w 355"/>
                <a:gd name="T93" fmla="*/ 4 h 99"/>
                <a:gd name="T94" fmla="*/ 143 w 355"/>
                <a:gd name="T95" fmla="*/ 1 h 99"/>
                <a:gd name="T96" fmla="*/ 178 w 355"/>
                <a:gd name="T97" fmla="*/ 0 h 99"/>
                <a:gd name="T98" fmla="*/ 178 w 355"/>
                <a:gd name="T9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5" h="99">
                  <a:moveTo>
                    <a:pt x="178" y="0"/>
                  </a:moveTo>
                  <a:lnTo>
                    <a:pt x="178" y="0"/>
                  </a:lnTo>
                  <a:lnTo>
                    <a:pt x="213" y="1"/>
                  </a:lnTo>
                  <a:lnTo>
                    <a:pt x="247" y="4"/>
                  </a:lnTo>
                  <a:lnTo>
                    <a:pt x="277" y="8"/>
                  </a:lnTo>
                  <a:lnTo>
                    <a:pt x="302" y="15"/>
                  </a:lnTo>
                  <a:lnTo>
                    <a:pt x="324" y="22"/>
                  </a:lnTo>
                  <a:lnTo>
                    <a:pt x="333" y="26"/>
                  </a:lnTo>
                  <a:lnTo>
                    <a:pt x="340" y="30"/>
                  </a:lnTo>
                  <a:lnTo>
                    <a:pt x="347" y="34"/>
                  </a:lnTo>
                  <a:lnTo>
                    <a:pt x="351" y="39"/>
                  </a:lnTo>
                  <a:lnTo>
                    <a:pt x="354" y="45"/>
                  </a:lnTo>
                  <a:lnTo>
                    <a:pt x="355" y="49"/>
                  </a:lnTo>
                  <a:lnTo>
                    <a:pt x="355" y="49"/>
                  </a:lnTo>
                  <a:lnTo>
                    <a:pt x="354" y="54"/>
                  </a:lnTo>
                  <a:lnTo>
                    <a:pt x="351" y="60"/>
                  </a:lnTo>
                  <a:lnTo>
                    <a:pt x="347" y="64"/>
                  </a:lnTo>
                  <a:lnTo>
                    <a:pt x="340" y="68"/>
                  </a:lnTo>
                  <a:lnTo>
                    <a:pt x="333" y="73"/>
                  </a:lnTo>
                  <a:lnTo>
                    <a:pt x="324" y="77"/>
                  </a:lnTo>
                  <a:lnTo>
                    <a:pt x="302" y="84"/>
                  </a:lnTo>
                  <a:lnTo>
                    <a:pt x="277" y="89"/>
                  </a:lnTo>
                  <a:lnTo>
                    <a:pt x="247" y="95"/>
                  </a:lnTo>
                  <a:lnTo>
                    <a:pt x="213" y="98"/>
                  </a:lnTo>
                  <a:lnTo>
                    <a:pt x="178" y="99"/>
                  </a:lnTo>
                  <a:lnTo>
                    <a:pt x="178" y="99"/>
                  </a:lnTo>
                  <a:lnTo>
                    <a:pt x="143" y="98"/>
                  </a:lnTo>
                  <a:lnTo>
                    <a:pt x="109" y="95"/>
                  </a:lnTo>
                  <a:lnTo>
                    <a:pt x="79" y="89"/>
                  </a:lnTo>
                  <a:lnTo>
                    <a:pt x="53" y="84"/>
                  </a:lnTo>
                  <a:lnTo>
                    <a:pt x="31" y="77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5"/>
                  </a:lnTo>
                  <a:lnTo>
                    <a:pt x="4" y="39"/>
                  </a:lnTo>
                  <a:lnTo>
                    <a:pt x="8" y="34"/>
                  </a:lnTo>
                  <a:lnTo>
                    <a:pt x="15" y="30"/>
                  </a:lnTo>
                  <a:lnTo>
                    <a:pt x="22" y="26"/>
                  </a:lnTo>
                  <a:lnTo>
                    <a:pt x="31" y="22"/>
                  </a:lnTo>
                  <a:lnTo>
                    <a:pt x="53" y="15"/>
                  </a:lnTo>
                  <a:lnTo>
                    <a:pt x="79" y="8"/>
                  </a:lnTo>
                  <a:lnTo>
                    <a:pt x="109" y="4"/>
                  </a:lnTo>
                  <a:lnTo>
                    <a:pt x="143" y="1"/>
                  </a:lnTo>
                  <a:lnTo>
                    <a:pt x="178" y="0"/>
                  </a:lnTo>
                  <a:lnTo>
                    <a:pt x="1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5" name="Freeform 9"/>
            <p:cNvSpPr>
              <a:spLocks/>
            </p:cNvSpPr>
            <p:nvPr/>
          </p:nvSpPr>
          <p:spPr bwMode="auto">
            <a:xfrm>
              <a:off x="2505076" y="6310313"/>
              <a:ext cx="714375" cy="58738"/>
            </a:xfrm>
            <a:custGeom>
              <a:avLst/>
              <a:gdLst>
                <a:gd name="T0" fmla="*/ 207 w 450"/>
                <a:gd name="T1" fmla="*/ 37 h 37"/>
                <a:gd name="T2" fmla="*/ 207 w 450"/>
                <a:gd name="T3" fmla="*/ 37 h 37"/>
                <a:gd name="T4" fmla="*/ 149 w 450"/>
                <a:gd name="T5" fmla="*/ 37 h 37"/>
                <a:gd name="T6" fmla="*/ 115 w 450"/>
                <a:gd name="T7" fmla="*/ 34 h 37"/>
                <a:gd name="T8" fmla="*/ 83 w 450"/>
                <a:gd name="T9" fmla="*/ 32 h 37"/>
                <a:gd name="T10" fmla="*/ 53 w 450"/>
                <a:gd name="T11" fmla="*/ 29 h 37"/>
                <a:gd name="T12" fmla="*/ 27 w 450"/>
                <a:gd name="T13" fmla="*/ 23 h 37"/>
                <a:gd name="T14" fmla="*/ 18 w 450"/>
                <a:gd name="T15" fmla="*/ 21 h 37"/>
                <a:gd name="T16" fmla="*/ 9 w 450"/>
                <a:gd name="T17" fmla="*/ 18 h 37"/>
                <a:gd name="T18" fmla="*/ 5 w 450"/>
                <a:gd name="T19" fmla="*/ 15 h 37"/>
                <a:gd name="T20" fmla="*/ 3 w 450"/>
                <a:gd name="T21" fmla="*/ 11 h 37"/>
                <a:gd name="T22" fmla="*/ 3 w 450"/>
                <a:gd name="T23" fmla="*/ 11 h 37"/>
                <a:gd name="T24" fmla="*/ 0 w 450"/>
                <a:gd name="T25" fmla="*/ 2 h 37"/>
                <a:gd name="T26" fmla="*/ 0 w 450"/>
                <a:gd name="T27" fmla="*/ 2 h 37"/>
                <a:gd name="T28" fmla="*/ 19 w 450"/>
                <a:gd name="T29" fmla="*/ 7 h 37"/>
                <a:gd name="T30" fmla="*/ 42 w 450"/>
                <a:gd name="T31" fmla="*/ 10 h 37"/>
                <a:gd name="T32" fmla="*/ 69 w 450"/>
                <a:gd name="T33" fmla="*/ 14 h 37"/>
                <a:gd name="T34" fmla="*/ 97 w 450"/>
                <a:gd name="T35" fmla="*/ 15 h 37"/>
                <a:gd name="T36" fmla="*/ 156 w 450"/>
                <a:gd name="T37" fmla="*/ 19 h 37"/>
                <a:gd name="T38" fmla="*/ 206 w 450"/>
                <a:gd name="T39" fmla="*/ 19 h 37"/>
                <a:gd name="T40" fmla="*/ 206 w 450"/>
                <a:gd name="T41" fmla="*/ 19 h 37"/>
                <a:gd name="T42" fmla="*/ 263 w 450"/>
                <a:gd name="T43" fmla="*/ 18 h 37"/>
                <a:gd name="T44" fmla="*/ 332 w 450"/>
                <a:gd name="T45" fmla="*/ 15 h 37"/>
                <a:gd name="T46" fmla="*/ 367 w 450"/>
                <a:gd name="T47" fmla="*/ 13 h 37"/>
                <a:gd name="T48" fmla="*/ 399 w 450"/>
                <a:gd name="T49" fmla="*/ 10 h 37"/>
                <a:gd name="T50" fmla="*/ 428 w 450"/>
                <a:gd name="T51" fmla="*/ 6 h 37"/>
                <a:gd name="T52" fmla="*/ 450 w 450"/>
                <a:gd name="T53" fmla="*/ 0 h 37"/>
                <a:gd name="T54" fmla="*/ 450 w 450"/>
                <a:gd name="T55" fmla="*/ 0 h 37"/>
                <a:gd name="T56" fmla="*/ 447 w 450"/>
                <a:gd name="T57" fmla="*/ 11 h 37"/>
                <a:gd name="T58" fmla="*/ 447 w 450"/>
                <a:gd name="T59" fmla="*/ 11 h 37"/>
                <a:gd name="T60" fmla="*/ 444 w 450"/>
                <a:gd name="T61" fmla="*/ 15 h 37"/>
                <a:gd name="T62" fmla="*/ 437 w 450"/>
                <a:gd name="T63" fmla="*/ 18 h 37"/>
                <a:gd name="T64" fmla="*/ 429 w 450"/>
                <a:gd name="T65" fmla="*/ 21 h 37"/>
                <a:gd name="T66" fmla="*/ 417 w 450"/>
                <a:gd name="T67" fmla="*/ 23 h 37"/>
                <a:gd name="T68" fmla="*/ 386 w 450"/>
                <a:gd name="T69" fmla="*/ 29 h 37"/>
                <a:gd name="T70" fmla="*/ 351 w 450"/>
                <a:gd name="T71" fmla="*/ 32 h 37"/>
                <a:gd name="T72" fmla="*/ 311 w 450"/>
                <a:gd name="T73" fmla="*/ 34 h 37"/>
                <a:gd name="T74" fmla="*/ 272 w 450"/>
                <a:gd name="T75" fmla="*/ 37 h 37"/>
                <a:gd name="T76" fmla="*/ 207 w 450"/>
                <a:gd name="T77" fmla="*/ 37 h 37"/>
                <a:gd name="T78" fmla="*/ 207 w 450"/>
                <a:gd name="T7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0" h="37">
                  <a:moveTo>
                    <a:pt x="207" y="37"/>
                  </a:moveTo>
                  <a:lnTo>
                    <a:pt x="207" y="37"/>
                  </a:lnTo>
                  <a:lnTo>
                    <a:pt x="149" y="37"/>
                  </a:lnTo>
                  <a:lnTo>
                    <a:pt x="115" y="34"/>
                  </a:lnTo>
                  <a:lnTo>
                    <a:pt x="83" y="32"/>
                  </a:lnTo>
                  <a:lnTo>
                    <a:pt x="53" y="29"/>
                  </a:lnTo>
                  <a:lnTo>
                    <a:pt x="27" y="23"/>
                  </a:lnTo>
                  <a:lnTo>
                    <a:pt x="18" y="21"/>
                  </a:lnTo>
                  <a:lnTo>
                    <a:pt x="9" y="18"/>
                  </a:lnTo>
                  <a:lnTo>
                    <a:pt x="5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9" y="7"/>
                  </a:lnTo>
                  <a:lnTo>
                    <a:pt x="42" y="10"/>
                  </a:lnTo>
                  <a:lnTo>
                    <a:pt x="69" y="14"/>
                  </a:lnTo>
                  <a:lnTo>
                    <a:pt x="97" y="15"/>
                  </a:lnTo>
                  <a:lnTo>
                    <a:pt x="156" y="19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63" y="18"/>
                  </a:lnTo>
                  <a:lnTo>
                    <a:pt x="332" y="15"/>
                  </a:lnTo>
                  <a:lnTo>
                    <a:pt x="367" y="13"/>
                  </a:lnTo>
                  <a:lnTo>
                    <a:pt x="399" y="10"/>
                  </a:lnTo>
                  <a:lnTo>
                    <a:pt x="428" y="6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47" y="11"/>
                  </a:lnTo>
                  <a:lnTo>
                    <a:pt x="447" y="11"/>
                  </a:lnTo>
                  <a:lnTo>
                    <a:pt x="444" y="15"/>
                  </a:lnTo>
                  <a:lnTo>
                    <a:pt x="437" y="18"/>
                  </a:lnTo>
                  <a:lnTo>
                    <a:pt x="429" y="21"/>
                  </a:lnTo>
                  <a:lnTo>
                    <a:pt x="417" y="23"/>
                  </a:lnTo>
                  <a:lnTo>
                    <a:pt x="386" y="29"/>
                  </a:lnTo>
                  <a:lnTo>
                    <a:pt x="351" y="32"/>
                  </a:lnTo>
                  <a:lnTo>
                    <a:pt x="311" y="34"/>
                  </a:lnTo>
                  <a:lnTo>
                    <a:pt x="272" y="37"/>
                  </a:lnTo>
                  <a:lnTo>
                    <a:pt x="207" y="37"/>
                  </a:lnTo>
                  <a:lnTo>
                    <a:pt x="20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6" name="Freeform 10"/>
            <p:cNvSpPr>
              <a:spLocks/>
            </p:cNvSpPr>
            <p:nvPr/>
          </p:nvSpPr>
          <p:spPr bwMode="auto">
            <a:xfrm>
              <a:off x="2212976" y="5440363"/>
              <a:ext cx="1306513" cy="96838"/>
            </a:xfrm>
            <a:custGeom>
              <a:avLst/>
              <a:gdLst>
                <a:gd name="T0" fmla="*/ 20 w 823"/>
                <a:gd name="T1" fmla="*/ 37 h 61"/>
                <a:gd name="T2" fmla="*/ 788 w 823"/>
                <a:gd name="T3" fmla="*/ 0 h 61"/>
                <a:gd name="T4" fmla="*/ 788 w 823"/>
                <a:gd name="T5" fmla="*/ 0 h 61"/>
                <a:gd name="T6" fmla="*/ 788 w 823"/>
                <a:gd name="T7" fmla="*/ 4 h 61"/>
                <a:gd name="T8" fmla="*/ 791 w 823"/>
                <a:gd name="T9" fmla="*/ 7 h 61"/>
                <a:gd name="T10" fmla="*/ 795 w 823"/>
                <a:gd name="T11" fmla="*/ 10 h 61"/>
                <a:gd name="T12" fmla="*/ 804 w 823"/>
                <a:gd name="T13" fmla="*/ 12 h 61"/>
                <a:gd name="T14" fmla="*/ 804 w 823"/>
                <a:gd name="T15" fmla="*/ 12 h 61"/>
                <a:gd name="T16" fmla="*/ 810 w 823"/>
                <a:gd name="T17" fmla="*/ 15 h 61"/>
                <a:gd name="T18" fmla="*/ 816 w 823"/>
                <a:gd name="T19" fmla="*/ 16 h 61"/>
                <a:gd name="T20" fmla="*/ 820 w 823"/>
                <a:gd name="T21" fmla="*/ 19 h 61"/>
                <a:gd name="T22" fmla="*/ 823 w 823"/>
                <a:gd name="T23" fmla="*/ 23 h 61"/>
                <a:gd name="T24" fmla="*/ 0 w 823"/>
                <a:gd name="T25" fmla="*/ 61 h 61"/>
                <a:gd name="T26" fmla="*/ 0 w 823"/>
                <a:gd name="T27" fmla="*/ 61 h 61"/>
                <a:gd name="T28" fmla="*/ 8 w 823"/>
                <a:gd name="T29" fmla="*/ 58 h 61"/>
                <a:gd name="T30" fmla="*/ 8 w 823"/>
                <a:gd name="T31" fmla="*/ 58 h 61"/>
                <a:gd name="T32" fmla="*/ 15 w 823"/>
                <a:gd name="T33" fmla="*/ 57 h 61"/>
                <a:gd name="T34" fmla="*/ 20 w 823"/>
                <a:gd name="T35" fmla="*/ 54 h 61"/>
                <a:gd name="T36" fmla="*/ 23 w 823"/>
                <a:gd name="T37" fmla="*/ 52 h 61"/>
                <a:gd name="T38" fmla="*/ 24 w 823"/>
                <a:gd name="T39" fmla="*/ 49 h 61"/>
                <a:gd name="T40" fmla="*/ 24 w 823"/>
                <a:gd name="T41" fmla="*/ 46 h 61"/>
                <a:gd name="T42" fmla="*/ 23 w 823"/>
                <a:gd name="T43" fmla="*/ 43 h 61"/>
                <a:gd name="T44" fmla="*/ 20 w 823"/>
                <a:gd name="T45" fmla="*/ 37 h 61"/>
                <a:gd name="T46" fmla="*/ 20 w 823"/>
                <a:gd name="T47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3" h="61">
                  <a:moveTo>
                    <a:pt x="20" y="37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4"/>
                  </a:lnTo>
                  <a:lnTo>
                    <a:pt x="791" y="7"/>
                  </a:lnTo>
                  <a:lnTo>
                    <a:pt x="795" y="10"/>
                  </a:lnTo>
                  <a:lnTo>
                    <a:pt x="804" y="12"/>
                  </a:lnTo>
                  <a:lnTo>
                    <a:pt x="804" y="12"/>
                  </a:lnTo>
                  <a:lnTo>
                    <a:pt x="810" y="15"/>
                  </a:lnTo>
                  <a:lnTo>
                    <a:pt x="816" y="16"/>
                  </a:lnTo>
                  <a:lnTo>
                    <a:pt x="820" y="19"/>
                  </a:lnTo>
                  <a:lnTo>
                    <a:pt x="823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7"/>
                  </a:lnTo>
                  <a:lnTo>
                    <a:pt x="20" y="54"/>
                  </a:lnTo>
                  <a:lnTo>
                    <a:pt x="23" y="52"/>
                  </a:lnTo>
                  <a:lnTo>
                    <a:pt x="24" y="49"/>
                  </a:lnTo>
                  <a:lnTo>
                    <a:pt x="24" y="46"/>
                  </a:lnTo>
                  <a:lnTo>
                    <a:pt x="23" y="43"/>
                  </a:lnTo>
                  <a:lnTo>
                    <a:pt x="20" y="37"/>
                  </a:lnTo>
                  <a:lnTo>
                    <a:pt x="2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7" name="Freeform 11"/>
            <p:cNvSpPr>
              <a:spLocks/>
            </p:cNvSpPr>
            <p:nvPr/>
          </p:nvSpPr>
          <p:spPr bwMode="auto">
            <a:xfrm>
              <a:off x="2189163" y="5332413"/>
              <a:ext cx="1325563" cy="100013"/>
            </a:xfrm>
            <a:custGeom>
              <a:avLst/>
              <a:gdLst>
                <a:gd name="T0" fmla="*/ 0 w 835"/>
                <a:gd name="T1" fmla="*/ 40 h 63"/>
                <a:gd name="T2" fmla="*/ 835 w 835"/>
                <a:gd name="T3" fmla="*/ 0 h 63"/>
                <a:gd name="T4" fmla="*/ 835 w 835"/>
                <a:gd name="T5" fmla="*/ 0 h 63"/>
                <a:gd name="T6" fmla="*/ 829 w 835"/>
                <a:gd name="T7" fmla="*/ 6 h 63"/>
                <a:gd name="T8" fmla="*/ 821 w 835"/>
                <a:gd name="T9" fmla="*/ 9 h 63"/>
                <a:gd name="T10" fmla="*/ 812 w 835"/>
                <a:gd name="T11" fmla="*/ 11 h 63"/>
                <a:gd name="T12" fmla="*/ 806 w 835"/>
                <a:gd name="T13" fmla="*/ 11 h 63"/>
                <a:gd name="T14" fmla="*/ 806 w 835"/>
                <a:gd name="T15" fmla="*/ 11 h 63"/>
                <a:gd name="T16" fmla="*/ 800 w 835"/>
                <a:gd name="T17" fmla="*/ 13 h 63"/>
                <a:gd name="T18" fmla="*/ 800 w 835"/>
                <a:gd name="T19" fmla="*/ 14 h 63"/>
                <a:gd name="T20" fmla="*/ 800 w 835"/>
                <a:gd name="T21" fmla="*/ 17 h 63"/>
                <a:gd name="T22" fmla="*/ 802 w 835"/>
                <a:gd name="T23" fmla="*/ 21 h 63"/>
                <a:gd name="T24" fmla="*/ 804 w 835"/>
                <a:gd name="T25" fmla="*/ 26 h 63"/>
                <a:gd name="T26" fmla="*/ 42 w 835"/>
                <a:gd name="T27" fmla="*/ 63 h 63"/>
                <a:gd name="T28" fmla="*/ 42 w 835"/>
                <a:gd name="T29" fmla="*/ 63 h 63"/>
                <a:gd name="T30" fmla="*/ 42 w 835"/>
                <a:gd name="T31" fmla="*/ 60 h 63"/>
                <a:gd name="T32" fmla="*/ 41 w 835"/>
                <a:gd name="T33" fmla="*/ 60 h 63"/>
                <a:gd name="T34" fmla="*/ 36 w 835"/>
                <a:gd name="T35" fmla="*/ 59 h 63"/>
                <a:gd name="T36" fmla="*/ 36 w 835"/>
                <a:gd name="T37" fmla="*/ 59 h 63"/>
                <a:gd name="T38" fmla="*/ 27 w 835"/>
                <a:gd name="T39" fmla="*/ 57 h 63"/>
                <a:gd name="T40" fmla="*/ 16 w 835"/>
                <a:gd name="T41" fmla="*/ 53 h 63"/>
                <a:gd name="T42" fmla="*/ 7 w 835"/>
                <a:gd name="T43" fmla="*/ 48 h 63"/>
                <a:gd name="T44" fmla="*/ 3 w 835"/>
                <a:gd name="T45" fmla="*/ 44 h 63"/>
                <a:gd name="T46" fmla="*/ 0 w 835"/>
                <a:gd name="T47" fmla="*/ 40 h 63"/>
                <a:gd name="T48" fmla="*/ 0 w 835"/>
                <a:gd name="T4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5" h="63">
                  <a:moveTo>
                    <a:pt x="0" y="40"/>
                  </a:moveTo>
                  <a:lnTo>
                    <a:pt x="835" y="0"/>
                  </a:lnTo>
                  <a:lnTo>
                    <a:pt x="835" y="0"/>
                  </a:lnTo>
                  <a:lnTo>
                    <a:pt x="829" y="6"/>
                  </a:lnTo>
                  <a:lnTo>
                    <a:pt x="821" y="9"/>
                  </a:lnTo>
                  <a:lnTo>
                    <a:pt x="812" y="11"/>
                  </a:lnTo>
                  <a:lnTo>
                    <a:pt x="806" y="11"/>
                  </a:lnTo>
                  <a:lnTo>
                    <a:pt x="806" y="11"/>
                  </a:lnTo>
                  <a:lnTo>
                    <a:pt x="800" y="13"/>
                  </a:lnTo>
                  <a:lnTo>
                    <a:pt x="800" y="14"/>
                  </a:lnTo>
                  <a:lnTo>
                    <a:pt x="800" y="17"/>
                  </a:lnTo>
                  <a:lnTo>
                    <a:pt x="802" y="21"/>
                  </a:lnTo>
                  <a:lnTo>
                    <a:pt x="804" y="26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27" y="57"/>
                  </a:lnTo>
                  <a:lnTo>
                    <a:pt x="16" y="53"/>
                  </a:lnTo>
                  <a:lnTo>
                    <a:pt x="7" y="48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8" name="Freeform 12"/>
            <p:cNvSpPr>
              <a:spLocks/>
            </p:cNvSpPr>
            <p:nvPr/>
          </p:nvSpPr>
          <p:spPr bwMode="auto">
            <a:xfrm>
              <a:off x="2216151" y="5529263"/>
              <a:ext cx="1268413" cy="96838"/>
            </a:xfrm>
            <a:custGeom>
              <a:avLst/>
              <a:gdLst>
                <a:gd name="T0" fmla="*/ 0 w 799"/>
                <a:gd name="T1" fmla="*/ 36 h 61"/>
                <a:gd name="T2" fmla="*/ 795 w 799"/>
                <a:gd name="T3" fmla="*/ 0 h 61"/>
                <a:gd name="T4" fmla="*/ 795 w 799"/>
                <a:gd name="T5" fmla="*/ 0 h 61"/>
                <a:gd name="T6" fmla="*/ 794 w 799"/>
                <a:gd name="T7" fmla="*/ 4 h 61"/>
                <a:gd name="T8" fmla="*/ 795 w 799"/>
                <a:gd name="T9" fmla="*/ 10 h 61"/>
                <a:gd name="T10" fmla="*/ 799 w 799"/>
                <a:gd name="T11" fmla="*/ 23 h 61"/>
                <a:gd name="T12" fmla="*/ 11 w 799"/>
                <a:gd name="T13" fmla="*/ 61 h 61"/>
                <a:gd name="T14" fmla="*/ 11 w 799"/>
                <a:gd name="T15" fmla="*/ 61 h 61"/>
                <a:gd name="T16" fmla="*/ 13 w 799"/>
                <a:gd name="T17" fmla="*/ 52 h 61"/>
                <a:gd name="T18" fmla="*/ 13 w 799"/>
                <a:gd name="T19" fmla="*/ 46 h 61"/>
                <a:gd name="T20" fmla="*/ 11 w 799"/>
                <a:gd name="T21" fmla="*/ 43 h 61"/>
                <a:gd name="T22" fmla="*/ 10 w 799"/>
                <a:gd name="T23" fmla="*/ 40 h 61"/>
                <a:gd name="T24" fmla="*/ 6 w 799"/>
                <a:gd name="T25" fmla="*/ 39 h 61"/>
                <a:gd name="T26" fmla="*/ 0 w 799"/>
                <a:gd name="T27" fmla="*/ 36 h 61"/>
                <a:gd name="T28" fmla="*/ 0 w 799"/>
                <a:gd name="T2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9" h="61">
                  <a:moveTo>
                    <a:pt x="0" y="36"/>
                  </a:moveTo>
                  <a:lnTo>
                    <a:pt x="795" y="0"/>
                  </a:lnTo>
                  <a:lnTo>
                    <a:pt x="795" y="0"/>
                  </a:lnTo>
                  <a:lnTo>
                    <a:pt x="794" y="4"/>
                  </a:lnTo>
                  <a:lnTo>
                    <a:pt x="795" y="10"/>
                  </a:lnTo>
                  <a:lnTo>
                    <a:pt x="799" y="2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52"/>
                  </a:lnTo>
                  <a:lnTo>
                    <a:pt x="13" y="46"/>
                  </a:lnTo>
                  <a:lnTo>
                    <a:pt x="11" y="43"/>
                  </a:lnTo>
                  <a:lnTo>
                    <a:pt x="10" y="40"/>
                  </a:lnTo>
                  <a:lnTo>
                    <a:pt x="6" y="39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2227263" y="5614988"/>
              <a:ext cx="1285875" cy="96838"/>
            </a:xfrm>
            <a:custGeom>
              <a:avLst/>
              <a:gdLst>
                <a:gd name="T0" fmla="*/ 3 w 810"/>
                <a:gd name="T1" fmla="*/ 36 h 61"/>
                <a:gd name="T2" fmla="*/ 788 w 810"/>
                <a:gd name="T3" fmla="*/ 0 h 61"/>
                <a:gd name="T4" fmla="*/ 788 w 810"/>
                <a:gd name="T5" fmla="*/ 0 h 61"/>
                <a:gd name="T6" fmla="*/ 788 w 810"/>
                <a:gd name="T7" fmla="*/ 5 h 61"/>
                <a:gd name="T8" fmla="*/ 790 w 810"/>
                <a:gd name="T9" fmla="*/ 11 h 61"/>
                <a:gd name="T10" fmla="*/ 795 w 810"/>
                <a:gd name="T11" fmla="*/ 16 h 61"/>
                <a:gd name="T12" fmla="*/ 803 w 810"/>
                <a:gd name="T13" fmla="*/ 20 h 61"/>
                <a:gd name="T14" fmla="*/ 803 w 810"/>
                <a:gd name="T15" fmla="*/ 20 h 61"/>
                <a:gd name="T16" fmla="*/ 810 w 810"/>
                <a:gd name="T17" fmla="*/ 23 h 61"/>
                <a:gd name="T18" fmla="*/ 0 w 810"/>
                <a:gd name="T19" fmla="*/ 61 h 61"/>
                <a:gd name="T20" fmla="*/ 0 w 810"/>
                <a:gd name="T21" fmla="*/ 61 h 61"/>
                <a:gd name="T22" fmla="*/ 4 w 810"/>
                <a:gd name="T23" fmla="*/ 55 h 61"/>
                <a:gd name="T24" fmla="*/ 6 w 810"/>
                <a:gd name="T25" fmla="*/ 50 h 61"/>
                <a:gd name="T26" fmla="*/ 4 w 810"/>
                <a:gd name="T27" fmla="*/ 43 h 61"/>
                <a:gd name="T28" fmla="*/ 3 w 810"/>
                <a:gd name="T29" fmla="*/ 36 h 61"/>
                <a:gd name="T30" fmla="*/ 3 w 810"/>
                <a:gd name="T31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0" h="61">
                  <a:moveTo>
                    <a:pt x="3" y="36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5"/>
                  </a:lnTo>
                  <a:lnTo>
                    <a:pt x="790" y="11"/>
                  </a:lnTo>
                  <a:lnTo>
                    <a:pt x="795" y="16"/>
                  </a:lnTo>
                  <a:lnTo>
                    <a:pt x="803" y="20"/>
                  </a:lnTo>
                  <a:lnTo>
                    <a:pt x="803" y="20"/>
                  </a:lnTo>
                  <a:lnTo>
                    <a:pt x="810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4" y="43"/>
                  </a:lnTo>
                  <a:lnTo>
                    <a:pt x="3" y="36"/>
                  </a:lnTo>
                  <a:lnTo>
                    <a:pt x="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2219326" y="5713413"/>
              <a:ext cx="1262063" cy="96838"/>
            </a:xfrm>
            <a:custGeom>
              <a:avLst/>
              <a:gdLst>
                <a:gd name="T0" fmla="*/ 0 w 795"/>
                <a:gd name="T1" fmla="*/ 38 h 61"/>
                <a:gd name="T2" fmla="*/ 788 w 795"/>
                <a:gd name="T3" fmla="*/ 0 h 61"/>
                <a:gd name="T4" fmla="*/ 788 w 795"/>
                <a:gd name="T5" fmla="*/ 0 h 61"/>
                <a:gd name="T6" fmla="*/ 792 w 795"/>
                <a:gd name="T7" fmla="*/ 8 h 61"/>
                <a:gd name="T8" fmla="*/ 795 w 795"/>
                <a:gd name="T9" fmla="*/ 15 h 61"/>
                <a:gd name="T10" fmla="*/ 795 w 795"/>
                <a:gd name="T11" fmla="*/ 22 h 61"/>
                <a:gd name="T12" fmla="*/ 795 w 795"/>
                <a:gd name="T13" fmla="*/ 22 h 61"/>
                <a:gd name="T14" fmla="*/ 795 w 795"/>
                <a:gd name="T15" fmla="*/ 24 h 61"/>
                <a:gd name="T16" fmla="*/ 9 w 795"/>
                <a:gd name="T17" fmla="*/ 61 h 61"/>
                <a:gd name="T18" fmla="*/ 9 w 795"/>
                <a:gd name="T19" fmla="*/ 61 h 61"/>
                <a:gd name="T20" fmla="*/ 11 w 795"/>
                <a:gd name="T21" fmla="*/ 56 h 61"/>
                <a:gd name="T22" fmla="*/ 13 w 795"/>
                <a:gd name="T23" fmla="*/ 50 h 61"/>
                <a:gd name="T24" fmla="*/ 17 w 795"/>
                <a:gd name="T25" fmla="*/ 43 h 61"/>
                <a:gd name="T26" fmla="*/ 17 w 795"/>
                <a:gd name="T27" fmla="*/ 41 h 61"/>
                <a:gd name="T28" fmla="*/ 15 w 795"/>
                <a:gd name="T29" fmla="*/ 39 h 61"/>
                <a:gd name="T30" fmla="*/ 9 w 795"/>
                <a:gd name="T31" fmla="*/ 38 h 61"/>
                <a:gd name="T32" fmla="*/ 0 w 795"/>
                <a:gd name="T33" fmla="*/ 38 h 61"/>
                <a:gd name="T34" fmla="*/ 0 w 795"/>
                <a:gd name="T3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5" h="61">
                  <a:moveTo>
                    <a:pt x="0" y="38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92" y="8"/>
                  </a:lnTo>
                  <a:lnTo>
                    <a:pt x="795" y="15"/>
                  </a:lnTo>
                  <a:lnTo>
                    <a:pt x="795" y="22"/>
                  </a:lnTo>
                  <a:lnTo>
                    <a:pt x="795" y="22"/>
                  </a:lnTo>
                  <a:lnTo>
                    <a:pt x="795" y="2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1" y="56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9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214563" y="5803900"/>
              <a:ext cx="1306513" cy="96838"/>
            </a:xfrm>
            <a:custGeom>
              <a:avLst/>
              <a:gdLst>
                <a:gd name="T0" fmla="*/ 15 w 823"/>
                <a:gd name="T1" fmla="*/ 36 h 61"/>
                <a:gd name="T2" fmla="*/ 794 w 823"/>
                <a:gd name="T3" fmla="*/ 0 h 61"/>
                <a:gd name="T4" fmla="*/ 794 w 823"/>
                <a:gd name="T5" fmla="*/ 0 h 61"/>
                <a:gd name="T6" fmla="*/ 794 w 823"/>
                <a:gd name="T7" fmla="*/ 4 h 61"/>
                <a:gd name="T8" fmla="*/ 796 w 823"/>
                <a:gd name="T9" fmla="*/ 7 h 61"/>
                <a:gd name="T10" fmla="*/ 800 w 823"/>
                <a:gd name="T11" fmla="*/ 11 h 61"/>
                <a:gd name="T12" fmla="*/ 807 w 823"/>
                <a:gd name="T13" fmla="*/ 13 h 61"/>
                <a:gd name="T14" fmla="*/ 807 w 823"/>
                <a:gd name="T15" fmla="*/ 13 h 61"/>
                <a:gd name="T16" fmla="*/ 817 w 823"/>
                <a:gd name="T17" fmla="*/ 18 h 61"/>
                <a:gd name="T18" fmla="*/ 823 w 823"/>
                <a:gd name="T19" fmla="*/ 22 h 61"/>
                <a:gd name="T20" fmla="*/ 0 w 823"/>
                <a:gd name="T21" fmla="*/ 61 h 61"/>
                <a:gd name="T22" fmla="*/ 0 w 823"/>
                <a:gd name="T23" fmla="*/ 61 h 61"/>
                <a:gd name="T24" fmla="*/ 3 w 823"/>
                <a:gd name="T25" fmla="*/ 59 h 61"/>
                <a:gd name="T26" fmla="*/ 3 w 823"/>
                <a:gd name="T27" fmla="*/ 59 h 61"/>
                <a:gd name="T28" fmla="*/ 11 w 823"/>
                <a:gd name="T29" fmla="*/ 55 h 61"/>
                <a:gd name="T30" fmla="*/ 14 w 823"/>
                <a:gd name="T31" fmla="*/ 53 h 61"/>
                <a:gd name="T32" fmla="*/ 15 w 823"/>
                <a:gd name="T33" fmla="*/ 50 h 61"/>
                <a:gd name="T34" fmla="*/ 16 w 823"/>
                <a:gd name="T35" fmla="*/ 43 h 61"/>
                <a:gd name="T36" fmla="*/ 15 w 823"/>
                <a:gd name="T37" fmla="*/ 36 h 61"/>
                <a:gd name="T38" fmla="*/ 15 w 823"/>
                <a:gd name="T3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61">
                  <a:moveTo>
                    <a:pt x="15" y="36"/>
                  </a:moveTo>
                  <a:lnTo>
                    <a:pt x="794" y="0"/>
                  </a:lnTo>
                  <a:lnTo>
                    <a:pt x="794" y="0"/>
                  </a:lnTo>
                  <a:lnTo>
                    <a:pt x="794" y="4"/>
                  </a:lnTo>
                  <a:lnTo>
                    <a:pt x="796" y="7"/>
                  </a:lnTo>
                  <a:lnTo>
                    <a:pt x="800" y="11"/>
                  </a:lnTo>
                  <a:lnTo>
                    <a:pt x="807" y="13"/>
                  </a:lnTo>
                  <a:lnTo>
                    <a:pt x="807" y="13"/>
                  </a:lnTo>
                  <a:lnTo>
                    <a:pt x="817" y="18"/>
                  </a:lnTo>
                  <a:lnTo>
                    <a:pt x="823" y="2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11" y="55"/>
                  </a:lnTo>
                  <a:lnTo>
                    <a:pt x="14" y="53"/>
                  </a:lnTo>
                  <a:lnTo>
                    <a:pt x="15" y="50"/>
                  </a:lnTo>
                  <a:lnTo>
                    <a:pt x="16" y="43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2" name="Freeform 16"/>
            <p:cNvSpPr>
              <a:spLocks/>
            </p:cNvSpPr>
            <p:nvPr/>
          </p:nvSpPr>
          <p:spPr bwMode="auto">
            <a:xfrm>
              <a:off x="2227263" y="5895975"/>
              <a:ext cx="1250950" cy="96838"/>
            </a:xfrm>
            <a:custGeom>
              <a:avLst/>
              <a:gdLst>
                <a:gd name="T0" fmla="*/ 0 w 788"/>
                <a:gd name="T1" fmla="*/ 37 h 61"/>
                <a:gd name="T2" fmla="*/ 786 w 788"/>
                <a:gd name="T3" fmla="*/ 0 h 61"/>
                <a:gd name="T4" fmla="*/ 786 w 788"/>
                <a:gd name="T5" fmla="*/ 0 h 61"/>
                <a:gd name="T6" fmla="*/ 784 w 788"/>
                <a:gd name="T7" fmla="*/ 6 h 61"/>
                <a:gd name="T8" fmla="*/ 786 w 788"/>
                <a:gd name="T9" fmla="*/ 11 h 61"/>
                <a:gd name="T10" fmla="*/ 788 w 788"/>
                <a:gd name="T11" fmla="*/ 25 h 61"/>
                <a:gd name="T12" fmla="*/ 7 w 788"/>
                <a:gd name="T13" fmla="*/ 61 h 61"/>
                <a:gd name="T14" fmla="*/ 7 w 788"/>
                <a:gd name="T15" fmla="*/ 61 h 61"/>
                <a:gd name="T16" fmla="*/ 8 w 788"/>
                <a:gd name="T17" fmla="*/ 54 h 61"/>
                <a:gd name="T18" fmla="*/ 8 w 788"/>
                <a:gd name="T19" fmla="*/ 48 h 61"/>
                <a:gd name="T20" fmla="*/ 6 w 788"/>
                <a:gd name="T21" fmla="*/ 42 h 61"/>
                <a:gd name="T22" fmla="*/ 0 w 788"/>
                <a:gd name="T23" fmla="*/ 37 h 61"/>
                <a:gd name="T24" fmla="*/ 0 w 788"/>
                <a:gd name="T25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8" h="61">
                  <a:moveTo>
                    <a:pt x="0" y="37"/>
                  </a:moveTo>
                  <a:lnTo>
                    <a:pt x="786" y="0"/>
                  </a:lnTo>
                  <a:lnTo>
                    <a:pt x="786" y="0"/>
                  </a:lnTo>
                  <a:lnTo>
                    <a:pt x="784" y="6"/>
                  </a:lnTo>
                  <a:lnTo>
                    <a:pt x="786" y="11"/>
                  </a:lnTo>
                  <a:lnTo>
                    <a:pt x="788" y="25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8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2246313" y="6029325"/>
              <a:ext cx="1254125" cy="311150"/>
            </a:xfrm>
            <a:custGeom>
              <a:avLst/>
              <a:gdLst>
                <a:gd name="T0" fmla="*/ 370 w 790"/>
                <a:gd name="T1" fmla="*/ 196 h 196"/>
                <a:gd name="T2" fmla="*/ 370 w 790"/>
                <a:gd name="T3" fmla="*/ 196 h 196"/>
                <a:gd name="T4" fmla="*/ 305 w 790"/>
                <a:gd name="T5" fmla="*/ 195 h 196"/>
                <a:gd name="T6" fmla="*/ 269 w 790"/>
                <a:gd name="T7" fmla="*/ 194 h 196"/>
                <a:gd name="T8" fmla="*/ 233 w 790"/>
                <a:gd name="T9" fmla="*/ 191 h 196"/>
                <a:gd name="T10" fmla="*/ 201 w 790"/>
                <a:gd name="T11" fmla="*/ 187 h 196"/>
                <a:gd name="T12" fmla="*/ 172 w 790"/>
                <a:gd name="T13" fmla="*/ 182 h 196"/>
                <a:gd name="T14" fmla="*/ 163 w 790"/>
                <a:gd name="T15" fmla="*/ 179 h 196"/>
                <a:gd name="T16" fmla="*/ 155 w 790"/>
                <a:gd name="T17" fmla="*/ 176 h 196"/>
                <a:gd name="T18" fmla="*/ 148 w 790"/>
                <a:gd name="T19" fmla="*/ 172 h 196"/>
                <a:gd name="T20" fmla="*/ 147 w 790"/>
                <a:gd name="T21" fmla="*/ 168 h 196"/>
                <a:gd name="T22" fmla="*/ 147 w 790"/>
                <a:gd name="T23" fmla="*/ 168 h 196"/>
                <a:gd name="T24" fmla="*/ 144 w 790"/>
                <a:gd name="T25" fmla="*/ 160 h 196"/>
                <a:gd name="T26" fmla="*/ 140 w 790"/>
                <a:gd name="T27" fmla="*/ 153 h 196"/>
                <a:gd name="T28" fmla="*/ 133 w 790"/>
                <a:gd name="T29" fmla="*/ 145 h 196"/>
                <a:gd name="T30" fmla="*/ 125 w 790"/>
                <a:gd name="T31" fmla="*/ 138 h 196"/>
                <a:gd name="T32" fmla="*/ 99 w 790"/>
                <a:gd name="T33" fmla="*/ 121 h 196"/>
                <a:gd name="T34" fmla="*/ 64 w 790"/>
                <a:gd name="T35" fmla="*/ 99 h 196"/>
                <a:gd name="T36" fmla="*/ 64 w 790"/>
                <a:gd name="T37" fmla="*/ 99 h 196"/>
                <a:gd name="T38" fmla="*/ 52 w 790"/>
                <a:gd name="T39" fmla="*/ 92 h 196"/>
                <a:gd name="T40" fmla="*/ 42 w 790"/>
                <a:gd name="T41" fmla="*/ 84 h 196"/>
                <a:gd name="T42" fmla="*/ 33 w 790"/>
                <a:gd name="T43" fmla="*/ 76 h 196"/>
                <a:gd name="T44" fmla="*/ 23 w 790"/>
                <a:gd name="T45" fmla="*/ 68 h 196"/>
                <a:gd name="T46" fmla="*/ 11 w 790"/>
                <a:gd name="T47" fmla="*/ 53 h 196"/>
                <a:gd name="T48" fmla="*/ 0 w 790"/>
                <a:gd name="T49" fmla="*/ 37 h 196"/>
                <a:gd name="T50" fmla="*/ 790 w 790"/>
                <a:gd name="T51" fmla="*/ 0 h 196"/>
                <a:gd name="T52" fmla="*/ 790 w 790"/>
                <a:gd name="T53" fmla="*/ 0 h 196"/>
                <a:gd name="T54" fmla="*/ 786 w 790"/>
                <a:gd name="T55" fmla="*/ 12 h 196"/>
                <a:gd name="T56" fmla="*/ 778 w 790"/>
                <a:gd name="T57" fmla="*/ 24 h 196"/>
                <a:gd name="T58" fmla="*/ 770 w 790"/>
                <a:gd name="T59" fmla="*/ 38 h 196"/>
                <a:gd name="T60" fmla="*/ 760 w 790"/>
                <a:gd name="T61" fmla="*/ 50 h 196"/>
                <a:gd name="T62" fmla="*/ 749 w 790"/>
                <a:gd name="T63" fmla="*/ 62 h 196"/>
                <a:gd name="T64" fmla="*/ 738 w 790"/>
                <a:gd name="T65" fmla="*/ 76 h 196"/>
                <a:gd name="T66" fmla="*/ 711 w 790"/>
                <a:gd name="T67" fmla="*/ 99 h 196"/>
                <a:gd name="T68" fmla="*/ 711 w 790"/>
                <a:gd name="T69" fmla="*/ 99 h 196"/>
                <a:gd name="T70" fmla="*/ 696 w 790"/>
                <a:gd name="T71" fmla="*/ 111 h 196"/>
                <a:gd name="T72" fmla="*/ 682 w 790"/>
                <a:gd name="T73" fmla="*/ 122 h 196"/>
                <a:gd name="T74" fmla="*/ 657 w 790"/>
                <a:gd name="T75" fmla="*/ 138 h 196"/>
                <a:gd name="T76" fmla="*/ 646 w 790"/>
                <a:gd name="T77" fmla="*/ 146 h 196"/>
                <a:gd name="T78" fmla="*/ 638 w 790"/>
                <a:gd name="T79" fmla="*/ 153 h 196"/>
                <a:gd name="T80" fmla="*/ 633 w 790"/>
                <a:gd name="T81" fmla="*/ 160 h 196"/>
                <a:gd name="T82" fmla="*/ 630 w 790"/>
                <a:gd name="T83" fmla="*/ 168 h 196"/>
                <a:gd name="T84" fmla="*/ 630 w 790"/>
                <a:gd name="T85" fmla="*/ 168 h 196"/>
                <a:gd name="T86" fmla="*/ 629 w 790"/>
                <a:gd name="T87" fmla="*/ 169 h 196"/>
                <a:gd name="T88" fmla="*/ 627 w 790"/>
                <a:gd name="T89" fmla="*/ 172 h 196"/>
                <a:gd name="T90" fmla="*/ 621 w 790"/>
                <a:gd name="T91" fmla="*/ 176 h 196"/>
                <a:gd name="T92" fmla="*/ 610 w 790"/>
                <a:gd name="T93" fmla="*/ 179 h 196"/>
                <a:gd name="T94" fmla="*/ 598 w 790"/>
                <a:gd name="T95" fmla="*/ 182 h 196"/>
                <a:gd name="T96" fmla="*/ 564 w 790"/>
                <a:gd name="T97" fmla="*/ 187 h 196"/>
                <a:gd name="T98" fmla="*/ 525 w 790"/>
                <a:gd name="T99" fmla="*/ 191 h 196"/>
                <a:gd name="T100" fmla="*/ 483 w 790"/>
                <a:gd name="T101" fmla="*/ 194 h 196"/>
                <a:gd name="T102" fmla="*/ 439 w 790"/>
                <a:gd name="T103" fmla="*/ 195 h 196"/>
                <a:gd name="T104" fmla="*/ 370 w 790"/>
                <a:gd name="T105" fmla="*/ 196 h 196"/>
                <a:gd name="T106" fmla="*/ 370 w 790"/>
                <a:gd name="T10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0" h="196">
                  <a:moveTo>
                    <a:pt x="370" y="196"/>
                  </a:moveTo>
                  <a:lnTo>
                    <a:pt x="370" y="196"/>
                  </a:lnTo>
                  <a:lnTo>
                    <a:pt x="305" y="195"/>
                  </a:lnTo>
                  <a:lnTo>
                    <a:pt x="269" y="194"/>
                  </a:lnTo>
                  <a:lnTo>
                    <a:pt x="233" y="191"/>
                  </a:lnTo>
                  <a:lnTo>
                    <a:pt x="201" y="187"/>
                  </a:lnTo>
                  <a:lnTo>
                    <a:pt x="172" y="182"/>
                  </a:lnTo>
                  <a:lnTo>
                    <a:pt x="163" y="179"/>
                  </a:lnTo>
                  <a:lnTo>
                    <a:pt x="155" y="176"/>
                  </a:lnTo>
                  <a:lnTo>
                    <a:pt x="148" y="172"/>
                  </a:lnTo>
                  <a:lnTo>
                    <a:pt x="147" y="168"/>
                  </a:lnTo>
                  <a:lnTo>
                    <a:pt x="147" y="168"/>
                  </a:lnTo>
                  <a:lnTo>
                    <a:pt x="144" y="160"/>
                  </a:lnTo>
                  <a:lnTo>
                    <a:pt x="140" y="153"/>
                  </a:lnTo>
                  <a:lnTo>
                    <a:pt x="133" y="145"/>
                  </a:lnTo>
                  <a:lnTo>
                    <a:pt x="125" y="138"/>
                  </a:lnTo>
                  <a:lnTo>
                    <a:pt x="99" y="121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52" y="92"/>
                  </a:lnTo>
                  <a:lnTo>
                    <a:pt x="42" y="84"/>
                  </a:lnTo>
                  <a:lnTo>
                    <a:pt x="33" y="76"/>
                  </a:lnTo>
                  <a:lnTo>
                    <a:pt x="23" y="68"/>
                  </a:lnTo>
                  <a:lnTo>
                    <a:pt x="11" y="53"/>
                  </a:lnTo>
                  <a:lnTo>
                    <a:pt x="0" y="37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6" y="12"/>
                  </a:lnTo>
                  <a:lnTo>
                    <a:pt x="778" y="24"/>
                  </a:lnTo>
                  <a:lnTo>
                    <a:pt x="770" y="38"/>
                  </a:lnTo>
                  <a:lnTo>
                    <a:pt x="760" y="50"/>
                  </a:lnTo>
                  <a:lnTo>
                    <a:pt x="749" y="62"/>
                  </a:lnTo>
                  <a:lnTo>
                    <a:pt x="738" y="76"/>
                  </a:lnTo>
                  <a:lnTo>
                    <a:pt x="711" y="99"/>
                  </a:lnTo>
                  <a:lnTo>
                    <a:pt x="711" y="99"/>
                  </a:lnTo>
                  <a:lnTo>
                    <a:pt x="696" y="111"/>
                  </a:lnTo>
                  <a:lnTo>
                    <a:pt x="682" y="122"/>
                  </a:lnTo>
                  <a:lnTo>
                    <a:pt x="657" y="138"/>
                  </a:lnTo>
                  <a:lnTo>
                    <a:pt x="646" y="146"/>
                  </a:lnTo>
                  <a:lnTo>
                    <a:pt x="638" y="153"/>
                  </a:lnTo>
                  <a:lnTo>
                    <a:pt x="633" y="160"/>
                  </a:lnTo>
                  <a:lnTo>
                    <a:pt x="630" y="168"/>
                  </a:lnTo>
                  <a:lnTo>
                    <a:pt x="630" y="168"/>
                  </a:lnTo>
                  <a:lnTo>
                    <a:pt x="629" y="169"/>
                  </a:lnTo>
                  <a:lnTo>
                    <a:pt x="627" y="172"/>
                  </a:lnTo>
                  <a:lnTo>
                    <a:pt x="621" y="176"/>
                  </a:lnTo>
                  <a:lnTo>
                    <a:pt x="610" y="179"/>
                  </a:lnTo>
                  <a:lnTo>
                    <a:pt x="598" y="182"/>
                  </a:lnTo>
                  <a:lnTo>
                    <a:pt x="564" y="187"/>
                  </a:lnTo>
                  <a:lnTo>
                    <a:pt x="525" y="191"/>
                  </a:lnTo>
                  <a:lnTo>
                    <a:pt x="483" y="194"/>
                  </a:lnTo>
                  <a:lnTo>
                    <a:pt x="439" y="195"/>
                  </a:lnTo>
                  <a:lnTo>
                    <a:pt x="370" y="196"/>
                  </a:lnTo>
                  <a:lnTo>
                    <a:pt x="37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2470151" y="6061075"/>
              <a:ext cx="361950" cy="279400"/>
            </a:xfrm>
            <a:custGeom>
              <a:avLst/>
              <a:gdLst>
                <a:gd name="T0" fmla="*/ 82 w 228"/>
                <a:gd name="T1" fmla="*/ 170 h 176"/>
                <a:gd name="T2" fmla="*/ 82 w 228"/>
                <a:gd name="T3" fmla="*/ 170 h 176"/>
                <a:gd name="T4" fmla="*/ 73 w 228"/>
                <a:gd name="T5" fmla="*/ 149 h 176"/>
                <a:gd name="T6" fmla="*/ 65 w 228"/>
                <a:gd name="T7" fmla="*/ 130 h 176"/>
                <a:gd name="T8" fmla="*/ 52 w 228"/>
                <a:gd name="T9" fmla="*/ 109 h 176"/>
                <a:gd name="T10" fmla="*/ 34 w 228"/>
                <a:gd name="T11" fmla="*/ 80 h 176"/>
                <a:gd name="T12" fmla="*/ 34 w 228"/>
                <a:gd name="T13" fmla="*/ 80 h 176"/>
                <a:gd name="T14" fmla="*/ 25 w 228"/>
                <a:gd name="T15" fmla="*/ 64 h 176"/>
                <a:gd name="T16" fmla="*/ 15 w 228"/>
                <a:gd name="T17" fmla="*/ 46 h 176"/>
                <a:gd name="T18" fmla="*/ 0 w 228"/>
                <a:gd name="T19" fmla="*/ 10 h 176"/>
                <a:gd name="T20" fmla="*/ 225 w 228"/>
                <a:gd name="T21" fmla="*/ 0 h 176"/>
                <a:gd name="T22" fmla="*/ 225 w 228"/>
                <a:gd name="T23" fmla="*/ 0 h 176"/>
                <a:gd name="T24" fmla="*/ 228 w 228"/>
                <a:gd name="T25" fmla="*/ 41 h 176"/>
                <a:gd name="T26" fmla="*/ 228 w 228"/>
                <a:gd name="T27" fmla="*/ 80 h 176"/>
                <a:gd name="T28" fmla="*/ 228 w 228"/>
                <a:gd name="T29" fmla="*/ 80 h 176"/>
                <a:gd name="T30" fmla="*/ 226 w 228"/>
                <a:gd name="T31" fmla="*/ 110 h 176"/>
                <a:gd name="T32" fmla="*/ 224 w 228"/>
                <a:gd name="T33" fmla="*/ 133 h 176"/>
                <a:gd name="T34" fmla="*/ 224 w 228"/>
                <a:gd name="T35" fmla="*/ 152 h 176"/>
                <a:gd name="T36" fmla="*/ 224 w 228"/>
                <a:gd name="T37" fmla="*/ 162 h 176"/>
                <a:gd name="T38" fmla="*/ 226 w 228"/>
                <a:gd name="T39" fmla="*/ 172 h 176"/>
                <a:gd name="T40" fmla="*/ 226 w 228"/>
                <a:gd name="T41" fmla="*/ 172 h 176"/>
                <a:gd name="T42" fmla="*/ 226 w 228"/>
                <a:gd name="T43" fmla="*/ 176 h 176"/>
                <a:gd name="T44" fmla="*/ 226 w 228"/>
                <a:gd name="T45" fmla="*/ 176 h 176"/>
                <a:gd name="T46" fmla="*/ 157 w 228"/>
                <a:gd name="T47" fmla="*/ 175 h 176"/>
                <a:gd name="T48" fmla="*/ 118 w 228"/>
                <a:gd name="T49" fmla="*/ 172 h 176"/>
                <a:gd name="T50" fmla="*/ 82 w 228"/>
                <a:gd name="T51" fmla="*/ 170 h 176"/>
                <a:gd name="T52" fmla="*/ 82 w 228"/>
                <a:gd name="T53" fmla="*/ 17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176">
                  <a:moveTo>
                    <a:pt x="82" y="170"/>
                  </a:moveTo>
                  <a:lnTo>
                    <a:pt x="82" y="170"/>
                  </a:lnTo>
                  <a:lnTo>
                    <a:pt x="73" y="149"/>
                  </a:lnTo>
                  <a:lnTo>
                    <a:pt x="65" y="130"/>
                  </a:lnTo>
                  <a:lnTo>
                    <a:pt x="52" y="109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25" y="64"/>
                  </a:lnTo>
                  <a:lnTo>
                    <a:pt x="15" y="46"/>
                  </a:lnTo>
                  <a:lnTo>
                    <a:pt x="0" y="1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8" y="41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6" y="110"/>
                  </a:lnTo>
                  <a:lnTo>
                    <a:pt x="224" y="133"/>
                  </a:lnTo>
                  <a:lnTo>
                    <a:pt x="224" y="152"/>
                  </a:lnTo>
                  <a:lnTo>
                    <a:pt x="224" y="162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6" y="176"/>
                  </a:lnTo>
                  <a:lnTo>
                    <a:pt x="226" y="176"/>
                  </a:lnTo>
                  <a:lnTo>
                    <a:pt x="157" y="175"/>
                  </a:lnTo>
                  <a:lnTo>
                    <a:pt x="118" y="172"/>
                  </a:lnTo>
                  <a:lnTo>
                    <a:pt x="82" y="170"/>
                  </a:lnTo>
                  <a:lnTo>
                    <a:pt x="8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3" name="Freeform 19"/>
            <p:cNvSpPr>
              <a:spLocks/>
            </p:cNvSpPr>
            <p:nvPr/>
          </p:nvSpPr>
          <p:spPr bwMode="auto">
            <a:xfrm>
              <a:off x="3044826" y="5083175"/>
              <a:ext cx="512763" cy="271463"/>
            </a:xfrm>
            <a:custGeom>
              <a:avLst/>
              <a:gdLst>
                <a:gd name="T0" fmla="*/ 0 w 323"/>
                <a:gd name="T1" fmla="*/ 0 h 171"/>
                <a:gd name="T2" fmla="*/ 323 w 323"/>
                <a:gd name="T3" fmla="*/ 0 h 171"/>
                <a:gd name="T4" fmla="*/ 306 w 323"/>
                <a:gd name="T5" fmla="*/ 140 h 171"/>
                <a:gd name="T6" fmla="*/ 306 w 323"/>
                <a:gd name="T7" fmla="*/ 140 h 171"/>
                <a:gd name="T8" fmla="*/ 305 w 323"/>
                <a:gd name="T9" fmla="*/ 147 h 171"/>
                <a:gd name="T10" fmla="*/ 302 w 323"/>
                <a:gd name="T11" fmla="*/ 152 h 171"/>
                <a:gd name="T12" fmla="*/ 296 w 323"/>
                <a:gd name="T13" fmla="*/ 157 h 171"/>
                <a:gd name="T14" fmla="*/ 291 w 323"/>
                <a:gd name="T15" fmla="*/ 161 h 171"/>
                <a:gd name="T16" fmla="*/ 286 w 323"/>
                <a:gd name="T17" fmla="*/ 164 h 171"/>
                <a:gd name="T18" fmla="*/ 279 w 323"/>
                <a:gd name="T19" fmla="*/ 167 h 171"/>
                <a:gd name="T20" fmla="*/ 272 w 323"/>
                <a:gd name="T21" fmla="*/ 168 h 171"/>
                <a:gd name="T22" fmla="*/ 267 w 323"/>
                <a:gd name="T23" fmla="*/ 168 h 171"/>
                <a:gd name="T24" fmla="*/ 0 w 323"/>
                <a:gd name="T25" fmla="*/ 171 h 171"/>
                <a:gd name="T26" fmla="*/ 0 w 323"/>
                <a:gd name="T2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171">
                  <a:moveTo>
                    <a:pt x="0" y="0"/>
                  </a:moveTo>
                  <a:lnTo>
                    <a:pt x="323" y="0"/>
                  </a:lnTo>
                  <a:lnTo>
                    <a:pt x="306" y="140"/>
                  </a:lnTo>
                  <a:lnTo>
                    <a:pt x="306" y="140"/>
                  </a:lnTo>
                  <a:lnTo>
                    <a:pt x="305" y="147"/>
                  </a:lnTo>
                  <a:lnTo>
                    <a:pt x="302" y="152"/>
                  </a:lnTo>
                  <a:lnTo>
                    <a:pt x="296" y="157"/>
                  </a:lnTo>
                  <a:lnTo>
                    <a:pt x="291" y="161"/>
                  </a:lnTo>
                  <a:lnTo>
                    <a:pt x="286" y="164"/>
                  </a:lnTo>
                  <a:lnTo>
                    <a:pt x="279" y="167"/>
                  </a:lnTo>
                  <a:lnTo>
                    <a:pt x="272" y="168"/>
                  </a:lnTo>
                  <a:lnTo>
                    <a:pt x="267" y="168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4" name="Freeform 20"/>
            <p:cNvSpPr>
              <a:spLocks/>
            </p:cNvSpPr>
            <p:nvPr/>
          </p:nvSpPr>
          <p:spPr bwMode="auto">
            <a:xfrm>
              <a:off x="3049588" y="5083175"/>
              <a:ext cx="508000" cy="269875"/>
            </a:xfrm>
            <a:custGeom>
              <a:avLst/>
              <a:gdLst>
                <a:gd name="T0" fmla="*/ 0 w 320"/>
                <a:gd name="T1" fmla="*/ 0 h 170"/>
                <a:gd name="T2" fmla="*/ 0 w 320"/>
                <a:gd name="T3" fmla="*/ 0 h 170"/>
                <a:gd name="T4" fmla="*/ 320 w 320"/>
                <a:gd name="T5" fmla="*/ 0 h 170"/>
                <a:gd name="T6" fmla="*/ 320 w 320"/>
                <a:gd name="T7" fmla="*/ 0 h 170"/>
                <a:gd name="T8" fmla="*/ 303 w 320"/>
                <a:gd name="T9" fmla="*/ 140 h 170"/>
                <a:gd name="T10" fmla="*/ 303 w 320"/>
                <a:gd name="T11" fmla="*/ 140 h 170"/>
                <a:gd name="T12" fmla="*/ 302 w 320"/>
                <a:gd name="T13" fmla="*/ 147 h 170"/>
                <a:gd name="T14" fmla="*/ 299 w 320"/>
                <a:gd name="T15" fmla="*/ 152 h 170"/>
                <a:gd name="T16" fmla="*/ 293 w 320"/>
                <a:gd name="T17" fmla="*/ 157 h 170"/>
                <a:gd name="T18" fmla="*/ 288 w 320"/>
                <a:gd name="T19" fmla="*/ 161 h 170"/>
                <a:gd name="T20" fmla="*/ 283 w 320"/>
                <a:gd name="T21" fmla="*/ 164 h 170"/>
                <a:gd name="T22" fmla="*/ 276 w 320"/>
                <a:gd name="T23" fmla="*/ 167 h 170"/>
                <a:gd name="T24" fmla="*/ 269 w 320"/>
                <a:gd name="T25" fmla="*/ 168 h 170"/>
                <a:gd name="T26" fmla="*/ 264 w 320"/>
                <a:gd name="T27" fmla="*/ 168 h 170"/>
                <a:gd name="T28" fmla="*/ 264 w 320"/>
                <a:gd name="T29" fmla="*/ 168 h 170"/>
                <a:gd name="T30" fmla="*/ 1 w 320"/>
                <a:gd name="T31" fmla="*/ 170 h 170"/>
                <a:gd name="T32" fmla="*/ 1 w 320"/>
                <a:gd name="T33" fmla="*/ 170 h 170"/>
                <a:gd name="T34" fmla="*/ 0 w 320"/>
                <a:gd name="T35" fmla="*/ 0 h 170"/>
                <a:gd name="T36" fmla="*/ 0 w 320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17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03" y="140"/>
                  </a:lnTo>
                  <a:lnTo>
                    <a:pt x="303" y="140"/>
                  </a:lnTo>
                  <a:lnTo>
                    <a:pt x="302" y="147"/>
                  </a:lnTo>
                  <a:lnTo>
                    <a:pt x="299" y="152"/>
                  </a:lnTo>
                  <a:lnTo>
                    <a:pt x="293" y="157"/>
                  </a:lnTo>
                  <a:lnTo>
                    <a:pt x="288" y="161"/>
                  </a:lnTo>
                  <a:lnTo>
                    <a:pt x="283" y="164"/>
                  </a:lnTo>
                  <a:lnTo>
                    <a:pt x="276" y="167"/>
                  </a:lnTo>
                  <a:lnTo>
                    <a:pt x="269" y="168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5" name="Freeform 21"/>
            <p:cNvSpPr>
              <a:spLocks/>
            </p:cNvSpPr>
            <p:nvPr/>
          </p:nvSpPr>
          <p:spPr bwMode="auto">
            <a:xfrm>
              <a:off x="3055938" y="5083175"/>
              <a:ext cx="501650" cy="269875"/>
            </a:xfrm>
            <a:custGeom>
              <a:avLst/>
              <a:gdLst>
                <a:gd name="T0" fmla="*/ 0 w 316"/>
                <a:gd name="T1" fmla="*/ 0 h 170"/>
                <a:gd name="T2" fmla="*/ 0 w 316"/>
                <a:gd name="T3" fmla="*/ 0 h 170"/>
                <a:gd name="T4" fmla="*/ 316 w 316"/>
                <a:gd name="T5" fmla="*/ 0 h 170"/>
                <a:gd name="T6" fmla="*/ 316 w 316"/>
                <a:gd name="T7" fmla="*/ 0 h 170"/>
                <a:gd name="T8" fmla="*/ 299 w 316"/>
                <a:gd name="T9" fmla="*/ 140 h 170"/>
                <a:gd name="T10" fmla="*/ 299 w 316"/>
                <a:gd name="T11" fmla="*/ 140 h 170"/>
                <a:gd name="T12" fmla="*/ 298 w 316"/>
                <a:gd name="T13" fmla="*/ 147 h 170"/>
                <a:gd name="T14" fmla="*/ 295 w 316"/>
                <a:gd name="T15" fmla="*/ 152 h 170"/>
                <a:gd name="T16" fmla="*/ 289 w 316"/>
                <a:gd name="T17" fmla="*/ 156 h 170"/>
                <a:gd name="T18" fmla="*/ 284 w 316"/>
                <a:gd name="T19" fmla="*/ 160 h 170"/>
                <a:gd name="T20" fmla="*/ 279 w 316"/>
                <a:gd name="T21" fmla="*/ 164 h 170"/>
                <a:gd name="T22" fmla="*/ 272 w 316"/>
                <a:gd name="T23" fmla="*/ 167 h 170"/>
                <a:gd name="T24" fmla="*/ 266 w 316"/>
                <a:gd name="T25" fmla="*/ 168 h 170"/>
                <a:gd name="T26" fmla="*/ 260 w 316"/>
                <a:gd name="T27" fmla="*/ 168 h 170"/>
                <a:gd name="T28" fmla="*/ 260 w 316"/>
                <a:gd name="T29" fmla="*/ 168 h 170"/>
                <a:gd name="T30" fmla="*/ 1 w 316"/>
                <a:gd name="T31" fmla="*/ 170 h 170"/>
                <a:gd name="T32" fmla="*/ 1 w 316"/>
                <a:gd name="T33" fmla="*/ 170 h 170"/>
                <a:gd name="T34" fmla="*/ 0 w 316"/>
                <a:gd name="T35" fmla="*/ 0 h 170"/>
                <a:gd name="T36" fmla="*/ 0 w 316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170">
                  <a:moveTo>
                    <a:pt x="0" y="0"/>
                  </a:moveTo>
                  <a:lnTo>
                    <a:pt x="0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8" y="147"/>
                  </a:lnTo>
                  <a:lnTo>
                    <a:pt x="295" y="152"/>
                  </a:lnTo>
                  <a:lnTo>
                    <a:pt x="289" y="156"/>
                  </a:lnTo>
                  <a:lnTo>
                    <a:pt x="284" y="160"/>
                  </a:lnTo>
                  <a:lnTo>
                    <a:pt x="279" y="164"/>
                  </a:lnTo>
                  <a:lnTo>
                    <a:pt x="272" y="167"/>
                  </a:lnTo>
                  <a:lnTo>
                    <a:pt x="266" y="168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6" name="Freeform 22"/>
            <p:cNvSpPr>
              <a:spLocks/>
            </p:cNvSpPr>
            <p:nvPr/>
          </p:nvSpPr>
          <p:spPr bwMode="auto">
            <a:xfrm>
              <a:off x="3062288" y="5083175"/>
              <a:ext cx="495300" cy="266700"/>
            </a:xfrm>
            <a:custGeom>
              <a:avLst/>
              <a:gdLst>
                <a:gd name="T0" fmla="*/ 0 w 312"/>
                <a:gd name="T1" fmla="*/ 0 h 168"/>
                <a:gd name="T2" fmla="*/ 0 w 312"/>
                <a:gd name="T3" fmla="*/ 0 h 168"/>
                <a:gd name="T4" fmla="*/ 312 w 312"/>
                <a:gd name="T5" fmla="*/ 0 h 168"/>
                <a:gd name="T6" fmla="*/ 312 w 312"/>
                <a:gd name="T7" fmla="*/ 0 h 168"/>
                <a:gd name="T8" fmla="*/ 295 w 312"/>
                <a:gd name="T9" fmla="*/ 140 h 168"/>
                <a:gd name="T10" fmla="*/ 295 w 312"/>
                <a:gd name="T11" fmla="*/ 140 h 168"/>
                <a:gd name="T12" fmla="*/ 294 w 312"/>
                <a:gd name="T13" fmla="*/ 147 h 168"/>
                <a:gd name="T14" fmla="*/ 291 w 312"/>
                <a:gd name="T15" fmla="*/ 152 h 168"/>
                <a:gd name="T16" fmla="*/ 285 w 312"/>
                <a:gd name="T17" fmla="*/ 156 h 168"/>
                <a:gd name="T18" fmla="*/ 280 w 312"/>
                <a:gd name="T19" fmla="*/ 160 h 168"/>
                <a:gd name="T20" fmla="*/ 275 w 312"/>
                <a:gd name="T21" fmla="*/ 164 h 168"/>
                <a:gd name="T22" fmla="*/ 269 w 312"/>
                <a:gd name="T23" fmla="*/ 167 h 168"/>
                <a:gd name="T24" fmla="*/ 262 w 312"/>
                <a:gd name="T25" fmla="*/ 168 h 168"/>
                <a:gd name="T26" fmla="*/ 257 w 312"/>
                <a:gd name="T27" fmla="*/ 168 h 168"/>
                <a:gd name="T28" fmla="*/ 257 w 312"/>
                <a:gd name="T29" fmla="*/ 168 h 168"/>
                <a:gd name="T30" fmla="*/ 0 w 312"/>
                <a:gd name="T31" fmla="*/ 168 h 168"/>
                <a:gd name="T32" fmla="*/ 0 w 312"/>
                <a:gd name="T33" fmla="*/ 168 h 168"/>
                <a:gd name="T34" fmla="*/ 0 w 312"/>
                <a:gd name="T35" fmla="*/ 0 h 168"/>
                <a:gd name="T36" fmla="*/ 0 w 312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2" h="168">
                  <a:moveTo>
                    <a:pt x="0" y="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295" y="140"/>
                  </a:lnTo>
                  <a:lnTo>
                    <a:pt x="295" y="140"/>
                  </a:lnTo>
                  <a:lnTo>
                    <a:pt x="294" y="147"/>
                  </a:lnTo>
                  <a:lnTo>
                    <a:pt x="291" y="152"/>
                  </a:lnTo>
                  <a:lnTo>
                    <a:pt x="285" y="156"/>
                  </a:lnTo>
                  <a:lnTo>
                    <a:pt x="280" y="160"/>
                  </a:lnTo>
                  <a:lnTo>
                    <a:pt x="275" y="164"/>
                  </a:lnTo>
                  <a:lnTo>
                    <a:pt x="269" y="167"/>
                  </a:lnTo>
                  <a:lnTo>
                    <a:pt x="262" y="168"/>
                  </a:lnTo>
                  <a:lnTo>
                    <a:pt x="257" y="168"/>
                  </a:lnTo>
                  <a:lnTo>
                    <a:pt x="257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7" name="Freeform 23"/>
            <p:cNvSpPr>
              <a:spLocks/>
            </p:cNvSpPr>
            <p:nvPr/>
          </p:nvSpPr>
          <p:spPr bwMode="auto">
            <a:xfrm>
              <a:off x="3068638" y="5083175"/>
              <a:ext cx="488950" cy="266700"/>
            </a:xfrm>
            <a:custGeom>
              <a:avLst/>
              <a:gdLst>
                <a:gd name="T0" fmla="*/ 0 w 308"/>
                <a:gd name="T1" fmla="*/ 0 h 168"/>
                <a:gd name="T2" fmla="*/ 0 w 308"/>
                <a:gd name="T3" fmla="*/ 0 h 168"/>
                <a:gd name="T4" fmla="*/ 308 w 308"/>
                <a:gd name="T5" fmla="*/ 0 h 168"/>
                <a:gd name="T6" fmla="*/ 308 w 308"/>
                <a:gd name="T7" fmla="*/ 0 h 168"/>
                <a:gd name="T8" fmla="*/ 291 w 308"/>
                <a:gd name="T9" fmla="*/ 140 h 168"/>
                <a:gd name="T10" fmla="*/ 291 w 308"/>
                <a:gd name="T11" fmla="*/ 140 h 168"/>
                <a:gd name="T12" fmla="*/ 290 w 308"/>
                <a:gd name="T13" fmla="*/ 147 h 168"/>
                <a:gd name="T14" fmla="*/ 287 w 308"/>
                <a:gd name="T15" fmla="*/ 152 h 168"/>
                <a:gd name="T16" fmla="*/ 281 w 308"/>
                <a:gd name="T17" fmla="*/ 156 h 168"/>
                <a:gd name="T18" fmla="*/ 277 w 308"/>
                <a:gd name="T19" fmla="*/ 160 h 168"/>
                <a:gd name="T20" fmla="*/ 271 w 308"/>
                <a:gd name="T21" fmla="*/ 164 h 168"/>
                <a:gd name="T22" fmla="*/ 265 w 308"/>
                <a:gd name="T23" fmla="*/ 166 h 168"/>
                <a:gd name="T24" fmla="*/ 258 w 308"/>
                <a:gd name="T25" fmla="*/ 168 h 168"/>
                <a:gd name="T26" fmla="*/ 253 w 308"/>
                <a:gd name="T27" fmla="*/ 168 h 168"/>
                <a:gd name="T28" fmla="*/ 253 w 308"/>
                <a:gd name="T29" fmla="*/ 168 h 168"/>
                <a:gd name="T30" fmla="*/ 0 w 308"/>
                <a:gd name="T31" fmla="*/ 167 h 168"/>
                <a:gd name="T32" fmla="*/ 0 w 308"/>
                <a:gd name="T33" fmla="*/ 167 h 168"/>
                <a:gd name="T34" fmla="*/ 0 w 308"/>
                <a:gd name="T35" fmla="*/ 0 h 168"/>
                <a:gd name="T36" fmla="*/ 0 w 308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8" h="168">
                  <a:moveTo>
                    <a:pt x="0" y="0"/>
                  </a:moveTo>
                  <a:lnTo>
                    <a:pt x="0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91" y="140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7" y="152"/>
                  </a:lnTo>
                  <a:lnTo>
                    <a:pt x="281" y="156"/>
                  </a:lnTo>
                  <a:lnTo>
                    <a:pt x="277" y="160"/>
                  </a:lnTo>
                  <a:lnTo>
                    <a:pt x="271" y="164"/>
                  </a:lnTo>
                  <a:lnTo>
                    <a:pt x="265" y="166"/>
                  </a:lnTo>
                  <a:lnTo>
                    <a:pt x="258" y="168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8" name="Freeform 24"/>
            <p:cNvSpPr>
              <a:spLocks/>
            </p:cNvSpPr>
            <p:nvPr/>
          </p:nvSpPr>
          <p:spPr bwMode="auto">
            <a:xfrm>
              <a:off x="3074988" y="5083175"/>
              <a:ext cx="482600" cy="266700"/>
            </a:xfrm>
            <a:custGeom>
              <a:avLst/>
              <a:gdLst>
                <a:gd name="T0" fmla="*/ 0 w 304"/>
                <a:gd name="T1" fmla="*/ 0 h 168"/>
                <a:gd name="T2" fmla="*/ 0 w 304"/>
                <a:gd name="T3" fmla="*/ 0 h 168"/>
                <a:gd name="T4" fmla="*/ 304 w 304"/>
                <a:gd name="T5" fmla="*/ 0 h 168"/>
                <a:gd name="T6" fmla="*/ 304 w 304"/>
                <a:gd name="T7" fmla="*/ 0 h 168"/>
                <a:gd name="T8" fmla="*/ 287 w 304"/>
                <a:gd name="T9" fmla="*/ 140 h 168"/>
                <a:gd name="T10" fmla="*/ 287 w 304"/>
                <a:gd name="T11" fmla="*/ 140 h 168"/>
                <a:gd name="T12" fmla="*/ 286 w 304"/>
                <a:gd name="T13" fmla="*/ 147 h 168"/>
                <a:gd name="T14" fmla="*/ 283 w 304"/>
                <a:gd name="T15" fmla="*/ 152 h 168"/>
                <a:gd name="T16" fmla="*/ 279 w 304"/>
                <a:gd name="T17" fmla="*/ 156 h 168"/>
                <a:gd name="T18" fmla="*/ 273 w 304"/>
                <a:gd name="T19" fmla="*/ 160 h 168"/>
                <a:gd name="T20" fmla="*/ 267 w 304"/>
                <a:gd name="T21" fmla="*/ 164 h 168"/>
                <a:gd name="T22" fmla="*/ 261 w 304"/>
                <a:gd name="T23" fmla="*/ 166 h 168"/>
                <a:gd name="T24" fmla="*/ 254 w 304"/>
                <a:gd name="T25" fmla="*/ 167 h 168"/>
                <a:gd name="T26" fmla="*/ 249 w 304"/>
                <a:gd name="T27" fmla="*/ 168 h 168"/>
                <a:gd name="T28" fmla="*/ 249 w 304"/>
                <a:gd name="T29" fmla="*/ 168 h 168"/>
                <a:gd name="T30" fmla="*/ 0 w 304"/>
                <a:gd name="T31" fmla="*/ 166 h 168"/>
                <a:gd name="T32" fmla="*/ 0 w 304"/>
                <a:gd name="T33" fmla="*/ 166 h 168"/>
                <a:gd name="T34" fmla="*/ 0 w 304"/>
                <a:gd name="T35" fmla="*/ 0 h 168"/>
                <a:gd name="T36" fmla="*/ 0 w 304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4" h="168">
                  <a:moveTo>
                    <a:pt x="0" y="0"/>
                  </a:moveTo>
                  <a:lnTo>
                    <a:pt x="0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6" y="147"/>
                  </a:lnTo>
                  <a:lnTo>
                    <a:pt x="283" y="152"/>
                  </a:lnTo>
                  <a:lnTo>
                    <a:pt x="279" y="156"/>
                  </a:lnTo>
                  <a:lnTo>
                    <a:pt x="273" y="160"/>
                  </a:lnTo>
                  <a:lnTo>
                    <a:pt x="267" y="164"/>
                  </a:lnTo>
                  <a:lnTo>
                    <a:pt x="261" y="166"/>
                  </a:lnTo>
                  <a:lnTo>
                    <a:pt x="254" y="167"/>
                  </a:lnTo>
                  <a:lnTo>
                    <a:pt x="249" y="168"/>
                  </a:lnTo>
                  <a:lnTo>
                    <a:pt x="249" y="168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9" name="Freeform 25"/>
            <p:cNvSpPr>
              <a:spLocks/>
            </p:cNvSpPr>
            <p:nvPr/>
          </p:nvSpPr>
          <p:spPr bwMode="auto">
            <a:xfrm>
              <a:off x="3081338" y="5083175"/>
              <a:ext cx="476250" cy="266700"/>
            </a:xfrm>
            <a:custGeom>
              <a:avLst/>
              <a:gdLst>
                <a:gd name="T0" fmla="*/ 0 w 300"/>
                <a:gd name="T1" fmla="*/ 0 h 168"/>
                <a:gd name="T2" fmla="*/ 0 w 300"/>
                <a:gd name="T3" fmla="*/ 0 h 168"/>
                <a:gd name="T4" fmla="*/ 300 w 300"/>
                <a:gd name="T5" fmla="*/ 0 h 168"/>
                <a:gd name="T6" fmla="*/ 300 w 300"/>
                <a:gd name="T7" fmla="*/ 0 h 168"/>
                <a:gd name="T8" fmla="*/ 283 w 300"/>
                <a:gd name="T9" fmla="*/ 140 h 168"/>
                <a:gd name="T10" fmla="*/ 283 w 300"/>
                <a:gd name="T11" fmla="*/ 140 h 168"/>
                <a:gd name="T12" fmla="*/ 282 w 300"/>
                <a:gd name="T13" fmla="*/ 147 h 168"/>
                <a:gd name="T14" fmla="*/ 279 w 300"/>
                <a:gd name="T15" fmla="*/ 152 h 168"/>
                <a:gd name="T16" fmla="*/ 275 w 300"/>
                <a:gd name="T17" fmla="*/ 156 h 168"/>
                <a:gd name="T18" fmla="*/ 269 w 300"/>
                <a:gd name="T19" fmla="*/ 160 h 168"/>
                <a:gd name="T20" fmla="*/ 264 w 300"/>
                <a:gd name="T21" fmla="*/ 163 h 168"/>
                <a:gd name="T22" fmla="*/ 257 w 300"/>
                <a:gd name="T23" fmla="*/ 166 h 168"/>
                <a:gd name="T24" fmla="*/ 252 w 300"/>
                <a:gd name="T25" fmla="*/ 167 h 168"/>
                <a:gd name="T26" fmla="*/ 245 w 300"/>
                <a:gd name="T27" fmla="*/ 168 h 168"/>
                <a:gd name="T28" fmla="*/ 245 w 300"/>
                <a:gd name="T29" fmla="*/ 168 h 168"/>
                <a:gd name="T30" fmla="*/ 0 w 300"/>
                <a:gd name="T31" fmla="*/ 164 h 168"/>
                <a:gd name="T32" fmla="*/ 0 w 300"/>
                <a:gd name="T33" fmla="*/ 164 h 168"/>
                <a:gd name="T34" fmla="*/ 0 w 300"/>
                <a:gd name="T35" fmla="*/ 0 h 168"/>
                <a:gd name="T36" fmla="*/ 0 w 300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" h="168">
                  <a:moveTo>
                    <a:pt x="0" y="0"/>
                  </a:moveTo>
                  <a:lnTo>
                    <a:pt x="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83" y="140"/>
                  </a:lnTo>
                  <a:lnTo>
                    <a:pt x="283" y="140"/>
                  </a:lnTo>
                  <a:lnTo>
                    <a:pt x="282" y="147"/>
                  </a:lnTo>
                  <a:lnTo>
                    <a:pt x="279" y="152"/>
                  </a:lnTo>
                  <a:lnTo>
                    <a:pt x="275" y="156"/>
                  </a:lnTo>
                  <a:lnTo>
                    <a:pt x="269" y="160"/>
                  </a:lnTo>
                  <a:lnTo>
                    <a:pt x="264" y="163"/>
                  </a:lnTo>
                  <a:lnTo>
                    <a:pt x="257" y="166"/>
                  </a:lnTo>
                  <a:lnTo>
                    <a:pt x="252" y="167"/>
                  </a:lnTo>
                  <a:lnTo>
                    <a:pt x="245" y="168"/>
                  </a:lnTo>
                  <a:lnTo>
                    <a:pt x="245" y="16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0" name="Freeform 26"/>
            <p:cNvSpPr>
              <a:spLocks/>
            </p:cNvSpPr>
            <p:nvPr/>
          </p:nvSpPr>
          <p:spPr bwMode="auto">
            <a:xfrm>
              <a:off x="3086101" y="5083175"/>
              <a:ext cx="471488" cy="266700"/>
            </a:xfrm>
            <a:custGeom>
              <a:avLst/>
              <a:gdLst>
                <a:gd name="T0" fmla="*/ 0 w 297"/>
                <a:gd name="T1" fmla="*/ 0 h 168"/>
                <a:gd name="T2" fmla="*/ 0 w 297"/>
                <a:gd name="T3" fmla="*/ 0 h 168"/>
                <a:gd name="T4" fmla="*/ 297 w 297"/>
                <a:gd name="T5" fmla="*/ 0 h 168"/>
                <a:gd name="T6" fmla="*/ 297 w 297"/>
                <a:gd name="T7" fmla="*/ 0 h 168"/>
                <a:gd name="T8" fmla="*/ 280 w 297"/>
                <a:gd name="T9" fmla="*/ 140 h 168"/>
                <a:gd name="T10" fmla="*/ 280 w 297"/>
                <a:gd name="T11" fmla="*/ 140 h 168"/>
                <a:gd name="T12" fmla="*/ 279 w 297"/>
                <a:gd name="T13" fmla="*/ 147 h 168"/>
                <a:gd name="T14" fmla="*/ 276 w 297"/>
                <a:gd name="T15" fmla="*/ 152 h 168"/>
                <a:gd name="T16" fmla="*/ 272 w 297"/>
                <a:gd name="T17" fmla="*/ 156 h 168"/>
                <a:gd name="T18" fmla="*/ 266 w 297"/>
                <a:gd name="T19" fmla="*/ 160 h 168"/>
                <a:gd name="T20" fmla="*/ 261 w 297"/>
                <a:gd name="T21" fmla="*/ 163 h 168"/>
                <a:gd name="T22" fmla="*/ 254 w 297"/>
                <a:gd name="T23" fmla="*/ 166 h 168"/>
                <a:gd name="T24" fmla="*/ 249 w 297"/>
                <a:gd name="T25" fmla="*/ 167 h 168"/>
                <a:gd name="T26" fmla="*/ 243 w 297"/>
                <a:gd name="T27" fmla="*/ 168 h 168"/>
                <a:gd name="T28" fmla="*/ 243 w 297"/>
                <a:gd name="T29" fmla="*/ 168 h 168"/>
                <a:gd name="T30" fmla="*/ 1 w 297"/>
                <a:gd name="T31" fmla="*/ 163 h 168"/>
                <a:gd name="T32" fmla="*/ 1 w 297"/>
                <a:gd name="T33" fmla="*/ 163 h 168"/>
                <a:gd name="T34" fmla="*/ 0 w 297"/>
                <a:gd name="T35" fmla="*/ 0 h 168"/>
                <a:gd name="T36" fmla="*/ 0 w 297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168">
                  <a:moveTo>
                    <a:pt x="0" y="0"/>
                  </a:moveTo>
                  <a:lnTo>
                    <a:pt x="0" y="0"/>
                  </a:lnTo>
                  <a:lnTo>
                    <a:pt x="297" y="0"/>
                  </a:lnTo>
                  <a:lnTo>
                    <a:pt x="297" y="0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79" y="147"/>
                  </a:lnTo>
                  <a:lnTo>
                    <a:pt x="276" y="152"/>
                  </a:lnTo>
                  <a:lnTo>
                    <a:pt x="272" y="156"/>
                  </a:lnTo>
                  <a:lnTo>
                    <a:pt x="266" y="160"/>
                  </a:lnTo>
                  <a:lnTo>
                    <a:pt x="261" y="163"/>
                  </a:lnTo>
                  <a:lnTo>
                    <a:pt x="254" y="166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3" y="168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7" name="Freeform 27"/>
            <p:cNvSpPr>
              <a:spLocks/>
            </p:cNvSpPr>
            <p:nvPr/>
          </p:nvSpPr>
          <p:spPr bwMode="auto">
            <a:xfrm>
              <a:off x="3092451" y="5083175"/>
              <a:ext cx="465138" cy="266700"/>
            </a:xfrm>
            <a:custGeom>
              <a:avLst/>
              <a:gdLst>
                <a:gd name="T0" fmla="*/ 0 w 293"/>
                <a:gd name="T1" fmla="*/ 0 h 168"/>
                <a:gd name="T2" fmla="*/ 0 w 293"/>
                <a:gd name="T3" fmla="*/ 0 h 168"/>
                <a:gd name="T4" fmla="*/ 293 w 293"/>
                <a:gd name="T5" fmla="*/ 0 h 168"/>
                <a:gd name="T6" fmla="*/ 293 w 293"/>
                <a:gd name="T7" fmla="*/ 0 h 168"/>
                <a:gd name="T8" fmla="*/ 276 w 293"/>
                <a:gd name="T9" fmla="*/ 140 h 168"/>
                <a:gd name="T10" fmla="*/ 276 w 293"/>
                <a:gd name="T11" fmla="*/ 140 h 168"/>
                <a:gd name="T12" fmla="*/ 275 w 293"/>
                <a:gd name="T13" fmla="*/ 147 h 168"/>
                <a:gd name="T14" fmla="*/ 272 w 293"/>
                <a:gd name="T15" fmla="*/ 152 h 168"/>
                <a:gd name="T16" fmla="*/ 268 w 293"/>
                <a:gd name="T17" fmla="*/ 156 h 168"/>
                <a:gd name="T18" fmla="*/ 262 w 293"/>
                <a:gd name="T19" fmla="*/ 160 h 168"/>
                <a:gd name="T20" fmla="*/ 257 w 293"/>
                <a:gd name="T21" fmla="*/ 163 h 168"/>
                <a:gd name="T22" fmla="*/ 250 w 293"/>
                <a:gd name="T23" fmla="*/ 166 h 168"/>
                <a:gd name="T24" fmla="*/ 245 w 293"/>
                <a:gd name="T25" fmla="*/ 167 h 168"/>
                <a:gd name="T26" fmla="*/ 239 w 293"/>
                <a:gd name="T27" fmla="*/ 168 h 168"/>
                <a:gd name="T28" fmla="*/ 239 w 293"/>
                <a:gd name="T29" fmla="*/ 168 h 168"/>
                <a:gd name="T30" fmla="*/ 0 w 293"/>
                <a:gd name="T31" fmla="*/ 163 h 168"/>
                <a:gd name="T32" fmla="*/ 0 w 293"/>
                <a:gd name="T33" fmla="*/ 163 h 168"/>
                <a:gd name="T34" fmla="*/ 0 w 293"/>
                <a:gd name="T35" fmla="*/ 0 h 168"/>
                <a:gd name="T36" fmla="*/ 0 w 293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168">
                  <a:moveTo>
                    <a:pt x="0" y="0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5" y="147"/>
                  </a:lnTo>
                  <a:lnTo>
                    <a:pt x="272" y="152"/>
                  </a:lnTo>
                  <a:lnTo>
                    <a:pt x="268" y="156"/>
                  </a:lnTo>
                  <a:lnTo>
                    <a:pt x="262" y="160"/>
                  </a:lnTo>
                  <a:lnTo>
                    <a:pt x="257" y="163"/>
                  </a:lnTo>
                  <a:lnTo>
                    <a:pt x="250" y="166"/>
                  </a:lnTo>
                  <a:lnTo>
                    <a:pt x="245" y="167"/>
                  </a:lnTo>
                  <a:lnTo>
                    <a:pt x="239" y="168"/>
                  </a:lnTo>
                  <a:lnTo>
                    <a:pt x="239" y="16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3098801" y="5083175"/>
              <a:ext cx="458788" cy="266700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289 w 289"/>
                <a:gd name="T5" fmla="*/ 0 h 168"/>
                <a:gd name="T6" fmla="*/ 289 w 289"/>
                <a:gd name="T7" fmla="*/ 0 h 168"/>
                <a:gd name="T8" fmla="*/ 272 w 289"/>
                <a:gd name="T9" fmla="*/ 140 h 168"/>
                <a:gd name="T10" fmla="*/ 272 w 289"/>
                <a:gd name="T11" fmla="*/ 140 h 168"/>
                <a:gd name="T12" fmla="*/ 271 w 289"/>
                <a:gd name="T13" fmla="*/ 147 h 168"/>
                <a:gd name="T14" fmla="*/ 268 w 289"/>
                <a:gd name="T15" fmla="*/ 151 h 168"/>
                <a:gd name="T16" fmla="*/ 264 w 289"/>
                <a:gd name="T17" fmla="*/ 156 h 168"/>
                <a:gd name="T18" fmla="*/ 258 w 289"/>
                <a:gd name="T19" fmla="*/ 160 h 168"/>
                <a:gd name="T20" fmla="*/ 253 w 289"/>
                <a:gd name="T21" fmla="*/ 163 h 168"/>
                <a:gd name="T22" fmla="*/ 248 w 289"/>
                <a:gd name="T23" fmla="*/ 166 h 168"/>
                <a:gd name="T24" fmla="*/ 235 w 289"/>
                <a:gd name="T25" fmla="*/ 168 h 168"/>
                <a:gd name="T26" fmla="*/ 235 w 289"/>
                <a:gd name="T27" fmla="*/ 168 h 168"/>
                <a:gd name="T28" fmla="*/ 0 w 289"/>
                <a:gd name="T29" fmla="*/ 161 h 168"/>
                <a:gd name="T30" fmla="*/ 0 w 289"/>
                <a:gd name="T31" fmla="*/ 161 h 168"/>
                <a:gd name="T32" fmla="*/ 0 w 289"/>
                <a:gd name="T33" fmla="*/ 0 h 168"/>
                <a:gd name="T34" fmla="*/ 0 w 289"/>
                <a:gd name="T3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168">
                  <a:moveTo>
                    <a:pt x="0" y="0"/>
                  </a:moveTo>
                  <a:lnTo>
                    <a:pt x="0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72" y="140"/>
                  </a:lnTo>
                  <a:lnTo>
                    <a:pt x="272" y="140"/>
                  </a:lnTo>
                  <a:lnTo>
                    <a:pt x="271" y="147"/>
                  </a:lnTo>
                  <a:lnTo>
                    <a:pt x="268" y="151"/>
                  </a:lnTo>
                  <a:lnTo>
                    <a:pt x="264" y="156"/>
                  </a:lnTo>
                  <a:lnTo>
                    <a:pt x="258" y="160"/>
                  </a:lnTo>
                  <a:lnTo>
                    <a:pt x="253" y="163"/>
                  </a:lnTo>
                  <a:lnTo>
                    <a:pt x="248" y="166"/>
                  </a:lnTo>
                  <a:lnTo>
                    <a:pt x="235" y="168"/>
                  </a:lnTo>
                  <a:lnTo>
                    <a:pt x="235" y="168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9" name="Freeform 29"/>
            <p:cNvSpPr>
              <a:spLocks/>
            </p:cNvSpPr>
            <p:nvPr/>
          </p:nvSpPr>
          <p:spPr bwMode="auto">
            <a:xfrm>
              <a:off x="3105151" y="5083175"/>
              <a:ext cx="452438" cy="265113"/>
            </a:xfrm>
            <a:custGeom>
              <a:avLst/>
              <a:gdLst>
                <a:gd name="T0" fmla="*/ 0 w 285"/>
                <a:gd name="T1" fmla="*/ 0 h 167"/>
                <a:gd name="T2" fmla="*/ 0 w 285"/>
                <a:gd name="T3" fmla="*/ 0 h 167"/>
                <a:gd name="T4" fmla="*/ 285 w 285"/>
                <a:gd name="T5" fmla="*/ 0 h 167"/>
                <a:gd name="T6" fmla="*/ 285 w 285"/>
                <a:gd name="T7" fmla="*/ 0 h 167"/>
                <a:gd name="T8" fmla="*/ 268 w 285"/>
                <a:gd name="T9" fmla="*/ 140 h 167"/>
                <a:gd name="T10" fmla="*/ 268 w 285"/>
                <a:gd name="T11" fmla="*/ 140 h 167"/>
                <a:gd name="T12" fmla="*/ 267 w 285"/>
                <a:gd name="T13" fmla="*/ 147 h 167"/>
                <a:gd name="T14" fmla="*/ 264 w 285"/>
                <a:gd name="T15" fmla="*/ 151 h 167"/>
                <a:gd name="T16" fmla="*/ 260 w 285"/>
                <a:gd name="T17" fmla="*/ 156 h 167"/>
                <a:gd name="T18" fmla="*/ 254 w 285"/>
                <a:gd name="T19" fmla="*/ 160 h 167"/>
                <a:gd name="T20" fmla="*/ 249 w 285"/>
                <a:gd name="T21" fmla="*/ 163 h 167"/>
                <a:gd name="T22" fmla="*/ 244 w 285"/>
                <a:gd name="T23" fmla="*/ 166 h 167"/>
                <a:gd name="T24" fmla="*/ 231 w 285"/>
                <a:gd name="T25" fmla="*/ 167 h 167"/>
                <a:gd name="T26" fmla="*/ 231 w 285"/>
                <a:gd name="T27" fmla="*/ 167 h 167"/>
                <a:gd name="T28" fmla="*/ 0 w 285"/>
                <a:gd name="T29" fmla="*/ 160 h 167"/>
                <a:gd name="T30" fmla="*/ 0 w 285"/>
                <a:gd name="T31" fmla="*/ 160 h 167"/>
                <a:gd name="T32" fmla="*/ 0 w 285"/>
                <a:gd name="T33" fmla="*/ 0 h 167"/>
                <a:gd name="T34" fmla="*/ 0 w 285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" h="167">
                  <a:moveTo>
                    <a:pt x="0" y="0"/>
                  </a:moveTo>
                  <a:lnTo>
                    <a:pt x="0" y="0"/>
                  </a:lnTo>
                  <a:lnTo>
                    <a:pt x="285" y="0"/>
                  </a:lnTo>
                  <a:lnTo>
                    <a:pt x="285" y="0"/>
                  </a:lnTo>
                  <a:lnTo>
                    <a:pt x="268" y="140"/>
                  </a:lnTo>
                  <a:lnTo>
                    <a:pt x="268" y="140"/>
                  </a:lnTo>
                  <a:lnTo>
                    <a:pt x="267" y="147"/>
                  </a:lnTo>
                  <a:lnTo>
                    <a:pt x="264" y="151"/>
                  </a:lnTo>
                  <a:lnTo>
                    <a:pt x="260" y="156"/>
                  </a:lnTo>
                  <a:lnTo>
                    <a:pt x="254" y="160"/>
                  </a:lnTo>
                  <a:lnTo>
                    <a:pt x="249" y="163"/>
                  </a:lnTo>
                  <a:lnTo>
                    <a:pt x="244" y="166"/>
                  </a:lnTo>
                  <a:lnTo>
                    <a:pt x="231" y="167"/>
                  </a:lnTo>
                  <a:lnTo>
                    <a:pt x="231" y="167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3111501" y="5083175"/>
              <a:ext cx="446088" cy="265113"/>
            </a:xfrm>
            <a:custGeom>
              <a:avLst/>
              <a:gdLst>
                <a:gd name="T0" fmla="*/ 0 w 281"/>
                <a:gd name="T1" fmla="*/ 0 h 167"/>
                <a:gd name="T2" fmla="*/ 0 w 281"/>
                <a:gd name="T3" fmla="*/ 0 h 167"/>
                <a:gd name="T4" fmla="*/ 281 w 281"/>
                <a:gd name="T5" fmla="*/ 0 h 167"/>
                <a:gd name="T6" fmla="*/ 281 w 281"/>
                <a:gd name="T7" fmla="*/ 0 h 167"/>
                <a:gd name="T8" fmla="*/ 264 w 281"/>
                <a:gd name="T9" fmla="*/ 140 h 167"/>
                <a:gd name="T10" fmla="*/ 264 w 281"/>
                <a:gd name="T11" fmla="*/ 140 h 167"/>
                <a:gd name="T12" fmla="*/ 263 w 281"/>
                <a:gd name="T13" fmla="*/ 145 h 167"/>
                <a:gd name="T14" fmla="*/ 260 w 281"/>
                <a:gd name="T15" fmla="*/ 151 h 167"/>
                <a:gd name="T16" fmla="*/ 256 w 281"/>
                <a:gd name="T17" fmla="*/ 156 h 167"/>
                <a:gd name="T18" fmla="*/ 250 w 281"/>
                <a:gd name="T19" fmla="*/ 160 h 167"/>
                <a:gd name="T20" fmla="*/ 245 w 281"/>
                <a:gd name="T21" fmla="*/ 163 h 167"/>
                <a:gd name="T22" fmla="*/ 240 w 281"/>
                <a:gd name="T23" fmla="*/ 166 h 167"/>
                <a:gd name="T24" fmla="*/ 229 w 281"/>
                <a:gd name="T25" fmla="*/ 167 h 167"/>
                <a:gd name="T26" fmla="*/ 229 w 281"/>
                <a:gd name="T27" fmla="*/ 167 h 167"/>
                <a:gd name="T28" fmla="*/ 0 w 281"/>
                <a:gd name="T29" fmla="*/ 159 h 167"/>
                <a:gd name="T30" fmla="*/ 0 w 281"/>
                <a:gd name="T31" fmla="*/ 159 h 167"/>
                <a:gd name="T32" fmla="*/ 0 w 281"/>
                <a:gd name="T33" fmla="*/ 0 h 167"/>
                <a:gd name="T34" fmla="*/ 0 w 281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1" h="167">
                  <a:moveTo>
                    <a:pt x="0" y="0"/>
                  </a:moveTo>
                  <a:lnTo>
                    <a:pt x="0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56" y="156"/>
                  </a:lnTo>
                  <a:lnTo>
                    <a:pt x="250" y="160"/>
                  </a:lnTo>
                  <a:lnTo>
                    <a:pt x="245" y="163"/>
                  </a:lnTo>
                  <a:lnTo>
                    <a:pt x="240" y="166"/>
                  </a:lnTo>
                  <a:lnTo>
                    <a:pt x="229" y="167"/>
                  </a:lnTo>
                  <a:lnTo>
                    <a:pt x="229" y="16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Freeform 31"/>
            <p:cNvSpPr>
              <a:spLocks/>
            </p:cNvSpPr>
            <p:nvPr/>
          </p:nvSpPr>
          <p:spPr bwMode="auto">
            <a:xfrm>
              <a:off x="3116263" y="5083175"/>
              <a:ext cx="441325" cy="265113"/>
            </a:xfrm>
            <a:custGeom>
              <a:avLst/>
              <a:gdLst>
                <a:gd name="T0" fmla="*/ 1 w 278"/>
                <a:gd name="T1" fmla="*/ 0 h 167"/>
                <a:gd name="T2" fmla="*/ 1 w 278"/>
                <a:gd name="T3" fmla="*/ 0 h 167"/>
                <a:gd name="T4" fmla="*/ 278 w 278"/>
                <a:gd name="T5" fmla="*/ 0 h 167"/>
                <a:gd name="T6" fmla="*/ 278 w 278"/>
                <a:gd name="T7" fmla="*/ 0 h 167"/>
                <a:gd name="T8" fmla="*/ 261 w 278"/>
                <a:gd name="T9" fmla="*/ 140 h 167"/>
                <a:gd name="T10" fmla="*/ 261 w 278"/>
                <a:gd name="T11" fmla="*/ 140 h 167"/>
                <a:gd name="T12" fmla="*/ 260 w 278"/>
                <a:gd name="T13" fmla="*/ 145 h 167"/>
                <a:gd name="T14" fmla="*/ 257 w 278"/>
                <a:gd name="T15" fmla="*/ 151 h 167"/>
                <a:gd name="T16" fmla="*/ 253 w 278"/>
                <a:gd name="T17" fmla="*/ 156 h 167"/>
                <a:gd name="T18" fmla="*/ 247 w 278"/>
                <a:gd name="T19" fmla="*/ 159 h 167"/>
                <a:gd name="T20" fmla="*/ 242 w 278"/>
                <a:gd name="T21" fmla="*/ 163 h 167"/>
                <a:gd name="T22" fmla="*/ 237 w 278"/>
                <a:gd name="T23" fmla="*/ 166 h 167"/>
                <a:gd name="T24" fmla="*/ 226 w 278"/>
                <a:gd name="T25" fmla="*/ 167 h 167"/>
                <a:gd name="T26" fmla="*/ 226 w 278"/>
                <a:gd name="T27" fmla="*/ 167 h 167"/>
                <a:gd name="T28" fmla="*/ 0 w 278"/>
                <a:gd name="T29" fmla="*/ 157 h 167"/>
                <a:gd name="T30" fmla="*/ 0 w 278"/>
                <a:gd name="T31" fmla="*/ 157 h 167"/>
                <a:gd name="T32" fmla="*/ 1 w 278"/>
                <a:gd name="T33" fmla="*/ 0 h 167"/>
                <a:gd name="T34" fmla="*/ 1 w 278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167">
                  <a:moveTo>
                    <a:pt x="1" y="0"/>
                  </a:moveTo>
                  <a:lnTo>
                    <a:pt x="1" y="0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61" y="140"/>
                  </a:lnTo>
                  <a:lnTo>
                    <a:pt x="261" y="140"/>
                  </a:lnTo>
                  <a:lnTo>
                    <a:pt x="260" y="145"/>
                  </a:lnTo>
                  <a:lnTo>
                    <a:pt x="257" y="151"/>
                  </a:lnTo>
                  <a:lnTo>
                    <a:pt x="253" y="156"/>
                  </a:lnTo>
                  <a:lnTo>
                    <a:pt x="247" y="159"/>
                  </a:lnTo>
                  <a:lnTo>
                    <a:pt x="242" y="163"/>
                  </a:lnTo>
                  <a:lnTo>
                    <a:pt x="237" y="166"/>
                  </a:lnTo>
                  <a:lnTo>
                    <a:pt x="226" y="167"/>
                  </a:lnTo>
                  <a:lnTo>
                    <a:pt x="226" y="16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2" name="Freeform 32"/>
            <p:cNvSpPr>
              <a:spLocks/>
            </p:cNvSpPr>
            <p:nvPr/>
          </p:nvSpPr>
          <p:spPr bwMode="auto">
            <a:xfrm>
              <a:off x="3122613" y="5083175"/>
              <a:ext cx="434975" cy="265113"/>
            </a:xfrm>
            <a:custGeom>
              <a:avLst/>
              <a:gdLst>
                <a:gd name="T0" fmla="*/ 1 w 274"/>
                <a:gd name="T1" fmla="*/ 0 h 167"/>
                <a:gd name="T2" fmla="*/ 1 w 274"/>
                <a:gd name="T3" fmla="*/ 0 h 167"/>
                <a:gd name="T4" fmla="*/ 274 w 274"/>
                <a:gd name="T5" fmla="*/ 0 h 167"/>
                <a:gd name="T6" fmla="*/ 274 w 274"/>
                <a:gd name="T7" fmla="*/ 0 h 167"/>
                <a:gd name="T8" fmla="*/ 257 w 274"/>
                <a:gd name="T9" fmla="*/ 140 h 167"/>
                <a:gd name="T10" fmla="*/ 257 w 274"/>
                <a:gd name="T11" fmla="*/ 140 h 167"/>
                <a:gd name="T12" fmla="*/ 256 w 274"/>
                <a:gd name="T13" fmla="*/ 145 h 167"/>
                <a:gd name="T14" fmla="*/ 253 w 274"/>
                <a:gd name="T15" fmla="*/ 151 h 167"/>
                <a:gd name="T16" fmla="*/ 249 w 274"/>
                <a:gd name="T17" fmla="*/ 156 h 167"/>
                <a:gd name="T18" fmla="*/ 245 w 274"/>
                <a:gd name="T19" fmla="*/ 159 h 167"/>
                <a:gd name="T20" fmla="*/ 239 w 274"/>
                <a:gd name="T21" fmla="*/ 163 h 167"/>
                <a:gd name="T22" fmla="*/ 233 w 274"/>
                <a:gd name="T23" fmla="*/ 164 h 167"/>
                <a:gd name="T24" fmla="*/ 222 w 274"/>
                <a:gd name="T25" fmla="*/ 167 h 167"/>
                <a:gd name="T26" fmla="*/ 222 w 274"/>
                <a:gd name="T27" fmla="*/ 167 h 167"/>
                <a:gd name="T28" fmla="*/ 0 w 274"/>
                <a:gd name="T29" fmla="*/ 156 h 167"/>
                <a:gd name="T30" fmla="*/ 0 w 274"/>
                <a:gd name="T31" fmla="*/ 156 h 167"/>
                <a:gd name="T32" fmla="*/ 1 w 274"/>
                <a:gd name="T33" fmla="*/ 0 h 167"/>
                <a:gd name="T34" fmla="*/ 1 w 274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167">
                  <a:moveTo>
                    <a:pt x="1" y="0"/>
                  </a:moveTo>
                  <a:lnTo>
                    <a:pt x="1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57" y="140"/>
                  </a:lnTo>
                  <a:lnTo>
                    <a:pt x="257" y="140"/>
                  </a:lnTo>
                  <a:lnTo>
                    <a:pt x="256" y="145"/>
                  </a:lnTo>
                  <a:lnTo>
                    <a:pt x="253" y="151"/>
                  </a:lnTo>
                  <a:lnTo>
                    <a:pt x="249" y="156"/>
                  </a:lnTo>
                  <a:lnTo>
                    <a:pt x="245" y="159"/>
                  </a:lnTo>
                  <a:lnTo>
                    <a:pt x="239" y="163"/>
                  </a:lnTo>
                  <a:lnTo>
                    <a:pt x="233" y="164"/>
                  </a:lnTo>
                  <a:lnTo>
                    <a:pt x="222" y="167"/>
                  </a:lnTo>
                  <a:lnTo>
                    <a:pt x="222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4" name="Freeform 33"/>
            <p:cNvSpPr>
              <a:spLocks/>
            </p:cNvSpPr>
            <p:nvPr/>
          </p:nvSpPr>
          <p:spPr bwMode="auto">
            <a:xfrm>
              <a:off x="3128963" y="5083175"/>
              <a:ext cx="428625" cy="265113"/>
            </a:xfrm>
            <a:custGeom>
              <a:avLst/>
              <a:gdLst>
                <a:gd name="T0" fmla="*/ 0 w 270"/>
                <a:gd name="T1" fmla="*/ 0 h 167"/>
                <a:gd name="T2" fmla="*/ 0 w 270"/>
                <a:gd name="T3" fmla="*/ 0 h 167"/>
                <a:gd name="T4" fmla="*/ 270 w 270"/>
                <a:gd name="T5" fmla="*/ 0 h 167"/>
                <a:gd name="T6" fmla="*/ 270 w 270"/>
                <a:gd name="T7" fmla="*/ 0 h 167"/>
                <a:gd name="T8" fmla="*/ 253 w 270"/>
                <a:gd name="T9" fmla="*/ 140 h 167"/>
                <a:gd name="T10" fmla="*/ 253 w 270"/>
                <a:gd name="T11" fmla="*/ 140 h 167"/>
                <a:gd name="T12" fmla="*/ 252 w 270"/>
                <a:gd name="T13" fmla="*/ 145 h 167"/>
                <a:gd name="T14" fmla="*/ 249 w 270"/>
                <a:gd name="T15" fmla="*/ 151 h 167"/>
                <a:gd name="T16" fmla="*/ 245 w 270"/>
                <a:gd name="T17" fmla="*/ 155 h 167"/>
                <a:gd name="T18" fmla="*/ 241 w 270"/>
                <a:gd name="T19" fmla="*/ 159 h 167"/>
                <a:gd name="T20" fmla="*/ 235 w 270"/>
                <a:gd name="T21" fmla="*/ 163 h 167"/>
                <a:gd name="T22" fmla="*/ 230 w 270"/>
                <a:gd name="T23" fmla="*/ 164 h 167"/>
                <a:gd name="T24" fmla="*/ 219 w 270"/>
                <a:gd name="T25" fmla="*/ 167 h 167"/>
                <a:gd name="T26" fmla="*/ 219 w 270"/>
                <a:gd name="T27" fmla="*/ 167 h 167"/>
                <a:gd name="T28" fmla="*/ 0 w 270"/>
                <a:gd name="T29" fmla="*/ 156 h 167"/>
                <a:gd name="T30" fmla="*/ 0 w 270"/>
                <a:gd name="T31" fmla="*/ 156 h 167"/>
                <a:gd name="T32" fmla="*/ 0 w 270"/>
                <a:gd name="T33" fmla="*/ 0 h 167"/>
                <a:gd name="T34" fmla="*/ 0 w 270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0" h="167">
                  <a:moveTo>
                    <a:pt x="0" y="0"/>
                  </a:moveTo>
                  <a:lnTo>
                    <a:pt x="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3" y="140"/>
                  </a:lnTo>
                  <a:lnTo>
                    <a:pt x="253" y="140"/>
                  </a:lnTo>
                  <a:lnTo>
                    <a:pt x="252" y="145"/>
                  </a:lnTo>
                  <a:lnTo>
                    <a:pt x="249" y="151"/>
                  </a:lnTo>
                  <a:lnTo>
                    <a:pt x="245" y="155"/>
                  </a:lnTo>
                  <a:lnTo>
                    <a:pt x="241" y="159"/>
                  </a:lnTo>
                  <a:lnTo>
                    <a:pt x="235" y="163"/>
                  </a:lnTo>
                  <a:lnTo>
                    <a:pt x="230" y="164"/>
                  </a:lnTo>
                  <a:lnTo>
                    <a:pt x="219" y="167"/>
                  </a:lnTo>
                  <a:lnTo>
                    <a:pt x="219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5" name="Freeform 34"/>
            <p:cNvSpPr>
              <a:spLocks/>
            </p:cNvSpPr>
            <p:nvPr/>
          </p:nvSpPr>
          <p:spPr bwMode="auto">
            <a:xfrm>
              <a:off x="3135313" y="5083175"/>
              <a:ext cx="422275" cy="265113"/>
            </a:xfrm>
            <a:custGeom>
              <a:avLst/>
              <a:gdLst>
                <a:gd name="T0" fmla="*/ 0 w 266"/>
                <a:gd name="T1" fmla="*/ 0 h 167"/>
                <a:gd name="T2" fmla="*/ 0 w 266"/>
                <a:gd name="T3" fmla="*/ 0 h 167"/>
                <a:gd name="T4" fmla="*/ 266 w 266"/>
                <a:gd name="T5" fmla="*/ 0 h 167"/>
                <a:gd name="T6" fmla="*/ 266 w 266"/>
                <a:gd name="T7" fmla="*/ 0 h 167"/>
                <a:gd name="T8" fmla="*/ 249 w 266"/>
                <a:gd name="T9" fmla="*/ 140 h 167"/>
                <a:gd name="T10" fmla="*/ 249 w 266"/>
                <a:gd name="T11" fmla="*/ 140 h 167"/>
                <a:gd name="T12" fmla="*/ 248 w 266"/>
                <a:gd name="T13" fmla="*/ 145 h 167"/>
                <a:gd name="T14" fmla="*/ 245 w 266"/>
                <a:gd name="T15" fmla="*/ 151 h 167"/>
                <a:gd name="T16" fmla="*/ 241 w 266"/>
                <a:gd name="T17" fmla="*/ 155 h 167"/>
                <a:gd name="T18" fmla="*/ 237 w 266"/>
                <a:gd name="T19" fmla="*/ 159 h 167"/>
                <a:gd name="T20" fmla="*/ 226 w 266"/>
                <a:gd name="T21" fmla="*/ 164 h 167"/>
                <a:gd name="T22" fmla="*/ 215 w 266"/>
                <a:gd name="T23" fmla="*/ 167 h 167"/>
                <a:gd name="T24" fmla="*/ 215 w 266"/>
                <a:gd name="T25" fmla="*/ 167 h 167"/>
                <a:gd name="T26" fmla="*/ 0 w 266"/>
                <a:gd name="T27" fmla="*/ 155 h 167"/>
                <a:gd name="T28" fmla="*/ 0 w 266"/>
                <a:gd name="T29" fmla="*/ 155 h 167"/>
                <a:gd name="T30" fmla="*/ 0 w 266"/>
                <a:gd name="T31" fmla="*/ 0 h 167"/>
                <a:gd name="T32" fmla="*/ 0 w 266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67">
                  <a:moveTo>
                    <a:pt x="0" y="0"/>
                  </a:moveTo>
                  <a:lnTo>
                    <a:pt x="0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49" y="140"/>
                  </a:lnTo>
                  <a:lnTo>
                    <a:pt x="249" y="140"/>
                  </a:lnTo>
                  <a:lnTo>
                    <a:pt x="248" y="145"/>
                  </a:lnTo>
                  <a:lnTo>
                    <a:pt x="245" y="151"/>
                  </a:lnTo>
                  <a:lnTo>
                    <a:pt x="241" y="155"/>
                  </a:lnTo>
                  <a:lnTo>
                    <a:pt x="237" y="159"/>
                  </a:lnTo>
                  <a:lnTo>
                    <a:pt x="226" y="164"/>
                  </a:lnTo>
                  <a:lnTo>
                    <a:pt x="215" y="167"/>
                  </a:lnTo>
                  <a:lnTo>
                    <a:pt x="215" y="167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9" name="Freeform 35"/>
            <p:cNvSpPr>
              <a:spLocks/>
            </p:cNvSpPr>
            <p:nvPr/>
          </p:nvSpPr>
          <p:spPr bwMode="auto">
            <a:xfrm>
              <a:off x="3138488" y="5083175"/>
              <a:ext cx="419100" cy="265113"/>
            </a:xfrm>
            <a:custGeom>
              <a:avLst/>
              <a:gdLst>
                <a:gd name="T0" fmla="*/ 2 w 264"/>
                <a:gd name="T1" fmla="*/ 0 h 167"/>
                <a:gd name="T2" fmla="*/ 2 w 264"/>
                <a:gd name="T3" fmla="*/ 0 h 167"/>
                <a:gd name="T4" fmla="*/ 264 w 264"/>
                <a:gd name="T5" fmla="*/ 0 h 167"/>
                <a:gd name="T6" fmla="*/ 264 w 264"/>
                <a:gd name="T7" fmla="*/ 0 h 167"/>
                <a:gd name="T8" fmla="*/ 247 w 264"/>
                <a:gd name="T9" fmla="*/ 140 h 167"/>
                <a:gd name="T10" fmla="*/ 247 w 264"/>
                <a:gd name="T11" fmla="*/ 140 h 167"/>
                <a:gd name="T12" fmla="*/ 246 w 264"/>
                <a:gd name="T13" fmla="*/ 145 h 167"/>
                <a:gd name="T14" fmla="*/ 243 w 264"/>
                <a:gd name="T15" fmla="*/ 151 h 167"/>
                <a:gd name="T16" fmla="*/ 239 w 264"/>
                <a:gd name="T17" fmla="*/ 155 h 167"/>
                <a:gd name="T18" fmla="*/ 235 w 264"/>
                <a:gd name="T19" fmla="*/ 159 h 167"/>
                <a:gd name="T20" fmla="*/ 224 w 264"/>
                <a:gd name="T21" fmla="*/ 164 h 167"/>
                <a:gd name="T22" fmla="*/ 213 w 264"/>
                <a:gd name="T23" fmla="*/ 167 h 167"/>
                <a:gd name="T24" fmla="*/ 213 w 264"/>
                <a:gd name="T25" fmla="*/ 167 h 167"/>
                <a:gd name="T26" fmla="*/ 0 w 264"/>
                <a:gd name="T27" fmla="*/ 153 h 167"/>
                <a:gd name="T28" fmla="*/ 0 w 264"/>
                <a:gd name="T29" fmla="*/ 153 h 167"/>
                <a:gd name="T30" fmla="*/ 2 w 264"/>
                <a:gd name="T31" fmla="*/ 0 h 167"/>
                <a:gd name="T32" fmla="*/ 2 w 264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4" h="167">
                  <a:moveTo>
                    <a:pt x="2" y="0"/>
                  </a:moveTo>
                  <a:lnTo>
                    <a:pt x="2" y="0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6" y="145"/>
                  </a:lnTo>
                  <a:lnTo>
                    <a:pt x="243" y="151"/>
                  </a:lnTo>
                  <a:lnTo>
                    <a:pt x="239" y="155"/>
                  </a:lnTo>
                  <a:lnTo>
                    <a:pt x="235" y="159"/>
                  </a:lnTo>
                  <a:lnTo>
                    <a:pt x="224" y="164"/>
                  </a:lnTo>
                  <a:lnTo>
                    <a:pt x="213" y="167"/>
                  </a:lnTo>
                  <a:lnTo>
                    <a:pt x="213" y="167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0" name="Freeform 36"/>
            <p:cNvSpPr>
              <a:spLocks/>
            </p:cNvSpPr>
            <p:nvPr/>
          </p:nvSpPr>
          <p:spPr bwMode="auto">
            <a:xfrm>
              <a:off x="3144838" y="5083175"/>
              <a:ext cx="412750" cy="265113"/>
            </a:xfrm>
            <a:custGeom>
              <a:avLst/>
              <a:gdLst>
                <a:gd name="T0" fmla="*/ 2 w 260"/>
                <a:gd name="T1" fmla="*/ 0 h 167"/>
                <a:gd name="T2" fmla="*/ 2 w 260"/>
                <a:gd name="T3" fmla="*/ 0 h 167"/>
                <a:gd name="T4" fmla="*/ 260 w 260"/>
                <a:gd name="T5" fmla="*/ 0 h 167"/>
                <a:gd name="T6" fmla="*/ 260 w 260"/>
                <a:gd name="T7" fmla="*/ 0 h 167"/>
                <a:gd name="T8" fmla="*/ 243 w 260"/>
                <a:gd name="T9" fmla="*/ 140 h 167"/>
                <a:gd name="T10" fmla="*/ 243 w 260"/>
                <a:gd name="T11" fmla="*/ 140 h 167"/>
                <a:gd name="T12" fmla="*/ 242 w 260"/>
                <a:gd name="T13" fmla="*/ 145 h 167"/>
                <a:gd name="T14" fmla="*/ 239 w 260"/>
                <a:gd name="T15" fmla="*/ 151 h 167"/>
                <a:gd name="T16" fmla="*/ 235 w 260"/>
                <a:gd name="T17" fmla="*/ 155 h 167"/>
                <a:gd name="T18" fmla="*/ 231 w 260"/>
                <a:gd name="T19" fmla="*/ 159 h 167"/>
                <a:gd name="T20" fmla="*/ 220 w 260"/>
                <a:gd name="T21" fmla="*/ 164 h 167"/>
                <a:gd name="T22" fmla="*/ 209 w 260"/>
                <a:gd name="T23" fmla="*/ 167 h 167"/>
                <a:gd name="T24" fmla="*/ 209 w 260"/>
                <a:gd name="T25" fmla="*/ 167 h 167"/>
                <a:gd name="T26" fmla="*/ 0 w 260"/>
                <a:gd name="T27" fmla="*/ 152 h 167"/>
                <a:gd name="T28" fmla="*/ 0 w 260"/>
                <a:gd name="T29" fmla="*/ 152 h 167"/>
                <a:gd name="T30" fmla="*/ 2 w 260"/>
                <a:gd name="T31" fmla="*/ 0 h 167"/>
                <a:gd name="T32" fmla="*/ 2 w 260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167">
                  <a:moveTo>
                    <a:pt x="2" y="0"/>
                  </a:moveTo>
                  <a:lnTo>
                    <a:pt x="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2" y="145"/>
                  </a:lnTo>
                  <a:lnTo>
                    <a:pt x="239" y="151"/>
                  </a:lnTo>
                  <a:lnTo>
                    <a:pt x="235" y="155"/>
                  </a:lnTo>
                  <a:lnTo>
                    <a:pt x="231" y="159"/>
                  </a:lnTo>
                  <a:lnTo>
                    <a:pt x="220" y="164"/>
                  </a:lnTo>
                  <a:lnTo>
                    <a:pt x="209" y="167"/>
                  </a:lnTo>
                  <a:lnTo>
                    <a:pt x="209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9" name="Freeform 37"/>
            <p:cNvSpPr>
              <a:spLocks/>
            </p:cNvSpPr>
            <p:nvPr/>
          </p:nvSpPr>
          <p:spPr bwMode="auto">
            <a:xfrm>
              <a:off x="3152776" y="5083175"/>
              <a:ext cx="404813" cy="265113"/>
            </a:xfrm>
            <a:custGeom>
              <a:avLst/>
              <a:gdLst>
                <a:gd name="T0" fmla="*/ 1 w 255"/>
                <a:gd name="T1" fmla="*/ 0 h 167"/>
                <a:gd name="T2" fmla="*/ 1 w 255"/>
                <a:gd name="T3" fmla="*/ 0 h 167"/>
                <a:gd name="T4" fmla="*/ 255 w 255"/>
                <a:gd name="T5" fmla="*/ 0 h 167"/>
                <a:gd name="T6" fmla="*/ 255 w 255"/>
                <a:gd name="T7" fmla="*/ 0 h 167"/>
                <a:gd name="T8" fmla="*/ 238 w 255"/>
                <a:gd name="T9" fmla="*/ 140 h 167"/>
                <a:gd name="T10" fmla="*/ 238 w 255"/>
                <a:gd name="T11" fmla="*/ 140 h 167"/>
                <a:gd name="T12" fmla="*/ 237 w 255"/>
                <a:gd name="T13" fmla="*/ 145 h 167"/>
                <a:gd name="T14" fmla="*/ 234 w 255"/>
                <a:gd name="T15" fmla="*/ 151 h 167"/>
                <a:gd name="T16" fmla="*/ 230 w 255"/>
                <a:gd name="T17" fmla="*/ 155 h 167"/>
                <a:gd name="T18" fmla="*/ 226 w 255"/>
                <a:gd name="T19" fmla="*/ 159 h 167"/>
                <a:gd name="T20" fmla="*/ 215 w 255"/>
                <a:gd name="T21" fmla="*/ 164 h 167"/>
                <a:gd name="T22" fmla="*/ 205 w 255"/>
                <a:gd name="T23" fmla="*/ 167 h 167"/>
                <a:gd name="T24" fmla="*/ 205 w 255"/>
                <a:gd name="T25" fmla="*/ 167 h 167"/>
                <a:gd name="T26" fmla="*/ 0 w 255"/>
                <a:gd name="T27" fmla="*/ 151 h 167"/>
                <a:gd name="T28" fmla="*/ 0 w 255"/>
                <a:gd name="T29" fmla="*/ 151 h 167"/>
                <a:gd name="T30" fmla="*/ 1 w 255"/>
                <a:gd name="T31" fmla="*/ 0 h 167"/>
                <a:gd name="T32" fmla="*/ 1 w 255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67">
                  <a:moveTo>
                    <a:pt x="1" y="0"/>
                  </a:moveTo>
                  <a:lnTo>
                    <a:pt x="1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8" y="140"/>
                  </a:lnTo>
                  <a:lnTo>
                    <a:pt x="238" y="140"/>
                  </a:lnTo>
                  <a:lnTo>
                    <a:pt x="237" y="145"/>
                  </a:lnTo>
                  <a:lnTo>
                    <a:pt x="234" y="151"/>
                  </a:lnTo>
                  <a:lnTo>
                    <a:pt x="230" y="155"/>
                  </a:lnTo>
                  <a:lnTo>
                    <a:pt x="226" y="159"/>
                  </a:lnTo>
                  <a:lnTo>
                    <a:pt x="215" y="164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0" name="Freeform 38"/>
            <p:cNvSpPr>
              <a:spLocks/>
            </p:cNvSpPr>
            <p:nvPr/>
          </p:nvSpPr>
          <p:spPr bwMode="auto">
            <a:xfrm>
              <a:off x="3159126" y="5083175"/>
              <a:ext cx="398463" cy="265113"/>
            </a:xfrm>
            <a:custGeom>
              <a:avLst/>
              <a:gdLst>
                <a:gd name="T0" fmla="*/ 1 w 251"/>
                <a:gd name="T1" fmla="*/ 0 h 167"/>
                <a:gd name="T2" fmla="*/ 1 w 251"/>
                <a:gd name="T3" fmla="*/ 0 h 167"/>
                <a:gd name="T4" fmla="*/ 251 w 251"/>
                <a:gd name="T5" fmla="*/ 0 h 167"/>
                <a:gd name="T6" fmla="*/ 251 w 251"/>
                <a:gd name="T7" fmla="*/ 0 h 167"/>
                <a:gd name="T8" fmla="*/ 234 w 251"/>
                <a:gd name="T9" fmla="*/ 140 h 167"/>
                <a:gd name="T10" fmla="*/ 234 w 251"/>
                <a:gd name="T11" fmla="*/ 140 h 167"/>
                <a:gd name="T12" fmla="*/ 233 w 251"/>
                <a:gd name="T13" fmla="*/ 145 h 167"/>
                <a:gd name="T14" fmla="*/ 230 w 251"/>
                <a:gd name="T15" fmla="*/ 151 h 167"/>
                <a:gd name="T16" fmla="*/ 226 w 251"/>
                <a:gd name="T17" fmla="*/ 155 h 167"/>
                <a:gd name="T18" fmla="*/ 222 w 251"/>
                <a:gd name="T19" fmla="*/ 159 h 167"/>
                <a:gd name="T20" fmla="*/ 212 w 251"/>
                <a:gd name="T21" fmla="*/ 164 h 167"/>
                <a:gd name="T22" fmla="*/ 201 w 251"/>
                <a:gd name="T23" fmla="*/ 167 h 167"/>
                <a:gd name="T24" fmla="*/ 201 w 251"/>
                <a:gd name="T25" fmla="*/ 167 h 167"/>
                <a:gd name="T26" fmla="*/ 0 w 251"/>
                <a:gd name="T27" fmla="*/ 149 h 167"/>
                <a:gd name="T28" fmla="*/ 0 w 251"/>
                <a:gd name="T29" fmla="*/ 149 h 167"/>
                <a:gd name="T30" fmla="*/ 1 w 251"/>
                <a:gd name="T31" fmla="*/ 0 h 167"/>
                <a:gd name="T32" fmla="*/ 1 w 251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" h="167">
                  <a:moveTo>
                    <a:pt x="1" y="0"/>
                  </a:moveTo>
                  <a:lnTo>
                    <a:pt x="1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34" y="140"/>
                  </a:lnTo>
                  <a:lnTo>
                    <a:pt x="234" y="140"/>
                  </a:lnTo>
                  <a:lnTo>
                    <a:pt x="233" y="145"/>
                  </a:lnTo>
                  <a:lnTo>
                    <a:pt x="230" y="151"/>
                  </a:lnTo>
                  <a:lnTo>
                    <a:pt x="226" y="155"/>
                  </a:lnTo>
                  <a:lnTo>
                    <a:pt x="222" y="159"/>
                  </a:lnTo>
                  <a:lnTo>
                    <a:pt x="212" y="164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3162301" y="5083175"/>
              <a:ext cx="395288" cy="263525"/>
            </a:xfrm>
            <a:custGeom>
              <a:avLst/>
              <a:gdLst>
                <a:gd name="T0" fmla="*/ 2 w 249"/>
                <a:gd name="T1" fmla="*/ 0 h 166"/>
                <a:gd name="T2" fmla="*/ 2 w 249"/>
                <a:gd name="T3" fmla="*/ 0 h 166"/>
                <a:gd name="T4" fmla="*/ 249 w 249"/>
                <a:gd name="T5" fmla="*/ 0 h 166"/>
                <a:gd name="T6" fmla="*/ 249 w 249"/>
                <a:gd name="T7" fmla="*/ 0 h 166"/>
                <a:gd name="T8" fmla="*/ 232 w 249"/>
                <a:gd name="T9" fmla="*/ 140 h 166"/>
                <a:gd name="T10" fmla="*/ 232 w 249"/>
                <a:gd name="T11" fmla="*/ 140 h 166"/>
                <a:gd name="T12" fmla="*/ 231 w 249"/>
                <a:gd name="T13" fmla="*/ 145 h 166"/>
                <a:gd name="T14" fmla="*/ 228 w 249"/>
                <a:gd name="T15" fmla="*/ 151 h 166"/>
                <a:gd name="T16" fmla="*/ 225 w 249"/>
                <a:gd name="T17" fmla="*/ 155 h 166"/>
                <a:gd name="T18" fmla="*/ 220 w 249"/>
                <a:gd name="T19" fmla="*/ 159 h 166"/>
                <a:gd name="T20" fmla="*/ 210 w 249"/>
                <a:gd name="T21" fmla="*/ 164 h 166"/>
                <a:gd name="T22" fmla="*/ 199 w 249"/>
                <a:gd name="T23" fmla="*/ 166 h 166"/>
                <a:gd name="T24" fmla="*/ 199 w 249"/>
                <a:gd name="T25" fmla="*/ 166 h 166"/>
                <a:gd name="T26" fmla="*/ 0 w 249"/>
                <a:gd name="T27" fmla="*/ 148 h 166"/>
                <a:gd name="T28" fmla="*/ 0 w 249"/>
                <a:gd name="T29" fmla="*/ 148 h 166"/>
                <a:gd name="T30" fmla="*/ 2 w 249"/>
                <a:gd name="T31" fmla="*/ 0 h 166"/>
                <a:gd name="T32" fmla="*/ 2 w 249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166">
                  <a:moveTo>
                    <a:pt x="2" y="0"/>
                  </a:moveTo>
                  <a:lnTo>
                    <a:pt x="2" y="0"/>
                  </a:lnTo>
                  <a:lnTo>
                    <a:pt x="249" y="0"/>
                  </a:lnTo>
                  <a:lnTo>
                    <a:pt x="249" y="0"/>
                  </a:lnTo>
                  <a:lnTo>
                    <a:pt x="232" y="140"/>
                  </a:lnTo>
                  <a:lnTo>
                    <a:pt x="232" y="140"/>
                  </a:lnTo>
                  <a:lnTo>
                    <a:pt x="231" y="145"/>
                  </a:lnTo>
                  <a:lnTo>
                    <a:pt x="228" y="151"/>
                  </a:lnTo>
                  <a:lnTo>
                    <a:pt x="225" y="155"/>
                  </a:lnTo>
                  <a:lnTo>
                    <a:pt x="220" y="159"/>
                  </a:lnTo>
                  <a:lnTo>
                    <a:pt x="210" y="164"/>
                  </a:lnTo>
                  <a:lnTo>
                    <a:pt x="199" y="166"/>
                  </a:lnTo>
                  <a:lnTo>
                    <a:pt x="199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3168651" y="5083175"/>
              <a:ext cx="388938" cy="263525"/>
            </a:xfrm>
            <a:custGeom>
              <a:avLst/>
              <a:gdLst>
                <a:gd name="T0" fmla="*/ 2 w 245"/>
                <a:gd name="T1" fmla="*/ 0 h 166"/>
                <a:gd name="T2" fmla="*/ 2 w 245"/>
                <a:gd name="T3" fmla="*/ 0 h 166"/>
                <a:gd name="T4" fmla="*/ 245 w 245"/>
                <a:gd name="T5" fmla="*/ 0 h 166"/>
                <a:gd name="T6" fmla="*/ 245 w 245"/>
                <a:gd name="T7" fmla="*/ 0 h 166"/>
                <a:gd name="T8" fmla="*/ 228 w 245"/>
                <a:gd name="T9" fmla="*/ 140 h 166"/>
                <a:gd name="T10" fmla="*/ 228 w 245"/>
                <a:gd name="T11" fmla="*/ 140 h 166"/>
                <a:gd name="T12" fmla="*/ 227 w 245"/>
                <a:gd name="T13" fmla="*/ 145 h 166"/>
                <a:gd name="T14" fmla="*/ 224 w 245"/>
                <a:gd name="T15" fmla="*/ 151 h 166"/>
                <a:gd name="T16" fmla="*/ 221 w 245"/>
                <a:gd name="T17" fmla="*/ 155 h 166"/>
                <a:gd name="T18" fmla="*/ 216 w 245"/>
                <a:gd name="T19" fmla="*/ 159 h 166"/>
                <a:gd name="T20" fmla="*/ 206 w 245"/>
                <a:gd name="T21" fmla="*/ 163 h 166"/>
                <a:gd name="T22" fmla="*/ 195 w 245"/>
                <a:gd name="T23" fmla="*/ 166 h 166"/>
                <a:gd name="T24" fmla="*/ 195 w 245"/>
                <a:gd name="T25" fmla="*/ 166 h 166"/>
                <a:gd name="T26" fmla="*/ 0 w 245"/>
                <a:gd name="T27" fmla="*/ 148 h 166"/>
                <a:gd name="T28" fmla="*/ 0 w 245"/>
                <a:gd name="T29" fmla="*/ 148 h 166"/>
                <a:gd name="T30" fmla="*/ 2 w 245"/>
                <a:gd name="T31" fmla="*/ 0 h 166"/>
                <a:gd name="T32" fmla="*/ 2 w 245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5" h="166">
                  <a:moveTo>
                    <a:pt x="2" y="0"/>
                  </a:moveTo>
                  <a:lnTo>
                    <a:pt x="2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28" y="140"/>
                  </a:lnTo>
                  <a:lnTo>
                    <a:pt x="228" y="140"/>
                  </a:lnTo>
                  <a:lnTo>
                    <a:pt x="227" y="145"/>
                  </a:lnTo>
                  <a:lnTo>
                    <a:pt x="224" y="151"/>
                  </a:lnTo>
                  <a:lnTo>
                    <a:pt x="221" y="155"/>
                  </a:lnTo>
                  <a:lnTo>
                    <a:pt x="216" y="159"/>
                  </a:lnTo>
                  <a:lnTo>
                    <a:pt x="206" y="163"/>
                  </a:lnTo>
                  <a:lnTo>
                    <a:pt x="195" y="166"/>
                  </a:lnTo>
                  <a:lnTo>
                    <a:pt x="195" y="166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4" name="Freeform 41"/>
            <p:cNvSpPr>
              <a:spLocks/>
            </p:cNvSpPr>
            <p:nvPr/>
          </p:nvSpPr>
          <p:spPr bwMode="auto">
            <a:xfrm>
              <a:off x="3175001" y="5083175"/>
              <a:ext cx="382588" cy="263525"/>
            </a:xfrm>
            <a:custGeom>
              <a:avLst/>
              <a:gdLst>
                <a:gd name="T0" fmla="*/ 2 w 241"/>
                <a:gd name="T1" fmla="*/ 0 h 166"/>
                <a:gd name="T2" fmla="*/ 2 w 241"/>
                <a:gd name="T3" fmla="*/ 0 h 166"/>
                <a:gd name="T4" fmla="*/ 241 w 241"/>
                <a:gd name="T5" fmla="*/ 0 h 166"/>
                <a:gd name="T6" fmla="*/ 241 w 241"/>
                <a:gd name="T7" fmla="*/ 0 h 166"/>
                <a:gd name="T8" fmla="*/ 224 w 241"/>
                <a:gd name="T9" fmla="*/ 140 h 166"/>
                <a:gd name="T10" fmla="*/ 224 w 241"/>
                <a:gd name="T11" fmla="*/ 140 h 166"/>
                <a:gd name="T12" fmla="*/ 223 w 241"/>
                <a:gd name="T13" fmla="*/ 145 h 166"/>
                <a:gd name="T14" fmla="*/ 220 w 241"/>
                <a:gd name="T15" fmla="*/ 151 h 166"/>
                <a:gd name="T16" fmla="*/ 217 w 241"/>
                <a:gd name="T17" fmla="*/ 155 h 166"/>
                <a:gd name="T18" fmla="*/ 212 w 241"/>
                <a:gd name="T19" fmla="*/ 157 h 166"/>
                <a:gd name="T20" fmla="*/ 202 w 241"/>
                <a:gd name="T21" fmla="*/ 163 h 166"/>
                <a:gd name="T22" fmla="*/ 193 w 241"/>
                <a:gd name="T23" fmla="*/ 166 h 166"/>
                <a:gd name="T24" fmla="*/ 193 w 241"/>
                <a:gd name="T25" fmla="*/ 166 h 166"/>
                <a:gd name="T26" fmla="*/ 0 w 241"/>
                <a:gd name="T27" fmla="*/ 147 h 166"/>
                <a:gd name="T28" fmla="*/ 0 w 241"/>
                <a:gd name="T29" fmla="*/ 147 h 166"/>
                <a:gd name="T30" fmla="*/ 2 w 241"/>
                <a:gd name="T31" fmla="*/ 0 h 166"/>
                <a:gd name="T32" fmla="*/ 2 w 241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166">
                  <a:moveTo>
                    <a:pt x="2" y="0"/>
                  </a:moveTo>
                  <a:lnTo>
                    <a:pt x="2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4" y="140"/>
                  </a:lnTo>
                  <a:lnTo>
                    <a:pt x="224" y="140"/>
                  </a:lnTo>
                  <a:lnTo>
                    <a:pt x="223" y="145"/>
                  </a:lnTo>
                  <a:lnTo>
                    <a:pt x="220" y="151"/>
                  </a:lnTo>
                  <a:lnTo>
                    <a:pt x="217" y="155"/>
                  </a:lnTo>
                  <a:lnTo>
                    <a:pt x="212" y="157"/>
                  </a:lnTo>
                  <a:lnTo>
                    <a:pt x="202" y="163"/>
                  </a:lnTo>
                  <a:lnTo>
                    <a:pt x="193" y="166"/>
                  </a:lnTo>
                  <a:lnTo>
                    <a:pt x="193" y="166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182938" y="5083175"/>
              <a:ext cx="374650" cy="263525"/>
            </a:xfrm>
            <a:custGeom>
              <a:avLst/>
              <a:gdLst>
                <a:gd name="T0" fmla="*/ 1 w 236"/>
                <a:gd name="T1" fmla="*/ 0 h 166"/>
                <a:gd name="T2" fmla="*/ 1 w 236"/>
                <a:gd name="T3" fmla="*/ 0 h 166"/>
                <a:gd name="T4" fmla="*/ 236 w 236"/>
                <a:gd name="T5" fmla="*/ 0 h 166"/>
                <a:gd name="T6" fmla="*/ 236 w 236"/>
                <a:gd name="T7" fmla="*/ 0 h 166"/>
                <a:gd name="T8" fmla="*/ 219 w 236"/>
                <a:gd name="T9" fmla="*/ 140 h 166"/>
                <a:gd name="T10" fmla="*/ 219 w 236"/>
                <a:gd name="T11" fmla="*/ 140 h 166"/>
                <a:gd name="T12" fmla="*/ 218 w 236"/>
                <a:gd name="T13" fmla="*/ 145 h 166"/>
                <a:gd name="T14" fmla="*/ 215 w 236"/>
                <a:gd name="T15" fmla="*/ 151 h 166"/>
                <a:gd name="T16" fmla="*/ 212 w 236"/>
                <a:gd name="T17" fmla="*/ 155 h 166"/>
                <a:gd name="T18" fmla="*/ 208 w 236"/>
                <a:gd name="T19" fmla="*/ 157 h 166"/>
                <a:gd name="T20" fmla="*/ 197 w 236"/>
                <a:gd name="T21" fmla="*/ 163 h 166"/>
                <a:gd name="T22" fmla="*/ 188 w 236"/>
                <a:gd name="T23" fmla="*/ 166 h 166"/>
                <a:gd name="T24" fmla="*/ 188 w 236"/>
                <a:gd name="T25" fmla="*/ 166 h 166"/>
                <a:gd name="T26" fmla="*/ 0 w 236"/>
                <a:gd name="T27" fmla="*/ 145 h 166"/>
                <a:gd name="T28" fmla="*/ 0 w 236"/>
                <a:gd name="T29" fmla="*/ 145 h 166"/>
                <a:gd name="T30" fmla="*/ 1 w 236"/>
                <a:gd name="T31" fmla="*/ 0 h 166"/>
                <a:gd name="T32" fmla="*/ 1 w 23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6" h="166">
                  <a:moveTo>
                    <a:pt x="1" y="0"/>
                  </a:moveTo>
                  <a:lnTo>
                    <a:pt x="1" y="0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19" y="140"/>
                  </a:lnTo>
                  <a:lnTo>
                    <a:pt x="219" y="140"/>
                  </a:lnTo>
                  <a:lnTo>
                    <a:pt x="218" y="145"/>
                  </a:lnTo>
                  <a:lnTo>
                    <a:pt x="215" y="151"/>
                  </a:lnTo>
                  <a:lnTo>
                    <a:pt x="212" y="155"/>
                  </a:lnTo>
                  <a:lnTo>
                    <a:pt x="208" y="157"/>
                  </a:lnTo>
                  <a:lnTo>
                    <a:pt x="197" y="163"/>
                  </a:lnTo>
                  <a:lnTo>
                    <a:pt x="188" y="166"/>
                  </a:lnTo>
                  <a:lnTo>
                    <a:pt x="188" y="166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6" name="Freeform 43"/>
            <p:cNvSpPr>
              <a:spLocks/>
            </p:cNvSpPr>
            <p:nvPr/>
          </p:nvSpPr>
          <p:spPr bwMode="auto">
            <a:xfrm>
              <a:off x="3189288" y="5083175"/>
              <a:ext cx="368300" cy="263525"/>
            </a:xfrm>
            <a:custGeom>
              <a:avLst/>
              <a:gdLst>
                <a:gd name="T0" fmla="*/ 1 w 232"/>
                <a:gd name="T1" fmla="*/ 0 h 166"/>
                <a:gd name="T2" fmla="*/ 1 w 232"/>
                <a:gd name="T3" fmla="*/ 0 h 166"/>
                <a:gd name="T4" fmla="*/ 232 w 232"/>
                <a:gd name="T5" fmla="*/ 0 h 166"/>
                <a:gd name="T6" fmla="*/ 232 w 232"/>
                <a:gd name="T7" fmla="*/ 0 h 166"/>
                <a:gd name="T8" fmla="*/ 215 w 232"/>
                <a:gd name="T9" fmla="*/ 140 h 166"/>
                <a:gd name="T10" fmla="*/ 215 w 232"/>
                <a:gd name="T11" fmla="*/ 140 h 166"/>
                <a:gd name="T12" fmla="*/ 214 w 232"/>
                <a:gd name="T13" fmla="*/ 145 h 166"/>
                <a:gd name="T14" fmla="*/ 211 w 232"/>
                <a:gd name="T15" fmla="*/ 151 h 166"/>
                <a:gd name="T16" fmla="*/ 208 w 232"/>
                <a:gd name="T17" fmla="*/ 155 h 166"/>
                <a:gd name="T18" fmla="*/ 204 w 232"/>
                <a:gd name="T19" fmla="*/ 157 h 166"/>
                <a:gd name="T20" fmla="*/ 195 w 232"/>
                <a:gd name="T21" fmla="*/ 163 h 166"/>
                <a:gd name="T22" fmla="*/ 184 w 232"/>
                <a:gd name="T23" fmla="*/ 166 h 166"/>
                <a:gd name="T24" fmla="*/ 184 w 232"/>
                <a:gd name="T25" fmla="*/ 166 h 166"/>
                <a:gd name="T26" fmla="*/ 0 w 232"/>
                <a:gd name="T27" fmla="*/ 144 h 166"/>
                <a:gd name="T28" fmla="*/ 0 w 232"/>
                <a:gd name="T29" fmla="*/ 144 h 166"/>
                <a:gd name="T30" fmla="*/ 1 w 232"/>
                <a:gd name="T31" fmla="*/ 0 h 166"/>
                <a:gd name="T32" fmla="*/ 1 w 23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2" h="166">
                  <a:moveTo>
                    <a:pt x="1" y="0"/>
                  </a:moveTo>
                  <a:lnTo>
                    <a:pt x="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5"/>
                  </a:lnTo>
                  <a:lnTo>
                    <a:pt x="211" y="151"/>
                  </a:lnTo>
                  <a:lnTo>
                    <a:pt x="208" y="155"/>
                  </a:lnTo>
                  <a:lnTo>
                    <a:pt x="204" y="157"/>
                  </a:lnTo>
                  <a:lnTo>
                    <a:pt x="195" y="163"/>
                  </a:lnTo>
                  <a:lnTo>
                    <a:pt x="184" y="166"/>
                  </a:lnTo>
                  <a:lnTo>
                    <a:pt x="184" y="166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7" name="Freeform 44"/>
            <p:cNvSpPr>
              <a:spLocks/>
            </p:cNvSpPr>
            <p:nvPr/>
          </p:nvSpPr>
          <p:spPr bwMode="auto">
            <a:xfrm>
              <a:off x="3192463" y="5083175"/>
              <a:ext cx="365125" cy="263525"/>
            </a:xfrm>
            <a:custGeom>
              <a:avLst/>
              <a:gdLst>
                <a:gd name="T0" fmla="*/ 3 w 230"/>
                <a:gd name="T1" fmla="*/ 0 h 166"/>
                <a:gd name="T2" fmla="*/ 3 w 230"/>
                <a:gd name="T3" fmla="*/ 0 h 166"/>
                <a:gd name="T4" fmla="*/ 230 w 230"/>
                <a:gd name="T5" fmla="*/ 0 h 166"/>
                <a:gd name="T6" fmla="*/ 230 w 230"/>
                <a:gd name="T7" fmla="*/ 0 h 166"/>
                <a:gd name="T8" fmla="*/ 213 w 230"/>
                <a:gd name="T9" fmla="*/ 140 h 166"/>
                <a:gd name="T10" fmla="*/ 213 w 230"/>
                <a:gd name="T11" fmla="*/ 140 h 166"/>
                <a:gd name="T12" fmla="*/ 212 w 230"/>
                <a:gd name="T13" fmla="*/ 145 h 166"/>
                <a:gd name="T14" fmla="*/ 209 w 230"/>
                <a:gd name="T15" fmla="*/ 149 h 166"/>
                <a:gd name="T16" fmla="*/ 206 w 230"/>
                <a:gd name="T17" fmla="*/ 153 h 166"/>
                <a:gd name="T18" fmla="*/ 202 w 230"/>
                <a:gd name="T19" fmla="*/ 157 h 166"/>
                <a:gd name="T20" fmla="*/ 193 w 230"/>
                <a:gd name="T21" fmla="*/ 163 h 166"/>
                <a:gd name="T22" fmla="*/ 183 w 230"/>
                <a:gd name="T23" fmla="*/ 166 h 166"/>
                <a:gd name="T24" fmla="*/ 183 w 230"/>
                <a:gd name="T25" fmla="*/ 166 h 166"/>
                <a:gd name="T26" fmla="*/ 0 w 230"/>
                <a:gd name="T27" fmla="*/ 143 h 166"/>
                <a:gd name="T28" fmla="*/ 0 w 230"/>
                <a:gd name="T29" fmla="*/ 143 h 166"/>
                <a:gd name="T30" fmla="*/ 3 w 230"/>
                <a:gd name="T31" fmla="*/ 0 h 166"/>
                <a:gd name="T32" fmla="*/ 3 w 230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0" h="166">
                  <a:moveTo>
                    <a:pt x="3" y="0"/>
                  </a:moveTo>
                  <a:lnTo>
                    <a:pt x="3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3" y="140"/>
                  </a:lnTo>
                  <a:lnTo>
                    <a:pt x="213" y="140"/>
                  </a:lnTo>
                  <a:lnTo>
                    <a:pt x="212" y="145"/>
                  </a:lnTo>
                  <a:lnTo>
                    <a:pt x="209" y="149"/>
                  </a:lnTo>
                  <a:lnTo>
                    <a:pt x="206" y="153"/>
                  </a:lnTo>
                  <a:lnTo>
                    <a:pt x="202" y="157"/>
                  </a:lnTo>
                  <a:lnTo>
                    <a:pt x="193" y="163"/>
                  </a:lnTo>
                  <a:lnTo>
                    <a:pt x="183" y="166"/>
                  </a:lnTo>
                  <a:lnTo>
                    <a:pt x="183" y="166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3198813" y="5083175"/>
              <a:ext cx="358775" cy="263525"/>
            </a:xfrm>
            <a:custGeom>
              <a:avLst/>
              <a:gdLst>
                <a:gd name="T0" fmla="*/ 3 w 226"/>
                <a:gd name="T1" fmla="*/ 0 h 166"/>
                <a:gd name="T2" fmla="*/ 3 w 226"/>
                <a:gd name="T3" fmla="*/ 0 h 166"/>
                <a:gd name="T4" fmla="*/ 226 w 226"/>
                <a:gd name="T5" fmla="*/ 0 h 166"/>
                <a:gd name="T6" fmla="*/ 226 w 226"/>
                <a:gd name="T7" fmla="*/ 0 h 166"/>
                <a:gd name="T8" fmla="*/ 209 w 226"/>
                <a:gd name="T9" fmla="*/ 140 h 166"/>
                <a:gd name="T10" fmla="*/ 209 w 226"/>
                <a:gd name="T11" fmla="*/ 140 h 166"/>
                <a:gd name="T12" fmla="*/ 208 w 226"/>
                <a:gd name="T13" fmla="*/ 145 h 166"/>
                <a:gd name="T14" fmla="*/ 205 w 226"/>
                <a:gd name="T15" fmla="*/ 149 h 166"/>
                <a:gd name="T16" fmla="*/ 202 w 226"/>
                <a:gd name="T17" fmla="*/ 153 h 166"/>
                <a:gd name="T18" fmla="*/ 198 w 226"/>
                <a:gd name="T19" fmla="*/ 157 h 166"/>
                <a:gd name="T20" fmla="*/ 189 w 226"/>
                <a:gd name="T21" fmla="*/ 163 h 166"/>
                <a:gd name="T22" fmla="*/ 179 w 226"/>
                <a:gd name="T23" fmla="*/ 166 h 166"/>
                <a:gd name="T24" fmla="*/ 179 w 226"/>
                <a:gd name="T25" fmla="*/ 166 h 166"/>
                <a:gd name="T26" fmla="*/ 0 w 226"/>
                <a:gd name="T27" fmla="*/ 141 h 166"/>
                <a:gd name="T28" fmla="*/ 0 w 226"/>
                <a:gd name="T29" fmla="*/ 141 h 166"/>
                <a:gd name="T30" fmla="*/ 3 w 226"/>
                <a:gd name="T31" fmla="*/ 0 h 166"/>
                <a:gd name="T32" fmla="*/ 3 w 22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166">
                  <a:moveTo>
                    <a:pt x="3" y="0"/>
                  </a:moveTo>
                  <a:lnTo>
                    <a:pt x="3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09" y="140"/>
                  </a:lnTo>
                  <a:lnTo>
                    <a:pt x="209" y="140"/>
                  </a:lnTo>
                  <a:lnTo>
                    <a:pt x="208" y="145"/>
                  </a:lnTo>
                  <a:lnTo>
                    <a:pt x="205" y="149"/>
                  </a:lnTo>
                  <a:lnTo>
                    <a:pt x="202" y="153"/>
                  </a:lnTo>
                  <a:lnTo>
                    <a:pt x="198" y="157"/>
                  </a:lnTo>
                  <a:lnTo>
                    <a:pt x="189" y="163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205163" y="5083175"/>
              <a:ext cx="352425" cy="263525"/>
            </a:xfrm>
            <a:custGeom>
              <a:avLst/>
              <a:gdLst>
                <a:gd name="T0" fmla="*/ 2 w 222"/>
                <a:gd name="T1" fmla="*/ 0 h 166"/>
                <a:gd name="T2" fmla="*/ 2 w 222"/>
                <a:gd name="T3" fmla="*/ 0 h 166"/>
                <a:gd name="T4" fmla="*/ 222 w 222"/>
                <a:gd name="T5" fmla="*/ 0 h 166"/>
                <a:gd name="T6" fmla="*/ 222 w 222"/>
                <a:gd name="T7" fmla="*/ 0 h 166"/>
                <a:gd name="T8" fmla="*/ 205 w 222"/>
                <a:gd name="T9" fmla="*/ 140 h 166"/>
                <a:gd name="T10" fmla="*/ 205 w 222"/>
                <a:gd name="T11" fmla="*/ 140 h 166"/>
                <a:gd name="T12" fmla="*/ 204 w 222"/>
                <a:gd name="T13" fmla="*/ 145 h 166"/>
                <a:gd name="T14" fmla="*/ 201 w 222"/>
                <a:gd name="T15" fmla="*/ 149 h 166"/>
                <a:gd name="T16" fmla="*/ 198 w 222"/>
                <a:gd name="T17" fmla="*/ 153 h 166"/>
                <a:gd name="T18" fmla="*/ 194 w 222"/>
                <a:gd name="T19" fmla="*/ 157 h 166"/>
                <a:gd name="T20" fmla="*/ 185 w 222"/>
                <a:gd name="T21" fmla="*/ 163 h 166"/>
                <a:gd name="T22" fmla="*/ 175 w 222"/>
                <a:gd name="T23" fmla="*/ 166 h 166"/>
                <a:gd name="T24" fmla="*/ 175 w 222"/>
                <a:gd name="T25" fmla="*/ 166 h 166"/>
                <a:gd name="T26" fmla="*/ 0 w 222"/>
                <a:gd name="T27" fmla="*/ 141 h 166"/>
                <a:gd name="T28" fmla="*/ 0 w 222"/>
                <a:gd name="T29" fmla="*/ 141 h 166"/>
                <a:gd name="T30" fmla="*/ 2 w 222"/>
                <a:gd name="T31" fmla="*/ 0 h 166"/>
                <a:gd name="T32" fmla="*/ 2 w 22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66">
                  <a:moveTo>
                    <a:pt x="2" y="0"/>
                  </a:moveTo>
                  <a:lnTo>
                    <a:pt x="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05" y="140"/>
                  </a:lnTo>
                  <a:lnTo>
                    <a:pt x="205" y="140"/>
                  </a:lnTo>
                  <a:lnTo>
                    <a:pt x="204" y="145"/>
                  </a:lnTo>
                  <a:lnTo>
                    <a:pt x="201" y="149"/>
                  </a:lnTo>
                  <a:lnTo>
                    <a:pt x="198" y="153"/>
                  </a:lnTo>
                  <a:lnTo>
                    <a:pt x="194" y="157"/>
                  </a:lnTo>
                  <a:lnTo>
                    <a:pt x="185" y="163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1" name="Freeform 47"/>
            <p:cNvSpPr>
              <a:spLocks/>
            </p:cNvSpPr>
            <p:nvPr/>
          </p:nvSpPr>
          <p:spPr bwMode="auto">
            <a:xfrm>
              <a:off x="3211513" y="5083175"/>
              <a:ext cx="346075" cy="263525"/>
            </a:xfrm>
            <a:custGeom>
              <a:avLst/>
              <a:gdLst>
                <a:gd name="T0" fmla="*/ 2 w 218"/>
                <a:gd name="T1" fmla="*/ 0 h 166"/>
                <a:gd name="T2" fmla="*/ 2 w 218"/>
                <a:gd name="T3" fmla="*/ 0 h 166"/>
                <a:gd name="T4" fmla="*/ 218 w 218"/>
                <a:gd name="T5" fmla="*/ 0 h 166"/>
                <a:gd name="T6" fmla="*/ 218 w 218"/>
                <a:gd name="T7" fmla="*/ 0 h 166"/>
                <a:gd name="T8" fmla="*/ 201 w 218"/>
                <a:gd name="T9" fmla="*/ 140 h 166"/>
                <a:gd name="T10" fmla="*/ 201 w 218"/>
                <a:gd name="T11" fmla="*/ 140 h 166"/>
                <a:gd name="T12" fmla="*/ 200 w 218"/>
                <a:gd name="T13" fmla="*/ 145 h 166"/>
                <a:gd name="T14" fmla="*/ 197 w 218"/>
                <a:gd name="T15" fmla="*/ 149 h 166"/>
                <a:gd name="T16" fmla="*/ 194 w 218"/>
                <a:gd name="T17" fmla="*/ 153 h 166"/>
                <a:gd name="T18" fmla="*/ 190 w 218"/>
                <a:gd name="T19" fmla="*/ 157 h 166"/>
                <a:gd name="T20" fmla="*/ 181 w 218"/>
                <a:gd name="T21" fmla="*/ 163 h 166"/>
                <a:gd name="T22" fmla="*/ 171 w 218"/>
                <a:gd name="T23" fmla="*/ 166 h 166"/>
                <a:gd name="T24" fmla="*/ 171 w 218"/>
                <a:gd name="T25" fmla="*/ 166 h 166"/>
                <a:gd name="T26" fmla="*/ 0 w 218"/>
                <a:gd name="T27" fmla="*/ 140 h 166"/>
                <a:gd name="T28" fmla="*/ 0 w 218"/>
                <a:gd name="T29" fmla="*/ 140 h 166"/>
                <a:gd name="T30" fmla="*/ 2 w 218"/>
                <a:gd name="T31" fmla="*/ 0 h 166"/>
                <a:gd name="T32" fmla="*/ 2 w 218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66">
                  <a:moveTo>
                    <a:pt x="2" y="0"/>
                  </a:moveTo>
                  <a:lnTo>
                    <a:pt x="2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01" y="140"/>
                  </a:lnTo>
                  <a:lnTo>
                    <a:pt x="201" y="140"/>
                  </a:lnTo>
                  <a:lnTo>
                    <a:pt x="200" y="145"/>
                  </a:lnTo>
                  <a:lnTo>
                    <a:pt x="197" y="149"/>
                  </a:lnTo>
                  <a:lnTo>
                    <a:pt x="194" y="153"/>
                  </a:lnTo>
                  <a:lnTo>
                    <a:pt x="190" y="157"/>
                  </a:lnTo>
                  <a:lnTo>
                    <a:pt x="181" y="163"/>
                  </a:lnTo>
                  <a:lnTo>
                    <a:pt x="171" y="166"/>
                  </a:lnTo>
                  <a:lnTo>
                    <a:pt x="171" y="16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2" name="Freeform 48"/>
            <p:cNvSpPr>
              <a:spLocks/>
            </p:cNvSpPr>
            <p:nvPr/>
          </p:nvSpPr>
          <p:spPr bwMode="auto">
            <a:xfrm>
              <a:off x="3216276" y="5083175"/>
              <a:ext cx="341313" cy="260350"/>
            </a:xfrm>
            <a:custGeom>
              <a:avLst/>
              <a:gdLst>
                <a:gd name="T0" fmla="*/ 3 w 215"/>
                <a:gd name="T1" fmla="*/ 0 h 164"/>
                <a:gd name="T2" fmla="*/ 3 w 215"/>
                <a:gd name="T3" fmla="*/ 0 h 164"/>
                <a:gd name="T4" fmla="*/ 215 w 215"/>
                <a:gd name="T5" fmla="*/ 0 h 164"/>
                <a:gd name="T6" fmla="*/ 215 w 215"/>
                <a:gd name="T7" fmla="*/ 0 h 164"/>
                <a:gd name="T8" fmla="*/ 198 w 215"/>
                <a:gd name="T9" fmla="*/ 140 h 164"/>
                <a:gd name="T10" fmla="*/ 198 w 215"/>
                <a:gd name="T11" fmla="*/ 140 h 164"/>
                <a:gd name="T12" fmla="*/ 197 w 215"/>
                <a:gd name="T13" fmla="*/ 145 h 164"/>
                <a:gd name="T14" fmla="*/ 195 w 215"/>
                <a:gd name="T15" fmla="*/ 149 h 164"/>
                <a:gd name="T16" fmla="*/ 191 w 215"/>
                <a:gd name="T17" fmla="*/ 153 h 164"/>
                <a:gd name="T18" fmla="*/ 187 w 215"/>
                <a:gd name="T19" fmla="*/ 157 h 164"/>
                <a:gd name="T20" fmla="*/ 178 w 215"/>
                <a:gd name="T21" fmla="*/ 163 h 164"/>
                <a:gd name="T22" fmla="*/ 169 w 215"/>
                <a:gd name="T23" fmla="*/ 164 h 164"/>
                <a:gd name="T24" fmla="*/ 169 w 215"/>
                <a:gd name="T25" fmla="*/ 164 h 164"/>
                <a:gd name="T26" fmla="*/ 0 w 215"/>
                <a:gd name="T27" fmla="*/ 138 h 164"/>
                <a:gd name="T28" fmla="*/ 0 w 215"/>
                <a:gd name="T29" fmla="*/ 138 h 164"/>
                <a:gd name="T30" fmla="*/ 3 w 215"/>
                <a:gd name="T31" fmla="*/ 0 h 164"/>
                <a:gd name="T32" fmla="*/ 3 w 215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164">
                  <a:moveTo>
                    <a:pt x="3" y="0"/>
                  </a:moveTo>
                  <a:lnTo>
                    <a:pt x="3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8" y="140"/>
                  </a:lnTo>
                  <a:lnTo>
                    <a:pt x="198" y="140"/>
                  </a:lnTo>
                  <a:lnTo>
                    <a:pt x="197" y="145"/>
                  </a:lnTo>
                  <a:lnTo>
                    <a:pt x="195" y="149"/>
                  </a:lnTo>
                  <a:lnTo>
                    <a:pt x="191" y="153"/>
                  </a:lnTo>
                  <a:lnTo>
                    <a:pt x="187" y="157"/>
                  </a:lnTo>
                  <a:lnTo>
                    <a:pt x="178" y="163"/>
                  </a:lnTo>
                  <a:lnTo>
                    <a:pt x="169" y="164"/>
                  </a:lnTo>
                  <a:lnTo>
                    <a:pt x="169" y="164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3" name="Freeform 49"/>
            <p:cNvSpPr>
              <a:spLocks/>
            </p:cNvSpPr>
            <p:nvPr/>
          </p:nvSpPr>
          <p:spPr bwMode="auto">
            <a:xfrm>
              <a:off x="3222626" y="5083175"/>
              <a:ext cx="334963" cy="260350"/>
            </a:xfrm>
            <a:custGeom>
              <a:avLst/>
              <a:gdLst>
                <a:gd name="T0" fmla="*/ 3 w 211"/>
                <a:gd name="T1" fmla="*/ 0 h 164"/>
                <a:gd name="T2" fmla="*/ 3 w 211"/>
                <a:gd name="T3" fmla="*/ 0 h 164"/>
                <a:gd name="T4" fmla="*/ 211 w 211"/>
                <a:gd name="T5" fmla="*/ 0 h 164"/>
                <a:gd name="T6" fmla="*/ 211 w 211"/>
                <a:gd name="T7" fmla="*/ 0 h 164"/>
                <a:gd name="T8" fmla="*/ 194 w 211"/>
                <a:gd name="T9" fmla="*/ 140 h 164"/>
                <a:gd name="T10" fmla="*/ 194 w 211"/>
                <a:gd name="T11" fmla="*/ 140 h 164"/>
                <a:gd name="T12" fmla="*/ 193 w 211"/>
                <a:gd name="T13" fmla="*/ 145 h 164"/>
                <a:gd name="T14" fmla="*/ 191 w 211"/>
                <a:gd name="T15" fmla="*/ 149 h 164"/>
                <a:gd name="T16" fmla="*/ 187 w 211"/>
                <a:gd name="T17" fmla="*/ 153 h 164"/>
                <a:gd name="T18" fmla="*/ 183 w 211"/>
                <a:gd name="T19" fmla="*/ 157 h 164"/>
                <a:gd name="T20" fmla="*/ 175 w 211"/>
                <a:gd name="T21" fmla="*/ 161 h 164"/>
                <a:gd name="T22" fmla="*/ 165 w 211"/>
                <a:gd name="T23" fmla="*/ 164 h 164"/>
                <a:gd name="T24" fmla="*/ 165 w 211"/>
                <a:gd name="T25" fmla="*/ 164 h 164"/>
                <a:gd name="T26" fmla="*/ 0 w 211"/>
                <a:gd name="T27" fmla="*/ 137 h 164"/>
                <a:gd name="T28" fmla="*/ 0 w 211"/>
                <a:gd name="T29" fmla="*/ 137 h 164"/>
                <a:gd name="T30" fmla="*/ 3 w 211"/>
                <a:gd name="T31" fmla="*/ 0 h 164"/>
                <a:gd name="T32" fmla="*/ 3 w 211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164">
                  <a:moveTo>
                    <a:pt x="3" y="0"/>
                  </a:moveTo>
                  <a:lnTo>
                    <a:pt x="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3" y="145"/>
                  </a:lnTo>
                  <a:lnTo>
                    <a:pt x="191" y="149"/>
                  </a:lnTo>
                  <a:lnTo>
                    <a:pt x="187" y="153"/>
                  </a:lnTo>
                  <a:lnTo>
                    <a:pt x="183" y="157"/>
                  </a:lnTo>
                  <a:lnTo>
                    <a:pt x="175" y="161"/>
                  </a:lnTo>
                  <a:lnTo>
                    <a:pt x="165" y="164"/>
                  </a:lnTo>
                  <a:lnTo>
                    <a:pt x="165" y="16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4" name="Freeform 50"/>
            <p:cNvSpPr>
              <a:spLocks/>
            </p:cNvSpPr>
            <p:nvPr/>
          </p:nvSpPr>
          <p:spPr bwMode="auto">
            <a:xfrm>
              <a:off x="3228976" y="5083175"/>
              <a:ext cx="328613" cy="260350"/>
            </a:xfrm>
            <a:custGeom>
              <a:avLst/>
              <a:gdLst>
                <a:gd name="T0" fmla="*/ 3 w 207"/>
                <a:gd name="T1" fmla="*/ 0 h 164"/>
                <a:gd name="T2" fmla="*/ 3 w 207"/>
                <a:gd name="T3" fmla="*/ 0 h 164"/>
                <a:gd name="T4" fmla="*/ 207 w 207"/>
                <a:gd name="T5" fmla="*/ 0 h 164"/>
                <a:gd name="T6" fmla="*/ 207 w 207"/>
                <a:gd name="T7" fmla="*/ 0 h 164"/>
                <a:gd name="T8" fmla="*/ 190 w 207"/>
                <a:gd name="T9" fmla="*/ 140 h 164"/>
                <a:gd name="T10" fmla="*/ 190 w 207"/>
                <a:gd name="T11" fmla="*/ 140 h 164"/>
                <a:gd name="T12" fmla="*/ 189 w 207"/>
                <a:gd name="T13" fmla="*/ 145 h 164"/>
                <a:gd name="T14" fmla="*/ 187 w 207"/>
                <a:gd name="T15" fmla="*/ 149 h 164"/>
                <a:gd name="T16" fmla="*/ 183 w 207"/>
                <a:gd name="T17" fmla="*/ 153 h 164"/>
                <a:gd name="T18" fmla="*/ 179 w 207"/>
                <a:gd name="T19" fmla="*/ 156 h 164"/>
                <a:gd name="T20" fmla="*/ 171 w 207"/>
                <a:gd name="T21" fmla="*/ 161 h 164"/>
                <a:gd name="T22" fmla="*/ 161 w 207"/>
                <a:gd name="T23" fmla="*/ 164 h 164"/>
                <a:gd name="T24" fmla="*/ 161 w 207"/>
                <a:gd name="T25" fmla="*/ 164 h 164"/>
                <a:gd name="T26" fmla="*/ 0 w 207"/>
                <a:gd name="T27" fmla="*/ 136 h 164"/>
                <a:gd name="T28" fmla="*/ 0 w 207"/>
                <a:gd name="T29" fmla="*/ 136 h 164"/>
                <a:gd name="T30" fmla="*/ 3 w 207"/>
                <a:gd name="T31" fmla="*/ 0 h 164"/>
                <a:gd name="T32" fmla="*/ 3 w 207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" h="164">
                  <a:moveTo>
                    <a:pt x="3" y="0"/>
                  </a:moveTo>
                  <a:lnTo>
                    <a:pt x="3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5"/>
                  </a:lnTo>
                  <a:lnTo>
                    <a:pt x="187" y="149"/>
                  </a:lnTo>
                  <a:lnTo>
                    <a:pt x="183" y="153"/>
                  </a:lnTo>
                  <a:lnTo>
                    <a:pt x="179" y="156"/>
                  </a:lnTo>
                  <a:lnTo>
                    <a:pt x="171" y="161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5" name="Freeform 51"/>
            <p:cNvSpPr>
              <a:spLocks/>
            </p:cNvSpPr>
            <p:nvPr/>
          </p:nvSpPr>
          <p:spPr bwMode="auto">
            <a:xfrm>
              <a:off x="3235326" y="5083175"/>
              <a:ext cx="322263" cy="260350"/>
            </a:xfrm>
            <a:custGeom>
              <a:avLst/>
              <a:gdLst>
                <a:gd name="T0" fmla="*/ 3 w 203"/>
                <a:gd name="T1" fmla="*/ 0 h 164"/>
                <a:gd name="T2" fmla="*/ 3 w 203"/>
                <a:gd name="T3" fmla="*/ 0 h 164"/>
                <a:gd name="T4" fmla="*/ 203 w 203"/>
                <a:gd name="T5" fmla="*/ 0 h 164"/>
                <a:gd name="T6" fmla="*/ 203 w 203"/>
                <a:gd name="T7" fmla="*/ 0 h 164"/>
                <a:gd name="T8" fmla="*/ 186 w 203"/>
                <a:gd name="T9" fmla="*/ 140 h 164"/>
                <a:gd name="T10" fmla="*/ 186 w 203"/>
                <a:gd name="T11" fmla="*/ 140 h 164"/>
                <a:gd name="T12" fmla="*/ 185 w 203"/>
                <a:gd name="T13" fmla="*/ 145 h 164"/>
                <a:gd name="T14" fmla="*/ 183 w 203"/>
                <a:gd name="T15" fmla="*/ 149 h 164"/>
                <a:gd name="T16" fmla="*/ 179 w 203"/>
                <a:gd name="T17" fmla="*/ 153 h 164"/>
                <a:gd name="T18" fmla="*/ 176 w 203"/>
                <a:gd name="T19" fmla="*/ 156 h 164"/>
                <a:gd name="T20" fmla="*/ 167 w 203"/>
                <a:gd name="T21" fmla="*/ 161 h 164"/>
                <a:gd name="T22" fmla="*/ 157 w 203"/>
                <a:gd name="T23" fmla="*/ 164 h 164"/>
                <a:gd name="T24" fmla="*/ 157 w 203"/>
                <a:gd name="T25" fmla="*/ 164 h 164"/>
                <a:gd name="T26" fmla="*/ 0 w 203"/>
                <a:gd name="T27" fmla="*/ 134 h 164"/>
                <a:gd name="T28" fmla="*/ 0 w 203"/>
                <a:gd name="T29" fmla="*/ 134 h 164"/>
                <a:gd name="T30" fmla="*/ 3 w 203"/>
                <a:gd name="T31" fmla="*/ 0 h 164"/>
                <a:gd name="T32" fmla="*/ 3 w 203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64">
                  <a:moveTo>
                    <a:pt x="3" y="0"/>
                  </a:moveTo>
                  <a:lnTo>
                    <a:pt x="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6" y="140"/>
                  </a:lnTo>
                  <a:lnTo>
                    <a:pt x="186" y="140"/>
                  </a:lnTo>
                  <a:lnTo>
                    <a:pt x="185" y="145"/>
                  </a:lnTo>
                  <a:lnTo>
                    <a:pt x="183" y="149"/>
                  </a:lnTo>
                  <a:lnTo>
                    <a:pt x="179" y="153"/>
                  </a:lnTo>
                  <a:lnTo>
                    <a:pt x="176" y="156"/>
                  </a:lnTo>
                  <a:lnTo>
                    <a:pt x="167" y="161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6" name="Freeform 52"/>
            <p:cNvSpPr>
              <a:spLocks/>
            </p:cNvSpPr>
            <p:nvPr/>
          </p:nvSpPr>
          <p:spPr bwMode="auto">
            <a:xfrm>
              <a:off x="3240088" y="5083175"/>
              <a:ext cx="317500" cy="260350"/>
            </a:xfrm>
            <a:custGeom>
              <a:avLst/>
              <a:gdLst>
                <a:gd name="T0" fmla="*/ 3 w 200"/>
                <a:gd name="T1" fmla="*/ 0 h 164"/>
                <a:gd name="T2" fmla="*/ 3 w 200"/>
                <a:gd name="T3" fmla="*/ 0 h 164"/>
                <a:gd name="T4" fmla="*/ 200 w 200"/>
                <a:gd name="T5" fmla="*/ 0 h 164"/>
                <a:gd name="T6" fmla="*/ 200 w 200"/>
                <a:gd name="T7" fmla="*/ 0 h 164"/>
                <a:gd name="T8" fmla="*/ 183 w 200"/>
                <a:gd name="T9" fmla="*/ 140 h 164"/>
                <a:gd name="T10" fmla="*/ 183 w 200"/>
                <a:gd name="T11" fmla="*/ 140 h 164"/>
                <a:gd name="T12" fmla="*/ 182 w 200"/>
                <a:gd name="T13" fmla="*/ 145 h 164"/>
                <a:gd name="T14" fmla="*/ 180 w 200"/>
                <a:gd name="T15" fmla="*/ 149 h 164"/>
                <a:gd name="T16" fmla="*/ 176 w 200"/>
                <a:gd name="T17" fmla="*/ 153 h 164"/>
                <a:gd name="T18" fmla="*/ 173 w 200"/>
                <a:gd name="T19" fmla="*/ 156 h 164"/>
                <a:gd name="T20" fmla="*/ 164 w 200"/>
                <a:gd name="T21" fmla="*/ 161 h 164"/>
                <a:gd name="T22" fmla="*/ 156 w 200"/>
                <a:gd name="T23" fmla="*/ 164 h 164"/>
                <a:gd name="T24" fmla="*/ 156 w 200"/>
                <a:gd name="T25" fmla="*/ 164 h 164"/>
                <a:gd name="T26" fmla="*/ 0 w 200"/>
                <a:gd name="T27" fmla="*/ 134 h 164"/>
                <a:gd name="T28" fmla="*/ 0 w 200"/>
                <a:gd name="T29" fmla="*/ 134 h 164"/>
                <a:gd name="T30" fmla="*/ 3 w 200"/>
                <a:gd name="T31" fmla="*/ 0 h 164"/>
                <a:gd name="T32" fmla="*/ 3 w 200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64">
                  <a:moveTo>
                    <a:pt x="3" y="0"/>
                  </a:moveTo>
                  <a:lnTo>
                    <a:pt x="3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2" y="145"/>
                  </a:lnTo>
                  <a:lnTo>
                    <a:pt x="180" y="149"/>
                  </a:lnTo>
                  <a:lnTo>
                    <a:pt x="176" y="153"/>
                  </a:lnTo>
                  <a:lnTo>
                    <a:pt x="173" y="156"/>
                  </a:lnTo>
                  <a:lnTo>
                    <a:pt x="164" y="161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7" name="Freeform 53"/>
            <p:cNvSpPr>
              <a:spLocks/>
            </p:cNvSpPr>
            <p:nvPr/>
          </p:nvSpPr>
          <p:spPr bwMode="auto">
            <a:xfrm>
              <a:off x="3246438" y="5083175"/>
              <a:ext cx="311150" cy="260350"/>
            </a:xfrm>
            <a:custGeom>
              <a:avLst/>
              <a:gdLst>
                <a:gd name="T0" fmla="*/ 3 w 196"/>
                <a:gd name="T1" fmla="*/ 0 h 164"/>
                <a:gd name="T2" fmla="*/ 3 w 196"/>
                <a:gd name="T3" fmla="*/ 0 h 164"/>
                <a:gd name="T4" fmla="*/ 196 w 196"/>
                <a:gd name="T5" fmla="*/ 0 h 164"/>
                <a:gd name="T6" fmla="*/ 196 w 196"/>
                <a:gd name="T7" fmla="*/ 0 h 164"/>
                <a:gd name="T8" fmla="*/ 179 w 196"/>
                <a:gd name="T9" fmla="*/ 140 h 164"/>
                <a:gd name="T10" fmla="*/ 179 w 196"/>
                <a:gd name="T11" fmla="*/ 140 h 164"/>
                <a:gd name="T12" fmla="*/ 178 w 196"/>
                <a:gd name="T13" fmla="*/ 145 h 164"/>
                <a:gd name="T14" fmla="*/ 176 w 196"/>
                <a:gd name="T15" fmla="*/ 149 h 164"/>
                <a:gd name="T16" fmla="*/ 172 w 196"/>
                <a:gd name="T17" fmla="*/ 153 h 164"/>
                <a:gd name="T18" fmla="*/ 169 w 196"/>
                <a:gd name="T19" fmla="*/ 156 h 164"/>
                <a:gd name="T20" fmla="*/ 160 w 196"/>
                <a:gd name="T21" fmla="*/ 161 h 164"/>
                <a:gd name="T22" fmla="*/ 152 w 196"/>
                <a:gd name="T23" fmla="*/ 164 h 164"/>
                <a:gd name="T24" fmla="*/ 152 w 196"/>
                <a:gd name="T25" fmla="*/ 164 h 164"/>
                <a:gd name="T26" fmla="*/ 0 w 196"/>
                <a:gd name="T27" fmla="*/ 133 h 164"/>
                <a:gd name="T28" fmla="*/ 0 w 196"/>
                <a:gd name="T29" fmla="*/ 133 h 164"/>
                <a:gd name="T30" fmla="*/ 3 w 196"/>
                <a:gd name="T31" fmla="*/ 0 h 164"/>
                <a:gd name="T32" fmla="*/ 3 w 196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6" h="164">
                  <a:moveTo>
                    <a:pt x="3" y="0"/>
                  </a:moveTo>
                  <a:lnTo>
                    <a:pt x="3" y="0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79" y="140"/>
                  </a:lnTo>
                  <a:lnTo>
                    <a:pt x="179" y="140"/>
                  </a:lnTo>
                  <a:lnTo>
                    <a:pt x="178" y="145"/>
                  </a:lnTo>
                  <a:lnTo>
                    <a:pt x="176" y="149"/>
                  </a:lnTo>
                  <a:lnTo>
                    <a:pt x="172" y="153"/>
                  </a:lnTo>
                  <a:lnTo>
                    <a:pt x="169" y="156"/>
                  </a:lnTo>
                  <a:lnTo>
                    <a:pt x="160" y="161"/>
                  </a:lnTo>
                  <a:lnTo>
                    <a:pt x="152" y="164"/>
                  </a:lnTo>
                  <a:lnTo>
                    <a:pt x="152" y="164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8" name="Freeform 54"/>
            <p:cNvSpPr>
              <a:spLocks/>
            </p:cNvSpPr>
            <p:nvPr/>
          </p:nvSpPr>
          <p:spPr bwMode="auto">
            <a:xfrm>
              <a:off x="3252788" y="5083175"/>
              <a:ext cx="304800" cy="260350"/>
            </a:xfrm>
            <a:custGeom>
              <a:avLst/>
              <a:gdLst>
                <a:gd name="T0" fmla="*/ 3 w 192"/>
                <a:gd name="T1" fmla="*/ 0 h 164"/>
                <a:gd name="T2" fmla="*/ 3 w 192"/>
                <a:gd name="T3" fmla="*/ 0 h 164"/>
                <a:gd name="T4" fmla="*/ 192 w 192"/>
                <a:gd name="T5" fmla="*/ 0 h 164"/>
                <a:gd name="T6" fmla="*/ 192 w 192"/>
                <a:gd name="T7" fmla="*/ 0 h 164"/>
                <a:gd name="T8" fmla="*/ 175 w 192"/>
                <a:gd name="T9" fmla="*/ 140 h 164"/>
                <a:gd name="T10" fmla="*/ 175 w 192"/>
                <a:gd name="T11" fmla="*/ 140 h 164"/>
                <a:gd name="T12" fmla="*/ 174 w 192"/>
                <a:gd name="T13" fmla="*/ 145 h 164"/>
                <a:gd name="T14" fmla="*/ 172 w 192"/>
                <a:gd name="T15" fmla="*/ 149 h 164"/>
                <a:gd name="T16" fmla="*/ 169 w 192"/>
                <a:gd name="T17" fmla="*/ 153 h 164"/>
                <a:gd name="T18" fmla="*/ 165 w 192"/>
                <a:gd name="T19" fmla="*/ 156 h 164"/>
                <a:gd name="T20" fmla="*/ 157 w 192"/>
                <a:gd name="T21" fmla="*/ 161 h 164"/>
                <a:gd name="T22" fmla="*/ 148 w 192"/>
                <a:gd name="T23" fmla="*/ 164 h 164"/>
                <a:gd name="T24" fmla="*/ 148 w 192"/>
                <a:gd name="T25" fmla="*/ 164 h 164"/>
                <a:gd name="T26" fmla="*/ 0 w 192"/>
                <a:gd name="T27" fmla="*/ 132 h 164"/>
                <a:gd name="T28" fmla="*/ 0 w 192"/>
                <a:gd name="T29" fmla="*/ 132 h 164"/>
                <a:gd name="T30" fmla="*/ 3 w 192"/>
                <a:gd name="T31" fmla="*/ 0 h 164"/>
                <a:gd name="T32" fmla="*/ 3 w 192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164">
                  <a:moveTo>
                    <a:pt x="3" y="0"/>
                  </a:moveTo>
                  <a:lnTo>
                    <a:pt x="3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5" y="140"/>
                  </a:lnTo>
                  <a:lnTo>
                    <a:pt x="175" y="140"/>
                  </a:lnTo>
                  <a:lnTo>
                    <a:pt x="174" y="145"/>
                  </a:lnTo>
                  <a:lnTo>
                    <a:pt x="172" y="149"/>
                  </a:lnTo>
                  <a:lnTo>
                    <a:pt x="169" y="153"/>
                  </a:lnTo>
                  <a:lnTo>
                    <a:pt x="165" y="156"/>
                  </a:lnTo>
                  <a:lnTo>
                    <a:pt x="157" y="161"/>
                  </a:lnTo>
                  <a:lnTo>
                    <a:pt x="148" y="164"/>
                  </a:lnTo>
                  <a:lnTo>
                    <a:pt x="148" y="164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9" name="Freeform 55"/>
            <p:cNvSpPr>
              <a:spLocks/>
            </p:cNvSpPr>
            <p:nvPr/>
          </p:nvSpPr>
          <p:spPr bwMode="auto">
            <a:xfrm>
              <a:off x="3259138" y="5083175"/>
              <a:ext cx="298450" cy="260350"/>
            </a:xfrm>
            <a:custGeom>
              <a:avLst/>
              <a:gdLst>
                <a:gd name="T0" fmla="*/ 3 w 188"/>
                <a:gd name="T1" fmla="*/ 0 h 164"/>
                <a:gd name="T2" fmla="*/ 3 w 188"/>
                <a:gd name="T3" fmla="*/ 0 h 164"/>
                <a:gd name="T4" fmla="*/ 188 w 188"/>
                <a:gd name="T5" fmla="*/ 0 h 164"/>
                <a:gd name="T6" fmla="*/ 188 w 188"/>
                <a:gd name="T7" fmla="*/ 0 h 164"/>
                <a:gd name="T8" fmla="*/ 171 w 188"/>
                <a:gd name="T9" fmla="*/ 140 h 164"/>
                <a:gd name="T10" fmla="*/ 171 w 188"/>
                <a:gd name="T11" fmla="*/ 140 h 164"/>
                <a:gd name="T12" fmla="*/ 170 w 188"/>
                <a:gd name="T13" fmla="*/ 145 h 164"/>
                <a:gd name="T14" fmla="*/ 168 w 188"/>
                <a:gd name="T15" fmla="*/ 149 h 164"/>
                <a:gd name="T16" fmla="*/ 165 w 188"/>
                <a:gd name="T17" fmla="*/ 153 h 164"/>
                <a:gd name="T18" fmla="*/ 161 w 188"/>
                <a:gd name="T19" fmla="*/ 156 h 164"/>
                <a:gd name="T20" fmla="*/ 153 w 188"/>
                <a:gd name="T21" fmla="*/ 161 h 164"/>
                <a:gd name="T22" fmla="*/ 144 w 188"/>
                <a:gd name="T23" fmla="*/ 164 h 164"/>
                <a:gd name="T24" fmla="*/ 144 w 188"/>
                <a:gd name="T25" fmla="*/ 164 h 164"/>
                <a:gd name="T26" fmla="*/ 0 w 188"/>
                <a:gd name="T27" fmla="*/ 130 h 164"/>
                <a:gd name="T28" fmla="*/ 0 w 188"/>
                <a:gd name="T29" fmla="*/ 130 h 164"/>
                <a:gd name="T30" fmla="*/ 3 w 188"/>
                <a:gd name="T31" fmla="*/ 0 h 164"/>
                <a:gd name="T32" fmla="*/ 3 w 188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164">
                  <a:moveTo>
                    <a:pt x="3" y="0"/>
                  </a:moveTo>
                  <a:lnTo>
                    <a:pt x="3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0" y="145"/>
                  </a:lnTo>
                  <a:lnTo>
                    <a:pt x="168" y="149"/>
                  </a:lnTo>
                  <a:lnTo>
                    <a:pt x="165" y="153"/>
                  </a:lnTo>
                  <a:lnTo>
                    <a:pt x="161" y="156"/>
                  </a:lnTo>
                  <a:lnTo>
                    <a:pt x="153" y="161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0" name="Freeform 56"/>
            <p:cNvSpPr>
              <a:spLocks/>
            </p:cNvSpPr>
            <p:nvPr/>
          </p:nvSpPr>
          <p:spPr bwMode="auto">
            <a:xfrm>
              <a:off x="3265488" y="5083175"/>
              <a:ext cx="292100" cy="260350"/>
            </a:xfrm>
            <a:custGeom>
              <a:avLst/>
              <a:gdLst>
                <a:gd name="T0" fmla="*/ 3 w 184"/>
                <a:gd name="T1" fmla="*/ 0 h 164"/>
                <a:gd name="T2" fmla="*/ 3 w 184"/>
                <a:gd name="T3" fmla="*/ 0 h 164"/>
                <a:gd name="T4" fmla="*/ 184 w 184"/>
                <a:gd name="T5" fmla="*/ 0 h 164"/>
                <a:gd name="T6" fmla="*/ 184 w 184"/>
                <a:gd name="T7" fmla="*/ 0 h 164"/>
                <a:gd name="T8" fmla="*/ 167 w 184"/>
                <a:gd name="T9" fmla="*/ 140 h 164"/>
                <a:gd name="T10" fmla="*/ 167 w 184"/>
                <a:gd name="T11" fmla="*/ 140 h 164"/>
                <a:gd name="T12" fmla="*/ 166 w 184"/>
                <a:gd name="T13" fmla="*/ 145 h 164"/>
                <a:gd name="T14" fmla="*/ 164 w 184"/>
                <a:gd name="T15" fmla="*/ 149 h 164"/>
                <a:gd name="T16" fmla="*/ 157 w 184"/>
                <a:gd name="T17" fmla="*/ 156 h 164"/>
                <a:gd name="T18" fmla="*/ 149 w 184"/>
                <a:gd name="T19" fmla="*/ 161 h 164"/>
                <a:gd name="T20" fmla="*/ 141 w 184"/>
                <a:gd name="T21" fmla="*/ 164 h 164"/>
                <a:gd name="T22" fmla="*/ 141 w 184"/>
                <a:gd name="T23" fmla="*/ 164 h 164"/>
                <a:gd name="T24" fmla="*/ 0 w 184"/>
                <a:gd name="T25" fmla="*/ 129 h 164"/>
                <a:gd name="T26" fmla="*/ 0 w 184"/>
                <a:gd name="T27" fmla="*/ 129 h 164"/>
                <a:gd name="T28" fmla="*/ 3 w 184"/>
                <a:gd name="T29" fmla="*/ 0 h 164"/>
                <a:gd name="T30" fmla="*/ 3 w 184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164">
                  <a:moveTo>
                    <a:pt x="3" y="0"/>
                  </a:moveTo>
                  <a:lnTo>
                    <a:pt x="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5"/>
                  </a:lnTo>
                  <a:lnTo>
                    <a:pt x="164" y="149"/>
                  </a:lnTo>
                  <a:lnTo>
                    <a:pt x="157" y="156"/>
                  </a:lnTo>
                  <a:lnTo>
                    <a:pt x="149" y="161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1" name="Freeform 57"/>
            <p:cNvSpPr>
              <a:spLocks/>
            </p:cNvSpPr>
            <p:nvPr/>
          </p:nvSpPr>
          <p:spPr bwMode="auto">
            <a:xfrm>
              <a:off x="3270251" y="5083175"/>
              <a:ext cx="287338" cy="260350"/>
            </a:xfrm>
            <a:custGeom>
              <a:avLst/>
              <a:gdLst>
                <a:gd name="T0" fmla="*/ 4 w 181"/>
                <a:gd name="T1" fmla="*/ 0 h 164"/>
                <a:gd name="T2" fmla="*/ 4 w 181"/>
                <a:gd name="T3" fmla="*/ 0 h 164"/>
                <a:gd name="T4" fmla="*/ 181 w 181"/>
                <a:gd name="T5" fmla="*/ 0 h 164"/>
                <a:gd name="T6" fmla="*/ 181 w 181"/>
                <a:gd name="T7" fmla="*/ 0 h 164"/>
                <a:gd name="T8" fmla="*/ 164 w 181"/>
                <a:gd name="T9" fmla="*/ 140 h 164"/>
                <a:gd name="T10" fmla="*/ 164 w 181"/>
                <a:gd name="T11" fmla="*/ 140 h 164"/>
                <a:gd name="T12" fmla="*/ 163 w 181"/>
                <a:gd name="T13" fmla="*/ 145 h 164"/>
                <a:gd name="T14" fmla="*/ 161 w 181"/>
                <a:gd name="T15" fmla="*/ 149 h 164"/>
                <a:gd name="T16" fmla="*/ 154 w 181"/>
                <a:gd name="T17" fmla="*/ 156 h 164"/>
                <a:gd name="T18" fmla="*/ 146 w 181"/>
                <a:gd name="T19" fmla="*/ 160 h 164"/>
                <a:gd name="T20" fmla="*/ 138 w 181"/>
                <a:gd name="T21" fmla="*/ 164 h 164"/>
                <a:gd name="T22" fmla="*/ 138 w 181"/>
                <a:gd name="T23" fmla="*/ 164 h 164"/>
                <a:gd name="T24" fmla="*/ 0 w 181"/>
                <a:gd name="T25" fmla="*/ 128 h 164"/>
                <a:gd name="T26" fmla="*/ 0 w 181"/>
                <a:gd name="T27" fmla="*/ 128 h 164"/>
                <a:gd name="T28" fmla="*/ 4 w 181"/>
                <a:gd name="T29" fmla="*/ 0 h 164"/>
                <a:gd name="T30" fmla="*/ 4 w 181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64">
                  <a:moveTo>
                    <a:pt x="4" y="0"/>
                  </a:moveTo>
                  <a:lnTo>
                    <a:pt x="4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64" y="140"/>
                  </a:lnTo>
                  <a:lnTo>
                    <a:pt x="164" y="140"/>
                  </a:lnTo>
                  <a:lnTo>
                    <a:pt x="163" y="145"/>
                  </a:lnTo>
                  <a:lnTo>
                    <a:pt x="161" y="149"/>
                  </a:lnTo>
                  <a:lnTo>
                    <a:pt x="154" y="156"/>
                  </a:lnTo>
                  <a:lnTo>
                    <a:pt x="146" y="160"/>
                  </a:lnTo>
                  <a:lnTo>
                    <a:pt x="138" y="164"/>
                  </a:lnTo>
                  <a:lnTo>
                    <a:pt x="138" y="164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2" name="Freeform 58"/>
            <p:cNvSpPr>
              <a:spLocks/>
            </p:cNvSpPr>
            <p:nvPr/>
          </p:nvSpPr>
          <p:spPr bwMode="auto">
            <a:xfrm>
              <a:off x="3276601" y="5083175"/>
              <a:ext cx="280988" cy="258763"/>
            </a:xfrm>
            <a:custGeom>
              <a:avLst/>
              <a:gdLst>
                <a:gd name="T0" fmla="*/ 4 w 177"/>
                <a:gd name="T1" fmla="*/ 0 h 163"/>
                <a:gd name="T2" fmla="*/ 4 w 177"/>
                <a:gd name="T3" fmla="*/ 0 h 163"/>
                <a:gd name="T4" fmla="*/ 177 w 177"/>
                <a:gd name="T5" fmla="*/ 0 h 163"/>
                <a:gd name="T6" fmla="*/ 177 w 177"/>
                <a:gd name="T7" fmla="*/ 0 h 163"/>
                <a:gd name="T8" fmla="*/ 160 w 177"/>
                <a:gd name="T9" fmla="*/ 140 h 163"/>
                <a:gd name="T10" fmla="*/ 160 w 177"/>
                <a:gd name="T11" fmla="*/ 140 h 163"/>
                <a:gd name="T12" fmla="*/ 159 w 177"/>
                <a:gd name="T13" fmla="*/ 145 h 163"/>
                <a:gd name="T14" fmla="*/ 157 w 177"/>
                <a:gd name="T15" fmla="*/ 149 h 163"/>
                <a:gd name="T16" fmla="*/ 150 w 177"/>
                <a:gd name="T17" fmla="*/ 156 h 163"/>
                <a:gd name="T18" fmla="*/ 142 w 177"/>
                <a:gd name="T19" fmla="*/ 160 h 163"/>
                <a:gd name="T20" fmla="*/ 134 w 177"/>
                <a:gd name="T21" fmla="*/ 163 h 163"/>
                <a:gd name="T22" fmla="*/ 134 w 177"/>
                <a:gd name="T23" fmla="*/ 163 h 163"/>
                <a:gd name="T24" fmla="*/ 0 w 177"/>
                <a:gd name="T25" fmla="*/ 128 h 163"/>
                <a:gd name="T26" fmla="*/ 0 w 177"/>
                <a:gd name="T27" fmla="*/ 128 h 163"/>
                <a:gd name="T28" fmla="*/ 4 w 177"/>
                <a:gd name="T29" fmla="*/ 0 h 163"/>
                <a:gd name="T30" fmla="*/ 4 w 17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63">
                  <a:moveTo>
                    <a:pt x="4" y="0"/>
                  </a:moveTo>
                  <a:lnTo>
                    <a:pt x="4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0" y="140"/>
                  </a:lnTo>
                  <a:lnTo>
                    <a:pt x="160" y="140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0" y="156"/>
                  </a:lnTo>
                  <a:lnTo>
                    <a:pt x="142" y="160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3" name="Freeform 59"/>
            <p:cNvSpPr>
              <a:spLocks/>
            </p:cNvSpPr>
            <p:nvPr/>
          </p:nvSpPr>
          <p:spPr bwMode="auto">
            <a:xfrm>
              <a:off x="3282951" y="5083175"/>
              <a:ext cx="274638" cy="258763"/>
            </a:xfrm>
            <a:custGeom>
              <a:avLst/>
              <a:gdLst>
                <a:gd name="T0" fmla="*/ 3 w 173"/>
                <a:gd name="T1" fmla="*/ 0 h 163"/>
                <a:gd name="T2" fmla="*/ 3 w 173"/>
                <a:gd name="T3" fmla="*/ 0 h 163"/>
                <a:gd name="T4" fmla="*/ 173 w 173"/>
                <a:gd name="T5" fmla="*/ 0 h 163"/>
                <a:gd name="T6" fmla="*/ 173 w 173"/>
                <a:gd name="T7" fmla="*/ 0 h 163"/>
                <a:gd name="T8" fmla="*/ 156 w 173"/>
                <a:gd name="T9" fmla="*/ 140 h 163"/>
                <a:gd name="T10" fmla="*/ 156 w 173"/>
                <a:gd name="T11" fmla="*/ 140 h 163"/>
                <a:gd name="T12" fmla="*/ 155 w 173"/>
                <a:gd name="T13" fmla="*/ 145 h 163"/>
                <a:gd name="T14" fmla="*/ 153 w 173"/>
                <a:gd name="T15" fmla="*/ 149 h 163"/>
                <a:gd name="T16" fmla="*/ 146 w 173"/>
                <a:gd name="T17" fmla="*/ 156 h 163"/>
                <a:gd name="T18" fmla="*/ 140 w 173"/>
                <a:gd name="T19" fmla="*/ 160 h 163"/>
                <a:gd name="T20" fmla="*/ 132 w 173"/>
                <a:gd name="T21" fmla="*/ 163 h 163"/>
                <a:gd name="T22" fmla="*/ 132 w 173"/>
                <a:gd name="T23" fmla="*/ 163 h 163"/>
                <a:gd name="T24" fmla="*/ 0 w 173"/>
                <a:gd name="T25" fmla="*/ 126 h 163"/>
                <a:gd name="T26" fmla="*/ 0 w 173"/>
                <a:gd name="T27" fmla="*/ 126 h 163"/>
                <a:gd name="T28" fmla="*/ 3 w 173"/>
                <a:gd name="T29" fmla="*/ 0 h 163"/>
                <a:gd name="T30" fmla="*/ 3 w 17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163">
                  <a:moveTo>
                    <a:pt x="3" y="0"/>
                  </a:moveTo>
                  <a:lnTo>
                    <a:pt x="3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56" y="140"/>
                  </a:lnTo>
                  <a:lnTo>
                    <a:pt x="156" y="140"/>
                  </a:lnTo>
                  <a:lnTo>
                    <a:pt x="155" y="145"/>
                  </a:lnTo>
                  <a:lnTo>
                    <a:pt x="153" y="149"/>
                  </a:lnTo>
                  <a:lnTo>
                    <a:pt x="146" y="156"/>
                  </a:lnTo>
                  <a:lnTo>
                    <a:pt x="140" y="160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4" name="Freeform 60"/>
            <p:cNvSpPr>
              <a:spLocks/>
            </p:cNvSpPr>
            <p:nvPr/>
          </p:nvSpPr>
          <p:spPr bwMode="auto">
            <a:xfrm>
              <a:off x="3289301" y="5083175"/>
              <a:ext cx="268288" cy="258763"/>
            </a:xfrm>
            <a:custGeom>
              <a:avLst/>
              <a:gdLst>
                <a:gd name="T0" fmla="*/ 3 w 169"/>
                <a:gd name="T1" fmla="*/ 0 h 163"/>
                <a:gd name="T2" fmla="*/ 3 w 169"/>
                <a:gd name="T3" fmla="*/ 0 h 163"/>
                <a:gd name="T4" fmla="*/ 169 w 169"/>
                <a:gd name="T5" fmla="*/ 0 h 163"/>
                <a:gd name="T6" fmla="*/ 169 w 169"/>
                <a:gd name="T7" fmla="*/ 0 h 163"/>
                <a:gd name="T8" fmla="*/ 152 w 169"/>
                <a:gd name="T9" fmla="*/ 140 h 163"/>
                <a:gd name="T10" fmla="*/ 152 w 169"/>
                <a:gd name="T11" fmla="*/ 140 h 163"/>
                <a:gd name="T12" fmla="*/ 151 w 169"/>
                <a:gd name="T13" fmla="*/ 144 h 163"/>
                <a:gd name="T14" fmla="*/ 149 w 169"/>
                <a:gd name="T15" fmla="*/ 148 h 163"/>
                <a:gd name="T16" fmla="*/ 142 w 169"/>
                <a:gd name="T17" fmla="*/ 155 h 163"/>
                <a:gd name="T18" fmla="*/ 136 w 169"/>
                <a:gd name="T19" fmla="*/ 160 h 163"/>
                <a:gd name="T20" fmla="*/ 128 w 169"/>
                <a:gd name="T21" fmla="*/ 163 h 163"/>
                <a:gd name="T22" fmla="*/ 128 w 169"/>
                <a:gd name="T23" fmla="*/ 163 h 163"/>
                <a:gd name="T24" fmla="*/ 0 w 169"/>
                <a:gd name="T25" fmla="*/ 125 h 163"/>
                <a:gd name="T26" fmla="*/ 0 w 169"/>
                <a:gd name="T27" fmla="*/ 125 h 163"/>
                <a:gd name="T28" fmla="*/ 3 w 169"/>
                <a:gd name="T29" fmla="*/ 0 h 163"/>
                <a:gd name="T30" fmla="*/ 3 w 169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163">
                  <a:moveTo>
                    <a:pt x="3" y="0"/>
                  </a:moveTo>
                  <a:lnTo>
                    <a:pt x="3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52" y="140"/>
                  </a:lnTo>
                  <a:lnTo>
                    <a:pt x="152" y="140"/>
                  </a:lnTo>
                  <a:lnTo>
                    <a:pt x="151" y="144"/>
                  </a:lnTo>
                  <a:lnTo>
                    <a:pt x="149" y="148"/>
                  </a:lnTo>
                  <a:lnTo>
                    <a:pt x="142" y="155"/>
                  </a:lnTo>
                  <a:lnTo>
                    <a:pt x="136" y="160"/>
                  </a:lnTo>
                  <a:lnTo>
                    <a:pt x="128" y="163"/>
                  </a:lnTo>
                  <a:lnTo>
                    <a:pt x="128" y="163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5" name="Freeform 61"/>
            <p:cNvSpPr>
              <a:spLocks/>
            </p:cNvSpPr>
            <p:nvPr/>
          </p:nvSpPr>
          <p:spPr bwMode="auto">
            <a:xfrm>
              <a:off x="3294063" y="5083175"/>
              <a:ext cx="263525" cy="258763"/>
            </a:xfrm>
            <a:custGeom>
              <a:avLst/>
              <a:gdLst>
                <a:gd name="T0" fmla="*/ 4 w 166"/>
                <a:gd name="T1" fmla="*/ 0 h 163"/>
                <a:gd name="T2" fmla="*/ 4 w 166"/>
                <a:gd name="T3" fmla="*/ 0 h 163"/>
                <a:gd name="T4" fmla="*/ 166 w 166"/>
                <a:gd name="T5" fmla="*/ 0 h 163"/>
                <a:gd name="T6" fmla="*/ 166 w 166"/>
                <a:gd name="T7" fmla="*/ 0 h 163"/>
                <a:gd name="T8" fmla="*/ 149 w 166"/>
                <a:gd name="T9" fmla="*/ 140 h 163"/>
                <a:gd name="T10" fmla="*/ 149 w 166"/>
                <a:gd name="T11" fmla="*/ 140 h 163"/>
                <a:gd name="T12" fmla="*/ 148 w 166"/>
                <a:gd name="T13" fmla="*/ 144 h 163"/>
                <a:gd name="T14" fmla="*/ 146 w 166"/>
                <a:gd name="T15" fmla="*/ 148 h 163"/>
                <a:gd name="T16" fmla="*/ 141 w 166"/>
                <a:gd name="T17" fmla="*/ 155 h 163"/>
                <a:gd name="T18" fmla="*/ 133 w 166"/>
                <a:gd name="T19" fmla="*/ 160 h 163"/>
                <a:gd name="T20" fmla="*/ 125 w 166"/>
                <a:gd name="T21" fmla="*/ 163 h 163"/>
                <a:gd name="T22" fmla="*/ 125 w 166"/>
                <a:gd name="T23" fmla="*/ 163 h 163"/>
                <a:gd name="T24" fmla="*/ 0 w 166"/>
                <a:gd name="T25" fmla="*/ 124 h 163"/>
                <a:gd name="T26" fmla="*/ 0 w 166"/>
                <a:gd name="T27" fmla="*/ 124 h 163"/>
                <a:gd name="T28" fmla="*/ 4 w 166"/>
                <a:gd name="T29" fmla="*/ 0 h 163"/>
                <a:gd name="T30" fmla="*/ 4 w 166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6" h="163">
                  <a:moveTo>
                    <a:pt x="4" y="0"/>
                  </a:moveTo>
                  <a:lnTo>
                    <a:pt x="4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49" y="140"/>
                  </a:lnTo>
                  <a:lnTo>
                    <a:pt x="149" y="140"/>
                  </a:lnTo>
                  <a:lnTo>
                    <a:pt x="148" y="144"/>
                  </a:lnTo>
                  <a:lnTo>
                    <a:pt x="146" y="148"/>
                  </a:lnTo>
                  <a:lnTo>
                    <a:pt x="141" y="155"/>
                  </a:lnTo>
                  <a:lnTo>
                    <a:pt x="133" y="160"/>
                  </a:lnTo>
                  <a:lnTo>
                    <a:pt x="125" y="163"/>
                  </a:lnTo>
                  <a:lnTo>
                    <a:pt x="125" y="163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6" name="Freeform 62"/>
            <p:cNvSpPr>
              <a:spLocks/>
            </p:cNvSpPr>
            <p:nvPr/>
          </p:nvSpPr>
          <p:spPr bwMode="auto">
            <a:xfrm>
              <a:off x="3300413" y="5083175"/>
              <a:ext cx="257175" cy="258763"/>
            </a:xfrm>
            <a:custGeom>
              <a:avLst/>
              <a:gdLst>
                <a:gd name="T0" fmla="*/ 4 w 162"/>
                <a:gd name="T1" fmla="*/ 0 h 163"/>
                <a:gd name="T2" fmla="*/ 4 w 162"/>
                <a:gd name="T3" fmla="*/ 0 h 163"/>
                <a:gd name="T4" fmla="*/ 162 w 162"/>
                <a:gd name="T5" fmla="*/ 0 h 163"/>
                <a:gd name="T6" fmla="*/ 162 w 162"/>
                <a:gd name="T7" fmla="*/ 0 h 163"/>
                <a:gd name="T8" fmla="*/ 145 w 162"/>
                <a:gd name="T9" fmla="*/ 140 h 163"/>
                <a:gd name="T10" fmla="*/ 145 w 162"/>
                <a:gd name="T11" fmla="*/ 140 h 163"/>
                <a:gd name="T12" fmla="*/ 144 w 162"/>
                <a:gd name="T13" fmla="*/ 144 h 163"/>
                <a:gd name="T14" fmla="*/ 142 w 162"/>
                <a:gd name="T15" fmla="*/ 148 h 163"/>
                <a:gd name="T16" fmla="*/ 137 w 162"/>
                <a:gd name="T17" fmla="*/ 155 h 163"/>
                <a:gd name="T18" fmla="*/ 129 w 162"/>
                <a:gd name="T19" fmla="*/ 160 h 163"/>
                <a:gd name="T20" fmla="*/ 121 w 162"/>
                <a:gd name="T21" fmla="*/ 163 h 163"/>
                <a:gd name="T22" fmla="*/ 121 w 162"/>
                <a:gd name="T23" fmla="*/ 163 h 163"/>
                <a:gd name="T24" fmla="*/ 0 w 162"/>
                <a:gd name="T25" fmla="*/ 122 h 163"/>
                <a:gd name="T26" fmla="*/ 0 w 162"/>
                <a:gd name="T27" fmla="*/ 122 h 163"/>
                <a:gd name="T28" fmla="*/ 4 w 162"/>
                <a:gd name="T29" fmla="*/ 0 h 163"/>
                <a:gd name="T30" fmla="*/ 4 w 162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63">
                  <a:moveTo>
                    <a:pt x="4" y="0"/>
                  </a:moveTo>
                  <a:lnTo>
                    <a:pt x="4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4" y="144"/>
                  </a:lnTo>
                  <a:lnTo>
                    <a:pt x="142" y="148"/>
                  </a:lnTo>
                  <a:lnTo>
                    <a:pt x="137" y="155"/>
                  </a:lnTo>
                  <a:lnTo>
                    <a:pt x="129" y="160"/>
                  </a:lnTo>
                  <a:lnTo>
                    <a:pt x="121" y="163"/>
                  </a:lnTo>
                  <a:lnTo>
                    <a:pt x="121" y="163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7" name="Freeform 63"/>
            <p:cNvSpPr>
              <a:spLocks/>
            </p:cNvSpPr>
            <p:nvPr/>
          </p:nvSpPr>
          <p:spPr bwMode="auto">
            <a:xfrm>
              <a:off x="3306763" y="5083175"/>
              <a:ext cx="250825" cy="258763"/>
            </a:xfrm>
            <a:custGeom>
              <a:avLst/>
              <a:gdLst>
                <a:gd name="T0" fmla="*/ 4 w 158"/>
                <a:gd name="T1" fmla="*/ 0 h 163"/>
                <a:gd name="T2" fmla="*/ 4 w 158"/>
                <a:gd name="T3" fmla="*/ 0 h 163"/>
                <a:gd name="T4" fmla="*/ 158 w 158"/>
                <a:gd name="T5" fmla="*/ 0 h 163"/>
                <a:gd name="T6" fmla="*/ 158 w 158"/>
                <a:gd name="T7" fmla="*/ 0 h 163"/>
                <a:gd name="T8" fmla="*/ 141 w 158"/>
                <a:gd name="T9" fmla="*/ 140 h 163"/>
                <a:gd name="T10" fmla="*/ 141 w 158"/>
                <a:gd name="T11" fmla="*/ 140 h 163"/>
                <a:gd name="T12" fmla="*/ 140 w 158"/>
                <a:gd name="T13" fmla="*/ 144 h 163"/>
                <a:gd name="T14" fmla="*/ 138 w 158"/>
                <a:gd name="T15" fmla="*/ 148 h 163"/>
                <a:gd name="T16" fmla="*/ 133 w 158"/>
                <a:gd name="T17" fmla="*/ 155 h 163"/>
                <a:gd name="T18" fmla="*/ 125 w 158"/>
                <a:gd name="T19" fmla="*/ 160 h 163"/>
                <a:gd name="T20" fmla="*/ 118 w 158"/>
                <a:gd name="T21" fmla="*/ 163 h 163"/>
                <a:gd name="T22" fmla="*/ 118 w 158"/>
                <a:gd name="T23" fmla="*/ 163 h 163"/>
                <a:gd name="T24" fmla="*/ 0 w 158"/>
                <a:gd name="T25" fmla="*/ 121 h 163"/>
                <a:gd name="T26" fmla="*/ 0 w 158"/>
                <a:gd name="T27" fmla="*/ 121 h 163"/>
                <a:gd name="T28" fmla="*/ 4 w 158"/>
                <a:gd name="T29" fmla="*/ 0 h 163"/>
                <a:gd name="T30" fmla="*/ 4 w 158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63">
                  <a:moveTo>
                    <a:pt x="4" y="0"/>
                  </a:moveTo>
                  <a:lnTo>
                    <a:pt x="4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40" y="144"/>
                  </a:lnTo>
                  <a:lnTo>
                    <a:pt x="138" y="148"/>
                  </a:lnTo>
                  <a:lnTo>
                    <a:pt x="133" y="155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8" y="163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8" name="Freeform 64"/>
            <p:cNvSpPr>
              <a:spLocks/>
            </p:cNvSpPr>
            <p:nvPr/>
          </p:nvSpPr>
          <p:spPr bwMode="auto">
            <a:xfrm>
              <a:off x="3313113" y="5083175"/>
              <a:ext cx="244475" cy="258763"/>
            </a:xfrm>
            <a:custGeom>
              <a:avLst/>
              <a:gdLst>
                <a:gd name="T0" fmla="*/ 4 w 154"/>
                <a:gd name="T1" fmla="*/ 0 h 163"/>
                <a:gd name="T2" fmla="*/ 4 w 154"/>
                <a:gd name="T3" fmla="*/ 0 h 163"/>
                <a:gd name="T4" fmla="*/ 154 w 154"/>
                <a:gd name="T5" fmla="*/ 0 h 163"/>
                <a:gd name="T6" fmla="*/ 154 w 154"/>
                <a:gd name="T7" fmla="*/ 0 h 163"/>
                <a:gd name="T8" fmla="*/ 137 w 154"/>
                <a:gd name="T9" fmla="*/ 140 h 163"/>
                <a:gd name="T10" fmla="*/ 137 w 154"/>
                <a:gd name="T11" fmla="*/ 140 h 163"/>
                <a:gd name="T12" fmla="*/ 136 w 154"/>
                <a:gd name="T13" fmla="*/ 144 h 163"/>
                <a:gd name="T14" fmla="*/ 134 w 154"/>
                <a:gd name="T15" fmla="*/ 148 h 163"/>
                <a:gd name="T16" fmla="*/ 129 w 154"/>
                <a:gd name="T17" fmla="*/ 155 h 163"/>
                <a:gd name="T18" fmla="*/ 122 w 154"/>
                <a:gd name="T19" fmla="*/ 160 h 163"/>
                <a:gd name="T20" fmla="*/ 114 w 154"/>
                <a:gd name="T21" fmla="*/ 163 h 163"/>
                <a:gd name="T22" fmla="*/ 114 w 154"/>
                <a:gd name="T23" fmla="*/ 163 h 163"/>
                <a:gd name="T24" fmla="*/ 0 w 154"/>
                <a:gd name="T25" fmla="*/ 119 h 163"/>
                <a:gd name="T26" fmla="*/ 0 w 154"/>
                <a:gd name="T27" fmla="*/ 119 h 163"/>
                <a:gd name="T28" fmla="*/ 4 w 154"/>
                <a:gd name="T29" fmla="*/ 0 h 163"/>
                <a:gd name="T30" fmla="*/ 4 w 154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63">
                  <a:moveTo>
                    <a:pt x="4" y="0"/>
                  </a:moveTo>
                  <a:lnTo>
                    <a:pt x="4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7" y="140"/>
                  </a:lnTo>
                  <a:lnTo>
                    <a:pt x="137" y="140"/>
                  </a:lnTo>
                  <a:lnTo>
                    <a:pt x="136" y="144"/>
                  </a:lnTo>
                  <a:lnTo>
                    <a:pt x="134" y="148"/>
                  </a:lnTo>
                  <a:lnTo>
                    <a:pt x="129" y="155"/>
                  </a:lnTo>
                  <a:lnTo>
                    <a:pt x="122" y="160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9" name="Freeform 65"/>
            <p:cNvSpPr>
              <a:spLocks/>
            </p:cNvSpPr>
            <p:nvPr/>
          </p:nvSpPr>
          <p:spPr bwMode="auto">
            <a:xfrm>
              <a:off x="3317876" y="5083175"/>
              <a:ext cx="239713" cy="258763"/>
            </a:xfrm>
            <a:custGeom>
              <a:avLst/>
              <a:gdLst>
                <a:gd name="T0" fmla="*/ 4 w 151"/>
                <a:gd name="T1" fmla="*/ 0 h 163"/>
                <a:gd name="T2" fmla="*/ 4 w 151"/>
                <a:gd name="T3" fmla="*/ 0 h 163"/>
                <a:gd name="T4" fmla="*/ 151 w 151"/>
                <a:gd name="T5" fmla="*/ 0 h 163"/>
                <a:gd name="T6" fmla="*/ 151 w 151"/>
                <a:gd name="T7" fmla="*/ 0 h 163"/>
                <a:gd name="T8" fmla="*/ 134 w 151"/>
                <a:gd name="T9" fmla="*/ 140 h 163"/>
                <a:gd name="T10" fmla="*/ 134 w 151"/>
                <a:gd name="T11" fmla="*/ 140 h 163"/>
                <a:gd name="T12" fmla="*/ 133 w 151"/>
                <a:gd name="T13" fmla="*/ 144 h 163"/>
                <a:gd name="T14" fmla="*/ 131 w 151"/>
                <a:gd name="T15" fmla="*/ 148 h 163"/>
                <a:gd name="T16" fmla="*/ 126 w 151"/>
                <a:gd name="T17" fmla="*/ 155 h 163"/>
                <a:gd name="T18" fmla="*/ 119 w 151"/>
                <a:gd name="T19" fmla="*/ 160 h 163"/>
                <a:gd name="T20" fmla="*/ 111 w 151"/>
                <a:gd name="T21" fmla="*/ 163 h 163"/>
                <a:gd name="T22" fmla="*/ 111 w 151"/>
                <a:gd name="T23" fmla="*/ 163 h 163"/>
                <a:gd name="T24" fmla="*/ 0 w 151"/>
                <a:gd name="T25" fmla="*/ 119 h 163"/>
                <a:gd name="T26" fmla="*/ 0 w 151"/>
                <a:gd name="T27" fmla="*/ 119 h 163"/>
                <a:gd name="T28" fmla="*/ 4 w 151"/>
                <a:gd name="T29" fmla="*/ 0 h 163"/>
                <a:gd name="T30" fmla="*/ 4 w 151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" h="163">
                  <a:moveTo>
                    <a:pt x="4" y="0"/>
                  </a:moveTo>
                  <a:lnTo>
                    <a:pt x="4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6" y="155"/>
                  </a:lnTo>
                  <a:lnTo>
                    <a:pt x="119" y="160"/>
                  </a:lnTo>
                  <a:lnTo>
                    <a:pt x="111" y="163"/>
                  </a:lnTo>
                  <a:lnTo>
                    <a:pt x="111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0" name="Freeform 66"/>
            <p:cNvSpPr>
              <a:spLocks/>
            </p:cNvSpPr>
            <p:nvPr/>
          </p:nvSpPr>
          <p:spPr bwMode="auto">
            <a:xfrm>
              <a:off x="3324226" y="5083175"/>
              <a:ext cx="233363" cy="258763"/>
            </a:xfrm>
            <a:custGeom>
              <a:avLst/>
              <a:gdLst>
                <a:gd name="T0" fmla="*/ 4 w 147"/>
                <a:gd name="T1" fmla="*/ 0 h 163"/>
                <a:gd name="T2" fmla="*/ 4 w 147"/>
                <a:gd name="T3" fmla="*/ 0 h 163"/>
                <a:gd name="T4" fmla="*/ 147 w 147"/>
                <a:gd name="T5" fmla="*/ 0 h 163"/>
                <a:gd name="T6" fmla="*/ 147 w 147"/>
                <a:gd name="T7" fmla="*/ 0 h 163"/>
                <a:gd name="T8" fmla="*/ 130 w 147"/>
                <a:gd name="T9" fmla="*/ 140 h 163"/>
                <a:gd name="T10" fmla="*/ 130 w 147"/>
                <a:gd name="T11" fmla="*/ 140 h 163"/>
                <a:gd name="T12" fmla="*/ 129 w 147"/>
                <a:gd name="T13" fmla="*/ 144 h 163"/>
                <a:gd name="T14" fmla="*/ 127 w 147"/>
                <a:gd name="T15" fmla="*/ 148 h 163"/>
                <a:gd name="T16" fmla="*/ 122 w 147"/>
                <a:gd name="T17" fmla="*/ 155 h 163"/>
                <a:gd name="T18" fmla="*/ 115 w 147"/>
                <a:gd name="T19" fmla="*/ 159 h 163"/>
                <a:gd name="T20" fmla="*/ 107 w 147"/>
                <a:gd name="T21" fmla="*/ 163 h 163"/>
                <a:gd name="T22" fmla="*/ 107 w 147"/>
                <a:gd name="T23" fmla="*/ 163 h 163"/>
                <a:gd name="T24" fmla="*/ 0 w 147"/>
                <a:gd name="T25" fmla="*/ 118 h 163"/>
                <a:gd name="T26" fmla="*/ 0 w 147"/>
                <a:gd name="T27" fmla="*/ 118 h 163"/>
                <a:gd name="T28" fmla="*/ 4 w 147"/>
                <a:gd name="T29" fmla="*/ 0 h 163"/>
                <a:gd name="T30" fmla="*/ 4 w 14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7" h="163">
                  <a:moveTo>
                    <a:pt x="4" y="0"/>
                  </a:moveTo>
                  <a:lnTo>
                    <a:pt x="4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0" y="140"/>
                  </a:lnTo>
                  <a:lnTo>
                    <a:pt x="130" y="140"/>
                  </a:lnTo>
                  <a:lnTo>
                    <a:pt x="129" y="144"/>
                  </a:lnTo>
                  <a:lnTo>
                    <a:pt x="127" y="148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1" name="Freeform 67"/>
            <p:cNvSpPr>
              <a:spLocks/>
            </p:cNvSpPr>
            <p:nvPr/>
          </p:nvSpPr>
          <p:spPr bwMode="auto">
            <a:xfrm>
              <a:off x="3330576" y="5083175"/>
              <a:ext cx="227013" cy="258763"/>
            </a:xfrm>
            <a:custGeom>
              <a:avLst/>
              <a:gdLst>
                <a:gd name="T0" fmla="*/ 4 w 143"/>
                <a:gd name="T1" fmla="*/ 0 h 163"/>
                <a:gd name="T2" fmla="*/ 4 w 143"/>
                <a:gd name="T3" fmla="*/ 0 h 163"/>
                <a:gd name="T4" fmla="*/ 143 w 143"/>
                <a:gd name="T5" fmla="*/ 0 h 163"/>
                <a:gd name="T6" fmla="*/ 143 w 143"/>
                <a:gd name="T7" fmla="*/ 0 h 163"/>
                <a:gd name="T8" fmla="*/ 126 w 143"/>
                <a:gd name="T9" fmla="*/ 140 h 163"/>
                <a:gd name="T10" fmla="*/ 126 w 143"/>
                <a:gd name="T11" fmla="*/ 140 h 163"/>
                <a:gd name="T12" fmla="*/ 125 w 143"/>
                <a:gd name="T13" fmla="*/ 144 h 163"/>
                <a:gd name="T14" fmla="*/ 123 w 143"/>
                <a:gd name="T15" fmla="*/ 148 h 163"/>
                <a:gd name="T16" fmla="*/ 118 w 143"/>
                <a:gd name="T17" fmla="*/ 155 h 163"/>
                <a:gd name="T18" fmla="*/ 111 w 143"/>
                <a:gd name="T19" fmla="*/ 159 h 163"/>
                <a:gd name="T20" fmla="*/ 104 w 143"/>
                <a:gd name="T21" fmla="*/ 163 h 163"/>
                <a:gd name="T22" fmla="*/ 104 w 143"/>
                <a:gd name="T23" fmla="*/ 163 h 163"/>
                <a:gd name="T24" fmla="*/ 0 w 143"/>
                <a:gd name="T25" fmla="*/ 117 h 163"/>
                <a:gd name="T26" fmla="*/ 0 w 143"/>
                <a:gd name="T27" fmla="*/ 117 h 163"/>
                <a:gd name="T28" fmla="*/ 4 w 143"/>
                <a:gd name="T29" fmla="*/ 0 h 163"/>
                <a:gd name="T30" fmla="*/ 4 w 14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63">
                  <a:moveTo>
                    <a:pt x="4" y="0"/>
                  </a:moveTo>
                  <a:lnTo>
                    <a:pt x="4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5" y="144"/>
                  </a:lnTo>
                  <a:lnTo>
                    <a:pt x="123" y="148"/>
                  </a:lnTo>
                  <a:lnTo>
                    <a:pt x="118" y="155"/>
                  </a:lnTo>
                  <a:lnTo>
                    <a:pt x="111" y="159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2" name="Freeform 68"/>
            <p:cNvSpPr>
              <a:spLocks/>
            </p:cNvSpPr>
            <p:nvPr/>
          </p:nvSpPr>
          <p:spPr bwMode="auto">
            <a:xfrm>
              <a:off x="3336926" y="5083175"/>
              <a:ext cx="220663" cy="255588"/>
            </a:xfrm>
            <a:custGeom>
              <a:avLst/>
              <a:gdLst>
                <a:gd name="T0" fmla="*/ 4 w 139"/>
                <a:gd name="T1" fmla="*/ 0 h 161"/>
                <a:gd name="T2" fmla="*/ 4 w 139"/>
                <a:gd name="T3" fmla="*/ 0 h 161"/>
                <a:gd name="T4" fmla="*/ 139 w 139"/>
                <a:gd name="T5" fmla="*/ 0 h 161"/>
                <a:gd name="T6" fmla="*/ 139 w 139"/>
                <a:gd name="T7" fmla="*/ 0 h 161"/>
                <a:gd name="T8" fmla="*/ 122 w 139"/>
                <a:gd name="T9" fmla="*/ 140 h 161"/>
                <a:gd name="T10" fmla="*/ 122 w 139"/>
                <a:gd name="T11" fmla="*/ 140 h 161"/>
                <a:gd name="T12" fmla="*/ 121 w 139"/>
                <a:gd name="T13" fmla="*/ 144 h 161"/>
                <a:gd name="T14" fmla="*/ 119 w 139"/>
                <a:gd name="T15" fmla="*/ 148 h 161"/>
                <a:gd name="T16" fmla="*/ 114 w 139"/>
                <a:gd name="T17" fmla="*/ 155 h 161"/>
                <a:gd name="T18" fmla="*/ 107 w 139"/>
                <a:gd name="T19" fmla="*/ 159 h 161"/>
                <a:gd name="T20" fmla="*/ 100 w 139"/>
                <a:gd name="T21" fmla="*/ 161 h 161"/>
                <a:gd name="T22" fmla="*/ 100 w 139"/>
                <a:gd name="T23" fmla="*/ 161 h 161"/>
                <a:gd name="T24" fmla="*/ 0 w 139"/>
                <a:gd name="T25" fmla="*/ 115 h 161"/>
                <a:gd name="T26" fmla="*/ 0 w 139"/>
                <a:gd name="T27" fmla="*/ 115 h 161"/>
                <a:gd name="T28" fmla="*/ 4 w 139"/>
                <a:gd name="T29" fmla="*/ 0 h 161"/>
                <a:gd name="T30" fmla="*/ 4 w 139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61">
                  <a:moveTo>
                    <a:pt x="4" y="0"/>
                  </a:moveTo>
                  <a:lnTo>
                    <a:pt x="4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21" y="144"/>
                  </a:lnTo>
                  <a:lnTo>
                    <a:pt x="119" y="148"/>
                  </a:lnTo>
                  <a:lnTo>
                    <a:pt x="114" y="155"/>
                  </a:lnTo>
                  <a:lnTo>
                    <a:pt x="107" y="159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3" name="Freeform 69"/>
            <p:cNvSpPr>
              <a:spLocks/>
            </p:cNvSpPr>
            <p:nvPr/>
          </p:nvSpPr>
          <p:spPr bwMode="auto">
            <a:xfrm>
              <a:off x="3343276" y="5083175"/>
              <a:ext cx="214313" cy="255588"/>
            </a:xfrm>
            <a:custGeom>
              <a:avLst/>
              <a:gdLst>
                <a:gd name="T0" fmla="*/ 4 w 135"/>
                <a:gd name="T1" fmla="*/ 0 h 161"/>
                <a:gd name="T2" fmla="*/ 4 w 135"/>
                <a:gd name="T3" fmla="*/ 0 h 161"/>
                <a:gd name="T4" fmla="*/ 135 w 135"/>
                <a:gd name="T5" fmla="*/ 0 h 161"/>
                <a:gd name="T6" fmla="*/ 135 w 135"/>
                <a:gd name="T7" fmla="*/ 0 h 161"/>
                <a:gd name="T8" fmla="*/ 118 w 135"/>
                <a:gd name="T9" fmla="*/ 140 h 161"/>
                <a:gd name="T10" fmla="*/ 118 w 135"/>
                <a:gd name="T11" fmla="*/ 140 h 161"/>
                <a:gd name="T12" fmla="*/ 117 w 135"/>
                <a:gd name="T13" fmla="*/ 144 h 161"/>
                <a:gd name="T14" fmla="*/ 115 w 135"/>
                <a:gd name="T15" fmla="*/ 148 h 161"/>
                <a:gd name="T16" fmla="*/ 110 w 135"/>
                <a:gd name="T17" fmla="*/ 155 h 161"/>
                <a:gd name="T18" fmla="*/ 103 w 135"/>
                <a:gd name="T19" fmla="*/ 159 h 161"/>
                <a:gd name="T20" fmla="*/ 96 w 135"/>
                <a:gd name="T21" fmla="*/ 161 h 161"/>
                <a:gd name="T22" fmla="*/ 96 w 135"/>
                <a:gd name="T23" fmla="*/ 161 h 161"/>
                <a:gd name="T24" fmla="*/ 0 w 135"/>
                <a:gd name="T25" fmla="*/ 114 h 161"/>
                <a:gd name="T26" fmla="*/ 0 w 135"/>
                <a:gd name="T27" fmla="*/ 114 h 161"/>
                <a:gd name="T28" fmla="*/ 4 w 135"/>
                <a:gd name="T29" fmla="*/ 0 h 161"/>
                <a:gd name="T30" fmla="*/ 4 w 135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61">
                  <a:moveTo>
                    <a:pt x="4" y="0"/>
                  </a:moveTo>
                  <a:lnTo>
                    <a:pt x="4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18" y="140"/>
                  </a:lnTo>
                  <a:lnTo>
                    <a:pt x="118" y="140"/>
                  </a:lnTo>
                  <a:lnTo>
                    <a:pt x="117" y="144"/>
                  </a:lnTo>
                  <a:lnTo>
                    <a:pt x="115" y="148"/>
                  </a:lnTo>
                  <a:lnTo>
                    <a:pt x="110" y="155"/>
                  </a:lnTo>
                  <a:lnTo>
                    <a:pt x="103" y="159"/>
                  </a:lnTo>
                  <a:lnTo>
                    <a:pt x="96" y="161"/>
                  </a:lnTo>
                  <a:lnTo>
                    <a:pt x="96" y="16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4" name="Freeform 70"/>
            <p:cNvSpPr>
              <a:spLocks/>
            </p:cNvSpPr>
            <p:nvPr/>
          </p:nvSpPr>
          <p:spPr bwMode="auto">
            <a:xfrm>
              <a:off x="3348038" y="5083175"/>
              <a:ext cx="209550" cy="255588"/>
            </a:xfrm>
            <a:custGeom>
              <a:avLst/>
              <a:gdLst>
                <a:gd name="T0" fmla="*/ 5 w 132"/>
                <a:gd name="T1" fmla="*/ 0 h 161"/>
                <a:gd name="T2" fmla="*/ 5 w 132"/>
                <a:gd name="T3" fmla="*/ 0 h 161"/>
                <a:gd name="T4" fmla="*/ 132 w 132"/>
                <a:gd name="T5" fmla="*/ 0 h 161"/>
                <a:gd name="T6" fmla="*/ 132 w 132"/>
                <a:gd name="T7" fmla="*/ 0 h 161"/>
                <a:gd name="T8" fmla="*/ 115 w 132"/>
                <a:gd name="T9" fmla="*/ 140 h 161"/>
                <a:gd name="T10" fmla="*/ 115 w 132"/>
                <a:gd name="T11" fmla="*/ 140 h 161"/>
                <a:gd name="T12" fmla="*/ 114 w 132"/>
                <a:gd name="T13" fmla="*/ 144 h 161"/>
                <a:gd name="T14" fmla="*/ 112 w 132"/>
                <a:gd name="T15" fmla="*/ 148 h 161"/>
                <a:gd name="T16" fmla="*/ 108 w 132"/>
                <a:gd name="T17" fmla="*/ 153 h 161"/>
                <a:gd name="T18" fmla="*/ 101 w 132"/>
                <a:gd name="T19" fmla="*/ 159 h 161"/>
                <a:gd name="T20" fmla="*/ 95 w 132"/>
                <a:gd name="T21" fmla="*/ 161 h 161"/>
                <a:gd name="T22" fmla="*/ 95 w 132"/>
                <a:gd name="T23" fmla="*/ 161 h 161"/>
                <a:gd name="T24" fmla="*/ 0 w 132"/>
                <a:gd name="T25" fmla="*/ 113 h 161"/>
                <a:gd name="T26" fmla="*/ 0 w 132"/>
                <a:gd name="T27" fmla="*/ 113 h 161"/>
                <a:gd name="T28" fmla="*/ 5 w 132"/>
                <a:gd name="T29" fmla="*/ 0 h 161"/>
                <a:gd name="T30" fmla="*/ 5 w 132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61">
                  <a:moveTo>
                    <a:pt x="5" y="0"/>
                  </a:moveTo>
                  <a:lnTo>
                    <a:pt x="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5" y="140"/>
                  </a:lnTo>
                  <a:lnTo>
                    <a:pt x="115" y="140"/>
                  </a:lnTo>
                  <a:lnTo>
                    <a:pt x="114" y="144"/>
                  </a:lnTo>
                  <a:lnTo>
                    <a:pt x="112" y="148"/>
                  </a:lnTo>
                  <a:lnTo>
                    <a:pt x="108" y="153"/>
                  </a:lnTo>
                  <a:lnTo>
                    <a:pt x="101" y="159"/>
                  </a:lnTo>
                  <a:lnTo>
                    <a:pt x="95" y="161"/>
                  </a:lnTo>
                  <a:lnTo>
                    <a:pt x="95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5" name="Freeform 71"/>
            <p:cNvSpPr>
              <a:spLocks/>
            </p:cNvSpPr>
            <p:nvPr/>
          </p:nvSpPr>
          <p:spPr bwMode="auto">
            <a:xfrm>
              <a:off x="3354388" y="5083175"/>
              <a:ext cx="203200" cy="255588"/>
            </a:xfrm>
            <a:custGeom>
              <a:avLst/>
              <a:gdLst>
                <a:gd name="T0" fmla="*/ 4 w 128"/>
                <a:gd name="T1" fmla="*/ 0 h 161"/>
                <a:gd name="T2" fmla="*/ 4 w 128"/>
                <a:gd name="T3" fmla="*/ 0 h 161"/>
                <a:gd name="T4" fmla="*/ 128 w 128"/>
                <a:gd name="T5" fmla="*/ 0 h 161"/>
                <a:gd name="T6" fmla="*/ 128 w 128"/>
                <a:gd name="T7" fmla="*/ 0 h 161"/>
                <a:gd name="T8" fmla="*/ 111 w 128"/>
                <a:gd name="T9" fmla="*/ 140 h 161"/>
                <a:gd name="T10" fmla="*/ 111 w 128"/>
                <a:gd name="T11" fmla="*/ 140 h 161"/>
                <a:gd name="T12" fmla="*/ 111 w 128"/>
                <a:gd name="T13" fmla="*/ 144 h 161"/>
                <a:gd name="T14" fmla="*/ 108 w 128"/>
                <a:gd name="T15" fmla="*/ 148 h 161"/>
                <a:gd name="T16" fmla="*/ 104 w 128"/>
                <a:gd name="T17" fmla="*/ 153 h 161"/>
                <a:gd name="T18" fmla="*/ 97 w 128"/>
                <a:gd name="T19" fmla="*/ 159 h 161"/>
                <a:gd name="T20" fmla="*/ 91 w 128"/>
                <a:gd name="T21" fmla="*/ 161 h 161"/>
                <a:gd name="T22" fmla="*/ 91 w 128"/>
                <a:gd name="T23" fmla="*/ 161 h 161"/>
                <a:gd name="T24" fmla="*/ 0 w 128"/>
                <a:gd name="T25" fmla="*/ 113 h 161"/>
                <a:gd name="T26" fmla="*/ 0 w 128"/>
                <a:gd name="T27" fmla="*/ 113 h 161"/>
                <a:gd name="T28" fmla="*/ 4 w 128"/>
                <a:gd name="T29" fmla="*/ 0 h 161"/>
                <a:gd name="T30" fmla="*/ 4 w 128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61">
                  <a:moveTo>
                    <a:pt x="4" y="0"/>
                  </a:moveTo>
                  <a:lnTo>
                    <a:pt x="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4"/>
                  </a:lnTo>
                  <a:lnTo>
                    <a:pt x="108" y="148"/>
                  </a:lnTo>
                  <a:lnTo>
                    <a:pt x="104" y="153"/>
                  </a:lnTo>
                  <a:lnTo>
                    <a:pt x="97" y="159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6" name="Freeform 72"/>
            <p:cNvSpPr>
              <a:spLocks/>
            </p:cNvSpPr>
            <p:nvPr/>
          </p:nvSpPr>
          <p:spPr bwMode="auto">
            <a:xfrm>
              <a:off x="3360738" y="5083175"/>
              <a:ext cx="196850" cy="255588"/>
            </a:xfrm>
            <a:custGeom>
              <a:avLst/>
              <a:gdLst>
                <a:gd name="T0" fmla="*/ 4 w 124"/>
                <a:gd name="T1" fmla="*/ 0 h 161"/>
                <a:gd name="T2" fmla="*/ 4 w 124"/>
                <a:gd name="T3" fmla="*/ 0 h 161"/>
                <a:gd name="T4" fmla="*/ 124 w 124"/>
                <a:gd name="T5" fmla="*/ 0 h 161"/>
                <a:gd name="T6" fmla="*/ 124 w 124"/>
                <a:gd name="T7" fmla="*/ 0 h 161"/>
                <a:gd name="T8" fmla="*/ 107 w 124"/>
                <a:gd name="T9" fmla="*/ 140 h 161"/>
                <a:gd name="T10" fmla="*/ 107 w 124"/>
                <a:gd name="T11" fmla="*/ 140 h 161"/>
                <a:gd name="T12" fmla="*/ 104 w 124"/>
                <a:gd name="T13" fmla="*/ 148 h 161"/>
                <a:gd name="T14" fmla="*/ 100 w 124"/>
                <a:gd name="T15" fmla="*/ 153 h 161"/>
                <a:gd name="T16" fmla="*/ 93 w 124"/>
                <a:gd name="T17" fmla="*/ 159 h 161"/>
                <a:gd name="T18" fmla="*/ 87 w 124"/>
                <a:gd name="T19" fmla="*/ 161 h 161"/>
                <a:gd name="T20" fmla="*/ 87 w 124"/>
                <a:gd name="T21" fmla="*/ 161 h 161"/>
                <a:gd name="T22" fmla="*/ 0 w 124"/>
                <a:gd name="T23" fmla="*/ 111 h 161"/>
                <a:gd name="T24" fmla="*/ 0 w 124"/>
                <a:gd name="T25" fmla="*/ 111 h 161"/>
                <a:gd name="T26" fmla="*/ 4 w 124"/>
                <a:gd name="T27" fmla="*/ 0 h 161"/>
                <a:gd name="T28" fmla="*/ 4 w 124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161">
                  <a:moveTo>
                    <a:pt x="4" y="0"/>
                  </a:moveTo>
                  <a:lnTo>
                    <a:pt x="4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07" y="140"/>
                  </a:lnTo>
                  <a:lnTo>
                    <a:pt x="107" y="140"/>
                  </a:lnTo>
                  <a:lnTo>
                    <a:pt x="104" y="148"/>
                  </a:lnTo>
                  <a:lnTo>
                    <a:pt x="100" y="153"/>
                  </a:lnTo>
                  <a:lnTo>
                    <a:pt x="93" y="159"/>
                  </a:lnTo>
                  <a:lnTo>
                    <a:pt x="87" y="161"/>
                  </a:lnTo>
                  <a:lnTo>
                    <a:pt x="87" y="16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7" name="Freeform 73"/>
            <p:cNvSpPr>
              <a:spLocks/>
            </p:cNvSpPr>
            <p:nvPr/>
          </p:nvSpPr>
          <p:spPr bwMode="auto">
            <a:xfrm>
              <a:off x="3367088" y="5083175"/>
              <a:ext cx="190500" cy="255588"/>
            </a:xfrm>
            <a:custGeom>
              <a:avLst/>
              <a:gdLst>
                <a:gd name="T0" fmla="*/ 4 w 120"/>
                <a:gd name="T1" fmla="*/ 0 h 161"/>
                <a:gd name="T2" fmla="*/ 4 w 120"/>
                <a:gd name="T3" fmla="*/ 0 h 161"/>
                <a:gd name="T4" fmla="*/ 120 w 120"/>
                <a:gd name="T5" fmla="*/ 0 h 161"/>
                <a:gd name="T6" fmla="*/ 120 w 120"/>
                <a:gd name="T7" fmla="*/ 0 h 161"/>
                <a:gd name="T8" fmla="*/ 103 w 120"/>
                <a:gd name="T9" fmla="*/ 140 h 161"/>
                <a:gd name="T10" fmla="*/ 103 w 120"/>
                <a:gd name="T11" fmla="*/ 140 h 161"/>
                <a:gd name="T12" fmla="*/ 100 w 120"/>
                <a:gd name="T13" fmla="*/ 148 h 161"/>
                <a:gd name="T14" fmla="*/ 96 w 120"/>
                <a:gd name="T15" fmla="*/ 153 h 161"/>
                <a:gd name="T16" fmla="*/ 89 w 120"/>
                <a:gd name="T17" fmla="*/ 159 h 161"/>
                <a:gd name="T18" fmla="*/ 83 w 120"/>
                <a:gd name="T19" fmla="*/ 161 h 161"/>
                <a:gd name="T20" fmla="*/ 83 w 120"/>
                <a:gd name="T21" fmla="*/ 161 h 161"/>
                <a:gd name="T22" fmla="*/ 0 w 120"/>
                <a:gd name="T23" fmla="*/ 110 h 161"/>
                <a:gd name="T24" fmla="*/ 0 w 120"/>
                <a:gd name="T25" fmla="*/ 110 h 161"/>
                <a:gd name="T26" fmla="*/ 4 w 120"/>
                <a:gd name="T27" fmla="*/ 0 h 161"/>
                <a:gd name="T28" fmla="*/ 4 w 120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61">
                  <a:moveTo>
                    <a:pt x="4" y="0"/>
                  </a:moveTo>
                  <a:lnTo>
                    <a:pt x="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3" y="140"/>
                  </a:lnTo>
                  <a:lnTo>
                    <a:pt x="103" y="140"/>
                  </a:lnTo>
                  <a:lnTo>
                    <a:pt x="100" y="148"/>
                  </a:lnTo>
                  <a:lnTo>
                    <a:pt x="96" y="153"/>
                  </a:lnTo>
                  <a:lnTo>
                    <a:pt x="89" y="159"/>
                  </a:lnTo>
                  <a:lnTo>
                    <a:pt x="83" y="161"/>
                  </a:lnTo>
                  <a:lnTo>
                    <a:pt x="83" y="16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8" name="Freeform 74"/>
            <p:cNvSpPr>
              <a:spLocks/>
            </p:cNvSpPr>
            <p:nvPr/>
          </p:nvSpPr>
          <p:spPr bwMode="auto">
            <a:xfrm>
              <a:off x="3371851" y="5083175"/>
              <a:ext cx="185738" cy="255588"/>
            </a:xfrm>
            <a:custGeom>
              <a:avLst/>
              <a:gdLst>
                <a:gd name="T0" fmla="*/ 5 w 117"/>
                <a:gd name="T1" fmla="*/ 0 h 161"/>
                <a:gd name="T2" fmla="*/ 5 w 117"/>
                <a:gd name="T3" fmla="*/ 0 h 161"/>
                <a:gd name="T4" fmla="*/ 117 w 117"/>
                <a:gd name="T5" fmla="*/ 0 h 161"/>
                <a:gd name="T6" fmla="*/ 117 w 117"/>
                <a:gd name="T7" fmla="*/ 0 h 161"/>
                <a:gd name="T8" fmla="*/ 100 w 117"/>
                <a:gd name="T9" fmla="*/ 140 h 161"/>
                <a:gd name="T10" fmla="*/ 100 w 117"/>
                <a:gd name="T11" fmla="*/ 140 h 161"/>
                <a:gd name="T12" fmla="*/ 97 w 117"/>
                <a:gd name="T13" fmla="*/ 148 h 161"/>
                <a:gd name="T14" fmla="*/ 93 w 117"/>
                <a:gd name="T15" fmla="*/ 153 h 161"/>
                <a:gd name="T16" fmla="*/ 86 w 117"/>
                <a:gd name="T17" fmla="*/ 157 h 161"/>
                <a:gd name="T18" fmla="*/ 81 w 117"/>
                <a:gd name="T19" fmla="*/ 161 h 161"/>
                <a:gd name="T20" fmla="*/ 81 w 117"/>
                <a:gd name="T21" fmla="*/ 161 h 161"/>
                <a:gd name="T22" fmla="*/ 0 w 117"/>
                <a:gd name="T23" fmla="*/ 109 h 161"/>
                <a:gd name="T24" fmla="*/ 0 w 117"/>
                <a:gd name="T25" fmla="*/ 109 h 161"/>
                <a:gd name="T26" fmla="*/ 5 w 117"/>
                <a:gd name="T27" fmla="*/ 0 h 161"/>
                <a:gd name="T28" fmla="*/ 5 w 117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161">
                  <a:moveTo>
                    <a:pt x="5" y="0"/>
                  </a:moveTo>
                  <a:lnTo>
                    <a:pt x="5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0" y="140"/>
                  </a:lnTo>
                  <a:lnTo>
                    <a:pt x="100" y="140"/>
                  </a:lnTo>
                  <a:lnTo>
                    <a:pt x="97" y="148"/>
                  </a:lnTo>
                  <a:lnTo>
                    <a:pt x="93" y="153"/>
                  </a:lnTo>
                  <a:lnTo>
                    <a:pt x="86" y="15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9" name="Freeform 75"/>
            <p:cNvSpPr>
              <a:spLocks/>
            </p:cNvSpPr>
            <p:nvPr/>
          </p:nvSpPr>
          <p:spPr bwMode="auto">
            <a:xfrm>
              <a:off x="3378201" y="5083175"/>
              <a:ext cx="179388" cy="255588"/>
            </a:xfrm>
            <a:custGeom>
              <a:avLst/>
              <a:gdLst>
                <a:gd name="T0" fmla="*/ 5 w 113"/>
                <a:gd name="T1" fmla="*/ 0 h 161"/>
                <a:gd name="T2" fmla="*/ 5 w 113"/>
                <a:gd name="T3" fmla="*/ 0 h 161"/>
                <a:gd name="T4" fmla="*/ 113 w 113"/>
                <a:gd name="T5" fmla="*/ 0 h 161"/>
                <a:gd name="T6" fmla="*/ 113 w 113"/>
                <a:gd name="T7" fmla="*/ 0 h 161"/>
                <a:gd name="T8" fmla="*/ 96 w 113"/>
                <a:gd name="T9" fmla="*/ 140 h 161"/>
                <a:gd name="T10" fmla="*/ 96 w 113"/>
                <a:gd name="T11" fmla="*/ 140 h 161"/>
                <a:gd name="T12" fmla="*/ 93 w 113"/>
                <a:gd name="T13" fmla="*/ 147 h 161"/>
                <a:gd name="T14" fmla="*/ 89 w 113"/>
                <a:gd name="T15" fmla="*/ 153 h 161"/>
                <a:gd name="T16" fmla="*/ 84 w 113"/>
                <a:gd name="T17" fmla="*/ 157 h 161"/>
                <a:gd name="T18" fmla="*/ 77 w 113"/>
                <a:gd name="T19" fmla="*/ 161 h 161"/>
                <a:gd name="T20" fmla="*/ 77 w 113"/>
                <a:gd name="T21" fmla="*/ 161 h 161"/>
                <a:gd name="T22" fmla="*/ 0 w 113"/>
                <a:gd name="T23" fmla="*/ 107 h 161"/>
                <a:gd name="T24" fmla="*/ 0 w 113"/>
                <a:gd name="T25" fmla="*/ 107 h 161"/>
                <a:gd name="T26" fmla="*/ 5 w 113"/>
                <a:gd name="T27" fmla="*/ 0 h 161"/>
                <a:gd name="T28" fmla="*/ 5 w 113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61">
                  <a:moveTo>
                    <a:pt x="5" y="0"/>
                  </a:moveTo>
                  <a:lnTo>
                    <a:pt x="5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93" y="147"/>
                  </a:lnTo>
                  <a:lnTo>
                    <a:pt x="89" y="153"/>
                  </a:lnTo>
                  <a:lnTo>
                    <a:pt x="84" y="157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0" name="Freeform 76"/>
            <p:cNvSpPr>
              <a:spLocks/>
            </p:cNvSpPr>
            <p:nvPr/>
          </p:nvSpPr>
          <p:spPr bwMode="auto">
            <a:xfrm>
              <a:off x="3384551" y="5083175"/>
              <a:ext cx="173038" cy="255588"/>
            </a:xfrm>
            <a:custGeom>
              <a:avLst/>
              <a:gdLst>
                <a:gd name="T0" fmla="*/ 5 w 109"/>
                <a:gd name="T1" fmla="*/ 0 h 161"/>
                <a:gd name="T2" fmla="*/ 5 w 109"/>
                <a:gd name="T3" fmla="*/ 0 h 161"/>
                <a:gd name="T4" fmla="*/ 109 w 109"/>
                <a:gd name="T5" fmla="*/ 0 h 161"/>
                <a:gd name="T6" fmla="*/ 109 w 109"/>
                <a:gd name="T7" fmla="*/ 0 h 161"/>
                <a:gd name="T8" fmla="*/ 92 w 109"/>
                <a:gd name="T9" fmla="*/ 140 h 161"/>
                <a:gd name="T10" fmla="*/ 92 w 109"/>
                <a:gd name="T11" fmla="*/ 140 h 161"/>
                <a:gd name="T12" fmla="*/ 89 w 109"/>
                <a:gd name="T13" fmla="*/ 147 h 161"/>
                <a:gd name="T14" fmla="*/ 85 w 109"/>
                <a:gd name="T15" fmla="*/ 153 h 161"/>
                <a:gd name="T16" fmla="*/ 80 w 109"/>
                <a:gd name="T17" fmla="*/ 157 h 161"/>
                <a:gd name="T18" fmla="*/ 73 w 109"/>
                <a:gd name="T19" fmla="*/ 161 h 161"/>
                <a:gd name="T20" fmla="*/ 73 w 109"/>
                <a:gd name="T21" fmla="*/ 161 h 161"/>
                <a:gd name="T22" fmla="*/ 0 w 109"/>
                <a:gd name="T23" fmla="*/ 106 h 161"/>
                <a:gd name="T24" fmla="*/ 0 w 109"/>
                <a:gd name="T25" fmla="*/ 106 h 161"/>
                <a:gd name="T26" fmla="*/ 5 w 109"/>
                <a:gd name="T27" fmla="*/ 0 h 161"/>
                <a:gd name="T28" fmla="*/ 5 w 109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61">
                  <a:moveTo>
                    <a:pt x="5" y="0"/>
                  </a:moveTo>
                  <a:lnTo>
                    <a:pt x="5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2" y="140"/>
                  </a:lnTo>
                  <a:lnTo>
                    <a:pt x="92" y="140"/>
                  </a:lnTo>
                  <a:lnTo>
                    <a:pt x="89" y="147"/>
                  </a:lnTo>
                  <a:lnTo>
                    <a:pt x="85" y="153"/>
                  </a:lnTo>
                  <a:lnTo>
                    <a:pt x="80" y="157"/>
                  </a:lnTo>
                  <a:lnTo>
                    <a:pt x="73" y="161"/>
                  </a:lnTo>
                  <a:lnTo>
                    <a:pt x="73" y="161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1" name="Freeform 77"/>
            <p:cNvSpPr>
              <a:spLocks/>
            </p:cNvSpPr>
            <p:nvPr/>
          </p:nvSpPr>
          <p:spPr bwMode="auto">
            <a:xfrm>
              <a:off x="3390901" y="5083175"/>
              <a:ext cx="166688" cy="254000"/>
            </a:xfrm>
            <a:custGeom>
              <a:avLst/>
              <a:gdLst>
                <a:gd name="T0" fmla="*/ 5 w 105"/>
                <a:gd name="T1" fmla="*/ 0 h 160"/>
                <a:gd name="T2" fmla="*/ 5 w 105"/>
                <a:gd name="T3" fmla="*/ 0 h 160"/>
                <a:gd name="T4" fmla="*/ 105 w 105"/>
                <a:gd name="T5" fmla="*/ 0 h 160"/>
                <a:gd name="T6" fmla="*/ 105 w 105"/>
                <a:gd name="T7" fmla="*/ 0 h 160"/>
                <a:gd name="T8" fmla="*/ 88 w 105"/>
                <a:gd name="T9" fmla="*/ 140 h 160"/>
                <a:gd name="T10" fmla="*/ 88 w 105"/>
                <a:gd name="T11" fmla="*/ 140 h 160"/>
                <a:gd name="T12" fmla="*/ 87 w 105"/>
                <a:gd name="T13" fmla="*/ 147 h 160"/>
                <a:gd name="T14" fmla="*/ 81 w 105"/>
                <a:gd name="T15" fmla="*/ 153 h 160"/>
                <a:gd name="T16" fmla="*/ 76 w 105"/>
                <a:gd name="T17" fmla="*/ 157 h 160"/>
                <a:gd name="T18" fmla="*/ 69 w 105"/>
                <a:gd name="T19" fmla="*/ 160 h 160"/>
                <a:gd name="T20" fmla="*/ 69 w 105"/>
                <a:gd name="T21" fmla="*/ 160 h 160"/>
                <a:gd name="T22" fmla="*/ 0 w 105"/>
                <a:gd name="T23" fmla="*/ 106 h 160"/>
                <a:gd name="T24" fmla="*/ 0 w 105"/>
                <a:gd name="T25" fmla="*/ 106 h 160"/>
                <a:gd name="T26" fmla="*/ 5 w 105"/>
                <a:gd name="T27" fmla="*/ 0 h 160"/>
                <a:gd name="T28" fmla="*/ 5 w 10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60">
                  <a:moveTo>
                    <a:pt x="5" y="0"/>
                  </a:moveTo>
                  <a:lnTo>
                    <a:pt x="5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7"/>
                  </a:lnTo>
                  <a:lnTo>
                    <a:pt x="81" y="153"/>
                  </a:lnTo>
                  <a:lnTo>
                    <a:pt x="76" y="157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2" name="Freeform 78"/>
            <p:cNvSpPr>
              <a:spLocks/>
            </p:cNvSpPr>
            <p:nvPr/>
          </p:nvSpPr>
          <p:spPr bwMode="auto">
            <a:xfrm>
              <a:off x="3395663" y="5083175"/>
              <a:ext cx="161925" cy="254000"/>
            </a:xfrm>
            <a:custGeom>
              <a:avLst/>
              <a:gdLst>
                <a:gd name="T0" fmla="*/ 5 w 102"/>
                <a:gd name="T1" fmla="*/ 0 h 160"/>
                <a:gd name="T2" fmla="*/ 5 w 102"/>
                <a:gd name="T3" fmla="*/ 0 h 160"/>
                <a:gd name="T4" fmla="*/ 102 w 102"/>
                <a:gd name="T5" fmla="*/ 0 h 160"/>
                <a:gd name="T6" fmla="*/ 102 w 102"/>
                <a:gd name="T7" fmla="*/ 0 h 160"/>
                <a:gd name="T8" fmla="*/ 85 w 102"/>
                <a:gd name="T9" fmla="*/ 140 h 160"/>
                <a:gd name="T10" fmla="*/ 85 w 102"/>
                <a:gd name="T11" fmla="*/ 140 h 160"/>
                <a:gd name="T12" fmla="*/ 84 w 102"/>
                <a:gd name="T13" fmla="*/ 147 h 160"/>
                <a:gd name="T14" fmla="*/ 78 w 102"/>
                <a:gd name="T15" fmla="*/ 153 h 160"/>
                <a:gd name="T16" fmla="*/ 73 w 102"/>
                <a:gd name="T17" fmla="*/ 157 h 160"/>
                <a:gd name="T18" fmla="*/ 67 w 102"/>
                <a:gd name="T19" fmla="*/ 160 h 160"/>
                <a:gd name="T20" fmla="*/ 67 w 102"/>
                <a:gd name="T21" fmla="*/ 160 h 160"/>
                <a:gd name="T22" fmla="*/ 0 w 102"/>
                <a:gd name="T23" fmla="*/ 105 h 160"/>
                <a:gd name="T24" fmla="*/ 0 w 102"/>
                <a:gd name="T25" fmla="*/ 105 h 160"/>
                <a:gd name="T26" fmla="*/ 5 w 102"/>
                <a:gd name="T27" fmla="*/ 0 h 160"/>
                <a:gd name="T28" fmla="*/ 5 w 102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60">
                  <a:moveTo>
                    <a:pt x="5" y="0"/>
                  </a:moveTo>
                  <a:lnTo>
                    <a:pt x="5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5" y="140"/>
                  </a:lnTo>
                  <a:lnTo>
                    <a:pt x="85" y="140"/>
                  </a:lnTo>
                  <a:lnTo>
                    <a:pt x="84" y="147"/>
                  </a:lnTo>
                  <a:lnTo>
                    <a:pt x="78" y="153"/>
                  </a:lnTo>
                  <a:lnTo>
                    <a:pt x="73" y="157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3" name="Freeform 79"/>
            <p:cNvSpPr>
              <a:spLocks/>
            </p:cNvSpPr>
            <p:nvPr/>
          </p:nvSpPr>
          <p:spPr bwMode="auto">
            <a:xfrm>
              <a:off x="3402013" y="5083175"/>
              <a:ext cx="155575" cy="254000"/>
            </a:xfrm>
            <a:custGeom>
              <a:avLst/>
              <a:gdLst>
                <a:gd name="T0" fmla="*/ 5 w 98"/>
                <a:gd name="T1" fmla="*/ 0 h 160"/>
                <a:gd name="T2" fmla="*/ 5 w 98"/>
                <a:gd name="T3" fmla="*/ 0 h 160"/>
                <a:gd name="T4" fmla="*/ 98 w 98"/>
                <a:gd name="T5" fmla="*/ 0 h 160"/>
                <a:gd name="T6" fmla="*/ 98 w 98"/>
                <a:gd name="T7" fmla="*/ 0 h 160"/>
                <a:gd name="T8" fmla="*/ 81 w 98"/>
                <a:gd name="T9" fmla="*/ 140 h 160"/>
                <a:gd name="T10" fmla="*/ 81 w 98"/>
                <a:gd name="T11" fmla="*/ 140 h 160"/>
                <a:gd name="T12" fmla="*/ 80 w 98"/>
                <a:gd name="T13" fmla="*/ 147 h 160"/>
                <a:gd name="T14" fmla="*/ 74 w 98"/>
                <a:gd name="T15" fmla="*/ 152 h 160"/>
                <a:gd name="T16" fmla="*/ 69 w 98"/>
                <a:gd name="T17" fmla="*/ 157 h 160"/>
                <a:gd name="T18" fmla="*/ 63 w 98"/>
                <a:gd name="T19" fmla="*/ 160 h 160"/>
                <a:gd name="T20" fmla="*/ 63 w 98"/>
                <a:gd name="T21" fmla="*/ 160 h 160"/>
                <a:gd name="T22" fmla="*/ 0 w 98"/>
                <a:gd name="T23" fmla="*/ 103 h 160"/>
                <a:gd name="T24" fmla="*/ 0 w 98"/>
                <a:gd name="T25" fmla="*/ 103 h 160"/>
                <a:gd name="T26" fmla="*/ 5 w 98"/>
                <a:gd name="T27" fmla="*/ 0 h 160"/>
                <a:gd name="T28" fmla="*/ 5 w 9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60">
                  <a:moveTo>
                    <a:pt x="5" y="0"/>
                  </a:moveTo>
                  <a:lnTo>
                    <a:pt x="5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1" y="140"/>
                  </a:lnTo>
                  <a:lnTo>
                    <a:pt x="81" y="140"/>
                  </a:lnTo>
                  <a:lnTo>
                    <a:pt x="80" y="147"/>
                  </a:lnTo>
                  <a:lnTo>
                    <a:pt x="74" y="152"/>
                  </a:lnTo>
                  <a:lnTo>
                    <a:pt x="69" y="157"/>
                  </a:lnTo>
                  <a:lnTo>
                    <a:pt x="63" y="160"/>
                  </a:lnTo>
                  <a:lnTo>
                    <a:pt x="63" y="160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4" name="Freeform 80"/>
            <p:cNvSpPr>
              <a:spLocks/>
            </p:cNvSpPr>
            <p:nvPr/>
          </p:nvSpPr>
          <p:spPr bwMode="auto">
            <a:xfrm>
              <a:off x="3408363" y="5083175"/>
              <a:ext cx="149225" cy="254000"/>
            </a:xfrm>
            <a:custGeom>
              <a:avLst/>
              <a:gdLst>
                <a:gd name="T0" fmla="*/ 5 w 94"/>
                <a:gd name="T1" fmla="*/ 0 h 160"/>
                <a:gd name="T2" fmla="*/ 5 w 94"/>
                <a:gd name="T3" fmla="*/ 0 h 160"/>
                <a:gd name="T4" fmla="*/ 94 w 94"/>
                <a:gd name="T5" fmla="*/ 0 h 160"/>
                <a:gd name="T6" fmla="*/ 94 w 94"/>
                <a:gd name="T7" fmla="*/ 0 h 160"/>
                <a:gd name="T8" fmla="*/ 77 w 94"/>
                <a:gd name="T9" fmla="*/ 140 h 160"/>
                <a:gd name="T10" fmla="*/ 77 w 94"/>
                <a:gd name="T11" fmla="*/ 140 h 160"/>
                <a:gd name="T12" fmla="*/ 76 w 94"/>
                <a:gd name="T13" fmla="*/ 147 h 160"/>
                <a:gd name="T14" fmla="*/ 71 w 94"/>
                <a:gd name="T15" fmla="*/ 152 h 160"/>
                <a:gd name="T16" fmla="*/ 66 w 94"/>
                <a:gd name="T17" fmla="*/ 157 h 160"/>
                <a:gd name="T18" fmla="*/ 59 w 94"/>
                <a:gd name="T19" fmla="*/ 160 h 160"/>
                <a:gd name="T20" fmla="*/ 59 w 94"/>
                <a:gd name="T21" fmla="*/ 160 h 160"/>
                <a:gd name="T22" fmla="*/ 0 w 94"/>
                <a:gd name="T23" fmla="*/ 102 h 160"/>
                <a:gd name="T24" fmla="*/ 0 w 94"/>
                <a:gd name="T25" fmla="*/ 102 h 160"/>
                <a:gd name="T26" fmla="*/ 5 w 94"/>
                <a:gd name="T27" fmla="*/ 0 h 160"/>
                <a:gd name="T28" fmla="*/ 5 w 94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160">
                  <a:moveTo>
                    <a:pt x="5" y="0"/>
                  </a:moveTo>
                  <a:lnTo>
                    <a:pt x="5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6" y="147"/>
                  </a:lnTo>
                  <a:lnTo>
                    <a:pt x="71" y="152"/>
                  </a:lnTo>
                  <a:lnTo>
                    <a:pt x="66" y="157"/>
                  </a:lnTo>
                  <a:lnTo>
                    <a:pt x="59" y="160"/>
                  </a:lnTo>
                  <a:lnTo>
                    <a:pt x="59" y="160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5" name="Freeform 81"/>
            <p:cNvSpPr>
              <a:spLocks/>
            </p:cNvSpPr>
            <p:nvPr/>
          </p:nvSpPr>
          <p:spPr bwMode="auto">
            <a:xfrm>
              <a:off x="3414713" y="5083175"/>
              <a:ext cx="142875" cy="254000"/>
            </a:xfrm>
            <a:custGeom>
              <a:avLst/>
              <a:gdLst>
                <a:gd name="T0" fmla="*/ 5 w 90"/>
                <a:gd name="T1" fmla="*/ 0 h 160"/>
                <a:gd name="T2" fmla="*/ 5 w 90"/>
                <a:gd name="T3" fmla="*/ 0 h 160"/>
                <a:gd name="T4" fmla="*/ 90 w 90"/>
                <a:gd name="T5" fmla="*/ 0 h 160"/>
                <a:gd name="T6" fmla="*/ 90 w 90"/>
                <a:gd name="T7" fmla="*/ 0 h 160"/>
                <a:gd name="T8" fmla="*/ 73 w 90"/>
                <a:gd name="T9" fmla="*/ 140 h 160"/>
                <a:gd name="T10" fmla="*/ 73 w 90"/>
                <a:gd name="T11" fmla="*/ 140 h 160"/>
                <a:gd name="T12" fmla="*/ 72 w 90"/>
                <a:gd name="T13" fmla="*/ 147 h 160"/>
                <a:gd name="T14" fmla="*/ 67 w 90"/>
                <a:gd name="T15" fmla="*/ 152 h 160"/>
                <a:gd name="T16" fmla="*/ 62 w 90"/>
                <a:gd name="T17" fmla="*/ 157 h 160"/>
                <a:gd name="T18" fmla="*/ 55 w 90"/>
                <a:gd name="T19" fmla="*/ 160 h 160"/>
                <a:gd name="T20" fmla="*/ 55 w 90"/>
                <a:gd name="T21" fmla="*/ 160 h 160"/>
                <a:gd name="T22" fmla="*/ 0 w 90"/>
                <a:gd name="T23" fmla="*/ 101 h 160"/>
                <a:gd name="T24" fmla="*/ 0 w 90"/>
                <a:gd name="T25" fmla="*/ 101 h 160"/>
                <a:gd name="T26" fmla="*/ 5 w 90"/>
                <a:gd name="T27" fmla="*/ 0 h 160"/>
                <a:gd name="T28" fmla="*/ 5 w 90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60">
                  <a:moveTo>
                    <a:pt x="5" y="0"/>
                  </a:moveTo>
                  <a:lnTo>
                    <a:pt x="5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7"/>
                  </a:lnTo>
                  <a:lnTo>
                    <a:pt x="67" y="152"/>
                  </a:lnTo>
                  <a:lnTo>
                    <a:pt x="62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6" name="Freeform 82"/>
            <p:cNvSpPr>
              <a:spLocks/>
            </p:cNvSpPr>
            <p:nvPr/>
          </p:nvSpPr>
          <p:spPr bwMode="auto">
            <a:xfrm>
              <a:off x="3417888" y="5083175"/>
              <a:ext cx="139700" cy="254000"/>
            </a:xfrm>
            <a:custGeom>
              <a:avLst/>
              <a:gdLst>
                <a:gd name="T0" fmla="*/ 7 w 88"/>
                <a:gd name="T1" fmla="*/ 0 h 160"/>
                <a:gd name="T2" fmla="*/ 7 w 88"/>
                <a:gd name="T3" fmla="*/ 0 h 160"/>
                <a:gd name="T4" fmla="*/ 88 w 88"/>
                <a:gd name="T5" fmla="*/ 0 h 160"/>
                <a:gd name="T6" fmla="*/ 88 w 88"/>
                <a:gd name="T7" fmla="*/ 0 h 160"/>
                <a:gd name="T8" fmla="*/ 71 w 88"/>
                <a:gd name="T9" fmla="*/ 140 h 160"/>
                <a:gd name="T10" fmla="*/ 71 w 88"/>
                <a:gd name="T11" fmla="*/ 140 h 160"/>
                <a:gd name="T12" fmla="*/ 70 w 88"/>
                <a:gd name="T13" fmla="*/ 147 h 160"/>
                <a:gd name="T14" fmla="*/ 65 w 88"/>
                <a:gd name="T15" fmla="*/ 152 h 160"/>
                <a:gd name="T16" fmla="*/ 60 w 88"/>
                <a:gd name="T17" fmla="*/ 157 h 160"/>
                <a:gd name="T18" fmla="*/ 55 w 88"/>
                <a:gd name="T19" fmla="*/ 160 h 160"/>
                <a:gd name="T20" fmla="*/ 55 w 88"/>
                <a:gd name="T21" fmla="*/ 160 h 160"/>
                <a:gd name="T22" fmla="*/ 0 w 88"/>
                <a:gd name="T23" fmla="*/ 99 h 160"/>
                <a:gd name="T24" fmla="*/ 0 w 88"/>
                <a:gd name="T25" fmla="*/ 99 h 160"/>
                <a:gd name="T26" fmla="*/ 7 w 88"/>
                <a:gd name="T27" fmla="*/ 0 h 160"/>
                <a:gd name="T28" fmla="*/ 7 w 8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60">
                  <a:moveTo>
                    <a:pt x="7" y="0"/>
                  </a:moveTo>
                  <a:lnTo>
                    <a:pt x="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7"/>
                  </a:lnTo>
                  <a:lnTo>
                    <a:pt x="65" y="152"/>
                  </a:lnTo>
                  <a:lnTo>
                    <a:pt x="60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7" name="Freeform 83"/>
            <p:cNvSpPr>
              <a:spLocks/>
            </p:cNvSpPr>
            <p:nvPr/>
          </p:nvSpPr>
          <p:spPr bwMode="auto">
            <a:xfrm>
              <a:off x="3425826" y="5083175"/>
              <a:ext cx="131763" cy="254000"/>
            </a:xfrm>
            <a:custGeom>
              <a:avLst/>
              <a:gdLst>
                <a:gd name="T0" fmla="*/ 6 w 83"/>
                <a:gd name="T1" fmla="*/ 0 h 160"/>
                <a:gd name="T2" fmla="*/ 6 w 83"/>
                <a:gd name="T3" fmla="*/ 0 h 160"/>
                <a:gd name="T4" fmla="*/ 83 w 83"/>
                <a:gd name="T5" fmla="*/ 0 h 160"/>
                <a:gd name="T6" fmla="*/ 83 w 83"/>
                <a:gd name="T7" fmla="*/ 0 h 160"/>
                <a:gd name="T8" fmla="*/ 66 w 83"/>
                <a:gd name="T9" fmla="*/ 140 h 160"/>
                <a:gd name="T10" fmla="*/ 66 w 83"/>
                <a:gd name="T11" fmla="*/ 140 h 160"/>
                <a:gd name="T12" fmla="*/ 65 w 83"/>
                <a:gd name="T13" fmla="*/ 147 h 160"/>
                <a:gd name="T14" fmla="*/ 60 w 83"/>
                <a:gd name="T15" fmla="*/ 152 h 160"/>
                <a:gd name="T16" fmla="*/ 55 w 83"/>
                <a:gd name="T17" fmla="*/ 156 h 160"/>
                <a:gd name="T18" fmla="*/ 50 w 83"/>
                <a:gd name="T19" fmla="*/ 160 h 160"/>
                <a:gd name="T20" fmla="*/ 50 w 83"/>
                <a:gd name="T21" fmla="*/ 160 h 160"/>
                <a:gd name="T22" fmla="*/ 0 w 83"/>
                <a:gd name="T23" fmla="*/ 99 h 160"/>
                <a:gd name="T24" fmla="*/ 0 w 83"/>
                <a:gd name="T25" fmla="*/ 99 h 160"/>
                <a:gd name="T26" fmla="*/ 6 w 83"/>
                <a:gd name="T27" fmla="*/ 0 h 160"/>
                <a:gd name="T28" fmla="*/ 6 w 83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160">
                  <a:moveTo>
                    <a:pt x="6" y="0"/>
                  </a:moveTo>
                  <a:lnTo>
                    <a:pt x="6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5" y="147"/>
                  </a:lnTo>
                  <a:lnTo>
                    <a:pt x="60" y="152"/>
                  </a:lnTo>
                  <a:lnTo>
                    <a:pt x="55" y="156"/>
                  </a:lnTo>
                  <a:lnTo>
                    <a:pt x="50" y="160"/>
                  </a:lnTo>
                  <a:lnTo>
                    <a:pt x="50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8" name="Freeform 84"/>
            <p:cNvSpPr>
              <a:spLocks/>
            </p:cNvSpPr>
            <p:nvPr/>
          </p:nvSpPr>
          <p:spPr bwMode="auto">
            <a:xfrm>
              <a:off x="3432176" y="5083175"/>
              <a:ext cx="125413" cy="254000"/>
            </a:xfrm>
            <a:custGeom>
              <a:avLst/>
              <a:gdLst>
                <a:gd name="T0" fmla="*/ 5 w 79"/>
                <a:gd name="T1" fmla="*/ 0 h 160"/>
                <a:gd name="T2" fmla="*/ 5 w 79"/>
                <a:gd name="T3" fmla="*/ 0 h 160"/>
                <a:gd name="T4" fmla="*/ 79 w 79"/>
                <a:gd name="T5" fmla="*/ 0 h 160"/>
                <a:gd name="T6" fmla="*/ 79 w 79"/>
                <a:gd name="T7" fmla="*/ 0 h 160"/>
                <a:gd name="T8" fmla="*/ 62 w 79"/>
                <a:gd name="T9" fmla="*/ 140 h 160"/>
                <a:gd name="T10" fmla="*/ 62 w 79"/>
                <a:gd name="T11" fmla="*/ 140 h 160"/>
                <a:gd name="T12" fmla="*/ 61 w 79"/>
                <a:gd name="T13" fmla="*/ 147 h 160"/>
                <a:gd name="T14" fmla="*/ 56 w 79"/>
                <a:gd name="T15" fmla="*/ 152 h 160"/>
                <a:gd name="T16" fmla="*/ 51 w 79"/>
                <a:gd name="T17" fmla="*/ 156 h 160"/>
                <a:gd name="T18" fmla="*/ 46 w 79"/>
                <a:gd name="T19" fmla="*/ 160 h 160"/>
                <a:gd name="T20" fmla="*/ 46 w 79"/>
                <a:gd name="T21" fmla="*/ 160 h 160"/>
                <a:gd name="T22" fmla="*/ 0 w 79"/>
                <a:gd name="T23" fmla="*/ 98 h 160"/>
                <a:gd name="T24" fmla="*/ 0 w 79"/>
                <a:gd name="T25" fmla="*/ 98 h 160"/>
                <a:gd name="T26" fmla="*/ 5 w 79"/>
                <a:gd name="T27" fmla="*/ 0 h 160"/>
                <a:gd name="T28" fmla="*/ 5 w 79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160">
                  <a:moveTo>
                    <a:pt x="5" y="0"/>
                  </a:moveTo>
                  <a:lnTo>
                    <a:pt x="5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1" y="147"/>
                  </a:lnTo>
                  <a:lnTo>
                    <a:pt x="56" y="152"/>
                  </a:lnTo>
                  <a:lnTo>
                    <a:pt x="51" y="156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9" name="Freeform 85"/>
            <p:cNvSpPr>
              <a:spLocks/>
            </p:cNvSpPr>
            <p:nvPr/>
          </p:nvSpPr>
          <p:spPr bwMode="auto">
            <a:xfrm>
              <a:off x="3438526" y="5083175"/>
              <a:ext cx="119063" cy="254000"/>
            </a:xfrm>
            <a:custGeom>
              <a:avLst/>
              <a:gdLst>
                <a:gd name="T0" fmla="*/ 5 w 75"/>
                <a:gd name="T1" fmla="*/ 0 h 160"/>
                <a:gd name="T2" fmla="*/ 5 w 75"/>
                <a:gd name="T3" fmla="*/ 0 h 160"/>
                <a:gd name="T4" fmla="*/ 75 w 75"/>
                <a:gd name="T5" fmla="*/ 0 h 160"/>
                <a:gd name="T6" fmla="*/ 75 w 75"/>
                <a:gd name="T7" fmla="*/ 0 h 160"/>
                <a:gd name="T8" fmla="*/ 58 w 75"/>
                <a:gd name="T9" fmla="*/ 140 h 160"/>
                <a:gd name="T10" fmla="*/ 58 w 75"/>
                <a:gd name="T11" fmla="*/ 140 h 160"/>
                <a:gd name="T12" fmla="*/ 57 w 75"/>
                <a:gd name="T13" fmla="*/ 147 h 160"/>
                <a:gd name="T14" fmla="*/ 52 w 75"/>
                <a:gd name="T15" fmla="*/ 152 h 160"/>
                <a:gd name="T16" fmla="*/ 48 w 75"/>
                <a:gd name="T17" fmla="*/ 156 h 160"/>
                <a:gd name="T18" fmla="*/ 43 w 75"/>
                <a:gd name="T19" fmla="*/ 160 h 160"/>
                <a:gd name="T20" fmla="*/ 43 w 75"/>
                <a:gd name="T21" fmla="*/ 160 h 160"/>
                <a:gd name="T22" fmla="*/ 0 w 75"/>
                <a:gd name="T23" fmla="*/ 96 h 160"/>
                <a:gd name="T24" fmla="*/ 0 w 75"/>
                <a:gd name="T25" fmla="*/ 96 h 160"/>
                <a:gd name="T26" fmla="*/ 5 w 75"/>
                <a:gd name="T27" fmla="*/ 0 h 160"/>
                <a:gd name="T28" fmla="*/ 5 w 7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60">
                  <a:moveTo>
                    <a:pt x="5" y="0"/>
                  </a:moveTo>
                  <a:lnTo>
                    <a:pt x="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57" y="147"/>
                  </a:lnTo>
                  <a:lnTo>
                    <a:pt x="52" y="152"/>
                  </a:lnTo>
                  <a:lnTo>
                    <a:pt x="48" y="156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0" name="Freeform 86"/>
            <p:cNvSpPr>
              <a:spLocks/>
            </p:cNvSpPr>
            <p:nvPr/>
          </p:nvSpPr>
          <p:spPr bwMode="auto">
            <a:xfrm>
              <a:off x="3444876" y="5083175"/>
              <a:ext cx="112713" cy="254000"/>
            </a:xfrm>
            <a:custGeom>
              <a:avLst/>
              <a:gdLst>
                <a:gd name="T0" fmla="*/ 5 w 71"/>
                <a:gd name="T1" fmla="*/ 0 h 160"/>
                <a:gd name="T2" fmla="*/ 5 w 71"/>
                <a:gd name="T3" fmla="*/ 0 h 160"/>
                <a:gd name="T4" fmla="*/ 71 w 71"/>
                <a:gd name="T5" fmla="*/ 0 h 160"/>
                <a:gd name="T6" fmla="*/ 71 w 71"/>
                <a:gd name="T7" fmla="*/ 0 h 160"/>
                <a:gd name="T8" fmla="*/ 54 w 71"/>
                <a:gd name="T9" fmla="*/ 140 h 160"/>
                <a:gd name="T10" fmla="*/ 54 w 71"/>
                <a:gd name="T11" fmla="*/ 140 h 160"/>
                <a:gd name="T12" fmla="*/ 53 w 71"/>
                <a:gd name="T13" fmla="*/ 147 h 160"/>
                <a:gd name="T14" fmla="*/ 48 w 71"/>
                <a:gd name="T15" fmla="*/ 152 h 160"/>
                <a:gd name="T16" fmla="*/ 44 w 71"/>
                <a:gd name="T17" fmla="*/ 156 h 160"/>
                <a:gd name="T18" fmla="*/ 39 w 71"/>
                <a:gd name="T19" fmla="*/ 160 h 160"/>
                <a:gd name="T20" fmla="*/ 39 w 71"/>
                <a:gd name="T21" fmla="*/ 160 h 160"/>
                <a:gd name="T22" fmla="*/ 0 w 71"/>
                <a:gd name="T23" fmla="*/ 95 h 160"/>
                <a:gd name="T24" fmla="*/ 0 w 71"/>
                <a:gd name="T25" fmla="*/ 95 h 160"/>
                <a:gd name="T26" fmla="*/ 5 w 71"/>
                <a:gd name="T27" fmla="*/ 0 h 160"/>
                <a:gd name="T28" fmla="*/ 5 w 71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0">
                  <a:moveTo>
                    <a:pt x="5" y="0"/>
                  </a:moveTo>
                  <a:lnTo>
                    <a:pt x="5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3" y="147"/>
                  </a:lnTo>
                  <a:lnTo>
                    <a:pt x="48" y="152"/>
                  </a:lnTo>
                  <a:lnTo>
                    <a:pt x="44" y="156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1" name="Freeform 87"/>
            <p:cNvSpPr>
              <a:spLocks/>
            </p:cNvSpPr>
            <p:nvPr/>
          </p:nvSpPr>
          <p:spPr bwMode="auto">
            <a:xfrm>
              <a:off x="3448051" y="5083175"/>
              <a:ext cx="109538" cy="252413"/>
            </a:xfrm>
            <a:custGeom>
              <a:avLst/>
              <a:gdLst>
                <a:gd name="T0" fmla="*/ 7 w 69"/>
                <a:gd name="T1" fmla="*/ 0 h 159"/>
                <a:gd name="T2" fmla="*/ 7 w 69"/>
                <a:gd name="T3" fmla="*/ 0 h 159"/>
                <a:gd name="T4" fmla="*/ 69 w 69"/>
                <a:gd name="T5" fmla="*/ 0 h 159"/>
                <a:gd name="T6" fmla="*/ 69 w 69"/>
                <a:gd name="T7" fmla="*/ 0 h 159"/>
                <a:gd name="T8" fmla="*/ 52 w 69"/>
                <a:gd name="T9" fmla="*/ 140 h 159"/>
                <a:gd name="T10" fmla="*/ 52 w 69"/>
                <a:gd name="T11" fmla="*/ 140 h 159"/>
                <a:gd name="T12" fmla="*/ 51 w 69"/>
                <a:gd name="T13" fmla="*/ 147 h 159"/>
                <a:gd name="T14" fmla="*/ 46 w 69"/>
                <a:gd name="T15" fmla="*/ 152 h 159"/>
                <a:gd name="T16" fmla="*/ 42 w 69"/>
                <a:gd name="T17" fmla="*/ 156 h 159"/>
                <a:gd name="T18" fmla="*/ 37 w 69"/>
                <a:gd name="T19" fmla="*/ 159 h 159"/>
                <a:gd name="T20" fmla="*/ 37 w 69"/>
                <a:gd name="T21" fmla="*/ 159 h 159"/>
                <a:gd name="T22" fmla="*/ 0 w 69"/>
                <a:gd name="T23" fmla="*/ 94 h 159"/>
                <a:gd name="T24" fmla="*/ 0 w 69"/>
                <a:gd name="T25" fmla="*/ 94 h 159"/>
                <a:gd name="T26" fmla="*/ 7 w 69"/>
                <a:gd name="T27" fmla="*/ 0 h 159"/>
                <a:gd name="T28" fmla="*/ 7 w 6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59">
                  <a:moveTo>
                    <a:pt x="7" y="0"/>
                  </a:moveTo>
                  <a:lnTo>
                    <a:pt x="7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40"/>
                  </a:lnTo>
                  <a:lnTo>
                    <a:pt x="52" y="140"/>
                  </a:lnTo>
                  <a:lnTo>
                    <a:pt x="51" y="147"/>
                  </a:lnTo>
                  <a:lnTo>
                    <a:pt x="46" y="152"/>
                  </a:lnTo>
                  <a:lnTo>
                    <a:pt x="42" y="156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2" name="Freeform 88"/>
            <p:cNvSpPr>
              <a:spLocks/>
            </p:cNvSpPr>
            <p:nvPr/>
          </p:nvSpPr>
          <p:spPr bwMode="auto">
            <a:xfrm>
              <a:off x="3454401" y="5083175"/>
              <a:ext cx="103188" cy="252413"/>
            </a:xfrm>
            <a:custGeom>
              <a:avLst/>
              <a:gdLst>
                <a:gd name="T0" fmla="*/ 7 w 65"/>
                <a:gd name="T1" fmla="*/ 0 h 159"/>
                <a:gd name="T2" fmla="*/ 7 w 65"/>
                <a:gd name="T3" fmla="*/ 0 h 159"/>
                <a:gd name="T4" fmla="*/ 65 w 65"/>
                <a:gd name="T5" fmla="*/ 0 h 159"/>
                <a:gd name="T6" fmla="*/ 65 w 65"/>
                <a:gd name="T7" fmla="*/ 0 h 159"/>
                <a:gd name="T8" fmla="*/ 48 w 65"/>
                <a:gd name="T9" fmla="*/ 140 h 159"/>
                <a:gd name="T10" fmla="*/ 48 w 65"/>
                <a:gd name="T11" fmla="*/ 140 h 159"/>
                <a:gd name="T12" fmla="*/ 47 w 65"/>
                <a:gd name="T13" fmla="*/ 147 h 159"/>
                <a:gd name="T14" fmla="*/ 42 w 65"/>
                <a:gd name="T15" fmla="*/ 152 h 159"/>
                <a:gd name="T16" fmla="*/ 38 w 65"/>
                <a:gd name="T17" fmla="*/ 156 h 159"/>
                <a:gd name="T18" fmla="*/ 33 w 65"/>
                <a:gd name="T19" fmla="*/ 159 h 159"/>
                <a:gd name="T20" fmla="*/ 33 w 65"/>
                <a:gd name="T21" fmla="*/ 159 h 159"/>
                <a:gd name="T22" fmla="*/ 0 w 65"/>
                <a:gd name="T23" fmla="*/ 92 h 159"/>
                <a:gd name="T24" fmla="*/ 0 w 65"/>
                <a:gd name="T25" fmla="*/ 92 h 159"/>
                <a:gd name="T26" fmla="*/ 7 w 65"/>
                <a:gd name="T27" fmla="*/ 0 h 159"/>
                <a:gd name="T28" fmla="*/ 7 w 6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59">
                  <a:moveTo>
                    <a:pt x="7" y="0"/>
                  </a:moveTo>
                  <a:lnTo>
                    <a:pt x="7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47" y="147"/>
                  </a:lnTo>
                  <a:lnTo>
                    <a:pt x="42" y="152"/>
                  </a:lnTo>
                  <a:lnTo>
                    <a:pt x="38" y="156"/>
                  </a:lnTo>
                  <a:lnTo>
                    <a:pt x="33" y="159"/>
                  </a:lnTo>
                  <a:lnTo>
                    <a:pt x="33" y="159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3" name="Freeform 89"/>
            <p:cNvSpPr>
              <a:spLocks/>
            </p:cNvSpPr>
            <p:nvPr/>
          </p:nvSpPr>
          <p:spPr bwMode="auto">
            <a:xfrm>
              <a:off x="3462338" y="5083175"/>
              <a:ext cx="95250" cy="252413"/>
            </a:xfrm>
            <a:custGeom>
              <a:avLst/>
              <a:gdLst>
                <a:gd name="T0" fmla="*/ 6 w 60"/>
                <a:gd name="T1" fmla="*/ 0 h 159"/>
                <a:gd name="T2" fmla="*/ 6 w 60"/>
                <a:gd name="T3" fmla="*/ 0 h 159"/>
                <a:gd name="T4" fmla="*/ 60 w 60"/>
                <a:gd name="T5" fmla="*/ 0 h 159"/>
                <a:gd name="T6" fmla="*/ 60 w 60"/>
                <a:gd name="T7" fmla="*/ 0 h 159"/>
                <a:gd name="T8" fmla="*/ 43 w 60"/>
                <a:gd name="T9" fmla="*/ 140 h 159"/>
                <a:gd name="T10" fmla="*/ 43 w 60"/>
                <a:gd name="T11" fmla="*/ 140 h 159"/>
                <a:gd name="T12" fmla="*/ 42 w 60"/>
                <a:gd name="T13" fmla="*/ 147 h 159"/>
                <a:gd name="T14" fmla="*/ 39 w 60"/>
                <a:gd name="T15" fmla="*/ 151 h 159"/>
                <a:gd name="T16" fmla="*/ 33 w 60"/>
                <a:gd name="T17" fmla="*/ 156 h 159"/>
                <a:gd name="T18" fmla="*/ 29 w 60"/>
                <a:gd name="T19" fmla="*/ 159 h 159"/>
                <a:gd name="T20" fmla="*/ 29 w 60"/>
                <a:gd name="T21" fmla="*/ 159 h 159"/>
                <a:gd name="T22" fmla="*/ 0 w 60"/>
                <a:gd name="T23" fmla="*/ 91 h 159"/>
                <a:gd name="T24" fmla="*/ 0 w 60"/>
                <a:gd name="T25" fmla="*/ 91 h 159"/>
                <a:gd name="T26" fmla="*/ 6 w 60"/>
                <a:gd name="T27" fmla="*/ 0 h 159"/>
                <a:gd name="T28" fmla="*/ 6 w 6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59">
                  <a:moveTo>
                    <a:pt x="6" y="0"/>
                  </a:moveTo>
                  <a:lnTo>
                    <a:pt x="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3" y="140"/>
                  </a:lnTo>
                  <a:lnTo>
                    <a:pt x="43" y="140"/>
                  </a:lnTo>
                  <a:lnTo>
                    <a:pt x="42" y="147"/>
                  </a:lnTo>
                  <a:lnTo>
                    <a:pt x="39" y="151"/>
                  </a:lnTo>
                  <a:lnTo>
                    <a:pt x="33" y="156"/>
                  </a:lnTo>
                  <a:lnTo>
                    <a:pt x="29" y="159"/>
                  </a:lnTo>
                  <a:lnTo>
                    <a:pt x="29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4" name="Freeform 90"/>
            <p:cNvSpPr>
              <a:spLocks/>
            </p:cNvSpPr>
            <p:nvPr/>
          </p:nvSpPr>
          <p:spPr bwMode="auto">
            <a:xfrm>
              <a:off x="3468688" y="5083175"/>
              <a:ext cx="88900" cy="252413"/>
            </a:xfrm>
            <a:custGeom>
              <a:avLst/>
              <a:gdLst>
                <a:gd name="T0" fmla="*/ 6 w 56"/>
                <a:gd name="T1" fmla="*/ 0 h 159"/>
                <a:gd name="T2" fmla="*/ 6 w 56"/>
                <a:gd name="T3" fmla="*/ 0 h 159"/>
                <a:gd name="T4" fmla="*/ 56 w 56"/>
                <a:gd name="T5" fmla="*/ 0 h 159"/>
                <a:gd name="T6" fmla="*/ 56 w 56"/>
                <a:gd name="T7" fmla="*/ 0 h 159"/>
                <a:gd name="T8" fmla="*/ 39 w 56"/>
                <a:gd name="T9" fmla="*/ 140 h 159"/>
                <a:gd name="T10" fmla="*/ 39 w 56"/>
                <a:gd name="T11" fmla="*/ 140 h 159"/>
                <a:gd name="T12" fmla="*/ 38 w 56"/>
                <a:gd name="T13" fmla="*/ 147 h 159"/>
                <a:gd name="T14" fmla="*/ 35 w 56"/>
                <a:gd name="T15" fmla="*/ 151 h 159"/>
                <a:gd name="T16" fmla="*/ 29 w 56"/>
                <a:gd name="T17" fmla="*/ 156 h 159"/>
                <a:gd name="T18" fmla="*/ 25 w 56"/>
                <a:gd name="T19" fmla="*/ 159 h 159"/>
                <a:gd name="T20" fmla="*/ 25 w 56"/>
                <a:gd name="T21" fmla="*/ 159 h 159"/>
                <a:gd name="T22" fmla="*/ 0 w 56"/>
                <a:gd name="T23" fmla="*/ 91 h 159"/>
                <a:gd name="T24" fmla="*/ 0 w 56"/>
                <a:gd name="T25" fmla="*/ 91 h 159"/>
                <a:gd name="T26" fmla="*/ 6 w 56"/>
                <a:gd name="T27" fmla="*/ 0 h 159"/>
                <a:gd name="T28" fmla="*/ 6 w 5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159">
                  <a:moveTo>
                    <a:pt x="6" y="0"/>
                  </a:moveTo>
                  <a:lnTo>
                    <a:pt x="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39" y="140"/>
                  </a:lnTo>
                  <a:lnTo>
                    <a:pt x="39" y="140"/>
                  </a:lnTo>
                  <a:lnTo>
                    <a:pt x="38" y="147"/>
                  </a:lnTo>
                  <a:lnTo>
                    <a:pt x="35" y="151"/>
                  </a:lnTo>
                  <a:lnTo>
                    <a:pt x="29" y="156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5" name="Freeform 91"/>
            <p:cNvSpPr>
              <a:spLocks/>
            </p:cNvSpPr>
            <p:nvPr/>
          </p:nvSpPr>
          <p:spPr bwMode="auto">
            <a:xfrm>
              <a:off x="3471863" y="5083175"/>
              <a:ext cx="85725" cy="252413"/>
            </a:xfrm>
            <a:custGeom>
              <a:avLst/>
              <a:gdLst>
                <a:gd name="T0" fmla="*/ 7 w 54"/>
                <a:gd name="T1" fmla="*/ 0 h 159"/>
                <a:gd name="T2" fmla="*/ 7 w 54"/>
                <a:gd name="T3" fmla="*/ 0 h 159"/>
                <a:gd name="T4" fmla="*/ 54 w 54"/>
                <a:gd name="T5" fmla="*/ 0 h 159"/>
                <a:gd name="T6" fmla="*/ 54 w 54"/>
                <a:gd name="T7" fmla="*/ 0 h 159"/>
                <a:gd name="T8" fmla="*/ 37 w 54"/>
                <a:gd name="T9" fmla="*/ 140 h 159"/>
                <a:gd name="T10" fmla="*/ 37 w 54"/>
                <a:gd name="T11" fmla="*/ 140 h 159"/>
                <a:gd name="T12" fmla="*/ 36 w 54"/>
                <a:gd name="T13" fmla="*/ 145 h 159"/>
                <a:gd name="T14" fmla="*/ 33 w 54"/>
                <a:gd name="T15" fmla="*/ 151 h 159"/>
                <a:gd name="T16" fmla="*/ 29 w 54"/>
                <a:gd name="T17" fmla="*/ 155 h 159"/>
                <a:gd name="T18" fmla="*/ 23 w 54"/>
                <a:gd name="T19" fmla="*/ 159 h 159"/>
                <a:gd name="T20" fmla="*/ 23 w 54"/>
                <a:gd name="T21" fmla="*/ 159 h 159"/>
                <a:gd name="T22" fmla="*/ 0 w 54"/>
                <a:gd name="T23" fmla="*/ 90 h 159"/>
                <a:gd name="T24" fmla="*/ 0 w 54"/>
                <a:gd name="T25" fmla="*/ 90 h 159"/>
                <a:gd name="T26" fmla="*/ 7 w 54"/>
                <a:gd name="T27" fmla="*/ 0 h 159"/>
                <a:gd name="T28" fmla="*/ 7 w 54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59">
                  <a:moveTo>
                    <a:pt x="7" y="0"/>
                  </a:moveTo>
                  <a:lnTo>
                    <a:pt x="7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7" y="140"/>
                  </a:lnTo>
                  <a:lnTo>
                    <a:pt x="37" y="140"/>
                  </a:lnTo>
                  <a:lnTo>
                    <a:pt x="36" y="145"/>
                  </a:lnTo>
                  <a:lnTo>
                    <a:pt x="33" y="151"/>
                  </a:lnTo>
                  <a:lnTo>
                    <a:pt x="29" y="155"/>
                  </a:lnTo>
                  <a:lnTo>
                    <a:pt x="23" y="159"/>
                  </a:lnTo>
                  <a:lnTo>
                    <a:pt x="23" y="15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6" name="Freeform 92"/>
            <p:cNvSpPr>
              <a:spLocks/>
            </p:cNvSpPr>
            <p:nvPr/>
          </p:nvSpPr>
          <p:spPr bwMode="auto">
            <a:xfrm>
              <a:off x="3478213" y="5083175"/>
              <a:ext cx="79375" cy="252413"/>
            </a:xfrm>
            <a:custGeom>
              <a:avLst/>
              <a:gdLst>
                <a:gd name="T0" fmla="*/ 7 w 50"/>
                <a:gd name="T1" fmla="*/ 0 h 159"/>
                <a:gd name="T2" fmla="*/ 7 w 50"/>
                <a:gd name="T3" fmla="*/ 0 h 159"/>
                <a:gd name="T4" fmla="*/ 50 w 50"/>
                <a:gd name="T5" fmla="*/ 0 h 159"/>
                <a:gd name="T6" fmla="*/ 50 w 50"/>
                <a:gd name="T7" fmla="*/ 0 h 159"/>
                <a:gd name="T8" fmla="*/ 33 w 50"/>
                <a:gd name="T9" fmla="*/ 140 h 159"/>
                <a:gd name="T10" fmla="*/ 33 w 50"/>
                <a:gd name="T11" fmla="*/ 140 h 159"/>
                <a:gd name="T12" fmla="*/ 32 w 50"/>
                <a:gd name="T13" fmla="*/ 145 h 159"/>
                <a:gd name="T14" fmla="*/ 29 w 50"/>
                <a:gd name="T15" fmla="*/ 151 h 159"/>
                <a:gd name="T16" fmla="*/ 25 w 50"/>
                <a:gd name="T17" fmla="*/ 155 h 159"/>
                <a:gd name="T18" fmla="*/ 19 w 50"/>
                <a:gd name="T19" fmla="*/ 159 h 159"/>
                <a:gd name="T20" fmla="*/ 19 w 50"/>
                <a:gd name="T21" fmla="*/ 159 h 159"/>
                <a:gd name="T22" fmla="*/ 0 w 50"/>
                <a:gd name="T23" fmla="*/ 88 h 159"/>
                <a:gd name="T24" fmla="*/ 0 w 50"/>
                <a:gd name="T25" fmla="*/ 88 h 159"/>
                <a:gd name="T26" fmla="*/ 7 w 50"/>
                <a:gd name="T27" fmla="*/ 0 h 159"/>
                <a:gd name="T28" fmla="*/ 7 w 5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59">
                  <a:moveTo>
                    <a:pt x="7" y="0"/>
                  </a:moveTo>
                  <a:lnTo>
                    <a:pt x="7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2" y="145"/>
                  </a:lnTo>
                  <a:lnTo>
                    <a:pt x="29" y="151"/>
                  </a:lnTo>
                  <a:lnTo>
                    <a:pt x="25" y="155"/>
                  </a:lnTo>
                  <a:lnTo>
                    <a:pt x="19" y="159"/>
                  </a:lnTo>
                  <a:lnTo>
                    <a:pt x="19" y="15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7" name="Freeform 93"/>
            <p:cNvSpPr>
              <a:spLocks/>
            </p:cNvSpPr>
            <p:nvPr/>
          </p:nvSpPr>
          <p:spPr bwMode="auto">
            <a:xfrm>
              <a:off x="3484563" y="5083175"/>
              <a:ext cx="73025" cy="252413"/>
            </a:xfrm>
            <a:custGeom>
              <a:avLst/>
              <a:gdLst>
                <a:gd name="T0" fmla="*/ 7 w 46"/>
                <a:gd name="T1" fmla="*/ 0 h 159"/>
                <a:gd name="T2" fmla="*/ 7 w 46"/>
                <a:gd name="T3" fmla="*/ 0 h 159"/>
                <a:gd name="T4" fmla="*/ 46 w 46"/>
                <a:gd name="T5" fmla="*/ 0 h 159"/>
                <a:gd name="T6" fmla="*/ 46 w 46"/>
                <a:gd name="T7" fmla="*/ 0 h 159"/>
                <a:gd name="T8" fmla="*/ 29 w 46"/>
                <a:gd name="T9" fmla="*/ 140 h 159"/>
                <a:gd name="T10" fmla="*/ 29 w 46"/>
                <a:gd name="T11" fmla="*/ 140 h 159"/>
                <a:gd name="T12" fmla="*/ 28 w 46"/>
                <a:gd name="T13" fmla="*/ 145 h 159"/>
                <a:gd name="T14" fmla="*/ 25 w 46"/>
                <a:gd name="T15" fmla="*/ 151 h 159"/>
                <a:gd name="T16" fmla="*/ 21 w 46"/>
                <a:gd name="T17" fmla="*/ 155 h 159"/>
                <a:gd name="T18" fmla="*/ 17 w 46"/>
                <a:gd name="T19" fmla="*/ 159 h 159"/>
                <a:gd name="T20" fmla="*/ 17 w 46"/>
                <a:gd name="T21" fmla="*/ 159 h 159"/>
                <a:gd name="T22" fmla="*/ 0 w 46"/>
                <a:gd name="T23" fmla="*/ 87 h 159"/>
                <a:gd name="T24" fmla="*/ 0 w 46"/>
                <a:gd name="T25" fmla="*/ 87 h 159"/>
                <a:gd name="T26" fmla="*/ 7 w 46"/>
                <a:gd name="T27" fmla="*/ 0 h 159"/>
                <a:gd name="T28" fmla="*/ 7 w 4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59">
                  <a:moveTo>
                    <a:pt x="7" y="0"/>
                  </a:moveTo>
                  <a:lnTo>
                    <a:pt x="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8" y="145"/>
                  </a:lnTo>
                  <a:lnTo>
                    <a:pt x="25" y="151"/>
                  </a:lnTo>
                  <a:lnTo>
                    <a:pt x="21" y="155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8" name="Freeform 94"/>
            <p:cNvSpPr>
              <a:spLocks/>
            </p:cNvSpPr>
            <p:nvPr/>
          </p:nvSpPr>
          <p:spPr bwMode="auto">
            <a:xfrm>
              <a:off x="3492501" y="5083175"/>
              <a:ext cx="65088" cy="252413"/>
            </a:xfrm>
            <a:custGeom>
              <a:avLst/>
              <a:gdLst>
                <a:gd name="T0" fmla="*/ 6 w 41"/>
                <a:gd name="T1" fmla="*/ 0 h 159"/>
                <a:gd name="T2" fmla="*/ 6 w 41"/>
                <a:gd name="T3" fmla="*/ 0 h 159"/>
                <a:gd name="T4" fmla="*/ 41 w 41"/>
                <a:gd name="T5" fmla="*/ 0 h 159"/>
                <a:gd name="T6" fmla="*/ 41 w 41"/>
                <a:gd name="T7" fmla="*/ 0 h 159"/>
                <a:gd name="T8" fmla="*/ 24 w 41"/>
                <a:gd name="T9" fmla="*/ 140 h 159"/>
                <a:gd name="T10" fmla="*/ 24 w 41"/>
                <a:gd name="T11" fmla="*/ 140 h 159"/>
                <a:gd name="T12" fmla="*/ 23 w 41"/>
                <a:gd name="T13" fmla="*/ 145 h 159"/>
                <a:gd name="T14" fmla="*/ 20 w 41"/>
                <a:gd name="T15" fmla="*/ 151 h 159"/>
                <a:gd name="T16" fmla="*/ 16 w 41"/>
                <a:gd name="T17" fmla="*/ 155 h 159"/>
                <a:gd name="T18" fmla="*/ 12 w 41"/>
                <a:gd name="T19" fmla="*/ 159 h 159"/>
                <a:gd name="T20" fmla="*/ 12 w 41"/>
                <a:gd name="T21" fmla="*/ 159 h 159"/>
                <a:gd name="T22" fmla="*/ 0 w 41"/>
                <a:gd name="T23" fmla="*/ 86 h 159"/>
                <a:gd name="T24" fmla="*/ 0 w 41"/>
                <a:gd name="T25" fmla="*/ 86 h 159"/>
                <a:gd name="T26" fmla="*/ 6 w 41"/>
                <a:gd name="T27" fmla="*/ 0 h 159"/>
                <a:gd name="T28" fmla="*/ 6 w 41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159">
                  <a:moveTo>
                    <a:pt x="6" y="0"/>
                  </a:moveTo>
                  <a:lnTo>
                    <a:pt x="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24" y="140"/>
                  </a:lnTo>
                  <a:lnTo>
                    <a:pt x="24" y="140"/>
                  </a:lnTo>
                  <a:lnTo>
                    <a:pt x="23" y="145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9" name="Freeform 95"/>
            <p:cNvSpPr>
              <a:spLocks/>
            </p:cNvSpPr>
            <p:nvPr/>
          </p:nvSpPr>
          <p:spPr bwMode="auto">
            <a:xfrm>
              <a:off x="3495676" y="5083175"/>
              <a:ext cx="61913" cy="252413"/>
            </a:xfrm>
            <a:custGeom>
              <a:avLst/>
              <a:gdLst>
                <a:gd name="T0" fmla="*/ 8 w 39"/>
                <a:gd name="T1" fmla="*/ 0 h 159"/>
                <a:gd name="T2" fmla="*/ 8 w 39"/>
                <a:gd name="T3" fmla="*/ 0 h 159"/>
                <a:gd name="T4" fmla="*/ 39 w 39"/>
                <a:gd name="T5" fmla="*/ 0 h 159"/>
                <a:gd name="T6" fmla="*/ 39 w 39"/>
                <a:gd name="T7" fmla="*/ 0 h 159"/>
                <a:gd name="T8" fmla="*/ 22 w 39"/>
                <a:gd name="T9" fmla="*/ 140 h 159"/>
                <a:gd name="T10" fmla="*/ 22 w 39"/>
                <a:gd name="T11" fmla="*/ 140 h 159"/>
                <a:gd name="T12" fmla="*/ 21 w 39"/>
                <a:gd name="T13" fmla="*/ 145 h 159"/>
                <a:gd name="T14" fmla="*/ 18 w 39"/>
                <a:gd name="T15" fmla="*/ 151 h 159"/>
                <a:gd name="T16" fmla="*/ 14 w 39"/>
                <a:gd name="T17" fmla="*/ 155 h 159"/>
                <a:gd name="T18" fmla="*/ 10 w 39"/>
                <a:gd name="T19" fmla="*/ 159 h 159"/>
                <a:gd name="T20" fmla="*/ 10 w 39"/>
                <a:gd name="T21" fmla="*/ 159 h 159"/>
                <a:gd name="T22" fmla="*/ 0 w 39"/>
                <a:gd name="T23" fmla="*/ 84 h 159"/>
                <a:gd name="T24" fmla="*/ 0 w 39"/>
                <a:gd name="T25" fmla="*/ 84 h 159"/>
                <a:gd name="T26" fmla="*/ 8 w 39"/>
                <a:gd name="T27" fmla="*/ 0 h 159"/>
                <a:gd name="T28" fmla="*/ 8 w 3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159">
                  <a:moveTo>
                    <a:pt x="8" y="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1" y="145"/>
                  </a:lnTo>
                  <a:lnTo>
                    <a:pt x="18" y="151"/>
                  </a:lnTo>
                  <a:lnTo>
                    <a:pt x="14" y="155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0" name="Freeform 96"/>
            <p:cNvSpPr>
              <a:spLocks/>
            </p:cNvSpPr>
            <p:nvPr/>
          </p:nvSpPr>
          <p:spPr bwMode="auto">
            <a:xfrm>
              <a:off x="3502026" y="5083175"/>
              <a:ext cx="55563" cy="252413"/>
            </a:xfrm>
            <a:custGeom>
              <a:avLst/>
              <a:gdLst>
                <a:gd name="T0" fmla="*/ 8 w 35"/>
                <a:gd name="T1" fmla="*/ 0 h 159"/>
                <a:gd name="T2" fmla="*/ 8 w 35"/>
                <a:gd name="T3" fmla="*/ 0 h 159"/>
                <a:gd name="T4" fmla="*/ 35 w 35"/>
                <a:gd name="T5" fmla="*/ 0 h 159"/>
                <a:gd name="T6" fmla="*/ 35 w 35"/>
                <a:gd name="T7" fmla="*/ 0 h 159"/>
                <a:gd name="T8" fmla="*/ 18 w 35"/>
                <a:gd name="T9" fmla="*/ 140 h 159"/>
                <a:gd name="T10" fmla="*/ 18 w 35"/>
                <a:gd name="T11" fmla="*/ 140 h 159"/>
                <a:gd name="T12" fmla="*/ 17 w 35"/>
                <a:gd name="T13" fmla="*/ 145 h 159"/>
                <a:gd name="T14" fmla="*/ 14 w 35"/>
                <a:gd name="T15" fmla="*/ 151 h 159"/>
                <a:gd name="T16" fmla="*/ 11 w 35"/>
                <a:gd name="T17" fmla="*/ 155 h 159"/>
                <a:gd name="T18" fmla="*/ 7 w 35"/>
                <a:gd name="T19" fmla="*/ 159 h 159"/>
                <a:gd name="T20" fmla="*/ 7 w 35"/>
                <a:gd name="T21" fmla="*/ 159 h 159"/>
                <a:gd name="T22" fmla="*/ 0 w 35"/>
                <a:gd name="T23" fmla="*/ 84 h 159"/>
                <a:gd name="T24" fmla="*/ 0 w 35"/>
                <a:gd name="T25" fmla="*/ 84 h 159"/>
                <a:gd name="T26" fmla="*/ 8 w 35"/>
                <a:gd name="T27" fmla="*/ 0 h 159"/>
                <a:gd name="T28" fmla="*/ 8 w 3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159">
                  <a:moveTo>
                    <a:pt x="8" y="0"/>
                  </a:moveTo>
                  <a:lnTo>
                    <a:pt x="8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18" y="140"/>
                  </a:lnTo>
                  <a:lnTo>
                    <a:pt x="18" y="140"/>
                  </a:lnTo>
                  <a:lnTo>
                    <a:pt x="17" y="145"/>
                  </a:lnTo>
                  <a:lnTo>
                    <a:pt x="14" y="151"/>
                  </a:lnTo>
                  <a:lnTo>
                    <a:pt x="11" y="155"/>
                  </a:lnTo>
                  <a:lnTo>
                    <a:pt x="7" y="159"/>
                  </a:lnTo>
                  <a:lnTo>
                    <a:pt x="7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1" name="Freeform 97"/>
            <p:cNvSpPr>
              <a:spLocks/>
            </p:cNvSpPr>
            <p:nvPr/>
          </p:nvSpPr>
          <p:spPr bwMode="auto">
            <a:xfrm>
              <a:off x="3508376" y="5083175"/>
              <a:ext cx="49213" cy="249238"/>
            </a:xfrm>
            <a:custGeom>
              <a:avLst/>
              <a:gdLst>
                <a:gd name="T0" fmla="*/ 7 w 31"/>
                <a:gd name="T1" fmla="*/ 0 h 157"/>
                <a:gd name="T2" fmla="*/ 7 w 31"/>
                <a:gd name="T3" fmla="*/ 0 h 157"/>
                <a:gd name="T4" fmla="*/ 31 w 31"/>
                <a:gd name="T5" fmla="*/ 0 h 157"/>
                <a:gd name="T6" fmla="*/ 31 w 31"/>
                <a:gd name="T7" fmla="*/ 0 h 157"/>
                <a:gd name="T8" fmla="*/ 14 w 31"/>
                <a:gd name="T9" fmla="*/ 140 h 157"/>
                <a:gd name="T10" fmla="*/ 14 w 31"/>
                <a:gd name="T11" fmla="*/ 140 h 157"/>
                <a:gd name="T12" fmla="*/ 13 w 31"/>
                <a:gd name="T13" fmla="*/ 145 h 157"/>
                <a:gd name="T14" fmla="*/ 10 w 31"/>
                <a:gd name="T15" fmla="*/ 151 h 157"/>
                <a:gd name="T16" fmla="*/ 7 w 31"/>
                <a:gd name="T17" fmla="*/ 155 h 157"/>
                <a:gd name="T18" fmla="*/ 3 w 31"/>
                <a:gd name="T19" fmla="*/ 157 h 157"/>
                <a:gd name="T20" fmla="*/ 3 w 31"/>
                <a:gd name="T21" fmla="*/ 157 h 157"/>
                <a:gd name="T22" fmla="*/ 0 w 31"/>
                <a:gd name="T23" fmla="*/ 83 h 157"/>
                <a:gd name="T24" fmla="*/ 0 w 31"/>
                <a:gd name="T25" fmla="*/ 83 h 157"/>
                <a:gd name="T26" fmla="*/ 7 w 31"/>
                <a:gd name="T27" fmla="*/ 0 h 157"/>
                <a:gd name="T28" fmla="*/ 7 w 31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157">
                  <a:moveTo>
                    <a:pt x="7" y="0"/>
                  </a:moveTo>
                  <a:lnTo>
                    <a:pt x="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3" y="145"/>
                  </a:lnTo>
                  <a:lnTo>
                    <a:pt x="10" y="151"/>
                  </a:lnTo>
                  <a:lnTo>
                    <a:pt x="7" y="155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2" name="Freeform 98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8 w 28"/>
                <a:gd name="T1" fmla="*/ 0 h 157"/>
                <a:gd name="T2" fmla="*/ 8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7 w 28"/>
                <a:gd name="T15" fmla="*/ 151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1 w 28"/>
                <a:gd name="T23" fmla="*/ 82 h 157"/>
                <a:gd name="T24" fmla="*/ 1 w 28"/>
                <a:gd name="T25" fmla="*/ 82 h 157"/>
                <a:gd name="T26" fmla="*/ 8 w 28"/>
                <a:gd name="T27" fmla="*/ 0 h 157"/>
                <a:gd name="T28" fmla="*/ 8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8" y="0"/>
                  </a:moveTo>
                  <a:lnTo>
                    <a:pt x="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7" y="151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3" name="Freeform 99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12 w 28"/>
                <a:gd name="T1" fmla="*/ 0 h 157"/>
                <a:gd name="T2" fmla="*/ 12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8 w 28"/>
                <a:gd name="T15" fmla="*/ 149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5 w 28"/>
                <a:gd name="T23" fmla="*/ 80 h 157"/>
                <a:gd name="T24" fmla="*/ 5 w 28"/>
                <a:gd name="T25" fmla="*/ 80 h 157"/>
                <a:gd name="T26" fmla="*/ 12 w 28"/>
                <a:gd name="T27" fmla="*/ 0 h 157"/>
                <a:gd name="T28" fmla="*/ 12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12" y="0"/>
                  </a:moveTo>
                  <a:lnTo>
                    <a:pt x="1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9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4" name="Freeform 100"/>
            <p:cNvSpPr>
              <a:spLocks/>
            </p:cNvSpPr>
            <p:nvPr/>
          </p:nvSpPr>
          <p:spPr bwMode="auto">
            <a:xfrm>
              <a:off x="3514726" y="5083175"/>
              <a:ext cx="42863" cy="249238"/>
            </a:xfrm>
            <a:custGeom>
              <a:avLst/>
              <a:gdLst>
                <a:gd name="T0" fmla="*/ 15 w 27"/>
                <a:gd name="T1" fmla="*/ 0 h 157"/>
                <a:gd name="T2" fmla="*/ 27 w 27"/>
                <a:gd name="T3" fmla="*/ 0 h 157"/>
                <a:gd name="T4" fmla="*/ 10 w 27"/>
                <a:gd name="T5" fmla="*/ 140 h 157"/>
                <a:gd name="T6" fmla="*/ 10 w 27"/>
                <a:gd name="T7" fmla="*/ 140 h 157"/>
                <a:gd name="T8" fmla="*/ 9 w 27"/>
                <a:gd name="T9" fmla="*/ 145 h 157"/>
                <a:gd name="T10" fmla="*/ 7 w 27"/>
                <a:gd name="T11" fmla="*/ 149 h 157"/>
                <a:gd name="T12" fmla="*/ 3 w 27"/>
                <a:gd name="T13" fmla="*/ 153 h 157"/>
                <a:gd name="T14" fmla="*/ 0 w 27"/>
                <a:gd name="T15" fmla="*/ 157 h 157"/>
                <a:gd name="T16" fmla="*/ 15 w 27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57">
                  <a:moveTo>
                    <a:pt x="15" y="0"/>
                  </a:moveTo>
                  <a:lnTo>
                    <a:pt x="27" y="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49"/>
                  </a:lnTo>
                  <a:lnTo>
                    <a:pt x="3" y="153"/>
                  </a:lnTo>
                  <a:lnTo>
                    <a:pt x="0" y="15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5" name="Freeform 108"/>
            <p:cNvSpPr>
              <a:spLocks/>
            </p:cNvSpPr>
            <p:nvPr/>
          </p:nvSpPr>
          <p:spPr bwMode="auto">
            <a:xfrm>
              <a:off x="2687638" y="4930775"/>
              <a:ext cx="47625" cy="55563"/>
            </a:xfrm>
            <a:custGeom>
              <a:avLst/>
              <a:gdLst>
                <a:gd name="T0" fmla="*/ 30 w 30"/>
                <a:gd name="T1" fmla="*/ 2 h 35"/>
                <a:gd name="T2" fmla="*/ 30 w 30"/>
                <a:gd name="T3" fmla="*/ 2 h 35"/>
                <a:gd name="T4" fmla="*/ 27 w 30"/>
                <a:gd name="T5" fmla="*/ 14 h 35"/>
                <a:gd name="T6" fmla="*/ 23 w 30"/>
                <a:gd name="T7" fmla="*/ 30 h 35"/>
                <a:gd name="T8" fmla="*/ 23 w 30"/>
                <a:gd name="T9" fmla="*/ 30 h 35"/>
                <a:gd name="T10" fmla="*/ 20 w 30"/>
                <a:gd name="T11" fmla="*/ 34 h 35"/>
                <a:gd name="T12" fmla="*/ 19 w 30"/>
                <a:gd name="T13" fmla="*/ 35 h 35"/>
                <a:gd name="T14" fmla="*/ 16 w 30"/>
                <a:gd name="T15" fmla="*/ 34 h 35"/>
                <a:gd name="T16" fmla="*/ 14 w 30"/>
                <a:gd name="T17" fmla="*/ 31 h 35"/>
                <a:gd name="T18" fmla="*/ 11 w 30"/>
                <a:gd name="T19" fmla="*/ 26 h 35"/>
                <a:gd name="T20" fmla="*/ 0 w 30"/>
                <a:gd name="T21" fmla="*/ 7 h 35"/>
                <a:gd name="T22" fmla="*/ 0 w 30"/>
                <a:gd name="T23" fmla="*/ 7 h 35"/>
                <a:gd name="T24" fmla="*/ 3 w 30"/>
                <a:gd name="T25" fmla="*/ 6 h 35"/>
                <a:gd name="T26" fmla="*/ 8 w 30"/>
                <a:gd name="T27" fmla="*/ 2 h 35"/>
                <a:gd name="T28" fmla="*/ 12 w 30"/>
                <a:gd name="T29" fmla="*/ 0 h 35"/>
                <a:gd name="T30" fmla="*/ 18 w 30"/>
                <a:gd name="T31" fmla="*/ 0 h 35"/>
                <a:gd name="T32" fmla="*/ 23 w 30"/>
                <a:gd name="T33" fmla="*/ 0 h 35"/>
                <a:gd name="T34" fmla="*/ 30 w 30"/>
                <a:gd name="T35" fmla="*/ 2 h 35"/>
                <a:gd name="T36" fmla="*/ 30 w 30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5">
                  <a:moveTo>
                    <a:pt x="30" y="2"/>
                  </a:moveTo>
                  <a:lnTo>
                    <a:pt x="30" y="2"/>
                  </a:lnTo>
                  <a:lnTo>
                    <a:pt x="27" y="14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34"/>
                  </a:lnTo>
                  <a:lnTo>
                    <a:pt x="19" y="35"/>
                  </a:lnTo>
                  <a:lnTo>
                    <a:pt x="16" y="34"/>
                  </a:lnTo>
                  <a:lnTo>
                    <a:pt x="14" y="31"/>
                  </a:lnTo>
                  <a:lnTo>
                    <a:pt x="1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5" name="组合 215"/>
          <p:cNvGrpSpPr/>
          <p:nvPr/>
        </p:nvGrpSpPr>
        <p:grpSpPr>
          <a:xfrm>
            <a:off x="1917590" y="2951136"/>
            <a:ext cx="112509" cy="333117"/>
            <a:chOff x="2555876" y="4340225"/>
            <a:chExt cx="203200" cy="601663"/>
          </a:xfrm>
          <a:solidFill>
            <a:schemeClr val="accent1"/>
          </a:solidFill>
        </p:grpSpPr>
        <p:sp>
          <p:nvSpPr>
            <p:cNvPr id="217" name="Freeform 105"/>
            <p:cNvSpPr>
              <a:spLocks/>
            </p:cNvSpPr>
            <p:nvPr/>
          </p:nvSpPr>
          <p:spPr bwMode="auto">
            <a:xfrm>
              <a:off x="2582863" y="4424363"/>
              <a:ext cx="176213" cy="517525"/>
            </a:xfrm>
            <a:custGeom>
              <a:avLst/>
              <a:gdLst>
                <a:gd name="T0" fmla="*/ 35 w 111"/>
                <a:gd name="T1" fmla="*/ 266 h 326"/>
                <a:gd name="T2" fmla="*/ 66 w 111"/>
                <a:gd name="T3" fmla="*/ 326 h 326"/>
                <a:gd name="T4" fmla="*/ 94 w 111"/>
                <a:gd name="T5" fmla="*/ 322 h 326"/>
                <a:gd name="T6" fmla="*/ 111 w 111"/>
                <a:gd name="T7" fmla="*/ 256 h 326"/>
                <a:gd name="T8" fmla="*/ 76 w 111"/>
                <a:gd name="T9" fmla="*/ 0 h 326"/>
                <a:gd name="T10" fmla="*/ 0 w 111"/>
                <a:gd name="T11" fmla="*/ 11 h 326"/>
                <a:gd name="T12" fmla="*/ 35 w 111"/>
                <a:gd name="T13" fmla="*/ 26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26">
                  <a:moveTo>
                    <a:pt x="35" y="266"/>
                  </a:moveTo>
                  <a:lnTo>
                    <a:pt x="66" y="326"/>
                  </a:lnTo>
                  <a:lnTo>
                    <a:pt x="94" y="322"/>
                  </a:lnTo>
                  <a:lnTo>
                    <a:pt x="111" y="256"/>
                  </a:lnTo>
                  <a:lnTo>
                    <a:pt x="76" y="0"/>
                  </a:lnTo>
                  <a:lnTo>
                    <a:pt x="0" y="11"/>
                  </a:lnTo>
                  <a:lnTo>
                    <a:pt x="35" y="26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8" name="Freeform 106"/>
            <p:cNvSpPr>
              <a:spLocks/>
            </p:cNvSpPr>
            <p:nvPr/>
          </p:nvSpPr>
          <p:spPr bwMode="auto">
            <a:xfrm>
              <a:off x="2576513" y="4340225"/>
              <a:ext cx="127000" cy="146050"/>
            </a:xfrm>
            <a:custGeom>
              <a:avLst/>
              <a:gdLst>
                <a:gd name="T0" fmla="*/ 4 w 80"/>
                <a:gd name="T1" fmla="*/ 59 h 92"/>
                <a:gd name="T2" fmla="*/ 4 w 80"/>
                <a:gd name="T3" fmla="*/ 59 h 92"/>
                <a:gd name="T4" fmla="*/ 5 w 80"/>
                <a:gd name="T5" fmla="*/ 66 h 92"/>
                <a:gd name="T6" fmla="*/ 9 w 80"/>
                <a:gd name="T7" fmla="*/ 73 h 92"/>
                <a:gd name="T8" fmla="*/ 13 w 80"/>
                <a:gd name="T9" fmla="*/ 80 h 92"/>
                <a:gd name="T10" fmla="*/ 19 w 80"/>
                <a:gd name="T11" fmla="*/ 84 h 92"/>
                <a:gd name="T12" fmla="*/ 24 w 80"/>
                <a:gd name="T13" fmla="*/ 88 h 92"/>
                <a:gd name="T14" fmla="*/ 31 w 80"/>
                <a:gd name="T15" fmla="*/ 91 h 92"/>
                <a:gd name="T16" fmla="*/ 39 w 80"/>
                <a:gd name="T17" fmla="*/ 92 h 92"/>
                <a:gd name="T18" fmla="*/ 46 w 80"/>
                <a:gd name="T19" fmla="*/ 92 h 92"/>
                <a:gd name="T20" fmla="*/ 47 w 80"/>
                <a:gd name="T21" fmla="*/ 92 h 92"/>
                <a:gd name="T22" fmla="*/ 47 w 80"/>
                <a:gd name="T23" fmla="*/ 92 h 92"/>
                <a:gd name="T24" fmla="*/ 55 w 80"/>
                <a:gd name="T25" fmla="*/ 89 h 92"/>
                <a:gd name="T26" fmla="*/ 62 w 80"/>
                <a:gd name="T27" fmla="*/ 87 h 92"/>
                <a:gd name="T28" fmla="*/ 67 w 80"/>
                <a:gd name="T29" fmla="*/ 82 h 92"/>
                <a:gd name="T30" fmla="*/ 71 w 80"/>
                <a:gd name="T31" fmla="*/ 77 h 92"/>
                <a:gd name="T32" fmla="*/ 75 w 80"/>
                <a:gd name="T33" fmla="*/ 70 h 92"/>
                <a:gd name="T34" fmla="*/ 78 w 80"/>
                <a:gd name="T35" fmla="*/ 64 h 92"/>
                <a:gd name="T36" fmla="*/ 80 w 80"/>
                <a:gd name="T37" fmla="*/ 57 h 92"/>
                <a:gd name="T38" fmla="*/ 80 w 80"/>
                <a:gd name="T39" fmla="*/ 49 h 92"/>
                <a:gd name="T40" fmla="*/ 75 w 80"/>
                <a:gd name="T41" fmla="*/ 15 h 92"/>
                <a:gd name="T42" fmla="*/ 75 w 80"/>
                <a:gd name="T43" fmla="*/ 15 h 92"/>
                <a:gd name="T44" fmla="*/ 73 w 80"/>
                <a:gd name="T45" fmla="*/ 8 h 92"/>
                <a:gd name="T46" fmla="*/ 70 w 80"/>
                <a:gd name="T47" fmla="*/ 4 h 92"/>
                <a:gd name="T48" fmla="*/ 66 w 80"/>
                <a:gd name="T49" fmla="*/ 1 h 92"/>
                <a:gd name="T50" fmla="*/ 62 w 80"/>
                <a:gd name="T51" fmla="*/ 0 h 92"/>
                <a:gd name="T52" fmla="*/ 50 w 80"/>
                <a:gd name="T53" fmla="*/ 1 h 92"/>
                <a:gd name="T54" fmla="*/ 35 w 80"/>
                <a:gd name="T55" fmla="*/ 3 h 92"/>
                <a:gd name="T56" fmla="*/ 35 w 80"/>
                <a:gd name="T57" fmla="*/ 3 h 92"/>
                <a:gd name="T58" fmla="*/ 35 w 80"/>
                <a:gd name="T59" fmla="*/ 3 h 92"/>
                <a:gd name="T60" fmla="*/ 20 w 80"/>
                <a:gd name="T61" fmla="*/ 5 h 92"/>
                <a:gd name="T62" fmla="*/ 8 w 80"/>
                <a:gd name="T63" fmla="*/ 7 h 92"/>
                <a:gd name="T64" fmla="*/ 4 w 80"/>
                <a:gd name="T65" fmla="*/ 9 h 92"/>
                <a:gd name="T66" fmla="*/ 1 w 80"/>
                <a:gd name="T67" fmla="*/ 13 h 92"/>
                <a:gd name="T68" fmla="*/ 0 w 80"/>
                <a:gd name="T69" fmla="*/ 17 h 92"/>
                <a:gd name="T70" fmla="*/ 0 w 80"/>
                <a:gd name="T71" fmla="*/ 24 h 92"/>
                <a:gd name="T72" fmla="*/ 4 w 80"/>
                <a:gd name="T73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92">
                  <a:moveTo>
                    <a:pt x="4" y="59"/>
                  </a:moveTo>
                  <a:lnTo>
                    <a:pt x="4" y="59"/>
                  </a:lnTo>
                  <a:lnTo>
                    <a:pt x="5" y="66"/>
                  </a:lnTo>
                  <a:lnTo>
                    <a:pt x="9" y="73"/>
                  </a:lnTo>
                  <a:lnTo>
                    <a:pt x="13" y="80"/>
                  </a:lnTo>
                  <a:lnTo>
                    <a:pt x="19" y="84"/>
                  </a:lnTo>
                  <a:lnTo>
                    <a:pt x="24" y="88"/>
                  </a:lnTo>
                  <a:lnTo>
                    <a:pt x="31" y="91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67" y="82"/>
                  </a:lnTo>
                  <a:lnTo>
                    <a:pt x="71" y="77"/>
                  </a:lnTo>
                  <a:lnTo>
                    <a:pt x="75" y="70"/>
                  </a:lnTo>
                  <a:lnTo>
                    <a:pt x="78" y="64"/>
                  </a:lnTo>
                  <a:lnTo>
                    <a:pt x="80" y="57"/>
                  </a:lnTo>
                  <a:lnTo>
                    <a:pt x="80" y="49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3" y="8"/>
                  </a:lnTo>
                  <a:lnTo>
                    <a:pt x="70" y="4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0" y="5"/>
                  </a:lnTo>
                  <a:lnTo>
                    <a:pt x="8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5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9" name="Freeform 107"/>
            <p:cNvSpPr>
              <a:spLocks/>
            </p:cNvSpPr>
            <p:nvPr/>
          </p:nvSpPr>
          <p:spPr bwMode="auto">
            <a:xfrm>
              <a:off x="2571751" y="4389438"/>
              <a:ext cx="150813" cy="144463"/>
            </a:xfrm>
            <a:custGeom>
              <a:avLst/>
              <a:gdLst>
                <a:gd name="T0" fmla="*/ 11 w 95"/>
                <a:gd name="T1" fmla="*/ 91 h 91"/>
                <a:gd name="T2" fmla="*/ 95 w 95"/>
                <a:gd name="T3" fmla="*/ 80 h 91"/>
                <a:gd name="T4" fmla="*/ 84 w 95"/>
                <a:gd name="T5" fmla="*/ 0 h 91"/>
                <a:gd name="T6" fmla="*/ 0 w 95"/>
                <a:gd name="T7" fmla="*/ 11 h 91"/>
                <a:gd name="T8" fmla="*/ 11 w 95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1">
                  <a:moveTo>
                    <a:pt x="11" y="91"/>
                  </a:moveTo>
                  <a:lnTo>
                    <a:pt x="95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0" name="Freeform 109"/>
            <p:cNvSpPr>
              <a:spLocks/>
            </p:cNvSpPr>
            <p:nvPr/>
          </p:nvSpPr>
          <p:spPr bwMode="auto">
            <a:xfrm>
              <a:off x="2555876" y="4430713"/>
              <a:ext cx="44450" cy="260350"/>
            </a:xfrm>
            <a:custGeom>
              <a:avLst/>
              <a:gdLst>
                <a:gd name="T0" fmla="*/ 21 w 28"/>
                <a:gd name="T1" fmla="*/ 0 h 164"/>
                <a:gd name="T2" fmla="*/ 21 w 28"/>
                <a:gd name="T3" fmla="*/ 0 h 164"/>
                <a:gd name="T4" fmla="*/ 11 w 28"/>
                <a:gd name="T5" fmla="*/ 7 h 164"/>
                <a:gd name="T6" fmla="*/ 5 w 28"/>
                <a:gd name="T7" fmla="*/ 13 h 164"/>
                <a:gd name="T8" fmla="*/ 2 w 28"/>
                <a:gd name="T9" fmla="*/ 17 h 164"/>
                <a:gd name="T10" fmla="*/ 0 w 28"/>
                <a:gd name="T11" fmla="*/ 20 h 164"/>
                <a:gd name="T12" fmla="*/ 0 w 28"/>
                <a:gd name="T13" fmla="*/ 20 h 164"/>
                <a:gd name="T14" fmla="*/ 3 w 28"/>
                <a:gd name="T15" fmla="*/ 44 h 164"/>
                <a:gd name="T16" fmla="*/ 9 w 28"/>
                <a:gd name="T17" fmla="*/ 90 h 164"/>
                <a:gd name="T18" fmla="*/ 18 w 28"/>
                <a:gd name="T19" fmla="*/ 154 h 164"/>
                <a:gd name="T20" fmla="*/ 18 w 28"/>
                <a:gd name="T21" fmla="*/ 154 h 164"/>
                <a:gd name="T22" fmla="*/ 17 w 28"/>
                <a:gd name="T23" fmla="*/ 155 h 164"/>
                <a:gd name="T24" fmla="*/ 18 w 28"/>
                <a:gd name="T25" fmla="*/ 160 h 164"/>
                <a:gd name="T26" fmla="*/ 19 w 28"/>
                <a:gd name="T27" fmla="*/ 161 h 164"/>
                <a:gd name="T28" fmla="*/ 21 w 28"/>
                <a:gd name="T29" fmla="*/ 162 h 164"/>
                <a:gd name="T30" fmla="*/ 23 w 28"/>
                <a:gd name="T31" fmla="*/ 164 h 164"/>
                <a:gd name="T32" fmla="*/ 28 w 28"/>
                <a:gd name="T33" fmla="*/ 164 h 164"/>
                <a:gd name="T34" fmla="*/ 13 w 28"/>
                <a:gd name="T35" fmla="*/ 58 h 164"/>
                <a:gd name="T36" fmla="*/ 19 w 28"/>
                <a:gd name="T37" fmla="*/ 44 h 164"/>
                <a:gd name="T38" fmla="*/ 21 w 28"/>
                <a:gd name="T39" fmla="*/ 0 h 164"/>
                <a:gd name="T40" fmla="*/ 21 w 28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164">
                  <a:moveTo>
                    <a:pt x="21" y="0"/>
                  </a:moveTo>
                  <a:lnTo>
                    <a:pt x="21" y="0"/>
                  </a:lnTo>
                  <a:lnTo>
                    <a:pt x="11" y="7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44"/>
                  </a:lnTo>
                  <a:lnTo>
                    <a:pt x="9" y="90"/>
                  </a:lnTo>
                  <a:lnTo>
                    <a:pt x="18" y="154"/>
                  </a:lnTo>
                  <a:lnTo>
                    <a:pt x="18" y="154"/>
                  </a:lnTo>
                  <a:lnTo>
                    <a:pt x="17" y="155"/>
                  </a:lnTo>
                  <a:lnTo>
                    <a:pt x="18" y="160"/>
                  </a:lnTo>
                  <a:lnTo>
                    <a:pt x="19" y="161"/>
                  </a:lnTo>
                  <a:lnTo>
                    <a:pt x="21" y="162"/>
                  </a:lnTo>
                  <a:lnTo>
                    <a:pt x="23" y="164"/>
                  </a:lnTo>
                  <a:lnTo>
                    <a:pt x="28" y="164"/>
                  </a:lnTo>
                  <a:lnTo>
                    <a:pt x="13" y="58"/>
                  </a:lnTo>
                  <a:lnTo>
                    <a:pt x="19" y="4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6" name="组合 220"/>
          <p:cNvGrpSpPr/>
          <p:nvPr/>
        </p:nvGrpSpPr>
        <p:grpSpPr>
          <a:xfrm>
            <a:off x="2174253" y="2954651"/>
            <a:ext cx="441250" cy="339270"/>
            <a:chOff x="3019426" y="4346575"/>
            <a:chExt cx="796925" cy="612776"/>
          </a:xfrm>
          <a:solidFill>
            <a:schemeClr val="accent1"/>
          </a:solidFill>
        </p:grpSpPr>
        <p:sp>
          <p:nvSpPr>
            <p:cNvPr id="222" name="Freeform 110"/>
            <p:cNvSpPr>
              <a:spLocks/>
            </p:cNvSpPr>
            <p:nvPr/>
          </p:nvSpPr>
          <p:spPr bwMode="auto">
            <a:xfrm>
              <a:off x="3040063" y="4346575"/>
              <a:ext cx="776288" cy="347663"/>
            </a:xfrm>
            <a:custGeom>
              <a:avLst/>
              <a:gdLst>
                <a:gd name="T0" fmla="*/ 247 w 489"/>
                <a:gd name="T1" fmla="*/ 219 h 219"/>
                <a:gd name="T2" fmla="*/ 489 w 489"/>
                <a:gd name="T3" fmla="*/ 110 h 219"/>
                <a:gd name="T4" fmla="*/ 240 w 489"/>
                <a:gd name="T5" fmla="*/ 0 h 219"/>
                <a:gd name="T6" fmla="*/ 0 w 489"/>
                <a:gd name="T7" fmla="*/ 107 h 219"/>
                <a:gd name="T8" fmla="*/ 247 w 489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19">
                  <a:moveTo>
                    <a:pt x="247" y="219"/>
                  </a:moveTo>
                  <a:lnTo>
                    <a:pt x="489" y="110"/>
                  </a:lnTo>
                  <a:lnTo>
                    <a:pt x="240" y="0"/>
                  </a:lnTo>
                  <a:lnTo>
                    <a:pt x="0" y="107"/>
                  </a:lnTo>
                  <a:lnTo>
                    <a:pt x="247" y="21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3" name="Rectangle 111"/>
            <p:cNvSpPr>
              <a:spLocks noChangeArrowheads="1"/>
            </p:cNvSpPr>
            <p:nvPr/>
          </p:nvSpPr>
          <p:spPr bwMode="auto">
            <a:xfrm>
              <a:off x="3049588" y="4510088"/>
              <a:ext cx="22225" cy="25558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4" name="Freeform 112"/>
            <p:cNvSpPr>
              <a:spLocks/>
            </p:cNvSpPr>
            <p:nvPr/>
          </p:nvSpPr>
          <p:spPr bwMode="auto">
            <a:xfrm>
              <a:off x="3022601" y="4735513"/>
              <a:ext cx="76200" cy="77788"/>
            </a:xfrm>
            <a:custGeom>
              <a:avLst/>
              <a:gdLst>
                <a:gd name="T0" fmla="*/ 0 w 48"/>
                <a:gd name="T1" fmla="*/ 24 h 49"/>
                <a:gd name="T2" fmla="*/ 0 w 48"/>
                <a:gd name="T3" fmla="*/ 24 h 49"/>
                <a:gd name="T4" fmla="*/ 0 w 48"/>
                <a:gd name="T5" fmla="*/ 20 h 49"/>
                <a:gd name="T6" fmla="*/ 2 w 48"/>
                <a:gd name="T7" fmla="*/ 15 h 49"/>
                <a:gd name="T8" fmla="*/ 4 w 48"/>
                <a:gd name="T9" fmla="*/ 11 h 49"/>
                <a:gd name="T10" fmla="*/ 7 w 48"/>
                <a:gd name="T11" fmla="*/ 8 h 49"/>
                <a:gd name="T12" fmla="*/ 11 w 48"/>
                <a:gd name="T13" fmla="*/ 4 h 49"/>
                <a:gd name="T14" fmla="*/ 15 w 48"/>
                <a:gd name="T15" fmla="*/ 3 h 49"/>
                <a:gd name="T16" fmla="*/ 19 w 48"/>
                <a:gd name="T17" fmla="*/ 1 h 49"/>
                <a:gd name="T18" fmla="*/ 25 w 48"/>
                <a:gd name="T19" fmla="*/ 0 h 49"/>
                <a:gd name="T20" fmla="*/ 25 w 48"/>
                <a:gd name="T21" fmla="*/ 0 h 49"/>
                <a:gd name="T22" fmla="*/ 29 w 48"/>
                <a:gd name="T23" fmla="*/ 1 h 49"/>
                <a:gd name="T24" fmla="*/ 34 w 48"/>
                <a:gd name="T25" fmla="*/ 3 h 49"/>
                <a:gd name="T26" fmla="*/ 38 w 48"/>
                <a:gd name="T27" fmla="*/ 4 h 49"/>
                <a:gd name="T28" fmla="*/ 41 w 48"/>
                <a:gd name="T29" fmla="*/ 8 h 49"/>
                <a:gd name="T30" fmla="*/ 44 w 48"/>
                <a:gd name="T31" fmla="*/ 11 h 49"/>
                <a:gd name="T32" fmla="*/ 46 w 48"/>
                <a:gd name="T33" fmla="*/ 15 h 49"/>
                <a:gd name="T34" fmla="*/ 48 w 48"/>
                <a:gd name="T35" fmla="*/ 20 h 49"/>
                <a:gd name="T36" fmla="*/ 48 w 48"/>
                <a:gd name="T37" fmla="*/ 24 h 49"/>
                <a:gd name="T38" fmla="*/ 48 w 48"/>
                <a:gd name="T39" fmla="*/ 24 h 49"/>
                <a:gd name="T40" fmla="*/ 48 w 48"/>
                <a:gd name="T41" fmla="*/ 30 h 49"/>
                <a:gd name="T42" fmla="*/ 46 w 48"/>
                <a:gd name="T43" fmla="*/ 34 h 49"/>
                <a:gd name="T44" fmla="*/ 44 w 48"/>
                <a:gd name="T45" fmla="*/ 38 h 49"/>
                <a:gd name="T46" fmla="*/ 41 w 48"/>
                <a:gd name="T47" fmla="*/ 42 h 49"/>
                <a:gd name="T48" fmla="*/ 38 w 48"/>
                <a:gd name="T49" fmla="*/ 45 h 49"/>
                <a:gd name="T50" fmla="*/ 34 w 48"/>
                <a:gd name="T51" fmla="*/ 47 h 49"/>
                <a:gd name="T52" fmla="*/ 29 w 48"/>
                <a:gd name="T53" fmla="*/ 49 h 49"/>
                <a:gd name="T54" fmla="*/ 25 w 48"/>
                <a:gd name="T55" fmla="*/ 49 h 49"/>
                <a:gd name="T56" fmla="*/ 25 w 48"/>
                <a:gd name="T57" fmla="*/ 49 h 49"/>
                <a:gd name="T58" fmla="*/ 19 w 48"/>
                <a:gd name="T59" fmla="*/ 49 h 49"/>
                <a:gd name="T60" fmla="*/ 15 w 48"/>
                <a:gd name="T61" fmla="*/ 47 h 49"/>
                <a:gd name="T62" fmla="*/ 11 w 48"/>
                <a:gd name="T63" fmla="*/ 45 h 49"/>
                <a:gd name="T64" fmla="*/ 7 w 48"/>
                <a:gd name="T65" fmla="*/ 42 h 49"/>
                <a:gd name="T66" fmla="*/ 4 w 48"/>
                <a:gd name="T67" fmla="*/ 38 h 49"/>
                <a:gd name="T68" fmla="*/ 2 w 48"/>
                <a:gd name="T69" fmla="*/ 34 h 49"/>
                <a:gd name="T70" fmla="*/ 0 w 48"/>
                <a:gd name="T71" fmla="*/ 30 h 49"/>
                <a:gd name="T72" fmla="*/ 0 w 48"/>
                <a:gd name="T73" fmla="*/ 24 h 49"/>
                <a:gd name="T74" fmla="*/ 0 w 48"/>
                <a:gd name="T7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0" y="24"/>
                  </a:moveTo>
                  <a:lnTo>
                    <a:pt x="0" y="24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4" y="3"/>
                  </a:lnTo>
                  <a:lnTo>
                    <a:pt x="38" y="4"/>
                  </a:lnTo>
                  <a:lnTo>
                    <a:pt x="41" y="8"/>
                  </a:lnTo>
                  <a:lnTo>
                    <a:pt x="44" y="11"/>
                  </a:lnTo>
                  <a:lnTo>
                    <a:pt x="46" y="15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6" y="34"/>
                  </a:lnTo>
                  <a:lnTo>
                    <a:pt x="44" y="38"/>
                  </a:lnTo>
                  <a:lnTo>
                    <a:pt x="41" y="42"/>
                  </a:lnTo>
                  <a:lnTo>
                    <a:pt x="38" y="45"/>
                  </a:lnTo>
                  <a:lnTo>
                    <a:pt x="34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19" y="49"/>
                  </a:lnTo>
                  <a:lnTo>
                    <a:pt x="15" y="47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5" name="Freeform 113"/>
            <p:cNvSpPr>
              <a:spLocks/>
            </p:cNvSpPr>
            <p:nvPr/>
          </p:nvSpPr>
          <p:spPr bwMode="auto">
            <a:xfrm>
              <a:off x="3052763" y="4778375"/>
              <a:ext cx="46038" cy="169863"/>
            </a:xfrm>
            <a:custGeom>
              <a:avLst/>
              <a:gdLst>
                <a:gd name="T0" fmla="*/ 17 w 29"/>
                <a:gd name="T1" fmla="*/ 5 h 107"/>
                <a:gd name="T2" fmla="*/ 17 w 29"/>
                <a:gd name="T3" fmla="*/ 5 h 107"/>
                <a:gd name="T4" fmla="*/ 19 w 29"/>
                <a:gd name="T5" fmla="*/ 12 h 107"/>
                <a:gd name="T6" fmla="*/ 22 w 29"/>
                <a:gd name="T7" fmla="*/ 22 h 107"/>
                <a:gd name="T8" fmla="*/ 25 w 29"/>
                <a:gd name="T9" fmla="*/ 33 h 107"/>
                <a:gd name="T10" fmla="*/ 27 w 29"/>
                <a:gd name="T11" fmla="*/ 47 h 107"/>
                <a:gd name="T12" fmla="*/ 29 w 29"/>
                <a:gd name="T13" fmla="*/ 65 h 107"/>
                <a:gd name="T14" fmla="*/ 29 w 29"/>
                <a:gd name="T15" fmla="*/ 84 h 107"/>
                <a:gd name="T16" fmla="*/ 27 w 29"/>
                <a:gd name="T17" fmla="*/ 107 h 107"/>
                <a:gd name="T18" fmla="*/ 0 w 29"/>
                <a:gd name="T19" fmla="*/ 107 h 107"/>
                <a:gd name="T20" fmla="*/ 0 w 29"/>
                <a:gd name="T21" fmla="*/ 0 h 107"/>
                <a:gd name="T22" fmla="*/ 0 w 29"/>
                <a:gd name="T23" fmla="*/ 0 h 107"/>
                <a:gd name="T24" fmla="*/ 8 w 29"/>
                <a:gd name="T25" fmla="*/ 4 h 107"/>
                <a:gd name="T26" fmla="*/ 14 w 29"/>
                <a:gd name="T27" fmla="*/ 5 h 107"/>
                <a:gd name="T28" fmla="*/ 15 w 29"/>
                <a:gd name="T29" fmla="*/ 5 h 107"/>
                <a:gd name="T30" fmla="*/ 17 w 29"/>
                <a:gd name="T31" fmla="*/ 5 h 107"/>
                <a:gd name="T32" fmla="*/ 17 w 29"/>
                <a:gd name="T33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107">
                  <a:moveTo>
                    <a:pt x="17" y="5"/>
                  </a:moveTo>
                  <a:lnTo>
                    <a:pt x="17" y="5"/>
                  </a:lnTo>
                  <a:lnTo>
                    <a:pt x="19" y="12"/>
                  </a:lnTo>
                  <a:lnTo>
                    <a:pt x="22" y="22"/>
                  </a:lnTo>
                  <a:lnTo>
                    <a:pt x="25" y="33"/>
                  </a:lnTo>
                  <a:lnTo>
                    <a:pt x="27" y="47"/>
                  </a:lnTo>
                  <a:lnTo>
                    <a:pt x="29" y="65"/>
                  </a:lnTo>
                  <a:lnTo>
                    <a:pt x="29" y="84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6" name="Freeform 114"/>
            <p:cNvSpPr>
              <a:spLocks/>
            </p:cNvSpPr>
            <p:nvPr/>
          </p:nvSpPr>
          <p:spPr bwMode="auto">
            <a:xfrm>
              <a:off x="3019426" y="4778375"/>
              <a:ext cx="46038" cy="169863"/>
            </a:xfrm>
            <a:custGeom>
              <a:avLst/>
              <a:gdLst>
                <a:gd name="T0" fmla="*/ 13 w 29"/>
                <a:gd name="T1" fmla="*/ 5 h 107"/>
                <a:gd name="T2" fmla="*/ 13 w 29"/>
                <a:gd name="T3" fmla="*/ 5 h 107"/>
                <a:gd name="T4" fmla="*/ 10 w 29"/>
                <a:gd name="T5" fmla="*/ 12 h 107"/>
                <a:gd name="T6" fmla="*/ 4 w 29"/>
                <a:gd name="T7" fmla="*/ 33 h 107"/>
                <a:gd name="T8" fmla="*/ 2 w 29"/>
                <a:gd name="T9" fmla="*/ 47 h 107"/>
                <a:gd name="T10" fmla="*/ 0 w 29"/>
                <a:gd name="T11" fmla="*/ 65 h 107"/>
                <a:gd name="T12" fmla="*/ 0 w 29"/>
                <a:gd name="T13" fmla="*/ 84 h 107"/>
                <a:gd name="T14" fmla="*/ 1 w 29"/>
                <a:gd name="T15" fmla="*/ 107 h 107"/>
                <a:gd name="T16" fmla="*/ 29 w 29"/>
                <a:gd name="T17" fmla="*/ 107 h 107"/>
                <a:gd name="T18" fmla="*/ 29 w 29"/>
                <a:gd name="T19" fmla="*/ 0 h 107"/>
                <a:gd name="T20" fmla="*/ 29 w 29"/>
                <a:gd name="T21" fmla="*/ 0 h 107"/>
                <a:gd name="T22" fmla="*/ 21 w 29"/>
                <a:gd name="T23" fmla="*/ 4 h 107"/>
                <a:gd name="T24" fmla="*/ 16 w 29"/>
                <a:gd name="T25" fmla="*/ 5 h 107"/>
                <a:gd name="T26" fmla="*/ 13 w 29"/>
                <a:gd name="T27" fmla="*/ 5 h 107"/>
                <a:gd name="T28" fmla="*/ 13 w 29"/>
                <a:gd name="T29" fmla="*/ 5 h 107"/>
                <a:gd name="T30" fmla="*/ 13 w 29"/>
                <a:gd name="T31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07">
                  <a:moveTo>
                    <a:pt x="13" y="5"/>
                  </a:moveTo>
                  <a:lnTo>
                    <a:pt x="13" y="5"/>
                  </a:lnTo>
                  <a:lnTo>
                    <a:pt x="10" y="12"/>
                  </a:lnTo>
                  <a:lnTo>
                    <a:pt x="4" y="33"/>
                  </a:lnTo>
                  <a:lnTo>
                    <a:pt x="2" y="47"/>
                  </a:lnTo>
                  <a:lnTo>
                    <a:pt x="0" y="65"/>
                  </a:lnTo>
                  <a:lnTo>
                    <a:pt x="0" y="84"/>
                  </a:lnTo>
                  <a:lnTo>
                    <a:pt x="1" y="107"/>
                  </a:lnTo>
                  <a:lnTo>
                    <a:pt x="29" y="107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7" name="Freeform 115"/>
            <p:cNvSpPr>
              <a:spLocks/>
            </p:cNvSpPr>
            <p:nvPr/>
          </p:nvSpPr>
          <p:spPr bwMode="auto">
            <a:xfrm>
              <a:off x="3211513" y="4624388"/>
              <a:ext cx="449263" cy="334963"/>
            </a:xfrm>
            <a:custGeom>
              <a:avLst/>
              <a:gdLst>
                <a:gd name="T0" fmla="*/ 0 w 283"/>
                <a:gd name="T1" fmla="*/ 0 h 211"/>
                <a:gd name="T2" fmla="*/ 0 w 283"/>
                <a:gd name="T3" fmla="*/ 0 h 211"/>
                <a:gd name="T4" fmla="*/ 63 w 283"/>
                <a:gd name="T5" fmla="*/ 29 h 211"/>
                <a:gd name="T6" fmla="*/ 143 w 283"/>
                <a:gd name="T7" fmla="*/ 67 h 211"/>
                <a:gd name="T8" fmla="*/ 143 w 283"/>
                <a:gd name="T9" fmla="*/ 67 h 211"/>
                <a:gd name="T10" fmla="*/ 221 w 283"/>
                <a:gd name="T11" fmla="*/ 29 h 211"/>
                <a:gd name="T12" fmla="*/ 283 w 283"/>
                <a:gd name="T13" fmla="*/ 0 h 211"/>
                <a:gd name="T14" fmla="*/ 283 w 283"/>
                <a:gd name="T15" fmla="*/ 163 h 211"/>
                <a:gd name="T16" fmla="*/ 283 w 283"/>
                <a:gd name="T17" fmla="*/ 163 h 211"/>
                <a:gd name="T18" fmla="*/ 277 w 283"/>
                <a:gd name="T19" fmla="*/ 170 h 211"/>
                <a:gd name="T20" fmla="*/ 267 w 283"/>
                <a:gd name="T21" fmla="*/ 177 h 211"/>
                <a:gd name="T22" fmla="*/ 259 w 283"/>
                <a:gd name="T23" fmla="*/ 182 h 211"/>
                <a:gd name="T24" fmla="*/ 250 w 283"/>
                <a:gd name="T25" fmla="*/ 188 h 211"/>
                <a:gd name="T26" fmla="*/ 229 w 283"/>
                <a:gd name="T27" fmla="*/ 196 h 211"/>
                <a:gd name="T28" fmla="*/ 209 w 283"/>
                <a:gd name="T29" fmla="*/ 201 h 211"/>
                <a:gd name="T30" fmla="*/ 190 w 283"/>
                <a:gd name="T31" fmla="*/ 205 h 211"/>
                <a:gd name="T32" fmla="*/ 172 w 283"/>
                <a:gd name="T33" fmla="*/ 208 h 211"/>
                <a:gd name="T34" fmla="*/ 147 w 283"/>
                <a:gd name="T35" fmla="*/ 211 h 211"/>
                <a:gd name="T36" fmla="*/ 147 w 283"/>
                <a:gd name="T37" fmla="*/ 211 h 211"/>
                <a:gd name="T38" fmla="*/ 147 w 283"/>
                <a:gd name="T39" fmla="*/ 211 h 211"/>
                <a:gd name="T40" fmla="*/ 143 w 283"/>
                <a:gd name="T41" fmla="*/ 211 h 211"/>
                <a:gd name="T42" fmla="*/ 143 w 283"/>
                <a:gd name="T43" fmla="*/ 211 h 211"/>
                <a:gd name="T44" fmla="*/ 139 w 283"/>
                <a:gd name="T45" fmla="*/ 211 h 211"/>
                <a:gd name="T46" fmla="*/ 139 w 283"/>
                <a:gd name="T47" fmla="*/ 211 h 211"/>
                <a:gd name="T48" fmla="*/ 139 w 283"/>
                <a:gd name="T49" fmla="*/ 211 h 211"/>
                <a:gd name="T50" fmla="*/ 113 w 283"/>
                <a:gd name="T51" fmla="*/ 208 h 211"/>
                <a:gd name="T52" fmla="*/ 94 w 283"/>
                <a:gd name="T53" fmla="*/ 205 h 211"/>
                <a:gd name="T54" fmla="*/ 75 w 283"/>
                <a:gd name="T55" fmla="*/ 201 h 211"/>
                <a:gd name="T56" fmla="*/ 55 w 283"/>
                <a:gd name="T57" fmla="*/ 196 h 211"/>
                <a:gd name="T58" fmla="*/ 36 w 283"/>
                <a:gd name="T59" fmla="*/ 188 h 211"/>
                <a:gd name="T60" fmla="*/ 26 w 283"/>
                <a:gd name="T61" fmla="*/ 182 h 211"/>
                <a:gd name="T62" fmla="*/ 17 w 283"/>
                <a:gd name="T63" fmla="*/ 177 h 211"/>
                <a:gd name="T64" fmla="*/ 9 w 283"/>
                <a:gd name="T65" fmla="*/ 170 h 211"/>
                <a:gd name="T66" fmla="*/ 0 w 283"/>
                <a:gd name="T67" fmla="*/ 163 h 211"/>
                <a:gd name="T68" fmla="*/ 0 w 283"/>
                <a:gd name="T6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211">
                  <a:moveTo>
                    <a:pt x="0" y="0"/>
                  </a:moveTo>
                  <a:lnTo>
                    <a:pt x="0" y="0"/>
                  </a:lnTo>
                  <a:lnTo>
                    <a:pt x="63" y="29"/>
                  </a:lnTo>
                  <a:lnTo>
                    <a:pt x="143" y="67"/>
                  </a:lnTo>
                  <a:lnTo>
                    <a:pt x="143" y="67"/>
                  </a:lnTo>
                  <a:lnTo>
                    <a:pt x="221" y="29"/>
                  </a:lnTo>
                  <a:lnTo>
                    <a:pt x="283" y="0"/>
                  </a:lnTo>
                  <a:lnTo>
                    <a:pt x="283" y="163"/>
                  </a:lnTo>
                  <a:lnTo>
                    <a:pt x="283" y="163"/>
                  </a:lnTo>
                  <a:lnTo>
                    <a:pt x="277" y="170"/>
                  </a:lnTo>
                  <a:lnTo>
                    <a:pt x="267" y="177"/>
                  </a:lnTo>
                  <a:lnTo>
                    <a:pt x="259" y="182"/>
                  </a:lnTo>
                  <a:lnTo>
                    <a:pt x="250" y="188"/>
                  </a:lnTo>
                  <a:lnTo>
                    <a:pt x="229" y="196"/>
                  </a:lnTo>
                  <a:lnTo>
                    <a:pt x="209" y="201"/>
                  </a:lnTo>
                  <a:lnTo>
                    <a:pt x="190" y="205"/>
                  </a:lnTo>
                  <a:lnTo>
                    <a:pt x="172" y="208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7" y="211"/>
                  </a:lnTo>
                  <a:lnTo>
                    <a:pt x="143" y="211"/>
                  </a:lnTo>
                  <a:lnTo>
                    <a:pt x="143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13" y="208"/>
                  </a:lnTo>
                  <a:lnTo>
                    <a:pt x="94" y="205"/>
                  </a:lnTo>
                  <a:lnTo>
                    <a:pt x="75" y="201"/>
                  </a:lnTo>
                  <a:lnTo>
                    <a:pt x="55" y="196"/>
                  </a:lnTo>
                  <a:lnTo>
                    <a:pt x="36" y="188"/>
                  </a:lnTo>
                  <a:lnTo>
                    <a:pt x="26" y="182"/>
                  </a:lnTo>
                  <a:lnTo>
                    <a:pt x="17" y="177"/>
                  </a:lnTo>
                  <a:lnTo>
                    <a:pt x="9" y="170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28" name="Freeform 116"/>
          <p:cNvSpPr>
            <a:spLocks noEditPoints="1"/>
          </p:cNvSpPr>
          <p:nvPr/>
        </p:nvSpPr>
        <p:spPr bwMode="auto">
          <a:xfrm>
            <a:off x="2734165" y="1776879"/>
            <a:ext cx="217109" cy="272470"/>
          </a:xfrm>
          <a:custGeom>
            <a:avLst/>
            <a:gdLst>
              <a:gd name="T0" fmla="*/ 82 w 247"/>
              <a:gd name="T1" fmla="*/ 150 h 310"/>
              <a:gd name="T2" fmla="*/ 87 w 247"/>
              <a:gd name="T3" fmla="*/ 132 h 310"/>
              <a:gd name="T4" fmla="*/ 87 w 247"/>
              <a:gd name="T5" fmla="*/ 59 h 310"/>
              <a:gd name="T6" fmla="*/ 79 w 247"/>
              <a:gd name="T7" fmla="*/ 50 h 310"/>
              <a:gd name="T8" fmla="*/ 80 w 247"/>
              <a:gd name="T9" fmla="*/ 17 h 310"/>
              <a:gd name="T10" fmla="*/ 80 w 247"/>
              <a:gd name="T11" fmla="*/ 13 h 310"/>
              <a:gd name="T12" fmla="*/ 92 w 247"/>
              <a:gd name="T13" fmla="*/ 5 h 310"/>
              <a:gd name="T14" fmla="*/ 125 w 247"/>
              <a:gd name="T15" fmla="*/ 0 h 310"/>
              <a:gd name="T16" fmla="*/ 162 w 247"/>
              <a:gd name="T17" fmla="*/ 6 h 310"/>
              <a:gd name="T18" fmla="*/ 168 w 247"/>
              <a:gd name="T19" fmla="*/ 16 h 310"/>
              <a:gd name="T20" fmla="*/ 170 w 247"/>
              <a:gd name="T21" fmla="*/ 17 h 310"/>
              <a:gd name="T22" fmla="*/ 168 w 247"/>
              <a:gd name="T23" fmla="*/ 50 h 310"/>
              <a:gd name="T24" fmla="*/ 162 w 247"/>
              <a:gd name="T25" fmla="*/ 58 h 310"/>
              <a:gd name="T26" fmla="*/ 156 w 247"/>
              <a:gd name="T27" fmla="*/ 132 h 310"/>
              <a:gd name="T28" fmla="*/ 157 w 247"/>
              <a:gd name="T29" fmla="*/ 140 h 310"/>
              <a:gd name="T30" fmla="*/ 166 w 247"/>
              <a:gd name="T31" fmla="*/ 150 h 310"/>
              <a:gd name="T32" fmla="*/ 190 w 247"/>
              <a:gd name="T33" fmla="*/ 171 h 310"/>
              <a:gd name="T34" fmla="*/ 231 w 247"/>
              <a:gd name="T35" fmla="*/ 222 h 310"/>
              <a:gd name="T36" fmla="*/ 246 w 247"/>
              <a:gd name="T37" fmla="*/ 253 h 310"/>
              <a:gd name="T38" fmla="*/ 243 w 247"/>
              <a:gd name="T39" fmla="*/ 278 h 310"/>
              <a:gd name="T40" fmla="*/ 236 w 247"/>
              <a:gd name="T41" fmla="*/ 285 h 310"/>
              <a:gd name="T42" fmla="*/ 187 w 247"/>
              <a:gd name="T43" fmla="*/ 304 h 310"/>
              <a:gd name="T44" fmla="*/ 141 w 247"/>
              <a:gd name="T45" fmla="*/ 310 h 310"/>
              <a:gd name="T46" fmla="*/ 113 w 247"/>
              <a:gd name="T47" fmla="*/ 310 h 310"/>
              <a:gd name="T48" fmla="*/ 51 w 247"/>
              <a:gd name="T49" fmla="*/ 303 h 310"/>
              <a:gd name="T50" fmla="*/ 63 w 247"/>
              <a:gd name="T51" fmla="*/ 285 h 310"/>
              <a:gd name="T52" fmla="*/ 83 w 247"/>
              <a:gd name="T53" fmla="*/ 287 h 310"/>
              <a:gd name="T54" fmla="*/ 61 w 247"/>
              <a:gd name="T55" fmla="*/ 280 h 310"/>
              <a:gd name="T56" fmla="*/ 51 w 247"/>
              <a:gd name="T57" fmla="*/ 211 h 310"/>
              <a:gd name="T58" fmla="*/ 76 w 247"/>
              <a:gd name="T59" fmla="*/ 180 h 310"/>
              <a:gd name="T60" fmla="*/ 51 w 247"/>
              <a:gd name="T61" fmla="*/ 203 h 310"/>
              <a:gd name="T62" fmla="*/ 68 w 247"/>
              <a:gd name="T63" fmla="*/ 159 h 310"/>
              <a:gd name="T64" fmla="*/ 51 w 247"/>
              <a:gd name="T65" fmla="*/ 303 h 310"/>
              <a:gd name="T66" fmla="*/ 30 w 247"/>
              <a:gd name="T67" fmla="*/ 296 h 310"/>
              <a:gd name="T68" fmla="*/ 11 w 247"/>
              <a:gd name="T69" fmla="*/ 285 h 310"/>
              <a:gd name="T70" fmla="*/ 2 w 247"/>
              <a:gd name="T71" fmla="*/ 270 h 310"/>
              <a:gd name="T72" fmla="*/ 3 w 247"/>
              <a:gd name="T73" fmla="*/ 251 h 310"/>
              <a:gd name="T74" fmla="*/ 27 w 247"/>
              <a:gd name="T75" fmla="*/ 205 h 310"/>
              <a:gd name="T76" fmla="*/ 51 w 247"/>
              <a:gd name="T77" fmla="*/ 203 h 310"/>
              <a:gd name="T78" fmla="*/ 27 w 247"/>
              <a:gd name="T79" fmla="*/ 228 h 310"/>
              <a:gd name="T80" fmla="*/ 18 w 247"/>
              <a:gd name="T81" fmla="*/ 249 h 310"/>
              <a:gd name="T82" fmla="*/ 18 w 247"/>
              <a:gd name="T83" fmla="*/ 261 h 310"/>
              <a:gd name="T84" fmla="*/ 27 w 247"/>
              <a:gd name="T85" fmla="*/ 273 h 310"/>
              <a:gd name="T86" fmla="*/ 51 w 247"/>
              <a:gd name="T87" fmla="*/ 303 h 310"/>
              <a:gd name="T88" fmla="*/ 51 w 247"/>
              <a:gd name="T89" fmla="*/ 211 h 310"/>
              <a:gd name="T90" fmla="*/ 34 w 247"/>
              <a:gd name="T91" fmla="*/ 243 h 310"/>
              <a:gd name="T92" fmla="*/ 36 w 247"/>
              <a:gd name="T93" fmla="*/ 259 h 310"/>
              <a:gd name="T94" fmla="*/ 51 w 247"/>
              <a:gd name="T95" fmla="*/ 27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7" h="310">
                <a:moveTo>
                  <a:pt x="80" y="150"/>
                </a:moveTo>
                <a:lnTo>
                  <a:pt x="80" y="150"/>
                </a:lnTo>
                <a:lnTo>
                  <a:pt x="82" y="150"/>
                </a:lnTo>
                <a:lnTo>
                  <a:pt x="84" y="146"/>
                </a:lnTo>
                <a:lnTo>
                  <a:pt x="86" y="140"/>
                </a:lnTo>
                <a:lnTo>
                  <a:pt x="87" y="132"/>
                </a:lnTo>
                <a:lnTo>
                  <a:pt x="87" y="132"/>
                </a:lnTo>
                <a:lnTo>
                  <a:pt x="87" y="59"/>
                </a:lnTo>
                <a:lnTo>
                  <a:pt x="87" y="59"/>
                </a:lnTo>
                <a:lnTo>
                  <a:pt x="82" y="55"/>
                </a:lnTo>
                <a:lnTo>
                  <a:pt x="80" y="50"/>
                </a:lnTo>
                <a:lnTo>
                  <a:pt x="79" y="50"/>
                </a:lnTo>
                <a:lnTo>
                  <a:pt x="79" y="17"/>
                </a:lnTo>
                <a:lnTo>
                  <a:pt x="80" y="17"/>
                </a:lnTo>
                <a:lnTo>
                  <a:pt x="80" y="17"/>
                </a:lnTo>
                <a:lnTo>
                  <a:pt x="80" y="16"/>
                </a:lnTo>
                <a:lnTo>
                  <a:pt x="80" y="16"/>
                </a:lnTo>
                <a:lnTo>
                  <a:pt x="80" y="13"/>
                </a:lnTo>
                <a:lnTo>
                  <a:pt x="83" y="10"/>
                </a:lnTo>
                <a:lnTo>
                  <a:pt x="87" y="6"/>
                </a:lnTo>
                <a:lnTo>
                  <a:pt x="92" y="5"/>
                </a:lnTo>
                <a:lnTo>
                  <a:pt x="107" y="1"/>
                </a:lnTo>
                <a:lnTo>
                  <a:pt x="125" y="0"/>
                </a:lnTo>
                <a:lnTo>
                  <a:pt x="125" y="0"/>
                </a:lnTo>
                <a:lnTo>
                  <a:pt x="141" y="1"/>
                </a:lnTo>
                <a:lnTo>
                  <a:pt x="156" y="5"/>
                </a:lnTo>
                <a:lnTo>
                  <a:pt x="162" y="6"/>
                </a:lnTo>
                <a:lnTo>
                  <a:pt x="166" y="10"/>
                </a:lnTo>
                <a:lnTo>
                  <a:pt x="168" y="13"/>
                </a:lnTo>
                <a:lnTo>
                  <a:pt x="168" y="16"/>
                </a:lnTo>
                <a:lnTo>
                  <a:pt x="168" y="16"/>
                </a:lnTo>
                <a:lnTo>
                  <a:pt x="168" y="17"/>
                </a:lnTo>
                <a:lnTo>
                  <a:pt x="170" y="17"/>
                </a:lnTo>
                <a:lnTo>
                  <a:pt x="170" y="50"/>
                </a:lnTo>
                <a:lnTo>
                  <a:pt x="168" y="50"/>
                </a:lnTo>
                <a:lnTo>
                  <a:pt x="168" y="50"/>
                </a:lnTo>
                <a:lnTo>
                  <a:pt x="168" y="52"/>
                </a:lnTo>
                <a:lnTo>
                  <a:pt x="166" y="55"/>
                </a:lnTo>
                <a:lnTo>
                  <a:pt x="162" y="58"/>
                </a:lnTo>
                <a:lnTo>
                  <a:pt x="156" y="59"/>
                </a:lnTo>
                <a:lnTo>
                  <a:pt x="156" y="59"/>
                </a:lnTo>
                <a:lnTo>
                  <a:pt x="156" y="132"/>
                </a:lnTo>
                <a:lnTo>
                  <a:pt x="156" y="132"/>
                </a:lnTo>
                <a:lnTo>
                  <a:pt x="156" y="136"/>
                </a:lnTo>
                <a:lnTo>
                  <a:pt x="157" y="140"/>
                </a:lnTo>
                <a:lnTo>
                  <a:pt x="160" y="146"/>
                </a:lnTo>
                <a:lnTo>
                  <a:pt x="164" y="150"/>
                </a:lnTo>
                <a:lnTo>
                  <a:pt x="166" y="150"/>
                </a:lnTo>
                <a:lnTo>
                  <a:pt x="166" y="150"/>
                </a:lnTo>
                <a:lnTo>
                  <a:pt x="175" y="158"/>
                </a:lnTo>
                <a:lnTo>
                  <a:pt x="190" y="171"/>
                </a:lnTo>
                <a:lnTo>
                  <a:pt x="206" y="189"/>
                </a:lnTo>
                <a:lnTo>
                  <a:pt x="222" y="211"/>
                </a:lnTo>
                <a:lnTo>
                  <a:pt x="231" y="222"/>
                </a:lnTo>
                <a:lnTo>
                  <a:pt x="236" y="232"/>
                </a:lnTo>
                <a:lnTo>
                  <a:pt x="241" y="243"/>
                </a:lnTo>
                <a:lnTo>
                  <a:pt x="246" y="253"/>
                </a:lnTo>
                <a:lnTo>
                  <a:pt x="247" y="262"/>
                </a:lnTo>
                <a:lnTo>
                  <a:pt x="246" y="272"/>
                </a:lnTo>
                <a:lnTo>
                  <a:pt x="243" y="278"/>
                </a:lnTo>
                <a:lnTo>
                  <a:pt x="240" y="282"/>
                </a:lnTo>
                <a:lnTo>
                  <a:pt x="236" y="285"/>
                </a:lnTo>
                <a:lnTo>
                  <a:pt x="236" y="285"/>
                </a:lnTo>
                <a:lnTo>
                  <a:pt x="221" y="293"/>
                </a:lnTo>
                <a:lnTo>
                  <a:pt x="205" y="300"/>
                </a:lnTo>
                <a:lnTo>
                  <a:pt x="187" y="304"/>
                </a:lnTo>
                <a:lnTo>
                  <a:pt x="171" y="307"/>
                </a:lnTo>
                <a:lnTo>
                  <a:pt x="155" y="310"/>
                </a:lnTo>
                <a:lnTo>
                  <a:pt x="141" y="310"/>
                </a:lnTo>
                <a:lnTo>
                  <a:pt x="124" y="310"/>
                </a:lnTo>
                <a:lnTo>
                  <a:pt x="124" y="310"/>
                </a:lnTo>
                <a:lnTo>
                  <a:pt x="113" y="310"/>
                </a:lnTo>
                <a:lnTo>
                  <a:pt x="95" y="310"/>
                </a:lnTo>
                <a:lnTo>
                  <a:pt x="74" y="307"/>
                </a:lnTo>
                <a:lnTo>
                  <a:pt x="51" y="303"/>
                </a:lnTo>
                <a:lnTo>
                  <a:pt x="51" y="282"/>
                </a:lnTo>
                <a:lnTo>
                  <a:pt x="51" y="282"/>
                </a:lnTo>
                <a:lnTo>
                  <a:pt x="63" y="285"/>
                </a:lnTo>
                <a:lnTo>
                  <a:pt x="72" y="287"/>
                </a:lnTo>
                <a:lnTo>
                  <a:pt x="83" y="287"/>
                </a:lnTo>
                <a:lnTo>
                  <a:pt x="83" y="287"/>
                </a:lnTo>
                <a:lnTo>
                  <a:pt x="83" y="287"/>
                </a:lnTo>
                <a:lnTo>
                  <a:pt x="72" y="284"/>
                </a:lnTo>
                <a:lnTo>
                  <a:pt x="61" y="280"/>
                </a:lnTo>
                <a:lnTo>
                  <a:pt x="51" y="274"/>
                </a:lnTo>
                <a:lnTo>
                  <a:pt x="51" y="211"/>
                </a:lnTo>
                <a:lnTo>
                  <a:pt x="51" y="211"/>
                </a:lnTo>
                <a:lnTo>
                  <a:pt x="60" y="199"/>
                </a:lnTo>
                <a:lnTo>
                  <a:pt x="68" y="189"/>
                </a:lnTo>
                <a:lnTo>
                  <a:pt x="76" y="180"/>
                </a:lnTo>
                <a:lnTo>
                  <a:pt x="76" y="180"/>
                </a:lnTo>
                <a:lnTo>
                  <a:pt x="68" y="186"/>
                </a:lnTo>
                <a:lnTo>
                  <a:pt x="51" y="203"/>
                </a:lnTo>
                <a:lnTo>
                  <a:pt x="51" y="178"/>
                </a:lnTo>
                <a:lnTo>
                  <a:pt x="51" y="178"/>
                </a:lnTo>
                <a:lnTo>
                  <a:pt x="68" y="159"/>
                </a:lnTo>
                <a:lnTo>
                  <a:pt x="80" y="150"/>
                </a:lnTo>
                <a:lnTo>
                  <a:pt x="80" y="150"/>
                </a:lnTo>
                <a:close/>
                <a:moveTo>
                  <a:pt x="51" y="303"/>
                </a:moveTo>
                <a:lnTo>
                  <a:pt x="51" y="303"/>
                </a:lnTo>
                <a:lnTo>
                  <a:pt x="40" y="299"/>
                </a:lnTo>
                <a:lnTo>
                  <a:pt x="30" y="296"/>
                </a:lnTo>
                <a:lnTo>
                  <a:pt x="21" y="291"/>
                </a:lnTo>
                <a:lnTo>
                  <a:pt x="11" y="285"/>
                </a:lnTo>
                <a:lnTo>
                  <a:pt x="11" y="285"/>
                </a:lnTo>
                <a:lnTo>
                  <a:pt x="6" y="281"/>
                </a:lnTo>
                <a:lnTo>
                  <a:pt x="3" y="276"/>
                </a:lnTo>
                <a:lnTo>
                  <a:pt x="2" y="270"/>
                </a:lnTo>
                <a:lnTo>
                  <a:pt x="0" y="265"/>
                </a:lnTo>
                <a:lnTo>
                  <a:pt x="0" y="258"/>
                </a:lnTo>
                <a:lnTo>
                  <a:pt x="3" y="251"/>
                </a:lnTo>
                <a:lnTo>
                  <a:pt x="9" y="236"/>
                </a:lnTo>
                <a:lnTo>
                  <a:pt x="17" y="222"/>
                </a:lnTo>
                <a:lnTo>
                  <a:pt x="27" y="205"/>
                </a:lnTo>
                <a:lnTo>
                  <a:pt x="38" y="192"/>
                </a:lnTo>
                <a:lnTo>
                  <a:pt x="51" y="178"/>
                </a:lnTo>
                <a:lnTo>
                  <a:pt x="51" y="203"/>
                </a:lnTo>
                <a:lnTo>
                  <a:pt x="51" y="203"/>
                </a:lnTo>
                <a:lnTo>
                  <a:pt x="38" y="215"/>
                </a:lnTo>
                <a:lnTo>
                  <a:pt x="27" y="228"/>
                </a:lnTo>
                <a:lnTo>
                  <a:pt x="23" y="235"/>
                </a:lnTo>
                <a:lnTo>
                  <a:pt x="21" y="242"/>
                </a:lnTo>
                <a:lnTo>
                  <a:pt x="18" y="249"/>
                </a:lnTo>
                <a:lnTo>
                  <a:pt x="18" y="255"/>
                </a:lnTo>
                <a:lnTo>
                  <a:pt x="18" y="255"/>
                </a:lnTo>
                <a:lnTo>
                  <a:pt x="18" y="261"/>
                </a:lnTo>
                <a:lnTo>
                  <a:pt x="21" y="266"/>
                </a:lnTo>
                <a:lnTo>
                  <a:pt x="23" y="270"/>
                </a:lnTo>
                <a:lnTo>
                  <a:pt x="27" y="273"/>
                </a:lnTo>
                <a:lnTo>
                  <a:pt x="38" y="278"/>
                </a:lnTo>
                <a:lnTo>
                  <a:pt x="51" y="282"/>
                </a:lnTo>
                <a:lnTo>
                  <a:pt x="51" y="303"/>
                </a:lnTo>
                <a:lnTo>
                  <a:pt x="51" y="303"/>
                </a:lnTo>
                <a:close/>
                <a:moveTo>
                  <a:pt x="51" y="211"/>
                </a:moveTo>
                <a:lnTo>
                  <a:pt x="51" y="211"/>
                </a:lnTo>
                <a:lnTo>
                  <a:pt x="44" y="222"/>
                </a:lnTo>
                <a:lnTo>
                  <a:pt x="38" y="232"/>
                </a:lnTo>
                <a:lnTo>
                  <a:pt x="34" y="243"/>
                </a:lnTo>
                <a:lnTo>
                  <a:pt x="33" y="253"/>
                </a:lnTo>
                <a:lnTo>
                  <a:pt x="33" y="253"/>
                </a:lnTo>
                <a:lnTo>
                  <a:pt x="36" y="259"/>
                </a:lnTo>
                <a:lnTo>
                  <a:pt x="38" y="265"/>
                </a:lnTo>
                <a:lnTo>
                  <a:pt x="44" y="270"/>
                </a:lnTo>
                <a:lnTo>
                  <a:pt x="51" y="274"/>
                </a:lnTo>
                <a:lnTo>
                  <a:pt x="51" y="21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" name="组合 228"/>
          <p:cNvGrpSpPr/>
          <p:nvPr/>
        </p:nvGrpSpPr>
        <p:grpSpPr>
          <a:xfrm>
            <a:off x="1167817" y="1684592"/>
            <a:ext cx="224141" cy="338390"/>
            <a:chOff x="1201738" y="2052638"/>
            <a:chExt cx="404813" cy="611188"/>
          </a:xfrm>
          <a:solidFill>
            <a:schemeClr val="accent1"/>
          </a:solidFill>
        </p:grpSpPr>
        <p:sp>
          <p:nvSpPr>
            <p:cNvPr id="230" name="Freeform 117"/>
            <p:cNvSpPr>
              <a:spLocks/>
            </p:cNvSpPr>
            <p:nvPr/>
          </p:nvSpPr>
          <p:spPr bwMode="auto">
            <a:xfrm>
              <a:off x="1325563" y="2101850"/>
              <a:ext cx="139700" cy="139700"/>
            </a:xfrm>
            <a:custGeom>
              <a:avLst/>
              <a:gdLst>
                <a:gd name="T0" fmla="*/ 88 w 88"/>
                <a:gd name="T1" fmla="*/ 44 h 88"/>
                <a:gd name="T2" fmla="*/ 88 w 88"/>
                <a:gd name="T3" fmla="*/ 44 h 88"/>
                <a:gd name="T4" fmla="*/ 86 w 88"/>
                <a:gd name="T5" fmla="*/ 36 h 88"/>
                <a:gd name="T6" fmla="*/ 83 w 88"/>
                <a:gd name="T7" fmla="*/ 27 h 88"/>
                <a:gd name="T8" fmla="*/ 79 w 88"/>
                <a:gd name="T9" fmla="*/ 19 h 88"/>
                <a:gd name="T10" fmla="*/ 74 w 88"/>
                <a:gd name="T11" fmla="*/ 13 h 88"/>
                <a:gd name="T12" fmla="*/ 67 w 88"/>
                <a:gd name="T13" fmla="*/ 7 h 88"/>
                <a:gd name="T14" fmla="*/ 60 w 88"/>
                <a:gd name="T15" fmla="*/ 3 h 88"/>
                <a:gd name="T16" fmla="*/ 52 w 88"/>
                <a:gd name="T17" fmla="*/ 0 h 88"/>
                <a:gd name="T18" fmla="*/ 43 w 88"/>
                <a:gd name="T19" fmla="*/ 0 h 88"/>
                <a:gd name="T20" fmla="*/ 43 w 88"/>
                <a:gd name="T21" fmla="*/ 0 h 88"/>
                <a:gd name="T22" fmla="*/ 35 w 88"/>
                <a:gd name="T23" fmla="*/ 0 h 88"/>
                <a:gd name="T24" fmla="*/ 27 w 88"/>
                <a:gd name="T25" fmla="*/ 3 h 88"/>
                <a:gd name="T26" fmla="*/ 18 w 88"/>
                <a:gd name="T27" fmla="*/ 7 h 88"/>
                <a:gd name="T28" fmla="*/ 12 w 88"/>
                <a:gd name="T29" fmla="*/ 13 h 88"/>
                <a:gd name="T30" fmla="*/ 6 w 88"/>
                <a:gd name="T31" fmla="*/ 19 h 88"/>
                <a:gd name="T32" fmla="*/ 2 w 88"/>
                <a:gd name="T33" fmla="*/ 27 h 88"/>
                <a:gd name="T34" fmla="*/ 0 w 88"/>
                <a:gd name="T35" fmla="*/ 36 h 88"/>
                <a:gd name="T36" fmla="*/ 0 w 88"/>
                <a:gd name="T37" fmla="*/ 44 h 88"/>
                <a:gd name="T38" fmla="*/ 0 w 88"/>
                <a:gd name="T39" fmla="*/ 44 h 88"/>
                <a:gd name="T40" fmla="*/ 0 w 88"/>
                <a:gd name="T41" fmla="*/ 53 h 88"/>
                <a:gd name="T42" fmla="*/ 2 w 88"/>
                <a:gd name="T43" fmla="*/ 61 h 88"/>
                <a:gd name="T44" fmla="*/ 6 w 88"/>
                <a:gd name="T45" fmla="*/ 68 h 88"/>
                <a:gd name="T46" fmla="*/ 12 w 88"/>
                <a:gd name="T47" fmla="*/ 75 h 88"/>
                <a:gd name="T48" fmla="*/ 18 w 88"/>
                <a:gd name="T49" fmla="*/ 80 h 88"/>
                <a:gd name="T50" fmla="*/ 27 w 88"/>
                <a:gd name="T51" fmla="*/ 84 h 88"/>
                <a:gd name="T52" fmla="*/ 35 w 88"/>
                <a:gd name="T53" fmla="*/ 87 h 88"/>
                <a:gd name="T54" fmla="*/ 43 w 88"/>
                <a:gd name="T55" fmla="*/ 88 h 88"/>
                <a:gd name="T56" fmla="*/ 43 w 88"/>
                <a:gd name="T57" fmla="*/ 88 h 88"/>
                <a:gd name="T58" fmla="*/ 52 w 88"/>
                <a:gd name="T59" fmla="*/ 87 h 88"/>
                <a:gd name="T60" fmla="*/ 60 w 88"/>
                <a:gd name="T61" fmla="*/ 84 h 88"/>
                <a:gd name="T62" fmla="*/ 67 w 88"/>
                <a:gd name="T63" fmla="*/ 80 h 88"/>
                <a:gd name="T64" fmla="*/ 74 w 88"/>
                <a:gd name="T65" fmla="*/ 75 h 88"/>
                <a:gd name="T66" fmla="*/ 79 w 88"/>
                <a:gd name="T67" fmla="*/ 68 h 88"/>
                <a:gd name="T68" fmla="*/ 83 w 88"/>
                <a:gd name="T69" fmla="*/ 61 h 88"/>
                <a:gd name="T70" fmla="*/ 86 w 88"/>
                <a:gd name="T71" fmla="*/ 53 h 88"/>
                <a:gd name="T72" fmla="*/ 88 w 88"/>
                <a:gd name="T73" fmla="*/ 44 h 88"/>
                <a:gd name="T74" fmla="*/ 88 w 88"/>
                <a:gd name="T75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lnTo>
                    <a:pt x="88" y="44"/>
                  </a:lnTo>
                  <a:lnTo>
                    <a:pt x="86" y="36"/>
                  </a:lnTo>
                  <a:lnTo>
                    <a:pt x="83" y="27"/>
                  </a:lnTo>
                  <a:lnTo>
                    <a:pt x="79" y="19"/>
                  </a:lnTo>
                  <a:lnTo>
                    <a:pt x="74" y="13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7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2" y="27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6" y="68"/>
                  </a:lnTo>
                  <a:lnTo>
                    <a:pt x="12" y="75"/>
                  </a:lnTo>
                  <a:lnTo>
                    <a:pt x="18" y="80"/>
                  </a:lnTo>
                  <a:lnTo>
                    <a:pt x="27" y="84"/>
                  </a:lnTo>
                  <a:lnTo>
                    <a:pt x="35" y="87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52" y="87"/>
                  </a:lnTo>
                  <a:lnTo>
                    <a:pt x="60" y="84"/>
                  </a:lnTo>
                  <a:lnTo>
                    <a:pt x="67" y="80"/>
                  </a:lnTo>
                  <a:lnTo>
                    <a:pt x="74" y="75"/>
                  </a:lnTo>
                  <a:lnTo>
                    <a:pt x="79" y="68"/>
                  </a:lnTo>
                  <a:lnTo>
                    <a:pt x="83" y="61"/>
                  </a:lnTo>
                  <a:lnTo>
                    <a:pt x="86" y="53"/>
                  </a:lnTo>
                  <a:lnTo>
                    <a:pt x="88" y="44"/>
                  </a:lnTo>
                  <a:lnTo>
                    <a:pt x="88" y="4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1" name="Freeform 118"/>
            <p:cNvSpPr>
              <a:spLocks/>
            </p:cNvSpPr>
            <p:nvPr/>
          </p:nvSpPr>
          <p:spPr bwMode="auto">
            <a:xfrm>
              <a:off x="1201738" y="2205038"/>
              <a:ext cx="212725" cy="458788"/>
            </a:xfrm>
            <a:custGeom>
              <a:avLst/>
              <a:gdLst>
                <a:gd name="T0" fmla="*/ 134 w 134"/>
                <a:gd name="T1" fmla="*/ 7 h 289"/>
                <a:gd name="T2" fmla="*/ 134 w 134"/>
                <a:gd name="T3" fmla="*/ 7 h 289"/>
                <a:gd name="T4" fmla="*/ 88 w 134"/>
                <a:gd name="T5" fmla="*/ 129 h 289"/>
                <a:gd name="T6" fmla="*/ 42 w 134"/>
                <a:gd name="T7" fmla="*/ 248 h 289"/>
                <a:gd name="T8" fmla="*/ 42 w 134"/>
                <a:gd name="T9" fmla="*/ 248 h 289"/>
                <a:gd name="T10" fmla="*/ 22 w 134"/>
                <a:gd name="T11" fmla="*/ 268 h 289"/>
                <a:gd name="T12" fmla="*/ 8 w 134"/>
                <a:gd name="T13" fmla="*/ 282 h 289"/>
                <a:gd name="T14" fmla="*/ 3 w 134"/>
                <a:gd name="T15" fmla="*/ 286 h 289"/>
                <a:gd name="T16" fmla="*/ 0 w 134"/>
                <a:gd name="T17" fmla="*/ 289 h 289"/>
                <a:gd name="T18" fmla="*/ 0 w 134"/>
                <a:gd name="T19" fmla="*/ 289 h 289"/>
                <a:gd name="T20" fmla="*/ 3 w 134"/>
                <a:gd name="T21" fmla="*/ 275 h 289"/>
                <a:gd name="T22" fmla="*/ 15 w 134"/>
                <a:gd name="T23" fmla="*/ 243 h 289"/>
                <a:gd name="T24" fmla="*/ 50 w 134"/>
                <a:gd name="T25" fmla="*/ 144 h 289"/>
                <a:gd name="T26" fmla="*/ 105 w 134"/>
                <a:gd name="T27" fmla="*/ 0 h 289"/>
                <a:gd name="T28" fmla="*/ 134 w 134"/>
                <a:gd name="T29" fmla="*/ 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289">
                  <a:moveTo>
                    <a:pt x="134" y="7"/>
                  </a:moveTo>
                  <a:lnTo>
                    <a:pt x="134" y="7"/>
                  </a:lnTo>
                  <a:lnTo>
                    <a:pt x="88" y="129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22" y="268"/>
                  </a:lnTo>
                  <a:lnTo>
                    <a:pt x="8" y="282"/>
                  </a:lnTo>
                  <a:lnTo>
                    <a:pt x="3" y="28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" y="275"/>
                  </a:lnTo>
                  <a:lnTo>
                    <a:pt x="15" y="243"/>
                  </a:lnTo>
                  <a:lnTo>
                    <a:pt x="50" y="144"/>
                  </a:lnTo>
                  <a:lnTo>
                    <a:pt x="105" y="0"/>
                  </a:lnTo>
                  <a:lnTo>
                    <a:pt x="134" y="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2" name="Freeform 119"/>
            <p:cNvSpPr>
              <a:spLocks/>
            </p:cNvSpPr>
            <p:nvPr/>
          </p:nvSpPr>
          <p:spPr bwMode="auto">
            <a:xfrm>
              <a:off x="1371601" y="2205038"/>
              <a:ext cx="234950" cy="449263"/>
            </a:xfrm>
            <a:custGeom>
              <a:avLst/>
              <a:gdLst>
                <a:gd name="T0" fmla="*/ 2 w 148"/>
                <a:gd name="T1" fmla="*/ 13 h 283"/>
                <a:gd name="T2" fmla="*/ 109 w 148"/>
                <a:gd name="T3" fmla="*/ 244 h 283"/>
                <a:gd name="T4" fmla="*/ 148 w 148"/>
                <a:gd name="T5" fmla="*/ 283 h 283"/>
                <a:gd name="T6" fmla="*/ 137 w 148"/>
                <a:gd name="T7" fmla="*/ 229 h 283"/>
                <a:gd name="T8" fmla="*/ 33 w 148"/>
                <a:gd name="T9" fmla="*/ 0 h 283"/>
                <a:gd name="T10" fmla="*/ 0 w 148"/>
                <a:gd name="T11" fmla="*/ 10 h 283"/>
                <a:gd name="T12" fmla="*/ 2 w 148"/>
                <a:gd name="T13" fmla="*/ 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83">
                  <a:moveTo>
                    <a:pt x="2" y="13"/>
                  </a:moveTo>
                  <a:lnTo>
                    <a:pt x="109" y="244"/>
                  </a:lnTo>
                  <a:lnTo>
                    <a:pt x="148" y="283"/>
                  </a:lnTo>
                  <a:lnTo>
                    <a:pt x="137" y="229"/>
                  </a:lnTo>
                  <a:lnTo>
                    <a:pt x="33" y="0"/>
                  </a:lnTo>
                  <a:lnTo>
                    <a:pt x="0" y="10"/>
                  </a:lnTo>
                  <a:lnTo>
                    <a:pt x="2" y="1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3" name="Freeform 120"/>
            <p:cNvSpPr>
              <a:spLocks/>
            </p:cNvSpPr>
            <p:nvPr/>
          </p:nvSpPr>
          <p:spPr bwMode="auto">
            <a:xfrm>
              <a:off x="1376363" y="2052638"/>
              <a:ext cx="25400" cy="77788"/>
            </a:xfrm>
            <a:custGeom>
              <a:avLst/>
              <a:gdLst>
                <a:gd name="T0" fmla="*/ 0 w 16"/>
                <a:gd name="T1" fmla="*/ 41 h 49"/>
                <a:gd name="T2" fmla="*/ 0 w 16"/>
                <a:gd name="T3" fmla="*/ 41 h 49"/>
                <a:gd name="T4" fmla="*/ 0 w 16"/>
                <a:gd name="T5" fmla="*/ 44 h 49"/>
                <a:gd name="T6" fmla="*/ 3 w 16"/>
                <a:gd name="T7" fmla="*/ 46 h 49"/>
                <a:gd name="T8" fmla="*/ 4 w 16"/>
                <a:gd name="T9" fmla="*/ 48 h 49"/>
                <a:gd name="T10" fmla="*/ 8 w 16"/>
                <a:gd name="T11" fmla="*/ 49 h 49"/>
                <a:gd name="T12" fmla="*/ 8 w 16"/>
                <a:gd name="T13" fmla="*/ 49 h 49"/>
                <a:gd name="T14" fmla="*/ 11 w 16"/>
                <a:gd name="T15" fmla="*/ 48 h 49"/>
                <a:gd name="T16" fmla="*/ 14 w 16"/>
                <a:gd name="T17" fmla="*/ 46 h 49"/>
                <a:gd name="T18" fmla="*/ 15 w 16"/>
                <a:gd name="T19" fmla="*/ 44 h 49"/>
                <a:gd name="T20" fmla="*/ 16 w 16"/>
                <a:gd name="T21" fmla="*/ 41 h 49"/>
                <a:gd name="T22" fmla="*/ 16 w 16"/>
                <a:gd name="T23" fmla="*/ 8 h 49"/>
                <a:gd name="T24" fmla="*/ 16 w 16"/>
                <a:gd name="T25" fmla="*/ 8 h 49"/>
                <a:gd name="T26" fmla="*/ 15 w 16"/>
                <a:gd name="T27" fmla="*/ 6 h 49"/>
                <a:gd name="T28" fmla="*/ 14 w 16"/>
                <a:gd name="T29" fmla="*/ 3 h 49"/>
                <a:gd name="T30" fmla="*/ 11 w 16"/>
                <a:gd name="T31" fmla="*/ 0 h 49"/>
                <a:gd name="T32" fmla="*/ 8 w 16"/>
                <a:gd name="T33" fmla="*/ 0 h 49"/>
                <a:gd name="T34" fmla="*/ 8 w 16"/>
                <a:gd name="T35" fmla="*/ 0 h 49"/>
                <a:gd name="T36" fmla="*/ 4 w 16"/>
                <a:gd name="T37" fmla="*/ 0 h 49"/>
                <a:gd name="T38" fmla="*/ 3 w 16"/>
                <a:gd name="T39" fmla="*/ 3 h 49"/>
                <a:gd name="T40" fmla="*/ 0 w 16"/>
                <a:gd name="T41" fmla="*/ 6 h 49"/>
                <a:gd name="T42" fmla="*/ 0 w 16"/>
                <a:gd name="T43" fmla="*/ 8 h 49"/>
                <a:gd name="T44" fmla="*/ 0 w 16"/>
                <a:gd name="T45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49">
                  <a:moveTo>
                    <a:pt x="0" y="41"/>
                  </a:moveTo>
                  <a:lnTo>
                    <a:pt x="0" y="41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4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8" name="组合 233"/>
          <p:cNvGrpSpPr/>
          <p:nvPr/>
        </p:nvGrpSpPr>
        <p:grpSpPr>
          <a:xfrm>
            <a:off x="1671475" y="1496499"/>
            <a:ext cx="333135" cy="333117"/>
            <a:chOff x="2111376" y="1712913"/>
            <a:chExt cx="601663" cy="601663"/>
          </a:xfrm>
          <a:solidFill>
            <a:schemeClr val="accent1"/>
          </a:solidFill>
        </p:grpSpPr>
        <p:sp>
          <p:nvSpPr>
            <p:cNvPr id="235" name="Freeform 121"/>
            <p:cNvSpPr>
              <a:spLocks noEditPoints="1"/>
            </p:cNvSpPr>
            <p:nvPr/>
          </p:nvSpPr>
          <p:spPr bwMode="auto">
            <a:xfrm>
              <a:off x="2300288" y="1712913"/>
              <a:ext cx="223838" cy="601663"/>
            </a:xfrm>
            <a:custGeom>
              <a:avLst/>
              <a:gdLst>
                <a:gd name="T0" fmla="*/ 71 w 141"/>
                <a:gd name="T1" fmla="*/ 0 h 379"/>
                <a:gd name="T2" fmla="*/ 84 w 141"/>
                <a:gd name="T3" fmla="*/ 4 h 379"/>
                <a:gd name="T4" fmla="*/ 98 w 141"/>
                <a:gd name="T5" fmla="*/ 15 h 379"/>
                <a:gd name="T6" fmla="*/ 110 w 141"/>
                <a:gd name="T7" fmla="*/ 33 h 379"/>
                <a:gd name="T8" fmla="*/ 119 w 141"/>
                <a:gd name="T9" fmla="*/ 56 h 379"/>
                <a:gd name="T10" fmla="*/ 136 w 141"/>
                <a:gd name="T11" fmla="*/ 117 h 379"/>
                <a:gd name="T12" fmla="*/ 141 w 141"/>
                <a:gd name="T13" fmla="*/ 190 h 379"/>
                <a:gd name="T14" fmla="*/ 140 w 141"/>
                <a:gd name="T15" fmla="*/ 228 h 379"/>
                <a:gd name="T16" fmla="*/ 129 w 141"/>
                <a:gd name="T17" fmla="*/ 295 h 379"/>
                <a:gd name="T18" fmla="*/ 115 w 141"/>
                <a:gd name="T19" fmla="*/ 336 h 379"/>
                <a:gd name="T20" fmla="*/ 105 w 141"/>
                <a:gd name="T21" fmla="*/ 356 h 379"/>
                <a:gd name="T22" fmla="*/ 91 w 141"/>
                <a:gd name="T23" fmla="*/ 371 h 379"/>
                <a:gd name="T24" fmla="*/ 77 w 141"/>
                <a:gd name="T25" fmla="*/ 378 h 379"/>
                <a:gd name="T26" fmla="*/ 71 w 141"/>
                <a:gd name="T27" fmla="*/ 379 h 379"/>
                <a:gd name="T28" fmla="*/ 71 w 141"/>
                <a:gd name="T29" fmla="*/ 348 h 379"/>
                <a:gd name="T30" fmla="*/ 71 w 141"/>
                <a:gd name="T31" fmla="*/ 348 h 379"/>
                <a:gd name="T32" fmla="*/ 83 w 141"/>
                <a:gd name="T33" fmla="*/ 346 h 379"/>
                <a:gd name="T34" fmla="*/ 94 w 141"/>
                <a:gd name="T35" fmla="*/ 336 h 379"/>
                <a:gd name="T36" fmla="*/ 103 w 141"/>
                <a:gd name="T37" fmla="*/ 321 h 379"/>
                <a:gd name="T38" fmla="*/ 119 w 141"/>
                <a:gd name="T39" fmla="*/ 279 h 379"/>
                <a:gd name="T40" fmla="*/ 128 w 141"/>
                <a:gd name="T41" fmla="*/ 222 h 379"/>
                <a:gd name="T42" fmla="*/ 129 w 141"/>
                <a:gd name="T43" fmla="*/ 190 h 379"/>
                <a:gd name="T44" fmla="*/ 125 w 141"/>
                <a:gd name="T45" fmla="*/ 128 h 379"/>
                <a:gd name="T46" fmla="*/ 113 w 141"/>
                <a:gd name="T47" fmla="*/ 77 h 379"/>
                <a:gd name="T48" fmla="*/ 99 w 141"/>
                <a:gd name="T49" fmla="*/ 50 h 379"/>
                <a:gd name="T50" fmla="*/ 88 w 141"/>
                <a:gd name="T51" fmla="*/ 38 h 379"/>
                <a:gd name="T52" fmla="*/ 76 w 141"/>
                <a:gd name="T53" fmla="*/ 31 h 379"/>
                <a:gd name="T54" fmla="*/ 71 w 141"/>
                <a:gd name="T55" fmla="*/ 31 h 379"/>
                <a:gd name="T56" fmla="*/ 71 w 141"/>
                <a:gd name="T57" fmla="*/ 0 h 379"/>
                <a:gd name="T58" fmla="*/ 71 w 141"/>
                <a:gd name="T59" fmla="*/ 379 h 379"/>
                <a:gd name="T60" fmla="*/ 57 w 141"/>
                <a:gd name="T61" fmla="*/ 375 h 379"/>
                <a:gd name="T62" fmla="*/ 44 w 141"/>
                <a:gd name="T63" fmla="*/ 365 h 379"/>
                <a:gd name="T64" fmla="*/ 31 w 141"/>
                <a:gd name="T65" fmla="*/ 347 h 379"/>
                <a:gd name="T66" fmla="*/ 22 w 141"/>
                <a:gd name="T67" fmla="*/ 324 h 379"/>
                <a:gd name="T68" fmla="*/ 7 w 141"/>
                <a:gd name="T69" fmla="*/ 264 h 379"/>
                <a:gd name="T70" fmla="*/ 0 w 141"/>
                <a:gd name="T71" fmla="*/ 190 h 379"/>
                <a:gd name="T72" fmla="*/ 3 w 141"/>
                <a:gd name="T73" fmla="*/ 152 h 379"/>
                <a:gd name="T74" fmla="*/ 12 w 141"/>
                <a:gd name="T75" fmla="*/ 84 h 379"/>
                <a:gd name="T76" fmla="*/ 26 w 141"/>
                <a:gd name="T77" fmla="*/ 44 h 379"/>
                <a:gd name="T78" fmla="*/ 37 w 141"/>
                <a:gd name="T79" fmla="*/ 23 h 379"/>
                <a:gd name="T80" fmla="*/ 50 w 141"/>
                <a:gd name="T81" fmla="*/ 8 h 379"/>
                <a:gd name="T82" fmla="*/ 64 w 141"/>
                <a:gd name="T83" fmla="*/ 2 h 379"/>
                <a:gd name="T84" fmla="*/ 71 w 141"/>
                <a:gd name="T85" fmla="*/ 31 h 379"/>
                <a:gd name="T86" fmla="*/ 65 w 141"/>
                <a:gd name="T87" fmla="*/ 31 h 379"/>
                <a:gd name="T88" fmla="*/ 53 w 141"/>
                <a:gd name="T89" fmla="*/ 38 h 379"/>
                <a:gd name="T90" fmla="*/ 42 w 141"/>
                <a:gd name="T91" fmla="*/ 50 h 379"/>
                <a:gd name="T92" fmla="*/ 29 w 141"/>
                <a:gd name="T93" fmla="*/ 77 h 379"/>
                <a:gd name="T94" fmla="*/ 17 w 141"/>
                <a:gd name="T95" fmla="*/ 128 h 379"/>
                <a:gd name="T96" fmla="*/ 12 w 141"/>
                <a:gd name="T97" fmla="*/ 190 h 379"/>
                <a:gd name="T98" fmla="*/ 14 w 141"/>
                <a:gd name="T99" fmla="*/ 222 h 379"/>
                <a:gd name="T100" fmla="*/ 22 w 141"/>
                <a:gd name="T101" fmla="*/ 279 h 379"/>
                <a:gd name="T102" fmla="*/ 38 w 141"/>
                <a:gd name="T103" fmla="*/ 321 h 379"/>
                <a:gd name="T104" fmla="*/ 48 w 141"/>
                <a:gd name="T105" fmla="*/ 336 h 379"/>
                <a:gd name="T106" fmla="*/ 59 w 141"/>
                <a:gd name="T107" fmla="*/ 346 h 379"/>
                <a:gd name="T108" fmla="*/ 71 w 141"/>
                <a:gd name="T109" fmla="*/ 348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" h="379">
                  <a:moveTo>
                    <a:pt x="71" y="0"/>
                  </a:moveTo>
                  <a:lnTo>
                    <a:pt x="71" y="0"/>
                  </a:lnTo>
                  <a:lnTo>
                    <a:pt x="77" y="2"/>
                  </a:lnTo>
                  <a:lnTo>
                    <a:pt x="84" y="4"/>
                  </a:lnTo>
                  <a:lnTo>
                    <a:pt x="91" y="8"/>
                  </a:lnTo>
                  <a:lnTo>
                    <a:pt x="98" y="15"/>
                  </a:lnTo>
                  <a:lnTo>
                    <a:pt x="105" y="23"/>
                  </a:lnTo>
                  <a:lnTo>
                    <a:pt x="110" y="33"/>
                  </a:lnTo>
                  <a:lnTo>
                    <a:pt x="115" y="44"/>
                  </a:lnTo>
                  <a:lnTo>
                    <a:pt x="119" y="56"/>
                  </a:lnTo>
                  <a:lnTo>
                    <a:pt x="129" y="84"/>
                  </a:lnTo>
                  <a:lnTo>
                    <a:pt x="136" y="117"/>
                  </a:lnTo>
                  <a:lnTo>
                    <a:pt x="140" y="152"/>
                  </a:lnTo>
                  <a:lnTo>
                    <a:pt x="141" y="190"/>
                  </a:lnTo>
                  <a:lnTo>
                    <a:pt x="141" y="190"/>
                  </a:lnTo>
                  <a:lnTo>
                    <a:pt x="140" y="228"/>
                  </a:lnTo>
                  <a:lnTo>
                    <a:pt x="136" y="264"/>
                  </a:lnTo>
                  <a:lnTo>
                    <a:pt x="129" y="295"/>
                  </a:lnTo>
                  <a:lnTo>
                    <a:pt x="119" y="324"/>
                  </a:lnTo>
                  <a:lnTo>
                    <a:pt x="115" y="336"/>
                  </a:lnTo>
                  <a:lnTo>
                    <a:pt x="110" y="347"/>
                  </a:lnTo>
                  <a:lnTo>
                    <a:pt x="105" y="356"/>
                  </a:lnTo>
                  <a:lnTo>
                    <a:pt x="98" y="365"/>
                  </a:lnTo>
                  <a:lnTo>
                    <a:pt x="91" y="371"/>
                  </a:lnTo>
                  <a:lnTo>
                    <a:pt x="84" y="375"/>
                  </a:lnTo>
                  <a:lnTo>
                    <a:pt x="77" y="378"/>
                  </a:lnTo>
                  <a:lnTo>
                    <a:pt x="71" y="379"/>
                  </a:lnTo>
                  <a:lnTo>
                    <a:pt x="71" y="379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1" y="348"/>
                  </a:lnTo>
                  <a:lnTo>
                    <a:pt x="76" y="348"/>
                  </a:lnTo>
                  <a:lnTo>
                    <a:pt x="83" y="346"/>
                  </a:lnTo>
                  <a:lnTo>
                    <a:pt x="88" y="342"/>
                  </a:lnTo>
                  <a:lnTo>
                    <a:pt x="94" y="336"/>
                  </a:lnTo>
                  <a:lnTo>
                    <a:pt x="99" y="329"/>
                  </a:lnTo>
                  <a:lnTo>
                    <a:pt x="103" y="321"/>
                  </a:lnTo>
                  <a:lnTo>
                    <a:pt x="113" y="302"/>
                  </a:lnTo>
                  <a:lnTo>
                    <a:pt x="119" y="279"/>
                  </a:lnTo>
                  <a:lnTo>
                    <a:pt x="125" y="252"/>
                  </a:lnTo>
                  <a:lnTo>
                    <a:pt x="128" y="222"/>
                  </a:lnTo>
                  <a:lnTo>
                    <a:pt x="129" y="190"/>
                  </a:lnTo>
                  <a:lnTo>
                    <a:pt x="129" y="190"/>
                  </a:lnTo>
                  <a:lnTo>
                    <a:pt x="128" y="157"/>
                  </a:lnTo>
                  <a:lnTo>
                    <a:pt x="125" y="128"/>
                  </a:lnTo>
                  <a:lnTo>
                    <a:pt x="119" y="102"/>
                  </a:lnTo>
                  <a:lnTo>
                    <a:pt x="113" y="77"/>
                  </a:lnTo>
                  <a:lnTo>
                    <a:pt x="103" y="59"/>
                  </a:lnTo>
                  <a:lnTo>
                    <a:pt x="99" y="50"/>
                  </a:lnTo>
                  <a:lnTo>
                    <a:pt x="94" y="44"/>
                  </a:lnTo>
                  <a:lnTo>
                    <a:pt x="88" y="38"/>
                  </a:lnTo>
                  <a:lnTo>
                    <a:pt x="83" y="34"/>
                  </a:lnTo>
                  <a:lnTo>
                    <a:pt x="76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71" y="379"/>
                  </a:moveTo>
                  <a:lnTo>
                    <a:pt x="71" y="379"/>
                  </a:lnTo>
                  <a:lnTo>
                    <a:pt x="64" y="378"/>
                  </a:lnTo>
                  <a:lnTo>
                    <a:pt x="57" y="375"/>
                  </a:lnTo>
                  <a:lnTo>
                    <a:pt x="50" y="371"/>
                  </a:lnTo>
                  <a:lnTo>
                    <a:pt x="44" y="365"/>
                  </a:lnTo>
                  <a:lnTo>
                    <a:pt x="37" y="356"/>
                  </a:lnTo>
                  <a:lnTo>
                    <a:pt x="31" y="347"/>
                  </a:lnTo>
                  <a:lnTo>
                    <a:pt x="26" y="336"/>
                  </a:lnTo>
                  <a:lnTo>
                    <a:pt x="22" y="324"/>
                  </a:lnTo>
                  <a:lnTo>
                    <a:pt x="12" y="295"/>
                  </a:lnTo>
                  <a:lnTo>
                    <a:pt x="7" y="264"/>
                  </a:lnTo>
                  <a:lnTo>
                    <a:pt x="3" y="228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3" y="152"/>
                  </a:lnTo>
                  <a:lnTo>
                    <a:pt x="7" y="117"/>
                  </a:lnTo>
                  <a:lnTo>
                    <a:pt x="12" y="84"/>
                  </a:lnTo>
                  <a:lnTo>
                    <a:pt x="22" y="56"/>
                  </a:lnTo>
                  <a:lnTo>
                    <a:pt x="26" y="44"/>
                  </a:lnTo>
                  <a:lnTo>
                    <a:pt x="31" y="33"/>
                  </a:lnTo>
                  <a:lnTo>
                    <a:pt x="37" y="23"/>
                  </a:lnTo>
                  <a:lnTo>
                    <a:pt x="44" y="15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65" y="31"/>
                  </a:lnTo>
                  <a:lnTo>
                    <a:pt x="59" y="34"/>
                  </a:lnTo>
                  <a:lnTo>
                    <a:pt x="53" y="38"/>
                  </a:lnTo>
                  <a:lnTo>
                    <a:pt x="48" y="44"/>
                  </a:lnTo>
                  <a:lnTo>
                    <a:pt x="42" y="50"/>
                  </a:lnTo>
                  <a:lnTo>
                    <a:pt x="38" y="59"/>
                  </a:lnTo>
                  <a:lnTo>
                    <a:pt x="29" y="77"/>
                  </a:lnTo>
                  <a:lnTo>
                    <a:pt x="22" y="102"/>
                  </a:lnTo>
                  <a:lnTo>
                    <a:pt x="17" y="128"/>
                  </a:lnTo>
                  <a:lnTo>
                    <a:pt x="14" y="157"/>
                  </a:lnTo>
                  <a:lnTo>
                    <a:pt x="12" y="190"/>
                  </a:lnTo>
                  <a:lnTo>
                    <a:pt x="12" y="190"/>
                  </a:lnTo>
                  <a:lnTo>
                    <a:pt x="14" y="222"/>
                  </a:lnTo>
                  <a:lnTo>
                    <a:pt x="17" y="252"/>
                  </a:lnTo>
                  <a:lnTo>
                    <a:pt x="22" y="279"/>
                  </a:lnTo>
                  <a:lnTo>
                    <a:pt x="29" y="302"/>
                  </a:lnTo>
                  <a:lnTo>
                    <a:pt x="38" y="321"/>
                  </a:lnTo>
                  <a:lnTo>
                    <a:pt x="42" y="329"/>
                  </a:lnTo>
                  <a:lnTo>
                    <a:pt x="48" y="336"/>
                  </a:lnTo>
                  <a:lnTo>
                    <a:pt x="53" y="342"/>
                  </a:lnTo>
                  <a:lnTo>
                    <a:pt x="59" y="346"/>
                  </a:lnTo>
                  <a:lnTo>
                    <a:pt x="65" y="348"/>
                  </a:lnTo>
                  <a:lnTo>
                    <a:pt x="71" y="348"/>
                  </a:lnTo>
                  <a:lnTo>
                    <a:pt x="71" y="37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6" name="Freeform 122"/>
            <p:cNvSpPr>
              <a:spLocks noEditPoints="1"/>
            </p:cNvSpPr>
            <p:nvPr/>
          </p:nvSpPr>
          <p:spPr bwMode="auto">
            <a:xfrm>
              <a:off x="2111376" y="1905000"/>
              <a:ext cx="601663" cy="220663"/>
            </a:xfrm>
            <a:custGeom>
              <a:avLst/>
              <a:gdLst>
                <a:gd name="T0" fmla="*/ 190 w 379"/>
                <a:gd name="T1" fmla="*/ 0 h 139"/>
                <a:gd name="T2" fmla="*/ 228 w 379"/>
                <a:gd name="T3" fmla="*/ 1 h 139"/>
                <a:gd name="T4" fmla="*/ 295 w 379"/>
                <a:gd name="T5" fmla="*/ 11 h 139"/>
                <a:gd name="T6" fmla="*/ 336 w 379"/>
                <a:gd name="T7" fmla="*/ 24 h 139"/>
                <a:gd name="T8" fmla="*/ 356 w 379"/>
                <a:gd name="T9" fmla="*/ 35 h 139"/>
                <a:gd name="T10" fmla="*/ 371 w 379"/>
                <a:gd name="T11" fmla="*/ 49 h 139"/>
                <a:gd name="T12" fmla="*/ 378 w 379"/>
                <a:gd name="T13" fmla="*/ 62 h 139"/>
                <a:gd name="T14" fmla="*/ 379 w 379"/>
                <a:gd name="T15" fmla="*/ 69 h 139"/>
                <a:gd name="T16" fmla="*/ 375 w 379"/>
                <a:gd name="T17" fmla="*/ 82 h 139"/>
                <a:gd name="T18" fmla="*/ 364 w 379"/>
                <a:gd name="T19" fmla="*/ 96 h 139"/>
                <a:gd name="T20" fmla="*/ 347 w 379"/>
                <a:gd name="T21" fmla="*/ 108 h 139"/>
                <a:gd name="T22" fmla="*/ 324 w 379"/>
                <a:gd name="T23" fmla="*/ 119 h 139"/>
                <a:gd name="T24" fmla="*/ 264 w 379"/>
                <a:gd name="T25" fmla="*/ 134 h 139"/>
                <a:gd name="T26" fmla="*/ 190 w 379"/>
                <a:gd name="T27" fmla="*/ 139 h 139"/>
                <a:gd name="T28" fmla="*/ 190 w 379"/>
                <a:gd name="T29" fmla="*/ 127 h 139"/>
                <a:gd name="T30" fmla="*/ 190 w 379"/>
                <a:gd name="T31" fmla="*/ 127 h 139"/>
                <a:gd name="T32" fmla="*/ 252 w 379"/>
                <a:gd name="T33" fmla="*/ 123 h 139"/>
                <a:gd name="T34" fmla="*/ 302 w 379"/>
                <a:gd name="T35" fmla="*/ 111 h 139"/>
                <a:gd name="T36" fmla="*/ 329 w 379"/>
                <a:gd name="T37" fmla="*/ 97 h 139"/>
                <a:gd name="T38" fmla="*/ 341 w 379"/>
                <a:gd name="T39" fmla="*/ 86 h 139"/>
                <a:gd name="T40" fmla="*/ 348 w 379"/>
                <a:gd name="T41" fmla="*/ 74 h 139"/>
                <a:gd name="T42" fmla="*/ 348 w 379"/>
                <a:gd name="T43" fmla="*/ 69 h 139"/>
                <a:gd name="T44" fmla="*/ 348 w 379"/>
                <a:gd name="T45" fmla="*/ 63 h 139"/>
                <a:gd name="T46" fmla="*/ 341 w 379"/>
                <a:gd name="T47" fmla="*/ 51 h 139"/>
                <a:gd name="T48" fmla="*/ 329 w 379"/>
                <a:gd name="T49" fmla="*/ 40 h 139"/>
                <a:gd name="T50" fmla="*/ 302 w 379"/>
                <a:gd name="T51" fmla="*/ 28 h 139"/>
                <a:gd name="T52" fmla="*/ 252 w 379"/>
                <a:gd name="T53" fmla="*/ 15 h 139"/>
                <a:gd name="T54" fmla="*/ 190 w 379"/>
                <a:gd name="T55" fmla="*/ 11 h 139"/>
                <a:gd name="T56" fmla="*/ 190 w 379"/>
                <a:gd name="T57" fmla="*/ 0 h 139"/>
                <a:gd name="T58" fmla="*/ 0 w 379"/>
                <a:gd name="T59" fmla="*/ 69 h 139"/>
                <a:gd name="T60" fmla="*/ 4 w 379"/>
                <a:gd name="T61" fmla="*/ 55 h 139"/>
                <a:gd name="T62" fmla="*/ 15 w 379"/>
                <a:gd name="T63" fmla="*/ 42 h 139"/>
                <a:gd name="T64" fmla="*/ 33 w 379"/>
                <a:gd name="T65" fmla="*/ 30 h 139"/>
                <a:gd name="T66" fmla="*/ 56 w 379"/>
                <a:gd name="T67" fmla="*/ 20 h 139"/>
                <a:gd name="T68" fmla="*/ 117 w 379"/>
                <a:gd name="T69" fmla="*/ 5 h 139"/>
                <a:gd name="T70" fmla="*/ 190 w 379"/>
                <a:gd name="T71" fmla="*/ 0 h 139"/>
                <a:gd name="T72" fmla="*/ 190 w 379"/>
                <a:gd name="T73" fmla="*/ 11 h 139"/>
                <a:gd name="T74" fmla="*/ 127 w 379"/>
                <a:gd name="T75" fmla="*/ 15 h 139"/>
                <a:gd name="T76" fmla="*/ 77 w 379"/>
                <a:gd name="T77" fmla="*/ 28 h 139"/>
                <a:gd name="T78" fmla="*/ 50 w 379"/>
                <a:gd name="T79" fmla="*/ 40 h 139"/>
                <a:gd name="T80" fmla="*/ 38 w 379"/>
                <a:gd name="T81" fmla="*/ 51 h 139"/>
                <a:gd name="T82" fmla="*/ 31 w 379"/>
                <a:gd name="T83" fmla="*/ 63 h 139"/>
                <a:gd name="T84" fmla="*/ 31 w 379"/>
                <a:gd name="T85" fmla="*/ 69 h 139"/>
                <a:gd name="T86" fmla="*/ 34 w 379"/>
                <a:gd name="T87" fmla="*/ 81 h 139"/>
                <a:gd name="T88" fmla="*/ 43 w 379"/>
                <a:gd name="T89" fmla="*/ 92 h 139"/>
                <a:gd name="T90" fmla="*/ 58 w 379"/>
                <a:gd name="T91" fmla="*/ 101 h 139"/>
                <a:gd name="T92" fmla="*/ 102 w 379"/>
                <a:gd name="T93" fmla="*/ 118 h 139"/>
                <a:gd name="T94" fmla="*/ 157 w 379"/>
                <a:gd name="T95" fmla="*/ 126 h 139"/>
                <a:gd name="T96" fmla="*/ 190 w 379"/>
                <a:gd name="T97" fmla="*/ 139 h 139"/>
                <a:gd name="T98" fmla="*/ 152 w 379"/>
                <a:gd name="T99" fmla="*/ 138 h 139"/>
                <a:gd name="T100" fmla="*/ 84 w 379"/>
                <a:gd name="T101" fmla="*/ 127 h 139"/>
                <a:gd name="T102" fmla="*/ 43 w 379"/>
                <a:gd name="T103" fmla="*/ 114 h 139"/>
                <a:gd name="T104" fmla="*/ 23 w 379"/>
                <a:gd name="T105" fmla="*/ 103 h 139"/>
                <a:gd name="T106" fmla="*/ 8 w 379"/>
                <a:gd name="T107" fmla="*/ 89 h 139"/>
                <a:gd name="T108" fmla="*/ 1 w 379"/>
                <a:gd name="T109" fmla="*/ 76 h 139"/>
                <a:gd name="T110" fmla="*/ 0 w 379"/>
                <a:gd name="T11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9" h="139">
                  <a:moveTo>
                    <a:pt x="190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228" y="1"/>
                  </a:lnTo>
                  <a:lnTo>
                    <a:pt x="264" y="5"/>
                  </a:lnTo>
                  <a:lnTo>
                    <a:pt x="295" y="11"/>
                  </a:lnTo>
                  <a:lnTo>
                    <a:pt x="324" y="20"/>
                  </a:lnTo>
                  <a:lnTo>
                    <a:pt x="336" y="24"/>
                  </a:lnTo>
                  <a:lnTo>
                    <a:pt x="347" y="30"/>
                  </a:lnTo>
                  <a:lnTo>
                    <a:pt x="356" y="35"/>
                  </a:lnTo>
                  <a:lnTo>
                    <a:pt x="364" y="42"/>
                  </a:lnTo>
                  <a:lnTo>
                    <a:pt x="371" y="49"/>
                  </a:lnTo>
                  <a:lnTo>
                    <a:pt x="375" y="55"/>
                  </a:lnTo>
                  <a:lnTo>
                    <a:pt x="378" y="62"/>
                  </a:lnTo>
                  <a:lnTo>
                    <a:pt x="379" y="69"/>
                  </a:lnTo>
                  <a:lnTo>
                    <a:pt x="379" y="69"/>
                  </a:lnTo>
                  <a:lnTo>
                    <a:pt x="378" y="76"/>
                  </a:lnTo>
                  <a:lnTo>
                    <a:pt x="375" y="82"/>
                  </a:lnTo>
                  <a:lnTo>
                    <a:pt x="371" y="89"/>
                  </a:lnTo>
                  <a:lnTo>
                    <a:pt x="364" y="96"/>
                  </a:lnTo>
                  <a:lnTo>
                    <a:pt x="356" y="103"/>
                  </a:lnTo>
                  <a:lnTo>
                    <a:pt x="347" y="108"/>
                  </a:lnTo>
                  <a:lnTo>
                    <a:pt x="336" y="114"/>
                  </a:lnTo>
                  <a:lnTo>
                    <a:pt x="324" y="119"/>
                  </a:lnTo>
                  <a:lnTo>
                    <a:pt x="295" y="127"/>
                  </a:lnTo>
                  <a:lnTo>
                    <a:pt x="264" y="134"/>
                  </a:lnTo>
                  <a:lnTo>
                    <a:pt x="228" y="138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190" y="127"/>
                  </a:lnTo>
                  <a:lnTo>
                    <a:pt x="222" y="126"/>
                  </a:lnTo>
                  <a:lnTo>
                    <a:pt x="252" y="123"/>
                  </a:lnTo>
                  <a:lnTo>
                    <a:pt x="279" y="118"/>
                  </a:lnTo>
                  <a:lnTo>
                    <a:pt x="302" y="111"/>
                  </a:lnTo>
                  <a:lnTo>
                    <a:pt x="321" y="101"/>
                  </a:lnTo>
                  <a:lnTo>
                    <a:pt x="329" y="97"/>
                  </a:lnTo>
                  <a:lnTo>
                    <a:pt x="336" y="92"/>
                  </a:lnTo>
                  <a:lnTo>
                    <a:pt x="341" y="86"/>
                  </a:lnTo>
                  <a:lnTo>
                    <a:pt x="345" y="81"/>
                  </a:lnTo>
                  <a:lnTo>
                    <a:pt x="348" y="74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48" y="63"/>
                  </a:lnTo>
                  <a:lnTo>
                    <a:pt x="345" y="57"/>
                  </a:lnTo>
                  <a:lnTo>
                    <a:pt x="341" y="51"/>
                  </a:lnTo>
                  <a:lnTo>
                    <a:pt x="336" y="46"/>
                  </a:lnTo>
                  <a:lnTo>
                    <a:pt x="329" y="40"/>
                  </a:lnTo>
                  <a:lnTo>
                    <a:pt x="321" y="36"/>
                  </a:lnTo>
                  <a:lnTo>
                    <a:pt x="302" y="28"/>
                  </a:lnTo>
                  <a:lnTo>
                    <a:pt x="279" y="20"/>
                  </a:lnTo>
                  <a:lnTo>
                    <a:pt x="252" y="15"/>
                  </a:lnTo>
                  <a:lnTo>
                    <a:pt x="222" y="12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0" y="0"/>
                  </a:lnTo>
                  <a:close/>
                  <a:moveTo>
                    <a:pt x="0" y="69"/>
                  </a:moveTo>
                  <a:lnTo>
                    <a:pt x="0" y="69"/>
                  </a:lnTo>
                  <a:lnTo>
                    <a:pt x="1" y="62"/>
                  </a:lnTo>
                  <a:lnTo>
                    <a:pt x="4" y="55"/>
                  </a:lnTo>
                  <a:lnTo>
                    <a:pt x="8" y="49"/>
                  </a:lnTo>
                  <a:lnTo>
                    <a:pt x="15" y="42"/>
                  </a:lnTo>
                  <a:lnTo>
                    <a:pt x="23" y="36"/>
                  </a:lnTo>
                  <a:lnTo>
                    <a:pt x="33" y="30"/>
                  </a:lnTo>
                  <a:lnTo>
                    <a:pt x="43" y="24"/>
                  </a:lnTo>
                  <a:lnTo>
                    <a:pt x="56" y="20"/>
                  </a:lnTo>
                  <a:lnTo>
                    <a:pt x="84" y="11"/>
                  </a:lnTo>
                  <a:lnTo>
                    <a:pt x="117" y="5"/>
                  </a:lnTo>
                  <a:lnTo>
                    <a:pt x="152" y="1"/>
                  </a:lnTo>
                  <a:lnTo>
                    <a:pt x="190" y="0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57" y="12"/>
                  </a:lnTo>
                  <a:lnTo>
                    <a:pt x="127" y="15"/>
                  </a:lnTo>
                  <a:lnTo>
                    <a:pt x="102" y="20"/>
                  </a:lnTo>
                  <a:lnTo>
                    <a:pt x="77" y="28"/>
                  </a:lnTo>
                  <a:lnTo>
                    <a:pt x="58" y="36"/>
                  </a:lnTo>
                  <a:lnTo>
                    <a:pt x="50" y="40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4" y="57"/>
                  </a:lnTo>
                  <a:lnTo>
                    <a:pt x="31" y="63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74"/>
                  </a:lnTo>
                  <a:lnTo>
                    <a:pt x="34" y="81"/>
                  </a:lnTo>
                  <a:lnTo>
                    <a:pt x="38" y="86"/>
                  </a:lnTo>
                  <a:lnTo>
                    <a:pt x="43" y="92"/>
                  </a:lnTo>
                  <a:lnTo>
                    <a:pt x="50" y="97"/>
                  </a:lnTo>
                  <a:lnTo>
                    <a:pt x="58" y="101"/>
                  </a:lnTo>
                  <a:lnTo>
                    <a:pt x="77" y="111"/>
                  </a:lnTo>
                  <a:lnTo>
                    <a:pt x="102" y="118"/>
                  </a:lnTo>
                  <a:lnTo>
                    <a:pt x="127" y="123"/>
                  </a:lnTo>
                  <a:lnTo>
                    <a:pt x="157" y="126"/>
                  </a:lnTo>
                  <a:lnTo>
                    <a:pt x="190" y="127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52" y="138"/>
                  </a:lnTo>
                  <a:lnTo>
                    <a:pt x="117" y="134"/>
                  </a:lnTo>
                  <a:lnTo>
                    <a:pt x="84" y="127"/>
                  </a:lnTo>
                  <a:lnTo>
                    <a:pt x="56" y="119"/>
                  </a:lnTo>
                  <a:lnTo>
                    <a:pt x="43" y="114"/>
                  </a:lnTo>
                  <a:lnTo>
                    <a:pt x="33" y="108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8" y="89"/>
                  </a:lnTo>
                  <a:lnTo>
                    <a:pt x="4" y="82"/>
                  </a:lnTo>
                  <a:lnTo>
                    <a:pt x="1" y="76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7" name="Freeform 123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90 w 284"/>
                <a:gd name="T3" fmla="*/ 93 h 285"/>
                <a:gd name="T4" fmla="*/ 218 w 284"/>
                <a:gd name="T5" fmla="*/ 120 h 285"/>
                <a:gd name="T6" fmla="*/ 258 w 284"/>
                <a:gd name="T7" fmla="*/ 176 h 285"/>
                <a:gd name="T8" fmla="*/ 277 w 284"/>
                <a:gd name="T9" fmla="*/ 214 h 285"/>
                <a:gd name="T10" fmla="*/ 283 w 284"/>
                <a:gd name="T11" fmla="*/ 237 h 285"/>
                <a:gd name="T12" fmla="*/ 284 w 284"/>
                <a:gd name="T13" fmla="*/ 256 h 285"/>
                <a:gd name="T14" fmla="*/ 280 w 284"/>
                <a:gd name="T15" fmla="*/ 271 h 285"/>
                <a:gd name="T16" fmla="*/ 276 w 284"/>
                <a:gd name="T17" fmla="*/ 276 h 285"/>
                <a:gd name="T18" fmla="*/ 266 w 284"/>
                <a:gd name="T19" fmla="*/ 283 h 285"/>
                <a:gd name="T20" fmla="*/ 254 w 284"/>
                <a:gd name="T21" fmla="*/ 285 h 285"/>
                <a:gd name="T22" fmla="*/ 223 w 284"/>
                <a:gd name="T23" fmla="*/ 280 h 285"/>
                <a:gd name="T24" fmla="*/ 184 w 284"/>
                <a:gd name="T25" fmla="*/ 262 h 285"/>
                <a:gd name="T26" fmla="*/ 142 w 284"/>
                <a:gd name="T27" fmla="*/ 235 h 285"/>
                <a:gd name="T28" fmla="*/ 142 w 284"/>
                <a:gd name="T29" fmla="*/ 219 h 285"/>
                <a:gd name="T30" fmla="*/ 177 w 284"/>
                <a:gd name="T31" fmla="*/ 243 h 285"/>
                <a:gd name="T32" fmla="*/ 209 w 284"/>
                <a:gd name="T33" fmla="*/ 257 h 285"/>
                <a:gd name="T34" fmla="*/ 235 w 284"/>
                <a:gd name="T35" fmla="*/ 261 h 285"/>
                <a:gd name="T36" fmla="*/ 246 w 284"/>
                <a:gd name="T37" fmla="*/ 260 h 285"/>
                <a:gd name="T38" fmla="*/ 254 w 284"/>
                <a:gd name="T39" fmla="*/ 254 h 285"/>
                <a:gd name="T40" fmla="*/ 254 w 284"/>
                <a:gd name="T41" fmla="*/ 254 h 285"/>
                <a:gd name="T42" fmla="*/ 260 w 284"/>
                <a:gd name="T43" fmla="*/ 243 h 285"/>
                <a:gd name="T44" fmla="*/ 261 w 284"/>
                <a:gd name="T45" fmla="*/ 230 h 285"/>
                <a:gd name="T46" fmla="*/ 258 w 284"/>
                <a:gd name="T47" fmla="*/ 212 h 285"/>
                <a:gd name="T48" fmla="*/ 239 w 284"/>
                <a:gd name="T49" fmla="*/ 170 h 285"/>
                <a:gd name="T50" fmla="*/ 205 w 284"/>
                <a:gd name="T51" fmla="*/ 124 h 285"/>
                <a:gd name="T52" fmla="*/ 184 w 284"/>
                <a:gd name="T53" fmla="*/ 101 h 285"/>
                <a:gd name="T54" fmla="*/ 142 w 284"/>
                <a:gd name="T55" fmla="*/ 65 h 285"/>
                <a:gd name="T56" fmla="*/ 8 w 284"/>
                <a:gd name="T57" fmla="*/ 8 h 285"/>
                <a:gd name="T58" fmla="*/ 12 w 284"/>
                <a:gd name="T59" fmla="*/ 5 h 285"/>
                <a:gd name="T60" fmla="*/ 23 w 284"/>
                <a:gd name="T61" fmla="*/ 0 h 285"/>
                <a:gd name="T62" fmla="*/ 44 w 284"/>
                <a:gd name="T63" fmla="*/ 0 h 285"/>
                <a:gd name="T64" fmla="*/ 79 w 284"/>
                <a:gd name="T65" fmla="*/ 11 h 285"/>
                <a:gd name="T66" fmla="*/ 120 w 284"/>
                <a:gd name="T67" fmla="*/ 34 h 285"/>
                <a:gd name="T68" fmla="*/ 142 w 284"/>
                <a:gd name="T69" fmla="*/ 65 h 285"/>
                <a:gd name="T70" fmla="*/ 124 w 284"/>
                <a:gd name="T71" fmla="*/ 51 h 285"/>
                <a:gd name="T72" fmla="*/ 89 w 284"/>
                <a:gd name="T73" fmla="*/ 32 h 285"/>
                <a:gd name="T74" fmla="*/ 60 w 284"/>
                <a:gd name="T75" fmla="*/ 23 h 285"/>
                <a:gd name="T76" fmla="*/ 43 w 284"/>
                <a:gd name="T77" fmla="*/ 23 h 285"/>
                <a:gd name="T78" fmla="*/ 33 w 284"/>
                <a:gd name="T79" fmla="*/ 27 h 285"/>
                <a:gd name="T80" fmla="*/ 29 w 284"/>
                <a:gd name="T81" fmla="*/ 29 h 285"/>
                <a:gd name="T82" fmla="*/ 24 w 284"/>
                <a:gd name="T83" fmla="*/ 40 h 285"/>
                <a:gd name="T84" fmla="*/ 23 w 284"/>
                <a:gd name="T85" fmla="*/ 55 h 285"/>
                <a:gd name="T86" fmla="*/ 25 w 284"/>
                <a:gd name="T87" fmla="*/ 71 h 285"/>
                <a:gd name="T88" fmla="*/ 44 w 284"/>
                <a:gd name="T89" fmla="*/ 113 h 285"/>
                <a:gd name="T90" fmla="*/ 78 w 284"/>
                <a:gd name="T91" fmla="*/ 159 h 285"/>
                <a:gd name="T92" fmla="*/ 100 w 284"/>
                <a:gd name="T93" fmla="*/ 184 h 285"/>
                <a:gd name="T94" fmla="*/ 142 w 284"/>
                <a:gd name="T95" fmla="*/ 219 h 285"/>
                <a:gd name="T96" fmla="*/ 142 w 284"/>
                <a:gd name="T97" fmla="*/ 235 h 285"/>
                <a:gd name="T98" fmla="*/ 93 w 284"/>
                <a:gd name="T99" fmla="*/ 192 h 285"/>
                <a:gd name="T100" fmla="*/ 66 w 284"/>
                <a:gd name="T101" fmla="*/ 164 h 285"/>
                <a:gd name="T102" fmla="*/ 25 w 284"/>
                <a:gd name="T103" fmla="*/ 108 h 285"/>
                <a:gd name="T104" fmla="*/ 6 w 284"/>
                <a:gd name="T105" fmla="*/ 70 h 285"/>
                <a:gd name="T106" fmla="*/ 1 w 284"/>
                <a:gd name="T107" fmla="*/ 47 h 285"/>
                <a:gd name="T108" fmla="*/ 0 w 284"/>
                <a:gd name="T109" fmla="*/ 28 h 285"/>
                <a:gd name="T110" fmla="*/ 4 w 284"/>
                <a:gd name="T111" fmla="*/ 13 h 285"/>
                <a:gd name="T112" fmla="*/ 8 w 284"/>
                <a:gd name="T113" fmla="*/ 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6" y="70"/>
                  </a:lnTo>
                  <a:lnTo>
                    <a:pt x="190" y="93"/>
                  </a:lnTo>
                  <a:lnTo>
                    <a:pt x="190" y="93"/>
                  </a:lnTo>
                  <a:lnTo>
                    <a:pt x="218" y="120"/>
                  </a:lnTo>
                  <a:lnTo>
                    <a:pt x="239" y="149"/>
                  </a:lnTo>
                  <a:lnTo>
                    <a:pt x="258" y="176"/>
                  </a:lnTo>
                  <a:lnTo>
                    <a:pt x="272" y="201"/>
                  </a:lnTo>
                  <a:lnTo>
                    <a:pt x="277" y="214"/>
                  </a:lnTo>
                  <a:lnTo>
                    <a:pt x="280" y="226"/>
                  </a:lnTo>
                  <a:lnTo>
                    <a:pt x="283" y="237"/>
                  </a:lnTo>
                  <a:lnTo>
                    <a:pt x="284" y="246"/>
                  </a:lnTo>
                  <a:lnTo>
                    <a:pt x="284" y="256"/>
                  </a:lnTo>
                  <a:lnTo>
                    <a:pt x="283" y="264"/>
                  </a:lnTo>
                  <a:lnTo>
                    <a:pt x="280" y="271"/>
                  </a:lnTo>
                  <a:lnTo>
                    <a:pt x="276" y="276"/>
                  </a:lnTo>
                  <a:lnTo>
                    <a:pt x="276" y="276"/>
                  </a:lnTo>
                  <a:lnTo>
                    <a:pt x="272" y="280"/>
                  </a:lnTo>
                  <a:lnTo>
                    <a:pt x="266" y="283"/>
                  </a:lnTo>
                  <a:lnTo>
                    <a:pt x="261" y="284"/>
                  </a:lnTo>
                  <a:lnTo>
                    <a:pt x="254" y="285"/>
                  </a:lnTo>
                  <a:lnTo>
                    <a:pt x="239" y="284"/>
                  </a:lnTo>
                  <a:lnTo>
                    <a:pt x="223" y="280"/>
                  </a:lnTo>
                  <a:lnTo>
                    <a:pt x="204" y="273"/>
                  </a:lnTo>
                  <a:lnTo>
                    <a:pt x="184" y="262"/>
                  </a:lnTo>
                  <a:lnTo>
                    <a:pt x="163" y="250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59" y="233"/>
                  </a:lnTo>
                  <a:lnTo>
                    <a:pt x="177" y="243"/>
                  </a:lnTo>
                  <a:lnTo>
                    <a:pt x="195" y="252"/>
                  </a:lnTo>
                  <a:lnTo>
                    <a:pt x="209" y="257"/>
                  </a:lnTo>
                  <a:lnTo>
                    <a:pt x="223" y="261"/>
                  </a:lnTo>
                  <a:lnTo>
                    <a:pt x="235" y="261"/>
                  </a:lnTo>
                  <a:lnTo>
                    <a:pt x="241" y="261"/>
                  </a:lnTo>
                  <a:lnTo>
                    <a:pt x="246" y="260"/>
                  </a:lnTo>
                  <a:lnTo>
                    <a:pt x="250" y="257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8" y="249"/>
                  </a:lnTo>
                  <a:lnTo>
                    <a:pt x="260" y="243"/>
                  </a:lnTo>
                  <a:lnTo>
                    <a:pt x="261" y="237"/>
                  </a:lnTo>
                  <a:lnTo>
                    <a:pt x="261" y="230"/>
                  </a:lnTo>
                  <a:lnTo>
                    <a:pt x="260" y="220"/>
                  </a:lnTo>
                  <a:lnTo>
                    <a:pt x="258" y="212"/>
                  </a:lnTo>
                  <a:lnTo>
                    <a:pt x="250" y="192"/>
                  </a:lnTo>
                  <a:lnTo>
                    <a:pt x="239" y="170"/>
                  </a:lnTo>
                  <a:lnTo>
                    <a:pt x="223" y="147"/>
                  </a:lnTo>
                  <a:lnTo>
                    <a:pt x="205" y="124"/>
                  </a:lnTo>
                  <a:lnTo>
                    <a:pt x="184" y="101"/>
                  </a:lnTo>
                  <a:lnTo>
                    <a:pt x="184" y="101"/>
                  </a:lnTo>
                  <a:lnTo>
                    <a:pt x="162" y="8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9" y="11"/>
                  </a:lnTo>
                  <a:lnTo>
                    <a:pt x="100" y="21"/>
                  </a:lnTo>
                  <a:lnTo>
                    <a:pt x="120" y="34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4" y="51"/>
                  </a:lnTo>
                  <a:lnTo>
                    <a:pt x="107" y="40"/>
                  </a:lnTo>
                  <a:lnTo>
                    <a:pt x="89" y="32"/>
                  </a:lnTo>
                  <a:lnTo>
                    <a:pt x="74" y="27"/>
                  </a:lnTo>
                  <a:lnTo>
                    <a:pt x="60" y="23"/>
                  </a:lnTo>
                  <a:lnTo>
                    <a:pt x="48" y="23"/>
                  </a:lnTo>
                  <a:lnTo>
                    <a:pt x="43" y="23"/>
                  </a:lnTo>
                  <a:lnTo>
                    <a:pt x="37" y="24"/>
                  </a:lnTo>
                  <a:lnTo>
                    <a:pt x="33" y="27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5" y="35"/>
                  </a:lnTo>
                  <a:lnTo>
                    <a:pt x="24" y="40"/>
                  </a:lnTo>
                  <a:lnTo>
                    <a:pt x="23" y="47"/>
                  </a:lnTo>
                  <a:lnTo>
                    <a:pt x="23" y="55"/>
                  </a:lnTo>
                  <a:lnTo>
                    <a:pt x="24" y="63"/>
                  </a:lnTo>
                  <a:lnTo>
                    <a:pt x="25" y="71"/>
                  </a:lnTo>
                  <a:lnTo>
                    <a:pt x="33" y="92"/>
                  </a:lnTo>
                  <a:lnTo>
                    <a:pt x="44" y="113"/>
                  </a:lnTo>
                  <a:lnTo>
                    <a:pt x="60" y="136"/>
                  </a:lnTo>
                  <a:lnTo>
                    <a:pt x="78" y="159"/>
                  </a:lnTo>
                  <a:lnTo>
                    <a:pt x="100" y="184"/>
                  </a:lnTo>
                  <a:lnTo>
                    <a:pt x="100" y="184"/>
                  </a:lnTo>
                  <a:lnTo>
                    <a:pt x="121" y="20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17" y="215"/>
                  </a:lnTo>
                  <a:lnTo>
                    <a:pt x="93" y="192"/>
                  </a:lnTo>
                  <a:lnTo>
                    <a:pt x="93" y="192"/>
                  </a:lnTo>
                  <a:lnTo>
                    <a:pt x="66" y="164"/>
                  </a:lnTo>
                  <a:lnTo>
                    <a:pt x="44" y="135"/>
                  </a:lnTo>
                  <a:lnTo>
                    <a:pt x="25" y="108"/>
                  </a:lnTo>
                  <a:lnTo>
                    <a:pt x="12" y="82"/>
                  </a:lnTo>
                  <a:lnTo>
                    <a:pt x="6" y="70"/>
                  </a:lnTo>
                  <a:lnTo>
                    <a:pt x="4" y="58"/>
                  </a:lnTo>
                  <a:lnTo>
                    <a:pt x="1" y="47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4" y="13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8" name="Freeform 124"/>
            <p:cNvSpPr>
              <a:spLocks noEditPoint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84 w 284"/>
                <a:gd name="T3" fmla="*/ 21 h 285"/>
                <a:gd name="T4" fmla="*/ 223 w 284"/>
                <a:gd name="T5" fmla="*/ 4 h 285"/>
                <a:gd name="T6" fmla="*/ 254 w 284"/>
                <a:gd name="T7" fmla="*/ 0 h 285"/>
                <a:gd name="T8" fmla="*/ 266 w 284"/>
                <a:gd name="T9" fmla="*/ 2 h 285"/>
                <a:gd name="T10" fmla="*/ 276 w 284"/>
                <a:gd name="T11" fmla="*/ 8 h 285"/>
                <a:gd name="T12" fmla="*/ 280 w 284"/>
                <a:gd name="T13" fmla="*/ 13 h 285"/>
                <a:gd name="T14" fmla="*/ 284 w 284"/>
                <a:gd name="T15" fmla="*/ 28 h 285"/>
                <a:gd name="T16" fmla="*/ 283 w 284"/>
                <a:gd name="T17" fmla="*/ 47 h 285"/>
                <a:gd name="T18" fmla="*/ 277 w 284"/>
                <a:gd name="T19" fmla="*/ 70 h 285"/>
                <a:gd name="T20" fmla="*/ 258 w 284"/>
                <a:gd name="T21" fmla="*/ 108 h 285"/>
                <a:gd name="T22" fmla="*/ 218 w 284"/>
                <a:gd name="T23" fmla="*/ 164 h 285"/>
                <a:gd name="T24" fmla="*/ 190 w 284"/>
                <a:gd name="T25" fmla="*/ 192 h 285"/>
                <a:gd name="T26" fmla="*/ 142 w 284"/>
                <a:gd name="T27" fmla="*/ 235 h 285"/>
                <a:gd name="T28" fmla="*/ 142 w 284"/>
                <a:gd name="T29" fmla="*/ 219 h 285"/>
                <a:gd name="T30" fmla="*/ 184 w 284"/>
                <a:gd name="T31" fmla="*/ 184 h 285"/>
                <a:gd name="T32" fmla="*/ 205 w 284"/>
                <a:gd name="T33" fmla="*/ 159 h 285"/>
                <a:gd name="T34" fmla="*/ 239 w 284"/>
                <a:gd name="T35" fmla="*/ 113 h 285"/>
                <a:gd name="T36" fmla="*/ 258 w 284"/>
                <a:gd name="T37" fmla="*/ 71 h 285"/>
                <a:gd name="T38" fmla="*/ 261 w 284"/>
                <a:gd name="T39" fmla="*/ 55 h 285"/>
                <a:gd name="T40" fmla="*/ 260 w 284"/>
                <a:gd name="T41" fmla="*/ 40 h 285"/>
                <a:gd name="T42" fmla="*/ 254 w 284"/>
                <a:gd name="T43" fmla="*/ 29 h 285"/>
                <a:gd name="T44" fmla="*/ 254 w 284"/>
                <a:gd name="T45" fmla="*/ 29 h 285"/>
                <a:gd name="T46" fmla="*/ 246 w 284"/>
                <a:gd name="T47" fmla="*/ 24 h 285"/>
                <a:gd name="T48" fmla="*/ 235 w 284"/>
                <a:gd name="T49" fmla="*/ 23 h 285"/>
                <a:gd name="T50" fmla="*/ 209 w 284"/>
                <a:gd name="T51" fmla="*/ 27 h 285"/>
                <a:gd name="T52" fmla="*/ 177 w 284"/>
                <a:gd name="T53" fmla="*/ 40 h 285"/>
                <a:gd name="T54" fmla="*/ 142 w 284"/>
                <a:gd name="T55" fmla="*/ 65 h 285"/>
                <a:gd name="T56" fmla="*/ 8 w 284"/>
                <a:gd name="T57" fmla="*/ 276 h 285"/>
                <a:gd name="T58" fmla="*/ 4 w 284"/>
                <a:gd name="T59" fmla="*/ 271 h 285"/>
                <a:gd name="T60" fmla="*/ 0 w 284"/>
                <a:gd name="T61" fmla="*/ 256 h 285"/>
                <a:gd name="T62" fmla="*/ 1 w 284"/>
                <a:gd name="T63" fmla="*/ 237 h 285"/>
                <a:gd name="T64" fmla="*/ 6 w 284"/>
                <a:gd name="T65" fmla="*/ 214 h 285"/>
                <a:gd name="T66" fmla="*/ 25 w 284"/>
                <a:gd name="T67" fmla="*/ 176 h 285"/>
                <a:gd name="T68" fmla="*/ 66 w 284"/>
                <a:gd name="T69" fmla="*/ 120 h 285"/>
                <a:gd name="T70" fmla="*/ 93 w 284"/>
                <a:gd name="T71" fmla="*/ 93 h 285"/>
                <a:gd name="T72" fmla="*/ 142 w 284"/>
                <a:gd name="T73" fmla="*/ 50 h 285"/>
                <a:gd name="T74" fmla="*/ 142 w 284"/>
                <a:gd name="T75" fmla="*/ 65 h 285"/>
                <a:gd name="T76" fmla="*/ 100 w 284"/>
                <a:gd name="T77" fmla="*/ 101 h 285"/>
                <a:gd name="T78" fmla="*/ 78 w 284"/>
                <a:gd name="T79" fmla="*/ 124 h 285"/>
                <a:gd name="T80" fmla="*/ 44 w 284"/>
                <a:gd name="T81" fmla="*/ 170 h 285"/>
                <a:gd name="T82" fmla="*/ 25 w 284"/>
                <a:gd name="T83" fmla="*/ 212 h 285"/>
                <a:gd name="T84" fmla="*/ 23 w 284"/>
                <a:gd name="T85" fmla="*/ 230 h 285"/>
                <a:gd name="T86" fmla="*/ 24 w 284"/>
                <a:gd name="T87" fmla="*/ 243 h 285"/>
                <a:gd name="T88" fmla="*/ 29 w 284"/>
                <a:gd name="T89" fmla="*/ 254 h 285"/>
                <a:gd name="T90" fmla="*/ 33 w 284"/>
                <a:gd name="T91" fmla="*/ 257 h 285"/>
                <a:gd name="T92" fmla="*/ 43 w 284"/>
                <a:gd name="T93" fmla="*/ 261 h 285"/>
                <a:gd name="T94" fmla="*/ 60 w 284"/>
                <a:gd name="T95" fmla="*/ 261 h 285"/>
                <a:gd name="T96" fmla="*/ 89 w 284"/>
                <a:gd name="T97" fmla="*/ 252 h 285"/>
                <a:gd name="T98" fmla="*/ 124 w 284"/>
                <a:gd name="T99" fmla="*/ 233 h 285"/>
                <a:gd name="T100" fmla="*/ 142 w 284"/>
                <a:gd name="T101" fmla="*/ 235 h 285"/>
                <a:gd name="T102" fmla="*/ 120 w 284"/>
                <a:gd name="T103" fmla="*/ 250 h 285"/>
                <a:gd name="T104" fmla="*/ 79 w 284"/>
                <a:gd name="T105" fmla="*/ 273 h 285"/>
                <a:gd name="T106" fmla="*/ 44 w 284"/>
                <a:gd name="T107" fmla="*/ 284 h 285"/>
                <a:gd name="T108" fmla="*/ 23 w 284"/>
                <a:gd name="T109" fmla="*/ 284 h 285"/>
                <a:gd name="T110" fmla="*/ 12 w 284"/>
                <a:gd name="T111" fmla="*/ 280 h 285"/>
                <a:gd name="T112" fmla="*/ 8 w 284"/>
                <a:gd name="T113" fmla="*/ 27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3" y="34"/>
                  </a:lnTo>
                  <a:lnTo>
                    <a:pt x="184" y="21"/>
                  </a:lnTo>
                  <a:lnTo>
                    <a:pt x="204" y="11"/>
                  </a:lnTo>
                  <a:lnTo>
                    <a:pt x="223" y="4"/>
                  </a:lnTo>
                  <a:lnTo>
                    <a:pt x="239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6" y="2"/>
                  </a:lnTo>
                  <a:lnTo>
                    <a:pt x="272" y="4"/>
                  </a:lnTo>
                  <a:lnTo>
                    <a:pt x="276" y="8"/>
                  </a:lnTo>
                  <a:lnTo>
                    <a:pt x="276" y="8"/>
                  </a:lnTo>
                  <a:lnTo>
                    <a:pt x="280" y="13"/>
                  </a:lnTo>
                  <a:lnTo>
                    <a:pt x="283" y="20"/>
                  </a:lnTo>
                  <a:lnTo>
                    <a:pt x="284" y="28"/>
                  </a:lnTo>
                  <a:lnTo>
                    <a:pt x="284" y="38"/>
                  </a:lnTo>
                  <a:lnTo>
                    <a:pt x="283" y="47"/>
                  </a:lnTo>
                  <a:lnTo>
                    <a:pt x="280" y="58"/>
                  </a:lnTo>
                  <a:lnTo>
                    <a:pt x="277" y="70"/>
                  </a:lnTo>
                  <a:lnTo>
                    <a:pt x="272" y="82"/>
                  </a:lnTo>
                  <a:lnTo>
                    <a:pt x="258" y="108"/>
                  </a:lnTo>
                  <a:lnTo>
                    <a:pt x="239" y="135"/>
                  </a:lnTo>
                  <a:lnTo>
                    <a:pt x="218" y="164"/>
                  </a:lnTo>
                  <a:lnTo>
                    <a:pt x="190" y="192"/>
                  </a:lnTo>
                  <a:lnTo>
                    <a:pt x="190" y="192"/>
                  </a:lnTo>
                  <a:lnTo>
                    <a:pt x="166" y="215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42" y="219"/>
                  </a:lnTo>
                  <a:lnTo>
                    <a:pt x="162" y="203"/>
                  </a:lnTo>
                  <a:lnTo>
                    <a:pt x="184" y="184"/>
                  </a:lnTo>
                  <a:lnTo>
                    <a:pt x="184" y="184"/>
                  </a:lnTo>
                  <a:lnTo>
                    <a:pt x="205" y="159"/>
                  </a:lnTo>
                  <a:lnTo>
                    <a:pt x="223" y="136"/>
                  </a:lnTo>
                  <a:lnTo>
                    <a:pt x="239" y="113"/>
                  </a:lnTo>
                  <a:lnTo>
                    <a:pt x="250" y="92"/>
                  </a:lnTo>
                  <a:lnTo>
                    <a:pt x="258" y="71"/>
                  </a:lnTo>
                  <a:lnTo>
                    <a:pt x="260" y="63"/>
                  </a:lnTo>
                  <a:lnTo>
                    <a:pt x="261" y="55"/>
                  </a:lnTo>
                  <a:lnTo>
                    <a:pt x="261" y="47"/>
                  </a:lnTo>
                  <a:lnTo>
                    <a:pt x="260" y="40"/>
                  </a:lnTo>
                  <a:lnTo>
                    <a:pt x="258" y="35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4" y="29"/>
                  </a:lnTo>
                  <a:lnTo>
                    <a:pt x="250" y="27"/>
                  </a:lnTo>
                  <a:lnTo>
                    <a:pt x="246" y="24"/>
                  </a:lnTo>
                  <a:lnTo>
                    <a:pt x="241" y="23"/>
                  </a:lnTo>
                  <a:lnTo>
                    <a:pt x="235" y="23"/>
                  </a:lnTo>
                  <a:lnTo>
                    <a:pt x="223" y="23"/>
                  </a:lnTo>
                  <a:lnTo>
                    <a:pt x="209" y="27"/>
                  </a:lnTo>
                  <a:lnTo>
                    <a:pt x="195" y="32"/>
                  </a:lnTo>
                  <a:lnTo>
                    <a:pt x="177" y="40"/>
                  </a:lnTo>
                  <a:lnTo>
                    <a:pt x="159" y="5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276"/>
                  </a:moveTo>
                  <a:lnTo>
                    <a:pt x="8" y="276"/>
                  </a:lnTo>
                  <a:lnTo>
                    <a:pt x="4" y="271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246"/>
                  </a:lnTo>
                  <a:lnTo>
                    <a:pt x="1" y="237"/>
                  </a:lnTo>
                  <a:lnTo>
                    <a:pt x="4" y="226"/>
                  </a:lnTo>
                  <a:lnTo>
                    <a:pt x="6" y="214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44" y="149"/>
                  </a:lnTo>
                  <a:lnTo>
                    <a:pt x="66" y="120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117" y="70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21" y="8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78" y="124"/>
                  </a:lnTo>
                  <a:lnTo>
                    <a:pt x="60" y="147"/>
                  </a:lnTo>
                  <a:lnTo>
                    <a:pt x="44" y="170"/>
                  </a:lnTo>
                  <a:lnTo>
                    <a:pt x="33" y="192"/>
                  </a:lnTo>
                  <a:lnTo>
                    <a:pt x="25" y="212"/>
                  </a:lnTo>
                  <a:lnTo>
                    <a:pt x="24" y="220"/>
                  </a:lnTo>
                  <a:lnTo>
                    <a:pt x="23" y="230"/>
                  </a:lnTo>
                  <a:lnTo>
                    <a:pt x="23" y="237"/>
                  </a:lnTo>
                  <a:lnTo>
                    <a:pt x="24" y="243"/>
                  </a:lnTo>
                  <a:lnTo>
                    <a:pt x="25" y="249"/>
                  </a:lnTo>
                  <a:lnTo>
                    <a:pt x="29" y="254"/>
                  </a:lnTo>
                  <a:lnTo>
                    <a:pt x="29" y="254"/>
                  </a:lnTo>
                  <a:lnTo>
                    <a:pt x="33" y="257"/>
                  </a:lnTo>
                  <a:lnTo>
                    <a:pt x="37" y="260"/>
                  </a:lnTo>
                  <a:lnTo>
                    <a:pt x="43" y="261"/>
                  </a:lnTo>
                  <a:lnTo>
                    <a:pt x="48" y="261"/>
                  </a:lnTo>
                  <a:lnTo>
                    <a:pt x="60" y="261"/>
                  </a:lnTo>
                  <a:lnTo>
                    <a:pt x="74" y="257"/>
                  </a:lnTo>
                  <a:lnTo>
                    <a:pt x="89" y="252"/>
                  </a:lnTo>
                  <a:lnTo>
                    <a:pt x="107" y="243"/>
                  </a:lnTo>
                  <a:lnTo>
                    <a:pt x="124" y="23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20" y="250"/>
                  </a:lnTo>
                  <a:lnTo>
                    <a:pt x="100" y="262"/>
                  </a:lnTo>
                  <a:lnTo>
                    <a:pt x="79" y="273"/>
                  </a:lnTo>
                  <a:lnTo>
                    <a:pt x="60" y="280"/>
                  </a:lnTo>
                  <a:lnTo>
                    <a:pt x="44" y="284"/>
                  </a:lnTo>
                  <a:lnTo>
                    <a:pt x="29" y="285"/>
                  </a:lnTo>
                  <a:lnTo>
                    <a:pt x="23" y="284"/>
                  </a:lnTo>
                  <a:lnTo>
                    <a:pt x="17" y="283"/>
                  </a:lnTo>
                  <a:lnTo>
                    <a:pt x="12" y="280"/>
                  </a:lnTo>
                  <a:lnTo>
                    <a:pt x="8" y="276"/>
                  </a:lnTo>
                  <a:lnTo>
                    <a:pt x="8" y="27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9" name="Freeform 125"/>
            <p:cNvSpPr>
              <a:spLocks/>
            </p:cNvSpPr>
            <p:nvPr/>
          </p:nvSpPr>
          <p:spPr bwMode="auto">
            <a:xfrm>
              <a:off x="2365376" y="1966913"/>
              <a:ext cx="92075" cy="95250"/>
            </a:xfrm>
            <a:custGeom>
              <a:avLst/>
              <a:gdLst>
                <a:gd name="T0" fmla="*/ 0 w 58"/>
                <a:gd name="T1" fmla="*/ 30 h 60"/>
                <a:gd name="T2" fmla="*/ 0 w 58"/>
                <a:gd name="T3" fmla="*/ 30 h 60"/>
                <a:gd name="T4" fmla="*/ 1 w 58"/>
                <a:gd name="T5" fmla="*/ 24 h 60"/>
                <a:gd name="T6" fmla="*/ 3 w 58"/>
                <a:gd name="T7" fmla="*/ 19 h 60"/>
                <a:gd name="T8" fmla="*/ 5 w 58"/>
                <a:gd name="T9" fmla="*/ 14 h 60"/>
                <a:gd name="T10" fmla="*/ 9 w 58"/>
                <a:gd name="T11" fmla="*/ 10 h 60"/>
                <a:gd name="T12" fmla="*/ 13 w 58"/>
                <a:gd name="T13" fmla="*/ 6 h 60"/>
                <a:gd name="T14" fmla="*/ 18 w 58"/>
                <a:gd name="T15" fmla="*/ 3 h 60"/>
                <a:gd name="T16" fmla="*/ 24 w 58"/>
                <a:gd name="T17" fmla="*/ 1 h 60"/>
                <a:gd name="T18" fmla="*/ 30 w 58"/>
                <a:gd name="T19" fmla="*/ 0 h 60"/>
                <a:gd name="T20" fmla="*/ 30 w 58"/>
                <a:gd name="T21" fmla="*/ 0 h 60"/>
                <a:gd name="T22" fmla="*/ 35 w 58"/>
                <a:gd name="T23" fmla="*/ 1 h 60"/>
                <a:gd name="T24" fmla="*/ 41 w 58"/>
                <a:gd name="T25" fmla="*/ 3 h 60"/>
                <a:gd name="T26" fmla="*/ 46 w 58"/>
                <a:gd name="T27" fmla="*/ 6 h 60"/>
                <a:gd name="T28" fmla="*/ 50 w 58"/>
                <a:gd name="T29" fmla="*/ 10 h 60"/>
                <a:gd name="T30" fmla="*/ 54 w 58"/>
                <a:gd name="T31" fmla="*/ 14 h 60"/>
                <a:gd name="T32" fmla="*/ 57 w 58"/>
                <a:gd name="T33" fmla="*/ 19 h 60"/>
                <a:gd name="T34" fmla="*/ 58 w 58"/>
                <a:gd name="T35" fmla="*/ 24 h 60"/>
                <a:gd name="T36" fmla="*/ 58 w 58"/>
                <a:gd name="T37" fmla="*/ 30 h 60"/>
                <a:gd name="T38" fmla="*/ 58 w 58"/>
                <a:gd name="T39" fmla="*/ 30 h 60"/>
                <a:gd name="T40" fmla="*/ 58 w 58"/>
                <a:gd name="T41" fmla="*/ 35 h 60"/>
                <a:gd name="T42" fmla="*/ 57 w 58"/>
                <a:gd name="T43" fmla="*/ 41 h 60"/>
                <a:gd name="T44" fmla="*/ 54 w 58"/>
                <a:gd name="T45" fmla="*/ 46 h 60"/>
                <a:gd name="T46" fmla="*/ 50 w 58"/>
                <a:gd name="T47" fmla="*/ 50 h 60"/>
                <a:gd name="T48" fmla="*/ 46 w 58"/>
                <a:gd name="T49" fmla="*/ 54 h 60"/>
                <a:gd name="T50" fmla="*/ 41 w 58"/>
                <a:gd name="T51" fmla="*/ 57 h 60"/>
                <a:gd name="T52" fmla="*/ 35 w 58"/>
                <a:gd name="T53" fmla="*/ 58 h 60"/>
                <a:gd name="T54" fmla="*/ 30 w 58"/>
                <a:gd name="T55" fmla="*/ 60 h 60"/>
                <a:gd name="T56" fmla="*/ 30 w 58"/>
                <a:gd name="T57" fmla="*/ 60 h 60"/>
                <a:gd name="T58" fmla="*/ 24 w 58"/>
                <a:gd name="T59" fmla="*/ 58 h 60"/>
                <a:gd name="T60" fmla="*/ 18 w 58"/>
                <a:gd name="T61" fmla="*/ 57 h 60"/>
                <a:gd name="T62" fmla="*/ 13 w 58"/>
                <a:gd name="T63" fmla="*/ 54 h 60"/>
                <a:gd name="T64" fmla="*/ 9 w 58"/>
                <a:gd name="T65" fmla="*/ 50 h 60"/>
                <a:gd name="T66" fmla="*/ 5 w 58"/>
                <a:gd name="T67" fmla="*/ 46 h 60"/>
                <a:gd name="T68" fmla="*/ 3 w 58"/>
                <a:gd name="T69" fmla="*/ 41 h 60"/>
                <a:gd name="T70" fmla="*/ 1 w 58"/>
                <a:gd name="T71" fmla="*/ 35 h 60"/>
                <a:gd name="T72" fmla="*/ 0 w 58"/>
                <a:gd name="T73" fmla="*/ 30 h 60"/>
                <a:gd name="T74" fmla="*/ 0 w 58"/>
                <a:gd name="T75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60">
                  <a:moveTo>
                    <a:pt x="0" y="30"/>
                  </a:moveTo>
                  <a:lnTo>
                    <a:pt x="0" y="30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7" y="19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8" y="35"/>
                  </a:lnTo>
                  <a:lnTo>
                    <a:pt x="57" y="41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6" y="54"/>
                  </a:lnTo>
                  <a:lnTo>
                    <a:pt x="41" y="57"/>
                  </a:lnTo>
                  <a:lnTo>
                    <a:pt x="35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8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9" y="50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组合 239"/>
          <p:cNvGrpSpPr/>
          <p:nvPr/>
        </p:nvGrpSpPr>
        <p:grpSpPr>
          <a:xfrm>
            <a:off x="1329550" y="1401575"/>
            <a:ext cx="210956" cy="268075"/>
            <a:chOff x="1493838" y="1541463"/>
            <a:chExt cx="381000" cy="484187"/>
          </a:xfrm>
          <a:solidFill>
            <a:schemeClr val="accent1"/>
          </a:solidFill>
        </p:grpSpPr>
        <p:sp>
          <p:nvSpPr>
            <p:cNvPr id="241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2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43" name="Freeform 128"/>
          <p:cNvSpPr>
            <a:spLocks noEditPoints="1"/>
          </p:cNvSpPr>
          <p:nvPr/>
        </p:nvSpPr>
        <p:spPr bwMode="auto">
          <a:xfrm>
            <a:off x="2390482" y="2712066"/>
            <a:ext cx="281275" cy="219734"/>
          </a:xfrm>
          <a:custGeom>
            <a:avLst/>
            <a:gdLst>
              <a:gd name="T0" fmla="*/ 298 w 320"/>
              <a:gd name="T1" fmla="*/ 57 h 250"/>
              <a:gd name="T2" fmla="*/ 320 w 320"/>
              <a:gd name="T3" fmla="*/ 138 h 250"/>
              <a:gd name="T4" fmla="*/ 303 w 320"/>
              <a:gd name="T5" fmla="*/ 212 h 250"/>
              <a:gd name="T6" fmla="*/ 271 w 320"/>
              <a:gd name="T7" fmla="*/ 245 h 250"/>
              <a:gd name="T8" fmla="*/ 263 w 320"/>
              <a:gd name="T9" fmla="*/ 233 h 250"/>
              <a:gd name="T10" fmla="*/ 279 w 320"/>
              <a:gd name="T11" fmla="*/ 214 h 250"/>
              <a:gd name="T12" fmla="*/ 276 w 320"/>
              <a:gd name="T13" fmla="*/ 191 h 250"/>
              <a:gd name="T14" fmla="*/ 261 w 320"/>
              <a:gd name="T15" fmla="*/ 165 h 250"/>
              <a:gd name="T16" fmla="*/ 287 w 320"/>
              <a:gd name="T17" fmla="*/ 165 h 250"/>
              <a:gd name="T18" fmla="*/ 299 w 320"/>
              <a:gd name="T19" fmla="*/ 153 h 250"/>
              <a:gd name="T20" fmla="*/ 299 w 320"/>
              <a:gd name="T21" fmla="*/ 126 h 250"/>
              <a:gd name="T22" fmla="*/ 283 w 320"/>
              <a:gd name="T23" fmla="*/ 112 h 250"/>
              <a:gd name="T24" fmla="*/ 261 w 320"/>
              <a:gd name="T25" fmla="*/ 100 h 250"/>
              <a:gd name="T26" fmla="*/ 278 w 320"/>
              <a:gd name="T27" fmla="*/ 96 h 250"/>
              <a:gd name="T28" fmla="*/ 287 w 320"/>
              <a:gd name="T29" fmla="*/ 74 h 250"/>
              <a:gd name="T30" fmla="*/ 280 w 320"/>
              <a:gd name="T31" fmla="*/ 58 h 250"/>
              <a:gd name="T32" fmla="*/ 238 w 320"/>
              <a:gd name="T33" fmla="*/ 8 h 250"/>
              <a:gd name="T34" fmla="*/ 261 w 320"/>
              <a:gd name="T35" fmla="*/ 50 h 250"/>
              <a:gd name="T36" fmla="*/ 242 w 320"/>
              <a:gd name="T37" fmla="*/ 59 h 250"/>
              <a:gd name="T38" fmla="*/ 238 w 320"/>
              <a:gd name="T39" fmla="*/ 34 h 250"/>
              <a:gd name="T40" fmla="*/ 261 w 320"/>
              <a:gd name="T41" fmla="*/ 247 h 250"/>
              <a:gd name="T42" fmla="*/ 244 w 320"/>
              <a:gd name="T43" fmla="*/ 235 h 250"/>
              <a:gd name="T44" fmla="*/ 261 w 320"/>
              <a:gd name="T45" fmla="*/ 247 h 250"/>
              <a:gd name="T46" fmla="*/ 261 w 320"/>
              <a:gd name="T47" fmla="*/ 113 h 250"/>
              <a:gd name="T48" fmla="*/ 245 w 320"/>
              <a:gd name="T49" fmla="*/ 135 h 250"/>
              <a:gd name="T50" fmla="*/ 252 w 320"/>
              <a:gd name="T51" fmla="*/ 155 h 250"/>
              <a:gd name="T52" fmla="*/ 256 w 320"/>
              <a:gd name="T53" fmla="*/ 174 h 250"/>
              <a:gd name="T54" fmla="*/ 238 w 320"/>
              <a:gd name="T55" fmla="*/ 82 h 250"/>
              <a:gd name="T56" fmla="*/ 255 w 320"/>
              <a:gd name="T57" fmla="*/ 100 h 250"/>
              <a:gd name="T58" fmla="*/ 238 w 320"/>
              <a:gd name="T59" fmla="*/ 8 h 250"/>
              <a:gd name="T60" fmla="*/ 234 w 320"/>
              <a:gd name="T61" fmla="*/ 20 h 250"/>
              <a:gd name="T62" fmla="*/ 219 w 320"/>
              <a:gd name="T63" fmla="*/ 2 h 250"/>
              <a:gd name="T64" fmla="*/ 219 w 320"/>
              <a:gd name="T65" fmla="*/ 215 h 250"/>
              <a:gd name="T66" fmla="*/ 229 w 320"/>
              <a:gd name="T67" fmla="*/ 227 h 250"/>
              <a:gd name="T68" fmla="*/ 238 w 320"/>
              <a:gd name="T69" fmla="*/ 39 h 250"/>
              <a:gd name="T70" fmla="*/ 238 w 320"/>
              <a:gd name="T71" fmla="*/ 174 h 250"/>
              <a:gd name="T72" fmla="*/ 226 w 320"/>
              <a:gd name="T73" fmla="*/ 184 h 250"/>
              <a:gd name="T74" fmla="*/ 225 w 320"/>
              <a:gd name="T75" fmla="*/ 51 h 250"/>
              <a:gd name="T76" fmla="*/ 238 w 320"/>
              <a:gd name="T77" fmla="*/ 39 h 250"/>
              <a:gd name="T78" fmla="*/ 134 w 320"/>
              <a:gd name="T79" fmla="*/ 8 h 250"/>
              <a:gd name="T80" fmla="*/ 219 w 320"/>
              <a:gd name="T81" fmla="*/ 2 h 250"/>
              <a:gd name="T82" fmla="*/ 211 w 320"/>
              <a:gd name="T83" fmla="*/ 16 h 250"/>
              <a:gd name="T84" fmla="*/ 203 w 320"/>
              <a:gd name="T85" fmla="*/ 42 h 250"/>
              <a:gd name="T86" fmla="*/ 219 w 320"/>
              <a:gd name="T87" fmla="*/ 53 h 250"/>
              <a:gd name="T88" fmla="*/ 218 w 320"/>
              <a:gd name="T89" fmla="*/ 210 h 250"/>
              <a:gd name="T90" fmla="*/ 194 w 320"/>
              <a:gd name="T91" fmla="*/ 230 h 250"/>
              <a:gd name="T92" fmla="*/ 125 w 320"/>
              <a:gd name="T93" fmla="*/ 192 h 250"/>
              <a:gd name="T94" fmla="*/ 68 w 320"/>
              <a:gd name="T95" fmla="*/ 164 h 250"/>
              <a:gd name="T96" fmla="*/ 84 w 320"/>
              <a:gd name="T97" fmla="*/ 159 h 250"/>
              <a:gd name="T98" fmla="*/ 104 w 320"/>
              <a:gd name="T99" fmla="*/ 131 h 250"/>
              <a:gd name="T100" fmla="*/ 95 w 320"/>
              <a:gd name="T101" fmla="*/ 100 h 250"/>
              <a:gd name="T102" fmla="*/ 0 w 320"/>
              <a:gd name="T103" fmla="*/ 136 h 250"/>
              <a:gd name="T104" fmla="*/ 5 w 320"/>
              <a:gd name="T105" fmla="*/ 96 h 250"/>
              <a:gd name="T106" fmla="*/ 45 w 320"/>
              <a:gd name="T107" fmla="*/ 44 h 250"/>
              <a:gd name="T108" fmla="*/ 68 w 320"/>
              <a:gd name="T109" fmla="*/ 88 h 250"/>
              <a:gd name="T110" fmla="*/ 38 w 320"/>
              <a:gd name="T111" fmla="*/ 101 h 250"/>
              <a:gd name="T112" fmla="*/ 31 w 320"/>
              <a:gd name="T113" fmla="*/ 135 h 250"/>
              <a:gd name="T114" fmla="*/ 57 w 320"/>
              <a:gd name="T115" fmla="*/ 162 h 250"/>
              <a:gd name="T116" fmla="*/ 42 w 320"/>
              <a:gd name="T117" fmla="*/ 189 h 250"/>
              <a:gd name="T118" fmla="*/ 3 w 320"/>
              <a:gd name="T119" fmla="*/ 1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0" h="250">
                <a:moveTo>
                  <a:pt x="261" y="19"/>
                </a:moveTo>
                <a:lnTo>
                  <a:pt x="261" y="19"/>
                </a:lnTo>
                <a:lnTo>
                  <a:pt x="276" y="30"/>
                </a:lnTo>
                <a:lnTo>
                  <a:pt x="288" y="42"/>
                </a:lnTo>
                <a:lnTo>
                  <a:pt x="298" y="57"/>
                </a:lnTo>
                <a:lnTo>
                  <a:pt x="306" y="71"/>
                </a:lnTo>
                <a:lnTo>
                  <a:pt x="312" y="88"/>
                </a:lnTo>
                <a:lnTo>
                  <a:pt x="316" y="104"/>
                </a:lnTo>
                <a:lnTo>
                  <a:pt x="318" y="120"/>
                </a:lnTo>
                <a:lnTo>
                  <a:pt x="320" y="138"/>
                </a:lnTo>
                <a:lnTo>
                  <a:pt x="320" y="154"/>
                </a:lnTo>
                <a:lnTo>
                  <a:pt x="317" y="170"/>
                </a:lnTo>
                <a:lnTo>
                  <a:pt x="314" y="185"/>
                </a:lnTo>
                <a:lnTo>
                  <a:pt x="310" y="200"/>
                </a:lnTo>
                <a:lnTo>
                  <a:pt x="303" y="212"/>
                </a:lnTo>
                <a:lnTo>
                  <a:pt x="297" y="223"/>
                </a:lnTo>
                <a:lnTo>
                  <a:pt x="290" y="233"/>
                </a:lnTo>
                <a:lnTo>
                  <a:pt x="282" y="239"/>
                </a:lnTo>
                <a:lnTo>
                  <a:pt x="282" y="239"/>
                </a:lnTo>
                <a:lnTo>
                  <a:pt x="271" y="245"/>
                </a:lnTo>
                <a:lnTo>
                  <a:pt x="261" y="247"/>
                </a:lnTo>
                <a:lnTo>
                  <a:pt x="261" y="233"/>
                </a:lnTo>
                <a:lnTo>
                  <a:pt x="261" y="233"/>
                </a:lnTo>
                <a:lnTo>
                  <a:pt x="263" y="233"/>
                </a:lnTo>
                <a:lnTo>
                  <a:pt x="263" y="233"/>
                </a:lnTo>
                <a:lnTo>
                  <a:pt x="263" y="233"/>
                </a:lnTo>
                <a:lnTo>
                  <a:pt x="268" y="229"/>
                </a:lnTo>
                <a:lnTo>
                  <a:pt x="272" y="224"/>
                </a:lnTo>
                <a:lnTo>
                  <a:pt x="276" y="219"/>
                </a:lnTo>
                <a:lnTo>
                  <a:pt x="279" y="214"/>
                </a:lnTo>
                <a:lnTo>
                  <a:pt x="280" y="208"/>
                </a:lnTo>
                <a:lnTo>
                  <a:pt x="280" y="203"/>
                </a:lnTo>
                <a:lnTo>
                  <a:pt x="279" y="196"/>
                </a:lnTo>
                <a:lnTo>
                  <a:pt x="276" y="191"/>
                </a:lnTo>
                <a:lnTo>
                  <a:pt x="276" y="191"/>
                </a:lnTo>
                <a:lnTo>
                  <a:pt x="274" y="185"/>
                </a:lnTo>
                <a:lnTo>
                  <a:pt x="271" y="181"/>
                </a:lnTo>
                <a:lnTo>
                  <a:pt x="267" y="178"/>
                </a:lnTo>
                <a:lnTo>
                  <a:pt x="261" y="176"/>
                </a:lnTo>
                <a:lnTo>
                  <a:pt x="261" y="165"/>
                </a:lnTo>
                <a:lnTo>
                  <a:pt x="261" y="165"/>
                </a:lnTo>
                <a:lnTo>
                  <a:pt x="268" y="168"/>
                </a:lnTo>
                <a:lnTo>
                  <a:pt x="275" y="168"/>
                </a:lnTo>
                <a:lnTo>
                  <a:pt x="280" y="168"/>
                </a:lnTo>
                <a:lnTo>
                  <a:pt x="287" y="165"/>
                </a:lnTo>
                <a:lnTo>
                  <a:pt x="287" y="165"/>
                </a:lnTo>
                <a:lnTo>
                  <a:pt x="287" y="165"/>
                </a:lnTo>
                <a:lnTo>
                  <a:pt x="293" y="162"/>
                </a:lnTo>
                <a:lnTo>
                  <a:pt x="297" y="158"/>
                </a:lnTo>
                <a:lnTo>
                  <a:pt x="299" y="153"/>
                </a:lnTo>
                <a:lnTo>
                  <a:pt x="302" y="149"/>
                </a:lnTo>
                <a:lnTo>
                  <a:pt x="303" y="143"/>
                </a:lnTo>
                <a:lnTo>
                  <a:pt x="303" y="136"/>
                </a:lnTo>
                <a:lnTo>
                  <a:pt x="302" y="131"/>
                </a:lnTo>
                <a:lnTo>
                  <a:pt x="299" y="126"/>
                </a:lnTo>
                <a:lnTo>
                  <a:pt x="299" y="126"/>
                </a:lnTo>
                <a:lnTo>
                  <a:pt x="297" y="122"/>
                </a:lnTo>
                <a:lnTo>
                  <a:pt x="293" y="118"/>
                </a:lnTo>
                <a:lnTo>
                  <a:pt x="288" y="113"/>
                </a:lnTo>
                <a:lnTo>
                  <a:pt x="283" y="112"/>
                </a:lnTo>
                <a:lnTo>
                  <a:pt x="279" y="111"/>
                </a:lnTo>
                <a:lnTo>
                  <a:pt x="272" y="109"/>
                </a:lnTo>
                <a:lnTo>
                  <a:pt x="267" y="111"/>
                </a:lnTo>
                <a:lnTo>
                  <a:pt x="261" y="112"/>
                </a:lnTo>
                <a:lnTo>
                  <a:pt x="261" y="100"/>
                </a:lnTo>
                <a:lnTo>
                  <a:pt x="261" y="100"/>
                </a:lnTo>
                <a:lnTo>
                  <a:pt x="268" y="100"/>
                </a:lnTo>
                <a:lnTo>
                  <a:pt x="274" y="99"/>
                </a:lnTo>
                <a:lnTo>
                  <a:pt x="274" y="99"/>
                </a:lnTo>
                <a:lnTo>
                  <a:pt x="278" y="96"/>
                </a:lnTo>
                <a:lnTo>
                  <a:pt x="282" y="92"/>
                </a:lnTo>
                <a:lnTo>
                  <a:pt x="284" y="88"/>
                </a:lnTo>
                <a:lnTo>
                  <a:pt x="286" y="84"/>
                </a:lnTo>
                <a:lnTo>
                  <a:pt x="287" y="78"/>
                </a:lnTo>
                <a:lnTo>
                  <a:pt x="287" y="74"/>
                </a:lnTo>
                <a:lnTo>
                  <a:pt x="286" y="69"/>
                </a:lnTo>
                <a:lnTo>
                  <a:pt x="284" y="63"/>
                </a:lnTo>
                <a:lnTo>
                  <a:pt x="284" y="63"/>
                </a:lnTo>
                <a:lnTo>
                  <a:pt x="284" y="63"/>
                </a:lnTo>
                <a:lnTo>
                  <a:pt x="280" y="58"/>
                </a:lnTo>
                <a:lnTo>
                  <a:pt x="275" y="54"/>
                </a:lnTo>
                <a:lnTo>
                  <a:pt x="270" y="51"/>
                </a:lnTo>
                <a:lnTo>
                  <a:pt x="261" y="50"/>
                </a:lnTo>
                <a:lnTo>
                  <a:pt x="261" y="19"/>
                </a:lnTo>
                <a:close/>
                <a:moveTo>
                  <a:pt x="238" y="8"/>
                </a:moveTo>
                <a:lnTo>
                  <a:pt x="238" y="8"/>
                </a:lnTo>
                <a:lnTo>
                  <a:pt x="251" y="12"/>
                </a:lnTo>
                <a:lnTo>
                  <a:pt x="261" y="19"/>
                </a:lnTo>
                <a:lnTo>
                  <a:pt x="261" y="50"/>
                </a:lnTo>
                <a:lnTo>
                  <a:pt x="261" y="50"/>
                </a:lnTo>
                <a:lnTo>
                  <a:pt x="256" y="50"/>
                </a:lnTo>
                <a:lnTo>
                  <a:pt x="251" y="53"/>
                </a:lnTo>
                <a:lnTo>
                  <a:pt x="251" y="53"/>
                </a:lnTo>
                <a:lnTo>
                  <a:pt x="247" y="55"/>
                </a:lnTo>
                <a:lnTo>
                  <a:pt x="242" y="59"/>
                </a:lnTo>
                <a:lnTo>
                  <a:pt x="240" y="63"/>
                </a:lnTo>
                <a:lnTo>
                  <a:pt x="238" y="67"/>
                </a:lnTo>
                <a:lnTo>
                  <a:pt x="238" y="39"/>
                </a:lnTo>
                <a:lnTo>
                  <a:pt x="238" y="39"/>
                </a:lnTo>
                <a:lnTo>
                  <a:pt x="238" y="34"/>
                </a:lnTo>
                <a:lnTo>
                  <a:pt x="238" y="27"/>
                </a:lnTo>
                <a:lnTo>
                  <a:pt x="238" y="8"/>
                </a:lnTo>
                <a:lnTo>
                  <a:pt x="238" y="8"/>
                </a:lnTo>
                <a:close/>
                <a:moveTo>
                  <a:pt x="261" y="247"/>
                </a:moveTo>
                <a:lnTo>
                  <a:pt x="261" y="247"/>
                </a:lnTo>
                <a:lnTo>
                  <a:pt x="249" y="250"/>
                </a:lnTo>
                <a:lnTo>
                  <a:pt x="238" y="250"/>
                </a:lnTo>
                <a:lnTo>
                  <a:pt x="238" y="233"/>
                </a:lnTo>
                <a:lnTo>
                  <a:pt x="238" y="233"/>
                </a:lnTo>
                <a:lnTo>
                  <a:pt x="244" y="235"/>
                </a:lnTo>
                <a:lnTo>
                  <a:pt x="249" y="235"/>
                </a:lnTo>
                <a:lnTo>
                  <a:pt x="256" y="235"/>
                </a:lnTo>
                <a:lnTo>
                  <a:pt x="261" y="233"/>
                </a:lnTo>
                <a:lnTo>
                  <a:pt x="261" y="247"/>
                </a:lnTo>
                <a:lnTo>
                  <a:pt x="261" y="247"/>
                </a:lnTo>
                <a:close/>
                <a:moveTo>
                  <a:pt x="261" y="100"/>
                </a:moveTo>
                <a:lnTo>
                  <a:pt x="261" y="112"/>
                </a:lnTo>
                <a:lnTo>
                  <a:pt x="261" y="112"/>
                </a:lnTo>
                <a:lnTo>
                  <a:pt x="261" y="113"/>
                </a:lnTo>
                <a:lnTo>
                  <a:pt x="261" y="113"/>
                </a:lnTo>
                <a:lnTo>
                  <a:pt x="256" y="116"/>
                </a:lnTo>
                <a:lnTo>
                  <a:pt x="252" y="120"/>
                </a:lnTo>
                <a:lnTo>
                  <a:pt x="249" y="124"/>
                </a:lnTo>
                <a:lnTo>
                  <a:pt x="247" y="130"/>
                </a:lnTo>
                <a:lnTo>
                  <a:pt x="245" y="135"/>
                </a:lnTo>
                <a:lnTo>
                  <a:pt x="245" y="141"/>
                </a:lnTo>
                <a:lnTo>
                  <a:pt x="247" y="146"/>
                </a:lnTo>
                <a:lnTo>
                  <a:pt x="249" y="151"/>
                </a:lnTo>
                <a:lnTo>
                  <a:pt x="249" y="151"/>
                </a:lnTo>
                <a:lnTo>
                  <a:pt x="252" y="155"/>
                </a:lnTo>
                <a:lnTo>
                  <a:pt x="255" y="159"/>
                </a:lnTo>
                <a:lnTo>
                  <a:pt x="261" y="165"/>
                </a:lnTo>
                <a:lnTo>
                  <a:pt x="261" y="176"/>
                </a:lnTo>
                <a:lnTo>
                  <a:pt x="261" y="176"/>
                </a:lnTo>
                <a:lnTo>
                  <a:pt x="256" y="174"/>
                </a:lnTo>
                <a:lnTo>
                  <a:pt x="251" y="173"/>
                </a:lnTo>
                <a:lnTo>
                  <a:pt x="244" y="173"/>
                </a:lnTo>
                <a:lnTo>
                  <a:pt x="238" y="174"/>
                </a:lnTo>
                <a:lnTo>
                  <a:pt x="238" y="82"/>
                </a:lnTo>
                <a:lnTo>
                  <a:pt x="238" y="82"/>
                </a:lnTo>
                <a:lnTo>
                  <a:pt x="240" y="86"/>
                </a:lnTo>
                <a:lnTo>
                  <a:pt x="240" y="86"/>
                </a:lnTo>
                <a:lnTo>
                  <a:pt x="244" y="92"/>
                </a:lnTo>
                <a:lnTo>
                  <a:pt x="249" y="97"/>
                </a:lnTo>
                <a:lnTo>
                  <a:pt x="255" y="100"/>
                </a:lnTo>
                <a:lnTo>
                  <a:pt x="261" y="100"/>
                </a:lnTo>
                <a:lnTo>
                  <a:pt x="261" y="100"/>
                </a:lnTo>
                <a:close/>
                <a:moveTo>
                  <a:pt x="219" y="2"/>
                </a:moveTo>
                <a:lnTo>
                  <a:pt x="219" y="2"/>
                </a:lnTo>
                <a:lnTo>
                  <a:pt x="238" y="8"/>
                </a:lnTo>
                <a:lnTo>
                  <a:pt x="238" y="27"/>
                </a:lnTo>
                <a:lnTo>
                  <a:pt x="238" y="27"/>
                </a:lnTo>
                <a:lnTo>
                  <a:pt x="237" y="24"/>
                </a:lnTo>
                <a:lnTo>
                  <a:pt x="237" y="24"/>
                </a:lnTo>
                <a:lnTo>
                  <a:pt x="234" y="20"/>
                </a:lnTo>
                <a:lnTo>
                  <a:pt x="230" y="17"/>
                </a:lnTo>
                <a:lnTo>
                  <a:pt x="225" y="15"/>
                </a:lnTo>
                <a:lnTo>
                  <a:pt x="219" y="15"/>
                </a:lnTo>
                <a:lnTo>
                  <a:pt x="219" y="2"/>
                </a:lnTo>
                <a:lnTo>
                  <a:pt x="219" y="2"/>
                </a:lnTo>
                <a:close/>
                <a:moveTo>
                  <a:pt x="238" y="250"/>
                </a:moveTo>
                <a:lnTo>
                  <a:pt x="238" y="250"/>
                </a:lnTo>
                <a:lnTo>
                  <a:pt x="229" y="247"/>
                </a:lnTo>
                <a:lnTo>
                  <a:pt x="219" y="245"/>
                </a:lnTo>
                <a:lnTo>
                  <a:pt x="219" y="215"/>
                </a:lnTo>
                <a:lnTo>
                  <a:pt x="219" y="215"/>
                </a:lnTo>
                <a:lnTo>
                  <a:pt x="221" y="218"/>
                </a:lnTo>
                <a:lnTo>
                  <a:pt x="221" y="218"/>
                </a:lnTo>
                <a:lnTo>
                  <a:pt x="225" y="223"/>
                </a:lnTo>
                <a:lnTo>
                  <a:pt x="229" y="227"/>
                </a:lnTo>
                <a:lnTo>
                  <a:pt x="233" y="231"/>
                </a:lnTo>
                <a:lnTo>
                  <a:pt x="238" y="233"/>
                </a:lnTo>
                <a:lnTo>
                  <a:pt x="238" y="250"/>
                </a:lnTo>
                <a:lnTo>
                  <a:pt x="238" y="250"/>
                </a:lnTo>
                <a:close/>
                <a:moveTo>
                  <a:pt x="238" y="39"/>
                </a:moveTo>
                <a:lnTo>
                  <a:pt x="238" y="67"/>
                </a:lnTo>
                <a:lnTo>
                  <a:pt x="238" y="67"/>
                </a:lnTo>
                <a:lnTo>
                  <a:pt x="237" y="74"/>
                </a:lnTo>
                <a:lnTo>
                  <a:pt x="238" y="82"/>
                </a:lnTo>
                <a:lnTo>
                  <a:pt x="238" y="174"/>
                </a:lnTo>
                <a:lnTo>
                  <a:pt x="238" y="174"/>
                </a:lnTo>
                <a:lnTo>
                  <a:pt x="236" y="176"/>
                </a:lnTo>
                <a:lnTo>
                  <a:pt x="236" y="176"/>
                </a:lnTo>
                <a:lnTo>
                  <a:pt x="230" y="180"/>
                </a:lnTo>
                <a:lnTo>
                  <a:pt x="226" y="184"/>
                </a:lnTo>
                <a:lnTo>
                  <a:pt x="222" y="188"/>
                </a:lnTo>
                <a:lnTo>
                  <a:pt x="219" y="193"/>
                </a:lnTo>
                <a:lnTo>
                  <a:pt x="219" y="53"/>
                </a:lnTo>
                <a:lnTo>
                  <a:pt x="219" y="53"/>
                </a:lnTo>
                <a:lnTo>
                  <a:pt x="225" y="51"/>
                </a:lnTo>
                <a:lnTo>
                  <a:pt x="229" y="50"/>
                </a:lnTo>
                <a:lnTo>
                  <a:pt x="229" y="50"/>
                </a:lnTo>
                <a:lnTo>
                  <a:pt x="234" y="46"/>
                </a:lnTo>
                <a:lnTo>
                  <a:pt x="238" y="39"/>
                </a:lnTo>
                <a:lnTo>
                  <a:pt x="238" y="39"/>
                </a:lnTo>
                <a:close/>
                <a:moveTo>
                  <a:pt x="68" y="31"/>
                </a:moveTo>
                <a:lnTo>
                  <a:pt x="68" y="31"/>
                </a:lnTo>
                <a:lnTo>
                  <a:pt x="91" y="21"/>
                </a:lnTo>
                <a:lnTo>
                  <a:pt x="112" y="13"/>
                </a:lnTo>
                <a:lnTo>
                  <a:pt x="134" y="8"/>
                </a:lnTo>
                <a:lnTo>
                  <a:pt x="153" y="4"/>
                </a:lnTo>
                <a:lnTo>
                  <a:pt x="172" y="1"/>
                </a:lnTo>
                <a:lnTo>
                  <a:pt x="190" y="0"/>
                </a:lnTo>
                <a:lnTo>
                  <a:pt x="205" y="1"/>
                </a:lnTo>
                <a:lnTo>
                  <a:pt x="219" y="2"/>
                </a:lnTo>
                <a:lnTo>
                  <a:pt x="219" y="15"/>
                </a:lnTo>
                <a:lnTo>
                  <a:pt x="219" y="15"/>
                </a:lnTo>
                <a:lnTo>
                  <a:pt x="215" y="15"/>
                </a:lnTo>
                <a:lnTo>
                  <a:pt x="211" y="16"/>
                </a:lnTo>
                <a:lnTo>
                  <a:pt x="211" y="16"/>
                </a:lnTo>
                <a:lnTo>
                  <a:pt x="211" y="16"/>
                </a:lnTo>
                <a:lnTo>
                  <a:pt x="206" y="20"/>
                </a:lnTo>
                <a:lnTo>
                  <a:pt x="202" y="27"/>
                </a:lnTo>
                <a:lnTo>
                  <a:pt x="200" y="34"/>
                </a:lnTo>
                <a:lnTo>
                  <a:pt x="203" y="42"/>
                </a:lnTo>
                <a:lnTo>
                  <a:pt x="203" y="42"/>
                </a:lnTo>
                <a:lnTo>
                  <a:pt x="206" y="46"/>
                </a:lnTo>
                <a:lnTo>
                  <a:pt x="210" y="50"/>
                </a:lnTo>
                <a:lnTo>
                  <a:pt x="215" y="51"/>
                </a:lnTo>
                <a:lnTo>
                  <a:pt x="219" y="53"/>
                </a:lnTo>
                <a:lnTo>
                  <a:pt x="219" y="193"/>
                </a:lnTo>
                <a:lnTo>
                  <a:pt x="219" y="193"/>
                </a:lnTo>
                <a:lnTo>
                  <a:pt x="218" y="199"/>
                </a:lnTo>
                <a:lnTo>
                  <a:pt x="218" y="204"/>
                </a:lnTo>
                <a:lnTo>
                  <a:pt x="218" y="210"/>
                </a:lnTo>
                <a:lnTo>
                  <a:pt x="219" y="215"/>
                </a:lnTo>
                <a:lnTo>
                  <a:pt x="219" y="245"/>
                </a:lnTo>
                <a:lnTo>
                  <a:pt x="219" y="245"/>
                </a:lnTo>
                <a:lnTo>
                  <a:pt x="207" y="238"/>
                </a:lnTo>
                <a:lnTo>
                  <a:pt x="194" y="230"/>
                </a:lnTo>
                <a:lnTo>
                  <a:pt x="169" y="212"/>
                </a:lnTo>
                <a:lnTo>
                  <a:pt x="157" y="203"/>
                </a:lnTo>
                <a:lnTo>
                  <a:pt x="145" y="196"/>
                </a:lnTo>
                <a:lnTo>
                  <a:pt x="131" y="192"/>
                </a:lnTo>
                <a:lnTo>
                  <a:pt x="125" y="192"/>
                </a:lnTo>
                <a:lnTo>
                  <a:pt x="118" y="192"/>
                </a:lnTo>
                <a:lnTo>
                  <a:pt x="118" y="192"/>
                </a:lnTo>
                <a:lnTo>
                  <a:pt x="92" y="193"/>
                </a:lnTo>
                <a:lnTo>
                  <a:pt x="68" y="193"/>
                </a:lnTo>
                <a:lnTo>
                  <a:pt x="68" y="164"/>
                </a:lnTo>
                <a:lnTo>
                  <a:pt x="68" y="164"/>
                </a:lnTo>
                <a:lnTo>
                  <a:pt x="76" y="162"/>
                </a:lnTo>
                <a:lnTo>
                  <a:pt x="84" y="159"/>
                </a:lnTo>
                <a:lnTo>
                  <a:pt x="84" y="159"/>
                </a:lnTo>
                <a:lnTo>
                  <a:pt x="84" y="159"/>
                </a:lnTo>
                <a:lnTo>
                  <a:pt x="91" y="155"/>
                </a:lnTo>
                <a:lnTo>
                  <a:pt x="96" y="150"/>
                </a:lnTo>
                <a:lnTo>
                  <a:pt x="100" y="145"/>
                </a:lnTo>
                <a:lnTo>
                  <a:pt x="103" y="138"/>
                </a:lnTo>
                <a:lnTo>
                  <a:pt x="104" y="131"/>
                </a:lnTo>
                <a:lnTo>
                  <a:pt x="104" y="123"/>
                </a:lnTo>
                <a:lnTo>
                  <a:pt x="103" y="116"/>
                </a:lnTo>
                <a:lnTo>
                  <a:pt x="100" y="109"/>
                </a:lnTo>
                <a:lnTo>
                  <a:pt x="100" y="109"/>
                </a:lnTo>
                <a:lnTo>
                  <a:pt x="95" y="100"/>
                </a:lnTo>
                <a:lnTo>
                  <a:pt x="87" y="93"/>
                </a:lnTo>
                <a:lnTo>
                  <a:pt x="77" y="89"/>
                </a:lnTo>
                <a:lnTo>
                  <a:pt x="68" y="88"/>
                </a:lnTo>
                <a:lnTo>
                  <a:pt x="68" y="31"/>
                </a:lnTo>
                <a:close/>
                <a:moveTo>
                  <a:pt x="0" y="136"/>
                </a:moveTo>
                <a:lnTo>
                  <a:pt x="0" y="136"/>
                </a:lnTo>
                <a:lnTo>
                  <a:pt x="0" y="124"/>
                </a:lnTo>
                <a:lnTo>
                  <a:pt x="0" y="115"/>
                </a:lnTo>
                <a:lnTo>
                  <a:pt x="3" y="104"/>
                </a:lnTo>
                <a:lnTo>
                  <a:pt x="5" y="96"/>
                </a:lnTo>
                <a:lnTo>
                  <a:pt x="10" y="86"/>
                </a:lnTo>
                <a:lnTo>
                  <a:pt x="14" y="78"/>
                </a:lnTo>
                <a:lnTo>
                  <a:pt x="24" y="65"/>
                </a:lnTo>
                <a:lnTo>
                  <a:pt x="35" y="53"/>
                </a:lnTo>
                <a:lnTo>
                  <a:pt x="45" y="44"/>
                </a:lnTo>
                <a:lnTo>
                  <a:pt x="54" y="38"/>
                </a:lnTo>
                <a:lnTo>
                  <a:pt x="54" y="38"/>
                </a:lnTo>
                <a:lnTo>
                  <a:pt x="68" y="31"/>
                </a:lnTo>
                <a:lnTo>
                  <a:pt x="68" y="88"/>
                </a:lnTo>
                <a:lnTo>
                  <a:pt x="68" y="88"/>
                </a:lnTo>
                <a:lnTo>
                  <a:pt x="58" y="89"/>
                </a:lnTo>
                <a:lnTo>
                  <a:pt x="50" y="92"/>
                </a:lnTo>
                <a:lnTo>
                  <a:pt x="50" y="92"/>
                </a:lnTo>
                <a:lnTo>
                  <a:pt x="43" y="96"/>
                </a:lnTo>
                <a:lnTo>
                  <a:pt x="38" y="101"/>
                </a:lnTo>
                <a:lnTo>
                  <a:pt x="34" y="108"/>
                </a:lnTo>
                <a:lnTo>
                  <a:pt x="31" y="113"/>
                </a:lnTo>
                <a:lnTo>
                  <a:pt x="30" y="122"/>
                </a:lnTo>
                <a:lnTo>
                  <a:pt x="30" y="128"/>
                </a:lnTo>
                <a:lnTo>
                  <a:pt x="31" y="135"/>
                </a:lnTo>
                <a:lnTo>
                  <a:pt x="34" y="143"/>
                </a:lnTo>
                <a:lnTo>
                  <a:pt x="34" y="143"/>
                </a:lnTo>
                <a:lnTo>
                  <a:pt x="39" y="151"/>
                </a:lnTo>
                <a:lnTo>
                  <a:pt x="47" y="158"/>
                </a:lnTo>
                <a:lnTo>
                  <a:pt x="57" y="162"/>
                </a:lnTo>
                <a:lnTo>
                  <a:pt x="68" y="164"/>
                </a:lnTo>
                <a:lnTo>
                  <a:pt x="68" y="193"/>
                </a:lnTo>
                <a:lnTo>
                  <a:pt x="68" y="193"/>
                </a:lnTo>
                <a:lnTo>
                  <a:pt x="54" y="192"/>
                </a:lnTo>
                <a:lnTo>
                  <a:pt x="42" y="189"/>
                </a:lnTo>
                <a:lnTo>
                  <a:pt x="31" y="185"/>
                </a:lnTo>
                <a:lnTo>
                  <a:pt x="22" y="178"/>
                </a:lnTo>
                <a:lnTo>
                  <a:pt x="14" y="172"/>
                </a:lnTo>
                <a:lnTo>
                  <a:pt x="8" y="162"/>
                </a:lnTo>
                <a:lnTo>
                  <a:pt x="3" y="150"/>
                </a:lnTo>
                <a:lnTo>
                  <a:pt x="0" y="136"/>
                </a:lnTo>
                <a:lnTo>
                  <a:pt x="0" y="136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" name="组合 243"/>
          <p:cNvGrpSpPr/>
          <p:nvPr/>
        </p:nvGrpSpPr>
        <p:grpSpPr>
          <a:xfrm>
            <a:off x="1551054" y="2931799"/>
            <a:ext cx="274243" cy="356848"/>
            <a:chOff x="1893888" y="4305300"/>
            <a:chExt cx="495300" cy="644526"/>
          </a:xfrm>
          <a:solidFill>
            <a:schemeClr val="accent1"/>
          </a:solidFill>
        </p:grpSpPr>
        <p:sp>
          <p:nvSpPr>
            <p:cNvPr id="245" name="Freeform 129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6" name="Freeform 130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7" name="Freeform 131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8" name="Freeform 132"/>
            <p:cNvSpPr>
              <a:spLocks/>
            </p:cNvSpPr>
            <p:nvPr/>
          </p:nvSpPr>
          <p:spPr bwMode="auto">
            <a:xfrm>
              <a:off x="2139951" y="4786313"/>
              <a:ext cx="136525" cy="163513"/>
            </a:xfrm>
            <a:custGeom>
              <a:avLst/>
              <a:gdLst>
                <a:gd name="T0" fmla="*/ 27 w 86"/>
                <a:gd name="T1" fmla="*/ 6 h 103"/>
                <a:gd name="T2" fmla="*/ 27 w 86"/>
                <a:gd name="T3" fmla="*/ 38 h 103"/>
                <a:gd name="T4" fmla="*/ 27 w 86"/>
                <a:gd name="T5" fmla="*/ 38 h 103"/>
                <a:gd name="T6" fmla="*/ 28 w 86"/>
                <a:gd name="T7" fmla="*/ 41 h 103"/>
                <a:gd name="T8" fmla="*/ 34 w 86"/>
                <a:gd name="T9" fmla="*/ 47 h 103"/>
                <a:gd name="T10" fmla="*/ 42 w 86"/>
                <a:gd name="T11" fmla="*/ 55 h 103"/>
                <a:gd name="T12" fmla="*/ 47 w 86"/>
                <a:gd name="T13" fmla="*/ 57 h 103"/>
                <a:gd name="T14" fmla="*/ 54 w 86"/>
                <a:gd name="T15" fmla="*/ 60 h 103"/>
                <a:gd name="T16" fmla="*/ 54 w 86"/>
                <a:gd name="T17" fmla="*/ 60 h 103"/>
                <a:gd name="T18" fmla="*/ 66 w 86"/>
                <a:gd name="T19" fmla="*/ 65 h 103"/>
                <a:gd name="T20" fmla="*/ 78 w 86"/>
                <a:gd name="T21" fmla="*/ 72 h 103"/>
                <a:gd name="T22" fmla="*/ 82 w 86"/>
                <a:gd name="T23" fmla="*/ 75 h 103"/>
                <a:gd name="T24" fmla="*/ 85 w 86"/>
                <a:gd name="T25" fmla="*/ 79 h 103"/>
                <a:gd name="T26" fmla="*/ 86 w 86"/>
                <a:gd name="T27" fmla="*/ 82 h 103"/>
                <a:gd name="T28" fmla="*/ 86 w 86"/>
                <a:gd name="T29" fmla="*/ 86 h 103"/>
                <a:gd name="T30" fmla="*/ 86 w 86"/>
                <a:gd name="T31" fmla="*/ 86 h 103"/>
                <a:gd name="T32" fmla="*/ 85 w 86"/>
                <a:gd name="T33" fmla="*/ 90 h 103"/>
                <a:gd name="T34" fmla="*/ 81 w 86"/>
                <a:gd name="T35" fmla="*/ 93 h 103"/>
                <a:gd name="T36" fmla="*/ 76 w 86"/>
                <a:gd name="T37" fmla="*/ 95 h 103"/>
                <a:gd name="T38" fmla="*/ 66 w 86"/>
                <a:gd name="T39" fmla="*/ 98 h 103"/>
                <a:gd name="T40" fmla="*/ 55 w 86"/>
                <a:gd name="T41" fmla="*/ 101 h 103"/>
                <a:gd name="T42" fmla="*/ 40 w 86"/>
                <a:gd name="T43" fmla="*/ 102 h 103"/>
                <a:gd name="T44" fmla="*/ 21 w 86"/>
                <a:gd name="T45" fmla="*/ 103 h 103"/>
                <a:gd name="T46" fmla="*/ 0 w 86"/>
                <a:gd name="T47" fmla="*/ 103 h 103"/>
                <a:gd name="T48" fmla="*/ 0 w 86"/>
                <a:gd name="T49" fmla="*/ 0 h 103"/>
                <a:gd name="T50" fmla="*/ 27 w 86"/>
                <a:gd name="T51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103">
                  <a:moveTo>
                    <a:pt x="27" y="6"/>
                  </a:moveTo>
                  <a:lnTo>
                    <a:pt x="27" y="38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34" y="47"/>
                  </a:lnTo>
                  <a:lnTo>
                    <a:pt x="42" y="55"/>
                  </a:lnTo>
                  <a:lnTo>
                    <a:pt x="47" y="57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6" y="65"/>
                  </a:lnTo>
                  <a:lnTo>
                    <a:pt x="78" y="72"/>
                  </a:lnTo>
                  <a:lnTo>
                    <a:pt x="82" y="75"/>
                  </a:lnTo>
                  <a:lnTo>
                    <a:pt x="85" y="79"/>
                  </a:lnTo>
                  <a:lnTo>
                    <a:pt x="86" y="82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5" y="90"/>
                  </a:lnTo>
                  <a:lnTo>
                    <a:pt x="81" y="93"/>
                  </a:lnTo>
                  <a:lnTo>
                    <a:pt x="76" y="95"/>
                  </a:lnTo>
                  <a:lnTo>
                    <a:pt x="66" y="98"/>
                  </a:lnTo>
                  <a:lnTo>
                    <a:pt x="55" y="101"/>
                  </a:lnTo>
                  <a:lnTo>
                    <a:pt x="40" y="102"/>
                  </a:lnTo>
                  <a:lnTo>
                    <a:pt x="21" y="103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7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9" name="Freeform 133"/>
            <p:cNvSpPr>
              <a:spLocks/>
            </p:cNvSpPr>
            <p:nvPr/>
          </p:nvSpPr>
          <p:spPr bwMode="auto">
            <a:xfrm>
              <a:off x="2024063" y="4786313"/>
              <a:ext cx="130175" cy="163513"/>
            </a:xfrm>
            <a:custGeom>
              <a:avLst/>
              <a:gdLst>
                <a:gd name="T0" fmla="*/ 63 w 82"/>
                <a:gd name="T1" fmla="*/ 6 h 103"/>
                <a:gd name="T2" fmla="*/ 63 w 82"/>
                <a:gd name="T3" fmla="*/ 38 h 103"/>
                <a:gd name="T4" fmla="*/ 63 w 82"/>
                <a:gd name="T5" fmla="*/ 38 h 103"/>
                <a:gd name="T6" fmla="*/ 62 w 82"/>
                <a:gd name="T7" fmla="*/ 41 h 103"/>
                <a:gd name="T8" fmla="*/ 58 w 82"/>
                <a:gd name="T9" fmla="*/ 47 h 103"/>
                <a:gd name="T10" fmla="*/ 51 w 82"/>
                <a:gd name="T11" fmla="*/ 55 h 103"/>
                <a:gd name="T12" fmla="*/ 46 w 82"/>
                <a:gd name="T13" fmla="*/ 57 h 103"/>
                <a:gd name="T14" fmla="*/ 39 w 82"/>
                <a:gd name="T15" fmla="*/ 60 h 103"/>
                <a:gd name="T16" fmla="*/ 39 w 82"/>
                <a:gd name="T17" fmla="*/ 60 h 103"/>
                <a:gd name="T18" fmla="*/ 25 w 82"/>
                <a:gd name="T19" fmla="*/ 65 h 103"/>
                <a:gd name="T20" fmla="*/ 12 w 82"/>
                <a:gd name="T21" fmla="*/ 72 h 103"/>
                <a:gd name="T22" fmla="*/ 6 w 82"/>
                <a:gd name="T23" fmla="*/ 75 h 103"/>
                <a:gd name="T24" fmla="*/ 4 w 82"/>
                <a:gd name="T25" fmla="*/ 79 h 103"/>
                <a:gd name="T26" fmla="*/ 1 w 82"/>
                <a:gd name="T27" fmla="*/ 82 h 103"/>
                <a:gd name="T28" fmla="*/ 0 w 82"/>
                <a:gd name="T29" fmla="*/ 86 h 103"/>
                <a:gd name="T30" fmla="*/ 0 w 82"/>
                <a:gd name="T31" fmla="*/ 86 h 103"/>
                <a:gd name="T32" fmla="*/ 2 w 82"/>
                <a:gd name="T33" fmla="*/ 90 h 103"/>
                <a:gd name="T34" fmla="*/ 8 w 82"/>
                <a:gd name="T35" fmla="*/ 93 h 103"/>
                <a:gd name="T36" fmla="*/ 15 w 82"/>
                <a:gd name="T37" fmla="*/ 95 h 103"/>
                <a:gd name="T38" fmla="*/ 24 w 82"/>
                <a:gd name="T39" fmla="*/ 98 h 103"/>
                <a:gd name="T40" fmla="*/ 36 w 82"/>
                <a:gd name="T41" fmla="*/ 101 h 103"/>
                <a:gd name="T42" fmla="*/ 50 w 82"/>
                <a:gd name="T43" fmla="*/ 102 h 103"/>
                <a:gd name="T44" fmla="*/ 82 w 82"/>
                <a:gd name="T45" fmla="*/ 103 h 103"/>
                <a:gd name="T46" fmla="*/ 82 w 82"/>
                <a:gd name="T47" fmla="*/ 0 h 103"/>
                <a:gd name="T48" fmla="*/ 63 w 82"/>
                <a:gd name="T49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103">
                  <a:moveTo>
                    <a:pt x="63" y="6"/>
                  </a:moveTo>
                  <a:lnTo>
                    <a:pt x="63" y="38"/>
                  </a:lnTo>
                  <a:lnTo>
                    <a:pt x="63" y="38"/>
                  </a:lnTo>
                  <a:lnTo>
                    <a:pt x="62" y="41"/>
                  </a:lnTo>
                  <a:lnTo>
                    <a:pt x="58" y="47"/>
                  </a:lnTo>
                  <a:lnTo>
                    <a:pt x="51" y="55"/>
                  </a:lnTo>
                  <a:lnTo>
                    <a:pt x="46" y="57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25" y="65"/>
                  </a:lnTo>
                  <a:lnTo>
                    <a:pt x="12" y="72"/>
                  </a:lnTo>
                  <a:lnTo>
                    <a:pt x="6" y="75"/>
                  </a:lnTo>
                  <a:lnTo>
                    <a:pt x="4" y="79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8" y="93"/>
                  </a:lnTo>
                  <a:lnTo>
                    <a:pt x="15" y="95"/>
                  </a:lnTo>
                  <a:lnTo>
                    <a:pt x="24" y="98"/>
                  </a:lnTo>
                  <a:lnTo>
                    <a:pt x="36" y="101"/>
                  </a:lnTo>
                  <a:lnTo>
                    <a:pt x="50" y="102"/>
                  </a:lnTo>
                  <a:lnTo>
                    <a:pt x="82" y="103"/>
                  </a:lnTo>
                  <a:lnTo>
                    <a:pt x="82" y="0"/>
                  </a:lnTo>
                  <a:lnTo>
                    <a:pt x="63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0" name="Freeform 134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1" name="Freeform 135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2" name="Freeform 136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1" name="组合 252"/>
          <p:cNvGrpSpPr/>
          <p:nvPr/>
        </p:nvGrpSpPr>
        <p:grpSpPr>
          <a:xfrm>
            <a:off x="2632203" y="1552751"/>
            <a:ext cx="179312" cy="319053"/>
            <a:chOff x="3846513" y="1814513"/>
            <a:chExt cx="323850" cy="576262"/>
          </a:xfrm>
          <a:solidFill>
            <a:schemeClr val="accent1"/>
          </a:solidFill>
        </p:grpSpPr>
        <p:sp>
          <p:nvSpPr>
            <p:cNvPr id="254" name="Freeform 137"/>
            <p:cNvSpPr>
              <a:spLocks noEditPoints="1"/>
            </p:cNvSpPr>
            <p:nvPr/>
          </p:nvSpPr>
          <p:spPr bwMode="auto">
            <a:xfrm>
              <a:off x="3846513" y="1814513"/>
              <a:ext cx="323850" cy="323850"/>
            </a:xfrm>
            <a:custGeom>
              <a:avLst/>
              <a:gdLst>
                <a:gd name="T0" fmla="*/ 112 w 204"/>
                <a:gd name="T1" fmla="*/ 0 h 204"/>
                <a:gd name="T2" fmla="*/ 141 w 204"/>
                <a:gd name="T3" fmla="*/ 8 h 204"/>
                <a:gd name="T4" fmla="*/ 165 w 204"/>
                <a:gd name="T5" fmla="*/ 22 h 204"/>
                <a:gd name="T6" fmla="*/ 185 w 204"/>
                <a:gd name="T7" fmla="*/ 42 h 204"/>
                <a:gd name="T8" fmla="*/ 199 w 204"/>
                <a:gd name="T9" fmla="*/ 68 h 204"/>
                <a:gd name="T10" fmla="*/ 204 w 204"/>
                <a:gd name="T11" fmla="*/ 96 h 204"/>
                <a:gd name="T12" fmla="*/ 203 w 204"/>
                <a:gd name="T13" fmla="*/ 118 h 204"/>
                <a:gd name="T14" fmla="*/ 195 w 204"/>
                <a:gd name="T15" fmla="*/ 146 h 204"/>
                <a:gd name="T16" fmla="*/ 179 w 204"/>
                <a:gd name="T17" fmla="*/ 171 h 204"/>
                <a:gd name="T18" fmla="*/ 156 w 204"/>
                <a:gd name="T19" fmla="*/ 190 h 204"/>
                <a:gd name="T20" fmla="*/ 129 w 204"/>
                <a:gd name="T21" fmla="*/ 202 h 204"/>
                <a:gd name="T22" fmla="*/ 108 w 204"/>
                <a:gd name="T23" fmla="*/ 204 h 204"/>
                <a:gd name="T24" fmla="*/ 102 w 204"/>
                <a:gd name="T25" fmla="*/ 185 h 204"/>
                <a:gd name="T26" fmla="*/ 107 w 204"/>
                <a:gd name="T27" fmla="*/ 185 h 204"/>
                <a:gd name="T28" fmla="*/ 131 w 204"/>
                <a:gd name="T29" fmla="*/ 180 h 204"/>
                <a:gd name="T30" fmla="*/ 164 w 204"/>
                <a:gd name="T31" fmla="*/ 158 h 204"/>
                <a:gd name="T32" fmla="*/ 183 w 204"/>
                <a:gd name="T33" fmla="*/ 123 h 204"/>
                <a:gd name="T34" fmla="*/ 185 w 204"/>
                <a:gd name="T35" fmla="*/ 97 h 204"/>
                <a:gd name="T36" fmla="*/ 177 w 204"/>
                <a:gd name="T37" fmla="*/ 66 h 204"/>
                <a:gd name="T38" fmla="*/ 148 w 204"/>
                <a:gd name="T39" fmla="*/ 32 h 204"/>
                <a:gd name="T40" fmla="*/ 102 w 204"/>
                <a:gd name="T41" fmla="*/ 19 h 204"/>
                <a:gd name="T42" fmla="*/ 96 w 204"/>
                <a:gd name="T43" fmla="*/ 0 h 204"/>
                <a:gd name="T44" fmla="*/ 102 w 204"/>
                <a:gd name="T45" fmla="*/ 19 h 204"/>
                <a:gd name="T46" fmla="*/ 89 w 204"/>
                <a:gd name="T47" fmla="*/ 20 h 204"/>
                <a:gd name="T48" fmla="*/ 66 w 204"/>
                <a:gd name="T49" fmla="*/ 27 h 204"/>
                <a:gd name="T50" fmla="*/ 31 w 204"/>
                <a:gd name="T51" fmla="*/ 60 h 204"/>
                <a:gd name="T52" fmla="*/ 20 w 204"/>
                <a:gd name="T53" fmla="*/ 89 h 204"/>
                <a:gd name="T54" fmla="*/ 19 w 204"/>
                <a:gd name="T55" fmla="*/ 107 h 204"/>
                <a:gd name="T56" fmla="*/ 35 w 204"/>
                <a:gd name="T57" fmla="*/ 152 h 204"/>
                <a:gd name="T58" fmla="*/ 70 w 204"/>
                <a:gd name="T59" fmla="*/ 179 h 204"/>
                <a:gd name="T60" fmla="*/ 102 w 204"/>
                <a:gd name="T61" fmla="*/ 204 h 204"/>
                <a:gd name="T62" fmla="*/ 83 w 204"/>
                <a:gd name="T63" fmla="*/ 203 h 204"/>
                <a:gd name="T64" fmla="*/ 55 w 204"/>
                <a:gd name="T65" fmla="*/ 194 h 204"/>
                <a:gd name="T66" fmla="*/ 32 w 204"/>
                <a:gd name="T67" fmla="*/ 176 h 204"/>
                <a:gd name="T68" fmla="*/ 13 w 204"/>
                <a:gd name="T69" fmla="*/ 154 h 204"/>
                <a:gd name="T70" fmla="*/ 3 w 204"/>
                <a:gd name="T71" fmla="*/ 127 h 204"/>
                <a:gd name="T72" fmla="*/ 0 w 204"/>
                <a:gd name="T73" fmla="*/ 108 h 204"/>
                <a:gd name="T74" fmla="*/ 3 w 204"/>
                <a:gd name="T75" fmla="*/ 77 h 204"/>
                <a:gd name="T76" fmla="*/ 15 w 204"/>
                <a:gd name="T77" fmla="*/ 50 h 204"/>
                <a:gd name="T78" fmla="*/ 32 w 204"/>
                <a:gd name="T79" fmla="*/ 27 h 204"/>
                <a:gd name="T80" fmla="*/ 57 w 204"/>
                <a:gd name="T81" fmla="*/ 11 h 204"/>
                <a:gd name="T82" fmla="*/ 87 w 204"/>
                <a:gd name="T83" fmla="*/ 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04">
                  <a:moveTo>
                    <a:pt x="102" y="0"/>
                  </a:move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1" y="4"/>
                  </a:lnTo>
                  <a:lnTo>
                    <a:pt x="141" y="8"/>
                  </a:lnTo>
                  <a:lnTo>
                    <a:pt x="149" y="11"/>
                  </a:lnTo>
                  <a:lnTo>
                    <a:pt x="157" y="16"/>
                  </a:lnTo>
                  <a:lnTo>
                    <a:pt x="165" y="22"/>
                  </a:lnTo>
                  <a:lnTo>
                    <a:pt x="172" y="28"/>
                  </a:lnTo>
                  <a:lnTo>
                    <a:pt x="179" y="35"/>
                  </a:lnTo>
                  <a:lnTo>
                    <a:pt x="185" y="42"/>
                  </a:lnTo>
                  <a:lnTo>
                    <a:pt x="190" y="50"/>
                  </a:lnTo>
                  <a:lnTo>
                    <a:pt x="195" y="58"/>
                  </a:lnTo>
                  <a:lnTo>
                    <a:pt x="199" y="68"/>
                  </a:lnTo>
                  <a:lnTo>
                    <a:pt x="202" y="77"/>
                  </a:lnTo>
                  <a:lnTo>
                    <a:pt x="203" y="87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4" y="107"/>
                  </a:lnTo>
                  <a:lnTo>
                    <a:pt x="203" y="118"/>
                  </a:lnTo>
                  <a:lnTo>
                    <a:pt x="202" y="127"/>
                  </a:lnTo>
                  <a:lnTo>
                    <a:pt x="199" y="137"/>
                  </a:lnTo>
                  <a:lnTo>
                    <a:pt x="195" y="146"/>
                  </a:lnTo>
                  <a:lnTo>
                    <a:pt x="190" y="154"/>
                  </a:lnTo>
                  <a:lnTo>
                    <a:pt x="184" y="162"/>
                  </a:lnTo>
                  <a:lnTo>
                    <a:pt x="179" y="171"/>
                  </a:lnTo>
                  <a:lnTo>
                    <a:pt x="172" y="177"/>
                  </a:lnTo>
                  <a:lnTo>
                    <a:pt x="164" y="184"/>
                  </a:lnTo>
                  <a:lnTo>
                    <a:pt x="156" y="190"/>
                  </a:lnTo>
                  <a:lnTo>
                    <a:pt x="148" y="194"/>
                  </a:lnTo>
                  <a:lnTo>
                    <a:pt x="138" y="198"/>
                  </a:lnTo>
                  <a:lnTo>
                    <a:pt x="129" y="202"/>
                  </a:lnTo>
                  <a:lnTo>
                    <a:pt x="118" y="203"/>
                  </a:lnTo>
                  <a:lnTo>
                    <a:pt x="108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07" y="185"/>
                  </a:lnTo>
                  <a:lnTo>
                    <a:pt x="115" y="184"/>
                  </a:lnTo>
                  <a:lnTo>
                    <a:pt x="123" y="183"/>
                  </a:lnTo>
                  <a:lnTo>
                    <a:pt x="131" y="180"/>
                  </a:lnTo>
                  <a:lnTo>
                    <a:pt x="138" y="177"/>
                  </a:lnTo>
                  <a:lnTo>
                    <a:pt x="152" y="169"/>
                  </a:lnTo>
                  <a:lnTo>
                    <a:pt x="164" y="158"/>
                  </a:lnTo>
                  <a:lnTo>
                    <a:pt x="173" y="145"/>
                  </a:lnTo>
                  <a:lnTo>
                    <a:pt x="180" y="130"/>
                  </a:lnTo>
                  <a:lnTo>
                    <a:pt x="183" y="123"/>
                  </a:lnTo>
                  <a:lnTo>
                    <a:pt x="184" y="115"/>
                  </a:lnTo>
                  <a:lnTo>
                    <a:pt x="185" y="10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3" y="81"/>
                  </a:lnTo>
                  <a:lnTo>
                    <a:pt x="177" y="66"/>
                  </a:lnTo>
                  <a:lnTo>
                    <a:pt x="169" y="53"/>
                  </a:lnTo>
                  <a:lnTo>
                    <a:pt x="160" y="42"/>
                  </a:lnTo>
                  <a:lnTo>
                    <a:pt x="148" y="32"/>
                  </a:lnTo>
                  <a:lnTo>
                    <a:pt x="133" y="26"/>
                  </a:lnTo>
                  <a:lnTo>
                    <a:pt x="118" y="20"/>
                  </a:lnTo>
                  <a:lnTo>
                    <a:pt x="102" y="19"/>
                  </a:lnTo>
                  <a:lnTo>
                    <a:pt x="102" y="0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102" y="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89" y="20"/>
                  </a:lnTo>
                  <a:lnTo>
                    <a:pt x="81" y="22"/>
                  </a:lnTo>
                  <a:lnTo>
                    <a:pt x="73" y="24"/>
                  </a:lnTo>
                  <a:lnTo>
                    <a:pt x="66" y="27"/>
                  </a:lnTo>
                  <a:lnTo>
                    <a:pt x="51" y="37"/>
                  </a:lnTo>
                  <a:lnTo>
                    <a:pt x="41" y="46"/>
                  </a:lnTo>
                  <a:lnTo>
                    <a:pt x="31" y="60"/>
                  </a:lnTo>
                  <a:lnTo>
                    <a:pt x="24" y="74"/>
                  </a:lnTo>
                  <a:lnTo>
                    <a:pt x="22" y="81"/>
                  </a:lnTo>
                  <a:lnTo>
                    <a:pt x="20" y="89"/>
                  </a:lnTo>
                  <a:lnTo>
                    <a:pt x="19" y="99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2" y="123"/>
                  </a:lnTo>
                  <a:lnTo>
                    <a:pt x="27" y="138"/>
                  </a:lnTo>
                  <a:lnTo>
                    <a:pt x="35" y="152"/>
                  </a:lnTo>
                  <a:lnTo>
                    <a:pt x="45" y="162"/>
                  </a:lnTo>
                  <a:lnTo>
                    <a:pt x="57" y="172"/>
                  </a:lnTo>
                  <a:lnTo>
                    <a:pt x="70" y="179"/>
                  </a:lnTo>
                  <a:lnTo>
                    <a:pt x="87" y="184"/>
                  </a:lnTo>
                  <a:lnTo>
                    <a:pt x="102" y="185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2" y="204"/>
                  </a:lnTo>
                  <a:lnTo>
                    <a:pt x="83" y="203"/>
                  </a:lnTo>
                  <a:lnTo>
                    <a:pt x="73" y="200"/>
                  </a:lnTo>
                  <a:lnTo>
                    <a:pt x="64" y="198"/>
                  </a:lnTo>
                  <a:lnTo>
                    <a:pt x="55" y="194"/>
                  </a:lnTo>
                  <a:lnTo>
                    <a:pt x="47" y="188"/>
                  </a:lnTo>
                  <a:lnTo>
                    <a:pt x="39" y="183"/>
                  </a:lnTo>
                  <a:lnTo>
                    <a:pt x="32" y="176"/>
                  </a:lnTo>
                  <a:lnTo>
                    <a:pt x="26" y="169"/>
                  </a:lnTo>
                  <a:lnTo>
                    <a:pt x="19" y="162"/>
                  </a:lnTo>
                  <a:lnTo>
                    <a:pt x="13" y="154"/>
                  </a:lnTo>
                  <a:lnTo>
                    <a:pt x="9" y="146"/>
                  </a:lnTo>
                  <a:lnTo>
                    <a:pt x="5" y="137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97"/>
                  </a:lnTo>
                  <a:lnTo>
                    <a:pt x="1" y="87"/>
                  </a:lnTo>
                  <a:lnTo>
                    <a:pt x="3" y="77"/>
                  </a:lnTo>
                  <a:lnTo>
                    <a:pt x="5" y="68"/>
                  </a:lnTo>
                  <a:lnTo>
                    <a:pt x="9" y="58"/>
                  </a:lnTo>
                  <a:lnTo>
                    <a:pt x="15" y="50"/>
                  </a:lnTo>
                  <a:lnTo>
                    <a:pt x="20" y="42"/>
                  </a:lnTo>
                  <a:lnTo>
                    <a:pt x="26" y="34"/>
                  </a:lnTo>
                  <a:lnTo>
                    <a:pt x="32" y="27"/>
                  </a:lnTo>
                  <a:lnTo>
                    <a:pt x="41" y="20"/>
                  </a:lnTo>
                  <a:lnTo>
                    <a:pt x="49" y="15"/>
                  </a:lnTo>
                  <a:lnTo>
                    <a:pt x="57" y="11"/>
                  </a:lnTo>
                  <a:lnTo>
                    <a:pt x="66" y="7"/>
                  </a:lnTo>
                  <a:lnTo>
                    <a:pt x="76" y="3"/>
                  </a:lnTo>
                  <a:lnTo>
                    <a:pt x="87" y="1"/>
                  </a:lnTo>
                  <a:lnTo>
                    <a:pt x="96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5" name="Freeform 138"/>
            <p:cNvSpPr>
              <a:spLocks/>
            </p:cNvSpPr>
            <p:nvPr/>
          </p:nvSpPr>
          <p:spPr bwMode="auto">
            <a:xfrm>
              <a:off x="3994151" y="2119313"/>
              <a:ext cx="52388" cy="161925"/>
            </a:xfrm>
            <a:custGeom>
              <a:avLst/>
              <a:gdLst>
                <a:gd name="T0" fmla="*/ 6 w 33"/>
                <a:gd name="T1" fmla="*/ 102 h 102"/>
                <a:gd name="T2" fmla="*/ 33 w 33"/>
                <a:gd name="T3" fmla="*/ 100 h 102"/>
                <a:gd name="T4" fmla="*/ 27 w 33"/>
                <a:gd name="T5" fmla="*/ 0 h 102"/>
                <a:gd name="T6" fmla="*/ 0 w 33"/>
                <a:gd name="T7" fmla="*/ 2 h 102"/>
                <a:gd name="T8" fmla="*/ 6 w 3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02">
                  <a:moveTo>
                    <a:pt x="6" y="102"/>
                  </a:moveTo>
                  <a:lnTo>
                    <a:pt x="33" y="10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6" y="10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6" name="Freeform 139"/>
            <p:cNvSpPr>
              <a:spLocks/>
            </p:cNvSpPr>
            <p:nvPr/>
          </p:nvSpPr>
          <p:spPr bwMode="auto">
            <a:xfrm>
              <a:off x="3986213" y="2171700"/>
              <a:ext cx="77788" cy="219075"/>
            </a:xfrm>
            <a:custGeom>
              <a:avLst/>
              <a:gdLst>
                <a:gd name="T0" fmla="*/ 5 w 49"/>
                <a:gd name="T1" fmla="*/ 116 h 138"/>
                <a:gd name="T2" fmla="*/ 5 w 49"/>
                <a:gd name="T3" fmla="*/ 116 h 138"/>
                <a:gd name="T4" fmla="*/ 5 w 49"/>
                <a:gd name="T5" fmla="*/ 122 h 138"/>
                <a:gd name="T6" fmla="*/ 7 w 49"/>
                <a:gd name="T7" fmla="*/ 126 h 138"/>
                <a:gd name="T8" fmla="*/ 9 w 49"/>
                <a:gd name="T9" fmla="*/ 128 h 138"/>
                <a:gd name="T10" fmla="*/ 12 w 49"/>
                <a:gd name="T11" fmla="*/ 132 h 138"/>
                <a:gd name="T12" fmla="*/ 16 w 49"/>
                <a:gd name="T13" fmla="*/ 134 h 138"/>
                <a:gd name="T14" fmla="*/ 19 w 49"/>
                <a:gd name="T15" fmla="*/ 136 h 138"/>
                <a:gd name="T16" fmla="*/ 23 w 49"/>
                <a:gd name="T17" fmla="*/ 138 h 138"/>
                <a:gd name="T18" fmla="*/ 28 w 49"/>
                <a:gd name="T19" fmla="*/ 138 h 138"/>
                <a:gd name="T20" fmla="*/ 28 w 49"/>
                <a:gd name="T21" fmla="*/ 138 h 138"/>
                <a:gd name="T22" fmla="*/ 32 w 49"/>
                <a:gd name="T23" fmla="*/ 136 h 138"/>
                <a:gd name="T24" fmla="*/ 37 w 49"/>
                <a:gd name="T25" fmla="*/ 135 h 138"/>
                <a:gd name="T26" fmla="*/ 41 w 49"/>
                <a:gd name="T27" fmla="*/ 132 h 138"/>
                <a:gd name="T28" fmla="*/ 43 w 49"/>
                <a:gd name="T29" fmla="*/ 130 h 138"/>
                <a:gd name="T30" fmla="*/ 46 w 49"/>
                <a:gd name="T31" fmla="*/ 127 h 138"/>
                <a:gd name="T32" fmla="*/ 47 w 49"/>
                <a:gd name="T33" fmla="*/ 123 h 138"/>
                <a:gd name="T34" fmla="*/ 49 w 49"/>
                <a:gd name="T35" fmla="*/ 119 h 138"/>
                <a:gd name="T36" fmla="*/ 49 w 49"/>
                <a:gd name="T37" fmla="*/ 115 h 138"/>
                <a:gd name="T38" fmla="*/ 43 w 49"/>
                <a:gd name="T39" fmla="*/ 20 h 138"/>
                <a:gd name="T40" fmla="*/ 43 w 49"/>
                <a:gd name="T41" fmla="*/ 20 h 138"/>
                <a:gd name="T42" fmla="*/ 43 w 49"/>
                <a:gd name="T43" fmla="*/ 16 h 138"/>
                <a:gd name="T44" fmla="*/ 42 w 49"/>
                <a:gd name="T45" fmla="*/ 12 h 138"/>
                <a:gd name="T46" fmla="*/ 39 w 49"/>
                <a:gd name="T47" fmla="*/ 8 h 138"/>
                <a:gd name="T48" fmla="*/ 37 w 49"/>
                <a:gd name="T49" fmla="*/ 5 h 138"/>
                <a:gd name="T50" fmla="*/ 34 w 49"/>
                <a:gd name="T51" fmla="*/ 2 h 138"/>
                <a:gd name="T52" fmla="*/ 30 w 49"/>
                <a:gd name="T53" fmla="*/ 1 h 138"/>
                <a:gd name="T54" fmla="*/ 26 w 49"/>
                <a:gd name="T55" fmla="*/ 0 h 138"/>
                <a:gd name="T56" fmla="*/ 20 w 49"/>
                <a:gd name="T57" fmla="*/ 0 h 138"/>
                <a:gd name="T58" fmla="*/ 20 w 49"/>
                <a:gd name="T59" fmla="*/ 0 h 138"/>
                <a:gd name="T60" fmla="*/ 16 w 49"/>
                <a:gd name="T61" fmla="*/ 0 h 138"/>
                <a:gd name="T62" fmla="*/ 12 w 49"/>
                <a:gd name="T63" fmla="*/ 1 h 138"/>
                <a:gd name="T64" fmla="*/ 8 w 49"/>
                <a:gd name="T65" fmla="*/ 4 h 138"/>
                <a:gd name="T66" fmla="*/ 5 w 49"/>
                <a:gd name="T67" fmla="*/ 6 h 138"/>
                <a:gd name="T68" fmla="*/ 3 w 49"/>
                <a:gd name="T69" fmla="*/ 11 h 138"/>
                <a:gd name="T70" fmla="*/ 1 w 49"/>
                <a:gd name="T71" fmla="*/ 15 h 138"/>
                <a:gd name="T72" fmla="*/ 0 w 49"/>
                <a:gd name="T73" fmla="*/ 19 h 138"/>
                <a:gd name="T74" fmla="*/ 0 w 49"/>
                <a:gd name="T75" fmla="*/ 23 h 138"/>
                <a:gd name="T76" fmla="*/ 5 w 49"/>
                <a:gd name="T77" fmla="*/ 1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" h="138">
                  <a:moveTo>
                    <a:pt x="5" y="116"/>
                  </a:moveTo>
                  <a:lnTo>
                    <a:pt x="5" y="116"/>
                  </a:lnTo>
                  <a:lnTo>
                    <a:pt x="5" y="122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2" y="132"/>
                  </a:lnTo>
                  <a:lnTo>
                    <a:pt x="16" y="134"/>
                  </a:lnTo>
                  <a:lnTo>
                    <a:pt x="19" y="136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2" y="136"/>
                  </a:lnTo>
                  <a:lnTo>
                    <a:pt x="37" y="135"/>
                  </a:lnTo>
                  <a:lnTo>
                    <a:pt x="41" y="132"/>
                  </a:lnTo>
                  <a:lnTo>
                    <a:pt x="43" y="130"/>
                  </a:lnTo>
                  <a:lnTo>
                    <a:pt x="46" y="127"/>
                  </a:lnTo>
                  <a:lnTo>
                    <a:pt x="47" y="123"/>
                  </a:lnTo>
                  <a:lnTo>
                    <a:pt x="49" y="119"/>
                  </a:lnTo>
                  <a:lnTo>
                    <a:pt x="49" y="115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6"/>
                  </a:lnTo>
                  <a:lnTo>
                    <a:pt x="42" y="12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5" y="11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57" name="Freeform 140"/>
          <p:cNvSpPr>
            <a:spLocks/>
          </p:cNvSpPr>
          <p:nvPr/>
        </p:nvSpPr>
        <p:spPr bwMode="auto">
          <a:xfrm>
            <a:off x="1922863" y="1189750"/>
            <a:ext cx="285669" cy="232918"/>
          </a:xfrm>
          <a:custGeom>
            <a:avLst/>
            <a:gdLst>
              <a:gd name="T0" fmla="*/ 166 w 325"/>
              <a:gd name="T1" fmla="*/ 265 h 265"/>
              <a:gd name="T2" fmla="*/ 166 w 325"/>
              <a:gd name="T3" fmla="*/ 265 h 265"/>
              <a:gd name="T4" fmla="*/ 169 w 325"/>
              <a:gd name="T5" fmla="*/ 263 h 265"/>
              <a:gd name="T6" fmla="*/ 177 w 325"/>
              <a:gd name="T7" fmla="*/ 257 h 265"/>
              <a:gd name="T8" fmla="*/ 189 w 325"/>
              <a:gd name="T9" fmla="*/ 250 h 265"/>
              <a:gd name="T10" fmla="*/ 198 w 325"/>
              <a:gd name="T11" fmla="*/ 246 h 265"/>
              <a:gd name="T12" fmla="*/ 207 w 325"/>
              <a:gd name="T13" fmla="*/ 244 h 265"/>
              <a:gd name="T14" fmla="*/ 218 w 325"/>
              <a:gd name="T15" fmla="*/ 241 h 265"/>
              <a:gd name="T16" fmla="*/ 230 w 325"/>
              <a:gd name="T17" fmla="*/ 240 h 265"/>
              <a:gd name="T18" fmla="*/ 242 w 325"/>
              <a:gd name="T19" fmla="*/ 240 h 265"/>
              <a:gd name="T20" fmla="*/ 257 w 325"/>
              <a:gd name="T21" fmla="*/ 241 h 265"/>
              <a:gd name="T22" fmla="*/ 272 w 325"/>
              <a:gd name="T23" fmla="*/ 242 h 265"/>
              <a:gd name="T24" fmla="*/ 288 w 325"/>
              <a:gd name="T25" fmla="*/ 248 h 265"/>
              <a:gd name="T26" fmla="*/ 306 w 325"/>
              <a:gd name="T27" fmla="*/ 255 h 265"/>
              <a:gd name="T28" fmla="*/ 325 w 325"/>
              <a:gd name="T29" fmla="*/ 263 h 265"/>
              <a:gd name="T30" fmla="*/ 325 w 325"/>
              <a:gd name="T31" fmla="*/ 26 h 265"/>
              <a:gd name="T32" fmla="*/ 325 w 325"/>
              <a:gd name="T33" fmla="*/ 26 h 265"/>
              <a:gd name="T34" fmla="*/ 307 w 325"/>
              <a:gd name="T35" fmla="*/ 18 h 265"/>
              <a:gd name="T36" fmla="*/ 288 w 325"/>
              <a:gd name="T37" fmla="*/ 9 h 265"/>
              <a:gd name="T38" fmla="*/ 265 w 325"/>
              <a:gd name="T39" fmla="*/ 4 h 265"/>
              <a:gd name="T40" fmla="*/ 253 w 325"/>
              <a:gd name="T41" fmla="*/ 1 h 265"/>
              <a:gd name="T42" fmla="*/ 240 w 325"/>
              <a:gd name="T43" fmla="*/ 0 h 265"/>
              <a:gd name="T44" fmla="*/ 226 w 325"/>
              <a:gd name="T45" fmla="*/ 0 h 265"/>
              <a:gd name="T46" fmla="*/ 212 w 325"/>
              <a:gd name="T47" fmla="*/ 1 h 265"/>
              <a:gd name="T48" fmla="*/ 199 w 325"/>
              <a:gd name="T49" fmla="*/ 4 h 265"/>
              <a:gd name="T50" fmla="*/ 187 w 325"/>
              <a:gd name="T51" fmla="*/ 8 h 265"/>
              <a:gd name="T52" fmla="*/ 175 w 325"/>
              <a:gd name="T53" fmla="*/ 16 h 265"/>
              <a:gd name="T54" fmla="*/ 162 w 325"/>
              <a:gd name="T55" fmla="*/ 26 h 265"/>
              <a:gd name="T56" fmla="*/ 0 w 325"/>
              <a:gd name="T57" fmla="*/ 26 h 265"/>
              <a:gd name="T58" fmla="*/ 0 w 325"/>
              <a:gd name="T59" fmla="*/ 264 h 265"/>
              <a:gd name="T60" fmla="*/ 166 w 325"/>
              <a:gd name="T61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5" h="265">
                <a:moveTo>
                  <a:pt x="166" y="265"/>
                </a:moveTo>
                <a:lnTo>
                  <a:pt x="166" y="265"/>
                </a:lnTo>
                <a:lnTo>
                  <a:pt x="169" y="263"/>
                </a:lnTo>
                <a:lnTo>
                  <a:pt x="177" y="257"/>
                </a:lnTo>
                <a:lnTo>
                  <a:pt x="189" y="250"/>
                </a:lnTo>
                <a:lnTo>
                  <a:pt x="198" y="246"/>
                </a:lnTo>
                <a:lnTo>
                  <a:pt x="207" y="244"/>
                </a:lnTo>
                <a:lnTo>
                  <a:pt x="218" y="241"/>
                </a:lnTo>
                <a:lnTo>
                  <a:pt x="230" y="240"/>
                </a:lnTo>
                <a:lnTo>
                  <a:pt x="242" y="240"/>
                </a:lnTo>
                <a:lnTo>
                  <a:pt x="257" y="241"/>
                </a:lnTo>
                <a:lnTo>
                  <a:pt x="272" y="242"/>
                </a:lnTo>
                <a:lnTo>
                  <a:pt x="288" y="248"/>
                </a:lnTo>
                <a:lnTo>
                  <a:pt x="306" y="255"/>
                </a:lnTo>
                <a:lnTo>
                  <a:pt x="325" y="263"/>
                </a:lnTo>
                <a:lnTo>
                  <a:pt x="325" y="26"/>
                </a:lnTo>
                <a:lnTo>
                  <a:pt x="325" y="26"/>
                </a:lnTo>
                <a:lnTo>
                  <a:pt x="307" y="18"/>
                </a:lnTo>
                <a:lnTo>
                  <a:pt x="288" y="9"/>
                </a:lnTo>
                <a:lnTo>
                  <a:pt x="265" y="4"/>
                </a:lnTo>
                <a:lnTo>
                  <a:pt x="253" y="1"/>
                </a:lnTo>
                <a:lnTo>
                  <a:pt x="240" y="0"/>
                </a:lnTo>
                <a:lnTo>
                  <a:pt x="226" y="0"/>
                </a:lnTo>
                <a:lnTo>
                  <a:pt x="212" y="1"/>
                </a:lnTo>
                <a:lnTo>
                  <a:pt x="199" y="4"/>
                </a:lnTo>
                <a:lnTo>
                  <a:pt x="187" y="8"/>
                </a:lnTo>
                <a:lnTo>
                  <a:pt x="175" y="16"/>
                </a:lnTo>
                <a:lnTo>
                  <a:pt x="162" y="26"/>
                </a:lnTo>
                <a:lnTo>
                  <a:pt x="0" y="26"/>
                </a:lnTo>
                <a:lnTo>
                  <a:pt x="0" y="264"/>
                </a:lnTo>
                <a:lnTo>
                  <a:pt x="166" y="2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8" name="Freeform 141"/>
          <p:cNvSpPr>
            <a:spLocks noEditPoints="1"/>
          </p:cNvSpPr>
          <p:nvPr/>
        </p:nvSpPr>
        <p:spPr bwMode="auto">
          <a:xfrm>
            <a:off x="1945718" y="2614504"/>
            <a:ext cx="348077" cy="287412"/>
          </a:xfrm>
          <a:custGeom>
            <a:avLst/>
            <a:gdLst>
              <a:gd name="T0" fmla="*/ 365 w 396"/>
              <a:gd name="T1" fmla="*/ 0 h 327"/>
              <a:gd name="T2" fmla="*/ 383 w 396"/>
              <a:gd name="T3" fmla="*/ 5 h 327"/>
              <a:gd name="T4" fmla="*/ 394 w 396"/>
              <a:gd name="T5" fmla="*/ 19 h 327"/>
              <a:gd name="T6" fmla="*/ 396 w 396"/>
              <a:gd name="T7" fmla="*/ 197 h 327"/>
              <a:gd name="T8" fmla="*/ 394 w 396"/>
              <a:gd name="T9" fmla="*/ 210 h 327"/>
              <a:gd name="T10" fmla="*/ 383 w 396"/>
              <a:gd name="T11" fmla="*/ 224 h 327"/>
              <a:gd name="T12" fmla="*/ 365 w 396"/>
              <a:gd name="T13" fmla="*/ 230 h 327"/>
              <a:gd name="T14" fmla="*/ 295 w 396"/>
              <a:gd name="T15" fmla="*/ 260 h 327"/>
              <a:gd name="T16" fmla="*/ 307 w 396"/>
              <a:gd name="T17" fmla="*/ 262 h 327"/>
              <a:gd name="T18" fmla="*/ 321 w 396"/>
              <a:gd name="T19" fmla="*/ 273 h 327"/>
              <a:gd name="T20" fmla="*/ 326 w 396"/>
              <a:gd name="T21" fmla="*/ 291 h 327"/>
              <a:gd name="T22" fmla="*/ 326 w 396"/>
              <a:gd name="T23" fmla="*/ 302 h 327"/>
              <a:gd name="T24" fmla="*/ 318 w 396"/>
              <a:gd name="T25" fmla="*/ 318 h 327"/>
              <a:gd name="T26" fmla="*/ 302 w 396"/>
              <a:gd name="T27" fmla="*/ 326 h 327"/>
              <a:gd name="T28" fmla="*/ 199 w 396"/>
              <a:gd name="T29" fmla="*/ 208 h 327"/>
              <a:gd name="T30" fmla="*/ 348 w 396"/>
              <a:gd name="T31" fmla="*/ 208 h 327"/>
              <a:gd name="T32" fmla="*/ 361 w 396"/>
              <a:gd name="T33" fmla="*/ 204 h 327"/>
              <a:gd name="T34" fmla="*/ 371 w 396"/>
              <a:gd name="T35" fmla="*/ 192 h 327"/>
              <a:gd name="T36" fmla="*/ 373 w 396"/>
              <a:gd name="T37" fmla="*/ 47 h 327"/>
              <a:gd name="T38" fmla="*/ 371 w 396"/>
              <a:gd name="T39" fmla="*/ 36 h 327"/>
              <a:gd name="T40" fmla="*/ 361 w 396"/>
              <a:gd name="T41" fmla="*/ 25 h 327"/>
              <a:gd name="T42" fmla="*/ 348 w 396"/>
              <a:gd name="T43" fmla="*/ 20 h 327"/>
              <a:gd name="T44" fmla="*/ 127 w 396"/>
              <a:gd name="T45" fmla="*/ 260 h 327"/>
              <a:gd name="T46" fmla="*/ 127 w 396"/>
              <a:gd name="T47" fmla="*/ 230 h 327"/>
              <a:gd name="T48" fmla="*/ 199 w 396"/>
              <a:gd name="T49" fmla="*/ 327 h 327"/>
              <a:gd name="T50" fmla="*/ 154 w 396"/>
              <a:gd name="T51" fmla="*/ 288 h 327"/>
              <a:gd name="T52" fmla="*/ 158 w 396"/>
              <a:gd name="T53" fmla="*/ 287 h 327"/>
              <a:gd name="T54" fmla="*/ 159 w 396"/>
              <a:gd name="T55" fmla="*/ 283 h 327"/>
              <a:gd name="T56" fmla="*/ 155 w 396"/>
              <a:gd name="T57" fmla="*/ 277 h 327"/>
              <a:gd name="T58" fmla="*/ 127 w 396"/>
              <a:gd name="T59" fmla="*/ 260 h 327"/>
              <a:gd name="T60" fmla="*/ 199 w 396"/>
              <a:gd name="T61" fmla="*/ 0 h 327"/>
              <a:gd name="T62" fmla="*/ 127 w 396"/>
              <a:gd name="T63" fmla="*/ 0 h 327"/>
              <a:gd name="T64" fmla="*/ 127 w 396"/>
              <a:gd name="T65" fmla="*/ 276 h 327"/>
              <a:gd name="T66" fmla="*/ 97 w 396"/>
              <a:gd name="T67" fmla="*/ 277 h 327"/>
              <a:gd name="T68" fmla="*/ 94 w 396"/>
              <a:gd name="T69" fmla="*/ 283 h 327"/>
              <a:gd name="T70" fmla="*/ 96 w 396"/>
              <a:gd name="T71" fmla="*/ 287 h 327"/>
              <a:gd name="T72" fmla="*/ 100 w 396"/>
              <a:gd name="T73" fmla="*/ 288 h 327"/>
              <a:gd name="T74" fmla="*/ 101 w 396"/>
              <a:gd name="T75" fmla="*/ 327 h 327"/>
              <a:gd name="T76" fmla="*/ 88 w 396"/>
              <a:gd name="T77" fmla="*/ 325 h 327"/>
              <a:gd name="T78" fmla="*/ 74 w 396"/>
              <a:gd name="T79" fmla="*/ 314 h 327"/>
              <a:gd name="T80" fmla="*/ 69 w 396"/>
              <a:gd name="T81" fmla="*/ 295 h 327"/>
              <a:gd name="T82" fmla="*/ 70 w 396"/>
              <a:gd name="T83" fmla="*/ 285 h 327"/>
              <a:gd name="T84" fmla="*/ 78 w 396"/>
              <a:gd name="T85" fmla="*/ 269 h 327"/>
              <a:gd name="T86" fmla="*/ 94 w 396"/>
              <a:gd name="T87" fmla="*/ 260 h 327"/>
              <a:gd name="T88" fmla="*/ 127 w 396"/>
              <a:gd name="T89" fmla="*/ 230 h 327"/>
              <a:gd name="T90" fmla="*/ 25 w 396"/>
              <a:gd name="T91" fmla="*/ 229 h 327"/>
              <a:gd name="T92" fmla="*/ 9 w 396"/>
              <a:gd name="T93" fmla="*/ 220 h 327"/>
              <a:gd name="T94" fmla="*/ 1 w 396"/>
              <a:gd name="T95" fmla="*/ 204 h 327"/>
              <a:gd name="T96" fmla="*/ 0 w 396"/>
              <a:gd name="T97" fmla="*/ 31 h 327"/>
              <a:gd name="T98" fmla="*/ 5 w 396"/>
              <a:gd name="T99" fmla="*/ 13 h 327"/>
              <a:gd name="T100" fmla="*/ 20 w 396"/>
              <a:gd name="T101" fmla="*/ 2 h 327"/>
              <a:gd name="T102" fmla="*/ 127 w 396"/>
              <a:gd name="T103" fmla="*/ 0 h 327"/>
              <a:gd name="T104" fmla="*/ 50 w 396"/>
              <a:gd name="T105" fmla="*/ 20 h 327"/>
              <a:gd name="T106" fmla="*/ 35 w 396"/>
              <a:gd name="T107" fmla="*/ 25 h 327"/>
              <a:gd name="T108" fmla="*/ 25 w 396"/>
              <a:gd name="T109" fmla="*/ 36 h 327"/>
              <a:gd name="T110" fmla="*/ 24 w 396"/>
              <a:gd name="T111" fmla="*/ 182 h 327"/>
              <a:gd name="T112" fmla="*/ 25 w 396"/>
              <a:gd name="T113" fmla="*/ 192 h 327"/>
              <a:gd name="T114" fmla="*/ 35 w 396"/>
              <a:gd name="T115" fmla="*/ 204 h 327"/>
              <a:gd name="T116" fmla="*/ 50 w 396"/>
              <a:gd name="T117" fmla="*/ 208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6" h="327">
                <a:moveTo>
                  <a:pt x="199" y="0"/>
                </a:moveTo>
                <a:lnTo>
                  <a:pt x="365" y="0"/>
                </a:lnTo>
                <a:lnTo>
                  <a:pt x="365" y="0"/>
                </a:lnTo>
                <a:lnTo>
                  <a:pt x="372" y="0"/>
                </a:lnTo>
                <a:lnTo>
                  <a:pt x="377" y="2"/>
                </a:lnTo>
                <a:lnTo>
                  <a:pt x="383" y="5"/>
                </a:lnTo>
                <a:lnTo>
                  <a:pt x="387" y="9"/>
                </a:lnTo>
                <a:lnTo>
                  <a:pt x="391" y="13"/>
                </a:lnTo>
                <a:lnTo>
                  <a:pt x="394" y="19"/>
                </a:lnTo>
                <a:lnTo>
                  <a:pt x="396" y="24"/>
                </a:lnTo>
                <a:lnTo>
                  <a:pt x="396" y="31"/>
                </a:lnTo>
                <a:lnTo>
                  <a:pt x="396" y="197"/>
                </a:lnTo>
                <a:lnTo>
                  <a:pt x="396" y="197"/>
                </a:lnTo>
                <a:lnTo>
                  <a:pt x="396" y="204"/>
                </a:lnTo>
                <a:lnTo>
                  <a:pt x="394" y="210"/>
                </a:lnTo>
                <a:lnTo>
                  <a:pt x="391" y="215"/>
                </a:lnTo>
                <a:lnTo>
                  <a:pt x="387" y="220"/>
                </a:lnTo>
                <a:lnTo>
                  <a:pt x="383" y="224"/>
                </a:lnTo>
                <a:lnTo>
                  <a:pt x="377" y="227"/>
                </a:lnTo>
                <a:lnTo>
                  <a:pt x="372" y="229"/>
                </a:lnTo>
                <a:lnTo>
                  <a:pt x="365" y="230"/>
                </a:lnTo>
                <a:lnTo>
                  <a:pt x="238" y="230"/>
                </a:lnTo>
                <a:lnTo>
                  <a:pt x="238" y="260"/>
                </a:lnTo>
                <a:lnTo>
                  <a:pt x="295" y="260"/>
                </a:lnTo>
                <a:lnTo>
                  <a:pt x="295" y="260"/>
                </a:lnTo>
                <a:lnTo>
                  <a:pt x="302" y="260"/>
                </a:lnTo>
                <a:lnTo>
                  <a:pt x="307" y="262"/>
                </a:lnTo>
                <a:lnTo>
                  <a:pt x="312" y="265"/>
                </a:lnTo>
                <a:lnTo>
                  <a:pt x="318" y="269"/>
                </a:lnTo>
                <a:lnTo>
                  <a:pt x="321" y="273"/>
                </a:lnTo>
                <a:lnTo>
                  <a:pt x="325" y="279"/>
                </a:lnTo>
                <a:lnTo>
                  <a:pt x="326" y="285"/>
                </a:lnTo>
                <a:lnTo>
                  <a:pt x="326" y="291"/>
                </a:lnTo>
                <a:lnTo>
                  <a:pt x="326" y="295"/>
                </a:lnTo>
                <a:lnTo>
                  <a:pt x="326" y="295"/>
                </a:lnTo>
                <a:lnTo>
                  <a:pt x="326" y="302"/>
                </a:lnTo>
                <a:lnTo>
                  <a:pt x="325" y="308"/>
                </a:lnTo>
                <a:lnTo>
                  <a:pt x="321" y="314"/>
                </a:lnTo>
                <a:lnTo>
                  <a:pt x="318" y="318"/>
                </a:lnTo>
                <a:lnTo>
                  <a:pt x="312" y="322"/>
                </a:lnTo>
                <a:lnTo>
                  <a:pt x="307" y="325"/>
                </a:lnTo>
                <a:lnTo>
                  <a:pt x="302" y="326"/>
                </a:lnTo>
                <a:lnTo>
                  <a:pt x="295" y="327"/>
                </a:lnTo>
                <a:lnTo>
                  <a:pt x="199" y="327"/>
                </a:lnTo>
                <a:lnTo>
                  <a:pt x="199" y="208"/>
                </a:lnTo>
                <a:lnTo>
                  <a:pt x="348" y="208"/>
                </a:lnTo>
                <a:lnTo>
                  <a:pt x="348" y="208"/>
                </a:lnTo>
                <a:lnTo>
                  <a:pt x="348" y="208"/>
                </a:lnTo>
                <a:lnTo>
                  <a:pt x="352" y="207"/>
                </a:lnTo>
                <a:lnTo>
                  <a:pt x="357" y="205"/>
                </a:lnTo>
                <a:lnTo>
                  <a:pt x="361" y="204"/>
                </a:lnTo>
                <a:lnTo>
                  <a:pt x="365" y="200"/>
                </a:lnTo>
                <a:lnTo>
                  <a:pt x="368" y="196"/>
                </a:lnTo>
                <a:lnTo>
                  <a:pt x="371" y="192"/>
                </a:lnTo>
                <a:lnTo>
                  <a:pt x="372" y="188"/>
                </a:lnTo>
                <a:lnTo>
                  <a:pt x="373" y="182"/>
                </a:lnTo>
                <a:lnTo>
                  <a:pt x="373" y="47"/>
                </a:lnTo>
                <a:lnTo>
                  <a:pt x="373" y="47"/>
                </a:lnTo>
                <a:lnTo>
                  <a:pt x="372" y="42"/>
                </a:lnTo>
                <a:lnTo>
                  <a:pt x="371" y="36"/>
                </a:lnTo>
                <a:lnTo>
                  <a:pt x="368" y="32"/>
                </a:lnTo>
                <a:lnTo>
                  <a:pt x="365" y="28"/>
                </a:lnTo>
                <a:lnTo>
                  <a:pt x="361" y="25"/>
                </a:lnTo>
                <a:lnTo>
                  <a:pt x="357" y="23"/>
                </a:lnTo>
                <a:lnTo>
                  <a:pt x="352" y="21"/>
                </a:lnTo>
                <a:lnTo>
                  <a:pt x="348" y="20"/>
                </a:lnTo>
                <a:lnTo>
                  <a:pt x="199" y="20"/>
                </a:lnTo>
                <a:lnTo>
                  <a:pt x="199" y="0"/>
                </a:lnTo>
                <a:close/>
                <a:moveTo>
                  <a:pt x="127" y="260"/>
                </a:moveTo>
                <a:lnTo>
                  <a:pt x="159" y="260"/>
                </a:lnTo>
                <a:lnTo>
                  <a:pt x="159" y="230"/>
                </a:lnTo>
                <a:lnTo>
                  <a:pt x="127" y="230"/>
                </a:lnTo>
                <a:lnTo>
                  <a:pt x="127" y="208"/>
                </a:lnTo>
                <a:lnTo>
                  <a:pt x="199" y="208"/>
                </a:lnTo>
                <a:lnTo>
                  <a:pt x="199" y="327"/>
                </a:lnTo>
                <a:lnTo>
                  <a:pt x="127" y="327"/>
                </a:lnTo>
                <a:lnTo>
                  <a:pt x="127" y="288"/>
                </a:lnTo>
                <a:lnTo>
                  <a:pt x="154" y="288"/>
                </a:lnTo>
                <a:lnTo>
                  <a:pt x="154" y="288"/>
                </a:lnTo>
                <a:lnTo>
                  <a:pt x="155" y="288"/>
                </a:lnTo>
                <a:lnTo>
                  <a:pt x="158" y="287"/>
                </a:lnTo>
                <a:lnTo>
                  <a:pt x="159" y="284"/>
                </a:lnTo>
                <a:lnTo>
                  <a:pt x="159" y="283"/>
                </a:lnTo>
                <a:lnTo>
                  <a:pt x="159" y="283"/>
                </a:lnTo>
                <a:lnTo>
                  <a:pt x="159" y="280"/>
                </a:lnTo>
                <a:lnTo>
                  <a:pt x="158" y="279"/>
                </a:lnTo>
                <a:lnTo>
                  <a:pt x="155" y="277"/>
                </a:lnTo>
                <a:lnTo>
                  <a:pt x="154" y="276"/>
                </a:lnTo>
                <a:lnTo>
                  <a:pt x="127" y="276"/>
                </a:lnTo>
                <a:lnTo>
                  <a:pt x="127" y="260"/>
                </a:lnTo>
                <a:lnTo>
                  <a:pt x="127" y="260"/>
                </a:lnTo>
                <a:close/>
                <a:moveTo>
                  <a:pt x="127" y="0"/>
                </a:moveTo>
                <a:lnTo>
                  <a:pt x="199" y="0"/>
                </a:lnTo>
                <a:lnTo>
                  <a:pt x="199" y="20"/>
                </a:lnTo>
                <a:lnTo>
                  <a:pt x="127" y="20"/>
                </a:lnTo>
                <a:lnTo>
                  <a:pt x="127" y="0"/>
                </a:lnTo>
                <a:close/>
                <a:moveTo>
                  <a:pt x="101" y="260"/>
                </a:moveTo>
                <a:lnTo>
                  <a:pt x="127" y="260"/>
                </a:lnTo>
                <a:lnTo>
                  <a:pt x="127" y="276"/>
                </a:lnTo>
                <a:lnTo>
                  <a:pt x="100" y="276"/>
                </a:lnTo>
                <a:lnTo>
                  <a:pt x="100" y="276"/>
                </a:lnTo>
                <a:lnTo>
                  <a:pt x="97" y="277"/>
                </a:lnTo>
                <a:lnTo>
                  <a:pt x="96" y="279"/>
                </a:lnTo>
                <a:lnTo>
                  <a:pt x="94" y="280"/>
                </a:lnTo>
                <a:lnTo>
                  <a:pt x="94" y="283"/>
                </a:lnTo>
                <a:lnTo>
                  <a:pt x="94" y="283"/>
                </a:lnTo>
                <a:lnTo>
                  <a:pt x="94" y="284"/>
                </a:lnTo>
                <a:lnTo>
                  <a:pt x="96" y="287"/>
                </a:lnTo>
                <a:lnTo>
                  <a:pt x="97" y="288"/>
                </a:lnTo>
                <a:lnTo>
                  <a:pt x="100" y="288"/>
                </a:lnTo>
                <a:lnTo>
                  <a:pt x="100" y="288"/>
                </a:lnTo>
                <a:lnTo>
                  <a:pt x="127" y="288"/>
                </a:lnTo>
                <a:lnTo>
                  <a:pt x="127" y="327"/>
                </a:lnTo>
                <a:lnTo>
                  <a:pt x="101" y="327"/>
                </a:lnTo>
                <a:lnTo>
                  <a:pt x="101" y="327"/>
                </a:lnTo>
                <a:lnTo>
                  <a:pt x="94" y="326"/>
                </a:lnTo>
                <a:lnTo>
                  <a:pt x="88" y="325"/>
                </a:lnTo>
                <a:lnTo>
                  <a:pt x="82" y="322"/>
                </a:lnTo>
                <a:lnTo>
                  <a:pt x="78" y="318"/>
                </a:lnTo>
                <a:lnTo>
                  <a:pt x="74" y="314"/>
                </a:lnTo>
                <a:lnTo>
                  <a:pt x="71" y="308"/>
                </a:lnTo>
                <a:lnTo>
                  <a:pt x="70" y="302"/>
                </a:lnTo>
                <a:lnTo>
                  <a:pt x="69" y="295"/>
                </a:lnTo>
                <a:lnTo>
                  <a:pt x="69" y="291"/>
                </a:lnTo>
                <a:lnTo>
                  <a:pt x="69" y="291"/>
                </a:lnTo>
                <a:lnTo>
                  <a:pt x="70" y="285"/>
                </a:lnTo>
                <a:lnTo>
                  <a:pt x="71" y="279"/>
                </a:lnTo>
                <a:lnTo>
                  <a:pt x="74" y="273"/>
                </a:lnTo>
                <a:lnTo>
                  <a:pt x="78" y="269"/>
                </a:lnTo>
                <a:lnTo>
                  <a:pt x="82" y="265"/>
                </a:lnTo>
                <a:lnTo>
                  <a:pt x="88" y="262"/>
                </a:lnTo>
                <a:lnTo>
                  <a:pt x="94" y="260"/>
                </a:lnTo>
                <a:lnTo>
                  <a:pt x="101" y="260"/>
                </a:lnTo>
                <a:lnTo>
                  <a:pt x="101" y="260"/>
                </a:lnTo>
                <a:close/>
                <a:moveTo>
                  <a:pt x="127" y="230"/>
                </a:moveTo>
                <a:lnTo>
                  <a:pt x="32" y="230"/>
                </a:lnTo>
                <a:lnTo>
                  <a:pt x="32" y="230"/>
                </a:lnTo>
                <a:lnTo>
                  <a:pt x="25" y="229"/>
                </a:lnTo>
                <a:lnTo>
                  <a:pt x="20" y="227"/>
                </a:lnTo>
                <a:lnTo>
                  <a:pt x="14" y="224"/>
                </a:lnTo>
                <a:lnTo>
                  <a:pt x="9" y="220"/>
                </a:lnTo>
                <a:lnTo>
                  <a:pt x="5" y="215"/>
                </a:lnTo>
                <a:lnTo>
                  <a:pt x="2" y="210"/>
                </a:lnTo>
                <a:lnTo>
                  <a:pt x="1" y="204"/>
                </a:lnTo>
                <a:lnTo>
                  <a:pt x="0" y="197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9"/>
                </a:lnTo>
                <a:lnTo>
                  <a:pt x="5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27" y="0"/>
                </a:lnTo>
                <a:lnTo>
                  <a:pt x="127" y="20"/>
                </a:lnTo>
                <a:lnTo>
                  <a:pt x="50" y="20"/>
                </a:lnTo>
                <a:lnTo>
                  <a:pt x="50" y="20"/>
                </a:lnTo>
                <a:lnTo>
                  <a:pt x="44" y="21"/>
                </a:lnTo>
                <a:lnTo>
                  <a:pt x="40" y="23"/>
                </a:lnTo>
                <a:lnTo>
                  <a:pt x="35" y="25"/>
                </a:lnTo>
                <a:lnTo>
                  <a:pt x="31" y="28"/>
                </a:lnTo>
                <a:lnTo>
                  <a:pt x="28" y="32"/>
                </a:lnTo>
                <a:lnTo>
                  <a:pt x="25" y="36"/>
                </a:lnTo>
                <a:lnTo>
                  <a:pt x="24" y="42"/>
                </a:lnTo>
                <a:lnTo>
                  <a:pt x="24" y="47"/>
                </a:lnTo>
                <a:lnTo>
                  <a:pt x="24" y="182"/>
                </a:lnTo>
                <a:lnTo>
                  <a:pt x="24" y="182"/>
                </a:lnTo>
                <a:lnTo>
                  <a:pt x="24" y="188"/>
                </a:lnTo>
                <a:lnTo>
                  <a:pt x="25" y="192"/>
                </a:lnTo>
                <a:lnTo>
                  <a:pt x="28" y="196"/>
                </a:lnTo>
                <a:lnTo>
                  <a:pt x="31" y="200"/>
                </a:lnTo>
                <a:lnTo>
                  <a:pt x="35" y="204"/>
                </a:lnTo>
                <a:lnTo>
                  <a:pt x="40" y="205"/>
                </a:lnTo>
                <a:lnTo>
                  <a:pt x="44" y="207"/>
                </a:lnTo>
                <a:lnTo>
                  <a:pt x="50" y="208"/>
                </a:lnTo>
                <a:lnTo>
                  <a:pt x="127" y="208"/>
                </a:lnTo>
                <a:lnTo>
                  <a:pt x="127" y="23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9" name="Freeform 142"/>
          <p:cNvSpPr>
            <a:spLocks noEditPoints="1"/>
          </p:cNvSpPr>
          <p:nvPr/>
        </p:nvSpPr>
        <p:spPr bwMode="auto">
          <a:xfrm>
            <a:off x="1230226" y="2037923"/>
            <a:ext cx="447403" cy="521209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77 w 509"/>
              <a:gd name="T73" fmla="*/ 80 h 593"/>
              <a:gd name="T74" fmla="*/ 82 w 509"/>
              <a:gd name="T75" fmla="*/ 78 h 593"/>
              <a:gd name="T76" fmla="*/ 88 w 509"/>
              <a:gd name="T77" fmla="*/ 65 h 593"/>
              <a:gd name="T78" fmla="*/ 84 w 509"/>
              <a:gd name="T79" fmla="*/ 52 h 593"/>
              <a:gd name="T80" fmla="*/ 81 w 509"/>
              <a:gd name="T81" fmla="*/ 49 h 593"/>
              <a:gd name="T82" fmla="*/ 74 w 509"/>
              <a:gd name="T83" fmla="*/ 45 h 593"/>
              <a:gd name="T84" fmla="*/ 70 w 509"/>
              <a:gd name="T85" fmla="*/ 2 h 593"/>
              <a:gd name="T86" fmla="*/ 141 w 509"/>
              <a:gd name="T87" fmla="*/ 86 h 593"/>
              <a:gd name="T88" fmla="*/ 0 w 509"/>
              <a:gd name="T89" fmla="*/ 59 h 593"/>
              <a:gd name="T90" fmla="*/ 70 w 509"/>
              <a:gd name="T91" fmla="*/ 45 h 593"/>
              <a:gd name="T92" fmla="*/ 65 w 509"/>
              <a:gd name="T93" fmla="*/ 46 h 593"/>
              <a:gd name="T94" fmla="*/ 59 w 509"/>
              <a:gd name="T95" fmla="*/ 49 h 593"/>
              <a:gd name="T96" fmla="*/ 53 w 509"/>
              <a:gd name="T97" fmla="*/ 61 h 593"/>
              <a:gd name="T98" fmla="*/ 57 w 509"/>
              <a:gd name="T99" fmla="*/ 75 h 593"/>
              <a:gd name="T100" fmla="*/ 57 w 509"/>
              <a:gd name="T101" fmla="*/ 75 h 593"/>
              <a:gd name="T102" fmla="*/ 63 w 509"/>
              <a:gd name="T103" fmla="*/ 79 h 593"/>
              <a:gd name="T104" fmla="*/ 70 w 509"/>
              <a:gd name="T105" fmla="*/ 82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7" y="75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0" name="Freeform 143"/>
          <p:cNvSpPr>
            <a:spLocks noEditPoints="1"/>
          </p:cNvSpPr>
          <p:nvPr/>
        </p:nvSpPr>
        <p:spPr bwMode="auto">
          <a:xfrm>
            <a:off x="1150238" y="2191736"/>
            <a:ext cx="188102" cy="378821"/>
          </a:xfrm>
          <a:custGeom>
            <a:avLst/>
            <a:gdLst>
              <a:gd name="T0" fmla="*/ 194 w 214"/>
              <a:gd name="T1" fmla="*/ 431 h 431"/>
              <a:gd name="T2" fmla="*/ 169 w 214"/>
              <a:gd name="T3" fmla="*/ 408 h 431"/>
              <a:gd name="T4" fmla="*/ 209 w 214"/>
              <a:gd name="T5" fmla="*/ 349 h 431"/>
              <a:gd name="T6" fmla="*/ 203 w 214"/>
              <a:gd name="T7" fmla="*/ 341 h 431"/>
              <a:gd name="T8" fmla="*/ 188 w 214"/>
              <a:gd name="T9" fmla="*/ 337 h 431"/>
              <a:gd name="T10" fmla="*/ 180 w 214"/>
              <a:gd name="T11" fmla="*/ 344 h 431"/>
              <a:gd name="T12" fmla="*/ 179 w 214"/>
              <a:gd name="T13" fmla="*/ 353 h 431"/>
              <a:gd name="T14" fmla="*/ 171 w 214"/>
              <a:gd name="T15" fmla="*/ 347 h 431"/>
              <a:gd name="T16" fmla="*/ 125 w 214"/>
              <a:gd name="T17" fmla="*/ 385 h 431"/>
              <a:gd name="T18" fmla="*/ 50 w 214"/>
              <a:gd name="T19" fmla="*/ 194 h 431"/>
              <a:gd name="T20" fmla="*/ 54 w 214"/>
              <a:gd name="T21" fmla="*/ 186 h 431"/>
              <a:gd name="T22" fmla="*/ 81 w 214"/>
              <a:gd name="T23" fmla="*/ 176 h 431"/>
              <a:gd name="T24" fmla="*/ 74 w 214"/>
              <a:gd name="T25" fmla="*/ 173 h 431"/>
              <a:gd name="T26" fmla="*/ 50 w 214"/>
              <a:gd name="T27" fmla="*/ 115 h 431"/>
              <a:gd name="T28" fmla="*/ 99 w 214"/>
              <a:gd name="T29" fmla="*/ 61 h 431"/>
              <a:gd name="T30" fmla="*/ 111 w 214"/>
              <a:gd name="T31" fmla="*/ 65 h 431"/>
              <a:gd name="T32" fmla="*/ 144 w 214"/>
              <a:gd name="T33" fmla="*/ 146 h 431"/>
              <a:gd name="T34" fmla="*/ 144 w 214"/>
              <a:gd name="T35" fmla="*/ 156 h 431"/>
              <a:gd name="T36" fmla="*/ 168 w 214"/>
              <a:gd name="T37" fmla="*/ 347 h 431"/>
              <a:gd name="T38" fmla="*/ 163 w 214"/>
              <a:gd name="T39" fmla="*/ 348 h 431"/>
              <a:gd name="T40" fmla="*/ 153 w 214"/>
              <a:gd name="T41" fmla="*/ 357 h 431"/>
              <a:gd name="T42" fmla="*/ 150 w 214"/>
              <a:gd name="T43" fmla="*/ 359 h 431"/>
              <a:gd name="T44" fmla="*/ 135 w 214"/>
              <a:gd name="T45" fmla="*/ 357 h 431"/>
              <a:gd name="T46" fmla="*/ 129 w 214"/>
              <a:gd name="T47" fmla="*/ 366 h 431"/>
              <a:gd name="T48" fmla="*/ 130 w 214"/>
              <a:gd name="T49" fmla="*/ 381 h 431"/>
              <a:gd name="T50" fmla="*/ 125 w 214"/>
              <a:gd name="T51" fmla="*/ 385 h 431"/>
              <a:gd name="T52" fmla="*/ 50 w 214"/>
              <a:gd name="T53" fmla="*/ 77 h 431"/>
              <a:gd name="T54" fmla="*/ 87 w 214"/>
              <a:gd name="T55" fmla="*/ 28 h 431"/>
              <a:gd name="T56" fmla="*/ 77 w 214"/>
              <a:gd name="T57" fmla="*/ 14 h 431"/>
              <a:gd name="T58" fmla="*/ 62 w 214"/>
              <a:gd name="T59" fmla="*/ 3 h 431"/>
              <a:gd name="T60" fmla="*/ 50 w 214"/>
              <a:gd name="T61" fmla="*/ 0 h 431"/>
              <a:gd name="T62" fmla="*/ 45 w 214"/>
              <a:gd name="T63" fmla="*/ 191 h 431"/>
              <a:gd name="T64" fmla="*/ 11 w 214"/>
              <a:gd name="T65" fmla="*/ 108 h 431"/>
              <a:gd name="T66" fmla="*/ 12 w 214"/>
              <a:gd name="T67" fmla="*/ 96 h 431"/>
              <a:gd name="T68" fmla="*/ 4 w 214"/>
              <a:gd name="T69" fmla="*/ 61 h 431"/>
              <a:gd name="T70" fmla="*/ 1 w 214"/>
              <a:gd name="T71" fmla="*/ 35 h 431"/>
              <a:gd name="T72" fmla="*/ 15 w 214"/>
              <a:gd name="T73" fmla="*/ 12 h 431"/>
              <a:gd name="T74" fmla="*/ 30 w 214"/>
              <a:gd name="T75" fmla="*/ 3 h 431"/>
              <a:gd name="T76" fmla="*/ 50 w 214"/>
              <a:gd name="T77" fmla="*/ 77 h 431"/>
              <a:gd name="T78" fmla="*/ 50 w 214"/>
              <a:gd name="T79" fmla="*/ 115 h 431"/>
              <a:gd name="T80" fmla="*/ 43 w 214"/>
              <a:gd name="T81" fmla="*/ 98 h 431"/>
              <a:gd name="T82" fmla="*/ 47 w 214"/>
              <a:gd name="T83" fmla="*/ 88 h 431"/>
              <a:gd name="T84" fmla="*/ 22 w 214"/>
              <a:gd name="T85" fmla="*/ 99 h 431"/>
              <a:gd name="T86" fmla="*/ 19 w 214"/>
              <a:gd name="T87" fmla="*/ 111 h 431"/>
              <a:gd name="T88" fmla="*/ 47 w 214"/>
              <a:gd name="T89" fmla="*/ 18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4" h="431">
                <a:moveTo>
                  <a:pt x="168" y="228"/>
                </a:moveTo>
                <a:lnTo>
                  <a:pt x="214" y="349"/>
                </a:lnTo>
                <a:lnTo>
                  <a:pt x="194" y="431"/>
                </a:lnTo>
                <a:lnTo>
                  <a:pt x="168" y="413"/>
                </a:lnTo>
                <a:lnTo>
                  <a:pt x="168" y="405"/>
                </a:lnTo>
                <a:lnTo>
                  <a:pt x="169" y="408"/>
                </a:lnTo>
                <a:lnTo>
                  <a:pt x="196" y="397"/>
                </a:lnTo>
                <a:lnTo>
                  <a:pt x="209" y="349"/>
                </a:lnTo>
                <a:lnTo>
                  <a:pt x="209" y="349"/>
                </a:lnTo>
                <a:lnTo>
                  <a:pt x="206" y="345"/>
                </a:lnTo>
                <a:lnTo>
                  <a:pt x="206" y="345"/>
                </a:lnTo>
                <a:lnTo>
                  <a:pt x="203" y="341"/>
                </a:lnTo>
                <a:lnTo>
                  <a:pt x="199" y="337"/>
                </a:lnTo>
                <a:lnTo>
                  <a:pt x="194" y="336"/>
                </a:lnTo>
                <a:lnTo>
                  <a:pt x="188" y="337"/>
                </a:lnTo>
                <a:lnTo>
                  <a:pt x="188" y="337"/>
                </a:lnTo>
                <a:lnTo>
                  <a:pt x="184" y="340"/>
                </a:lnTo>
                <a:lnTo>
                  <a:pt x="180" y="344"/>
                </a:lnTo>
                <a:lnTo>
                  <a:pt x="179" y="348"/>
                </a:lnTo>
                <a:lnTo>
                  <a:pt x="179" y="353"/>
                </a:lnTo>
                <a:lnTo>
                  <a:pt x="179" y="353"/>
                </a:lnTo>
                <a:lnTo>
                  <a:pt x="176" y="351"/>
                </a:lnTo>
                <a:lnTo>
                  <a:pt x="173" y="348"/>
                </a:lnTo>
                <a:lnTo>
                  <a:pt x="171" y="347"/>
                </a:lnTo>
                <a:lnTo>
                  <a:pt x="168" y="347"/>
                </a:lnTo>
                <a:lnTo>
                  <a:pt x="168" y="228"/>
                </a:lnTo>
                <a:close/>
                <a:moveTo>
                  <a:pt x="125" y="385"/>
                </a:moveTo>
                <a:lnTo>
                  <a:pt x="51" y="194"/>
                </a:lnTo>
                <a:lnTo>
                  <a:pt x="51" y="194"/>
                </a:lnTo>
                <a:lnTo>
                  <a:pt x="50" y="194"/>
                </a:lnTo>
                <a:lnTo>
                  <a:pt x="50" y="183"/>
                </a:lnTo>
                <a:lnTo>
                  <a:pt x="50" y="183"/>
                </a:lnTo>
                <a:lnTo>
                  <a:pt x="54" y="186"/>
                </a:lnTo>
                <a:lnTo>
                  <a:pt x="60" y="184"/>
                </a:lnTo>
                <a:lnTo>
                  <a:pt x="81" y="176"/>
                </a:lnTo>
                <a:lnTo>
                  <a:pt x="81" y="176"/>
                </a:lnTo>
                <a:lnTo>
                  <a:pt x="81" y="176"/>
                </a:lnTo>
                <a:lnTo>
                  <a:pt x="79" y="175"/>
                </a:lnTo>
                <a:lnTo>
                  <a:pt x="74" y="173"/>
                </a:lnTo>
                <a:lnTo>
                  <a:pt x="73" y="172"/>
                </a:lnTo>
                <a:lnTo>
                  <a:pt x="70" y="168"/>
                </a:lnTo>
                <a:lnTo>
                  <a:pt x="50" y="115"/>
                </a:lnTo>
                <a:lnTo>
                  <a:pt x="50" y="80"/>
                </a:lnTo>
                <a:lnTo>
                  <a:pt x="99" y="61"/>
                </a:lnTo>
                <a:lnTo>
                  <a:pt x="99" y="61"/>
                </a:lnTo>
                <a:lnTo>
                  <a:pt x="104" y="61"/>
                </a:lnTo>
                <a:lnTo>
                  <a:pt x="107" y="62"/>
                </a:lnTo>
                <a:lnTo>
                  <a:pt x="111" y="65"/>
                </a:lnTo>
                <a:lnTo>
                  <a:pt x="114" y="69"/>
                </a:lnTo>
                <a:lnTo>
                  <a:pt x="144" y="146"/>
                </a:lnTo>
                <a:lnTo>
                  <a:pt x="144" y="146"/>
                </a:lnTo>
                <a:lnTo>
                  <a:pt x="144" y="149"/>
                </a:lnTo>
                <a:lnTo>
                  <a:pt x="144" y="153"/>
                </a:lnTo>
                <a:lnTo>
                  <a:pt x="144" y="156"/>
                </a:lnTo>
                <a:lnTo>
                  <a:pt x="141" y="158"/>
                </a:lnTo>
                <a:lnTo>
                  <a:pt x="168" y="228"/>
                </a:lnTo>
                <a:lnTo>
                  <a:pt x="168" y="347"/>
                </a:lnTo>
                <a:lnTo>
                  <a:pt x="168" y="347"/>
                </a:lnTo>
                <a:lnTo>
                  <a:pt x="163" y="348"/>
                </a:lnTo>
                <a:lnTo>
                  <a:pt x="163" y="348"/>
                </a:lnTo>
                <a:lnTo>
                  <a:pt x="157" y="349"/>
                </a:lnTo>
                <a:lnTo>
                  <a:pt x="154" y="353"/>
                </a:lnTo>
                <a:lnTo>
                  <a:pt x="153" y="357"/>
                </a:lnTo>
                <a:lnTo>
                  <a:pt x="153" y="363"/>
                </a:lnTo>
                <a:lnTo>
                  <a:pt x="153" y="363"/>
                </a:lnTo>
                <a:lnTo>
                  <a:pt x="150" y="359"/>
                </a:lnTo>
                <a:lnTo>
                  <a:pt x="145" y="357"/>
                </a:lnTo>
                <a:lnTo>
                  <a:pt x="141" y="356"/>
                </a:lnTo>
                <a:lnTo>
                  <a:pt x="135" y="357"/>
                </a:lnTo>
                <a:lnTo>
                  <a:pt x="135" y="357"/>
                </a:lnTo>
                <a:lnTo>
                  <a:pt x="131" y="360"/>
                </a:lnTo>
                <a:lnTo>
                  <a:pt x="129" y="366"/>
                </a:lnTo>
                <a:lnTo>
                  <a:pt x="127" y="370"/>
                </a:lnTo>
                <a:lnTo>
                  <a:pt x="127" y="376"/>
                </a:lnTo>
                <a:lnTo>
                  <a:pt x="130" y="381"/>
                </a:lnTo>
                <a:lnTo>
                  <a:pt x="168" y="405"/>
                </a:lnTo>
                <a:lnTo>
                  <a:pt x="168" y="413"/>
                </a:lnTo>
                <a:lnTo>
                  <a:pt x="125" y="385"/>
                </a:lnTo>
                <a:lnTo>
                  <a:pt x="125" y="385"/>
                </a:lnTo>
                <a:close/>
                <a:moveTo>
                  <a:pt x="50" y="0"/>
                </a:moveTo>
                <a:lnTo>
                  <a:pt x="50" y="77"/>
                </a:lnTo>
                <a:lnTo>
                  <a:pt x="95" y="49"/>
                </a:lnTo>
                <a:lnTo>
                  <a:pt x="87" y="28"/>
                </a:lnTo>
                <a:lnTo>
                  <a:pt x="87" y="28"/>
                </a:lnTo>
                <a:lnTo>
                  <a:pt x="84" y="23"/>
                </a:lnTo>
                <a:lnTo>
                  <a:pt x="81" y="18"/>
                </a:lnTo>
                <a:lnTo>
                  <a:pt x="77" y="14"/>
                </a:lnTo>
                <a:lnTo>
                  <a:pt x="72" y="10"/>
                </a:lnTo>
                <a:lnTo>
                  <a:pt x="68" y="5"/>
                </a:lnTo>
                <a:lnTo>
                  <a:pt x="62" y="3"/>
                </a:lnTo>
                <a:lnTo>
                  <a:pt x="56" y="1"/>
                </a:lnTo>
                <a:lnTo>
                  <a:pt x="50" y="0"/>
                </a:lnTo>
                <a:lnTo>
                  <a:pt x="50" y="0"/>
                </a:lnTo>
                <a:close/>
                <a:moveTo>
                  <a:pt x="50" y="194"/>
                </a:moveTo>
                <a:lnTo>
                  <a:pt x="50" y="194"/>
                </a:lnTo>
                <a:lnTo>
                  <a:pt x="45" y="191"/>
                </a:lnTo>
                <a:lnTo>
                  <a:pt x="41" y="186"/>
                </a:lnTo>
                <a:lnTo>
                  <a:pt x="11" y="108"/>
                </a:lnTo>
                <a:lnTo>
                  <a:pt x="11" y="108"/>
                </a:lnTo>
                <a:lnTo>
                  <a:pt x="9" y="104"/>
                </a:lnTo>
                <a:lnTo>
                  <a:pt x="11" y="99"/>
                </a:lnTo>
                <a:lnTo>
                  <a:pt x="12" y="96"/>
                </a:lnTo>
                <a:lnTo>
                  <a:pt x="16" y="92"/>
                </a:lnTo>
                <a:lnTo>
                  <a:pt x="4" y="61"/>
                </a:lnTo>
                <a:lnTo>
                  <a:pt x="4" y="61"/>
                </a:lnTo>
                <a:lnTo>
                  <a:pt x="1" y="5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9"/>
                </a:lnTo>
                <a:lnTo>
                  <a:pt x="15" y="12"/>
                </a:lnTo>
                <a:lnTo>
                  <a:pt x="22" y="7"/>
                </a:lnTo>
                <a:lnTo>
                  <a:pt x="30" y="3"/>
                </a:lnTo>
                <a:lnTo>
                  <a:pt x="30" y="3"/>
                </a:lnTo>
                <a:lnTo>
                  <a:pt x="39" y="0"/>
                </a:lnTo>
                <a:lnTo>
                  <a:pt x="50" y="0"/>
                </a:lnTo>
                <a:lnTo>
                  <a:pt x="50" y="77"/>
                </a:lnTo>
                <a:lnTo>
                  <a:pt x="43" y="81"/>
                </a:lnTo>
                <a:lnTo>
                  <a:pt x="50" y="80"/>
                </a:lnTo>
                <a:lnTo>
                  <a:pt x="50" y="115"/>
                </a:lnTo>
                <a:lnTo>
                  <a:pt x="45" y="100"/>
                </a:lnTo>
                <a:lnTo>
                  <a:pt x="45" y="100"/>
                </a:lnTo>
                <a:lnTo>
                  <a:pt x="43" y="98"/>
                </a:lnTo>
                <a:lnTo>
                  <a:pt x="45" y="93"/>
                </a:lnTo>
                <a:lnTo>
                  <a:pt x="46" y="91"/>
                </a:lnTo>
                <a:lnTo>
                  <a:pt x="47" y="88"/>
                </a:lnTo>
                <a:lnTo>
                  <a:pt x="26" y="96"/>
                </a:lnTo>
                <a:lnTo>
                  <a:pt x="26" y="96"/>
                </a:lnTo>
                <a:lnTo>
                  <a:pt x="22" y="99"/>
                </a:lnTo>
                <a:lnTo>
                  <a:pt x="19" y="103"/>
                </a:lnTo>
                <a:lnTo>
                  <a:pt x="19" y="107"/>
                </a:lnTo>
                <a:lnTo>
                  <a:pt x="19" y="111"/>
                </a:lnTo>
                <a:lnTo>
                  <a:pt x="45" y="177"/>
                </a:lnTo>
                <a:lnTo>
                  <a:pt x="45" y="177"/>
                </a:lnTo>
                <a:lnTo>
                  <a:pt x="47" y="181"/>
                </a:lnTo>
                <a:lnTo>
                  <a:pt x="50" y="183"/>
                </a:lnTo>
                <a:lnTo>
                  <a:pt x="50" y="19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2" name="组合 260"/>
          <p:cNvGrpSpPr/>
          <p:nvPr/>
        </p:nvGrpSpPr>
        <p:grpSpPr>
          <a:xfrm>
            <a:off x="1696965" y="2239198"/>
            <a:ext cx="316434" cy="318175"/>
            <a:chOff x="2157413" y="3054350"/>
            <a:chExt cx="571500" cy="574675"/>
          </a:xfrm>
          <a:solidFill>
            <a:schemeClr val="accent1"/>
          </a:solidFill>
        </p:grpSpPr>
        <p:sp>
          <p:nvSpPr>
            <p:cNvPr id="262" name="Freeform 144"/>
            <p:cNvSpPr>
              <a:spLocks noEditPoints="1"/>
            </p:cNvSpPr>
            <p:nvPr/>
          </p:nvSpPr>
          <p:spPr bwMode="auto">
            <a:xfrm>
              <a:off x="2157413" y="3054350"/>
              <a:ext cx="571500" cy="574675"/>
            </a:xfrm>
            <a:custGeom>
              <a:avLst/>
              <a:gdLst>
                <a:gd name="T0" fmla="*/ 180 w 360"/>
                <a:gd name="T1" fmla="*/ 0 h 362"/>
                <a:gd name="T2" fmla="*/ 232 w 360"/>
                <a:gd name="T3" fmla="*/ 8 h 362"/>
                <a:gd name="T4" fmla="*/ 280 w 360"/>
                <a:gd name="T5" fmla="*/ 31 h 362"/>
                <a:gd name="T6" fmla="*/ 319 w 360"/>
                <a:gd name="T7" fmla="*/ 67 h 362"/>
                <a:gd name="T8" fmla="*/ 346 w 360"/>
                <a:gd name="T9" fmla="*/ 111 h 362"/>
                <a:gd name="T10" fmla="*/ 358 w 360"/>
                <a:gd name="T11" fmla="*/ 163 h 362"/>
                <a:gd name="T12" fmla="*/ 358 w 360"/>
                <a:gd name="T13" fmla="*/ 199 h 362"/>
                <a:gd name="T14" fmla="*/ 346 w 360"/>
                <a:gd name="T15" fmla="*/ 251 h 362"/>
                <a:gd name="T16" fmla="*/ 319 w 360"/>
                <a:gd name="T17" fmla="*/ 295 h 362"/>
                <a:gd name="T18" fmla="*/ 280 w 360"/>
                <a:gd name="T19" fmla="*/ 331 h 362"/>
                <a:gd name="T20" fmla="*/ 232 w 360"/>
                <a:gd name="T21" fmla="*/ 354 h 362"/>
                <a:gd name="T22" fmla="*/ 180 w 360"/>
                <a:gd name="T23" fmla="*/ 362 h 362"/>
                <a:gd name="T24" fmla="*/ 180 w 360"/>
                <a:gd name="T25" fmla="*/ 314 h 362"/>
                <a:gd name="T26" fmla="*/ 193 w 360"/>
                <a:gd name="T27" fmla="*/ 318 h 362"/>
                <a:gd name="T28" fmla="*/ 201 w 360"/>
                <a:gd name="T29" fmla="*/ 329 h 362"/>
                <a:gd name="T30" fmla="*/ 237 w 360"/>
                <a:gd name="T31" fmla="*/ 320 h 362"/>
                <a:gd name="T32" fmla="*/ 268 w 360"/>
                <a:gd name="T33" fmla="*/ 302 h 362"/>
                <a:gd name="T34" fmla="*/ 293 w 360"/>
                <a:gd name="T35" fmla="*/ 278 h 362"/>
                <a:gd name="T36" fmla="*/ 312 w 360"/>
                <a:gd name="T37" fmla="*/ 248 h 362"/>
                <a:gd name="T38" fmla="*/ 325 w 360"/>
                <a:gd name="T39" fmla="*/ 215 h 362"/>
                <a:gd name="T40" fmla="*/ 322 w 360"/>
                <a:gd name="T41" fmla="*/ 199 h 362"/>
                <a:gd name="T42" fmla="*/ 312 w 360"/>
                <a:gd name="T43" fmla="*/ 180 h 362"/>
                <a:gd name="T44" fmla="*/ 316 w 360"/>
                <a:gd name="T45" fmla="*/ 167 h 362"/>
                <a:gd name="T46" fmla="*/ 327 w 360"/>
                <a:gd name="T47" fmla="*/ 159 h 362"/>
                <a:gd name="T48" fmla="*/ 318 w 360"/>
                <a:gd name="T49" fmla="*/ 123 h 362"/>
                <a:gd name="T50" fmla="*/ 300 w 360"/>
                <a:gd name="T51" fmla="*/ 94 h 362"/>
                <a:gd name="T52" fmla="*/ 277 w 360"/>
                <a:gd name="T53" fmla="*/ 67 h 362"/>
                <a:gd name="T54" fmla="*/ 247 w 360"/>
                <a:gd name="T55" fmla="*/ 48 h 362"/>
                <a:gd name="T56" fmla="*/ 214 w 360"/>
                <a:gd name="T57" fmla="*/ 35 h 362"/>
                <a:gd name="T58" fmla="*/ 199 w 360"/>
                <a:gd name="T59" fmla="*/ 39 h 362"/>
                <a:gd name="T60" fmla="*/ 180 w 360"/>
                <a:gd name="T61" fmla="*/ 48 h 362"/>
                <a:gd name="T62" fmla="*/ 180 w 360"/>
                <a:gd name="T63" fmla="*/ 0 h 362"/>
                <a:gd name="T64" fmla="*/ 180 w 360"/>
                <a:gd name="T65" fmla="*/ 48 h 362"/>
                <a:gd name="T66" fmla="*/ 161 w 360"/>
                <a:gd name="T67" fmla="*/ 39 h 362"/>
                <a:gd name="T68" fmla="*/ 146 w 360"/>
                <a:gd name="T69" fmla="*/ 35 h 362"/>
                <a:gd name="T70" fmla="*/ 112 w 360"/>
                <a:gd name="T71" fmla="*/ 48 h 362"/>
                <a:gd name="T72" fmla="*/ 82 w 360"/>
                <a:gd name="T73" fmla="*/ 67 h 362"/>
                <a:gd name="T74" fmla="*/ 59 w 360"/>
                <a:gd name="T75" fmla="*/ 94 h 362"/>
                <a:gd name="T76" fmla="*/ 42 w 360"/>
                <a:gd name="T77" fmla="*/ 123 h 362"/>
                <a:gd name="T78" fmla="*/ 32 w 360"/>
                <a:gd name="T79" fmla="*/ 159 h 362"/>
                <a:gd name="T80" fmla="*/ 43 w 360"/>
                <a:gd name="T81" fmla="*/ 167 h 362"/>
                <a:gd name="T82" fmla="*/ 47 w 360"/>
                <a:gd name="T83" fmla="*/ 180 h 362"/>
                <a:gd name="T84" fmla="*/ 37 w 360"/>
                <a:gd name="T85" fmla="*/ 199 h 362"/>
                <a:gd name="T86" fmla="*/ 33 w 360"/>
                <a:gd name="T87" fmla="*/ 215 h 362"/>
                <a:gd name="T88" fmla="*/ 46 w 360"/>
                <a:gd name="T89" fmla="*/ 248 h 362"/>
                <a:gd name="T90" fmla="*/ 66 w 360"/>
                <a:gd name="T91" fmla="*/ 278 h 362"/>
                <a:gd name="T92" fmla="*/ 92 w 360"/>
                <a:gd name="T93" fmla="*/ 302 h 362"/>
                <a:gd name="T94" fmla="*/ 123 w 360"/>
                <a:gd name="T95" fmla="*/ 320 h 362"/>
                <a:gd name="T96" fmla="*/ 158 w 360"/>
                <a:gd name="T97" fmla="*/ 329 h 362"/>
                <a:gd name="T98" fmla="*/ 161 w 360"/>
                <a:gd name="T99" fmla="*/ 322 h 362"/>
                <a:gd name="T100" fmla="*/ 180 w 360"/>
                <a:gd name="T101" fmla="*/ 314 h 362"/>
                <a:gd name="T102" fmla="*/ 180 w 360"/>
                <a:gd name="T103" fmla="*/ 362 h 362"/>
                <a:gd name="T104" fmla="*/ 126 w 360"/>
                <a:gd name="T105" fmla="*/ 354 h 362"/>
                <a:gd name="T106" fmla="*/ 78 w 360"/>
                <a:gd name="T107" fmla="*/ 331 h 362"/>
                <a:gd name="T108" fmla="*/ 40 w 360"/>
                <a:gd name="T109" fmla="*/ 295 h 362"/>
                <a:gd name="T110" fmla="*/ 13 w 360"/>
                <a:gd name="T111" fmla="*/ 251 h 362"/>
                <a:gd name="T112" fmla="*/ 0 w 360"/>
                <a:gd name="T113" fmla="*/ 199 h 362"/>
                <a:gd name="T114" fmla="*/ 0 w 360"/>
                <a:gd name="T115" fmla="*/ 163 h 362"/>
                <a:gd name="T116" fmla="*/ 13 w 360"/>
                <a:gd name="T117" fmla="*/ 111 h 362"/>
                <a:gd name="T118" fmla="*/ 40 w 360"/>
                <a:gd name="T119" fmla="*/ 67 h 362"/>
                <a:gd name="T120" fmla="*/ 78 w 360"/>
                <a:gd name="T121" fmla="*/ 31 h 362"/>
                <a:gd name="T122" fmla="*/ 126 w 360"/>
                <a:gd name="T123" fmla="*/ 8 h 362"/>
                <a:gd name="T124" fmla="*/ 180 w 360"/>
                <a:gd name="T12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0" h="362">
                  <a:moveTo>
                    <a:pt x="180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97" y="2"/>
                  </a:lnTo>
                  <a:lnTo>
                    <a:pt x="216" y="4"/>
                  </a:lnTo>
                  <a:lnTo>
                    <a:pt x="232" y="8"/>
                  </a:lnTo>
                  <a:lnTo>
                    <a:pt x="250" y="15"/>
                  </a:lnTo>
                  <a:lnTo>
                    <a:pt x="265" y="22"/>
                  </a:lnTo>
                  <a:lnTo>
                    <a:pt x="280" y="31"/>
                  </a:lnTo>
                  <a:lnTo>
                    <a:pt x="295" y="42"/>
                  </a:lnTo>
                  <a:lnTo>
                    <a:pt x="307" y="53"/>
                  </a:lnTo>
                  <a:lnTo>
                    <a:pt x="319" y="67"/>
                  </a:lnTo>
                  <a:lnTo>
                    <a:pt x="329" y="80"/>
                  </a:lnTo>
                  <a:lnTo>
                    <a:pt x="338" y="95"/>
                  </a:lnTo>
                  <a:lnTo>
                    <a:pt x="346" y="111"/>
                  </a:lnTo>
                  <a:lnTo>
                    <a:pt x="352" y="127"/>
                  </a:lnTo>
                  <a:lnTo>
                    <a:pt x="356" y="145"/>
                  </a:lnTo>
                  <a:lnTo>
                    <a:pt x="358" y="163"/>
                  </a:lnTo>
                  <a:lnTo>
                    <a:pt x="360" y="180"/>
                  </a:lnTo>
                  <a:lnTo>
                    <a:pt x="360" y="180"/>
                  </a:lnTo>
                  <a:lnTo>
                    <a:pt x="358" y="199"/>
                  </a:lnTo>
                  <a:lnTo>
                    <a:pt x="356" y="217"/>
                  </a:lnTo>
                  <a:lnTo>
                    <a:pt x="352" y="234"/>
                  </a:lnTo>
                  <a:lnTo>
                    <a:pt x="346" y="251"/>
                  </a:lnTo>
                  <a:lnTo>
                    <a:pt x="338" y="267"/>
                  </a:lnTo>
                  <a:lnTo>
                    <a:pt x="329" y="282"/>
                  </a:lnTo>
                  <a:lnTo>
                    <a:pt x="319" y="295"/>
                  </a:lnTo>
                  <a:lnTo>
                    <a:pt x="307" y="309"/>
                  </a:lnTo>
                  <a:lnTo>
                    <a:pt x="295" y="320"/>
                  </a:lnTo>
                  <a:lnTo>
                    <a:pt x="280" y="331"/>
                  </a:lnTo>
                  <a:lnTo>
                    <a:pt x="265" y="340"/>
                  </a:lnTo>
                  <a:lnTo>
                    <a:pt x="250" y="347"/>
                  </a:lnTo>
                  <a:lnTo>
                    <a:pt x="232" y="354"/>
                  </a:lnTo>
                  <a:lnTo>
                    <a:pt x="216" y="358"/>
                  </a:lnTo>
                  <a:lnTo>
                    <a:pt x="197" y="360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6" y="314"/>
                  </a:lnTo>
                  <a:lnTo>
                    <a:pt x="193" y="318"/>
                  </a:lnTo>
                  <a:lnTo>
                    <a:pt x="199" y="322"/>
                  </a:lnTo>
                  <a:lnTo>
                    <a:pt x="201" y="329"/>
                  </a:lnTo>
                  <a:lnTo>
                    <a:pt x="201" y="329"/>
                  </a:lnTo>
                  <a:lnTo>
                    <a:pt x="214" y="327"/>
                  </a:lnTo>
                  <a:lnTo>
                    <a:pt x="226" y="324"/>
                  </a:lnTo>
                  <a:lnTo>
                    <a:pt x="237" y="320"/>
                  </a:lnTo>
                  <a:lnTo>
                    <a:pt x="247" y="314"/>
                  </a:lnTo>
                  <a:lnTo>
                    <a:pt x="258" y="309"/>
                  </a:lnTo>
                  <a:lnTo>
                    <a:pt x="268" y="302"/>
                  </a:lnTo>
                  <a:lnTo>
                    <a:pt x="277" y="294"/>
                  </a:lnTo>
                  <a:lnTo>
                    <a:pt x="285" y="286"/>
                  </a:lnTo>
                  <a:lnTo>
                    <a:pt x="293" y="278"/>
                  </a:lnTo>
                  <a:lnTo>
                    <a:pt x="300" y="268"/>
                  </a:lnTo>
                  <a:lnTo>
                    <a:pt x="307" y="259"/>
                  </a:lnTo>
                  <a:lnTo>
                    <a:pt x="312" y="248"/>
                  </a:lnTo>
                  <a:lnTo>
                    <a:pt x="318" y="237"/>
                  </a:lnTo>
                  <a:lnTo>
                    <a:pt x="322" y="226"/>
                  </a:lnTo>
                  <a:lnTo>
                    <a:pt x="325" y="215"/>
                  </a:lnTo>
                  <a:lnTo>
                    <a:pt x="327" y="203"/>
                  </a:lnTo>
                  <a:lnTo>
                    <a:pt x="327" y="203"/>
                  </a:lnTo>
                  <a:lnTo>
                    <a:pt x="322" y="199"/>
                  </a:lnTo>
                  <a:lnTo>
                    <a:pt x="316" y="194"/>
                  </a:lnTo>
                  <a:lnTo>
                    <a:pt x="314" y="18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4" y="174"/>
                  </a:lnTo>
                  <a:lnTo>
                    <a:pt x="316" y="167"/>
                  </a:lnTo>
                  <a:lnTo>
                    <a:pt x="322" y="163"/>
                  </a:lnTo>
                  <a:lnTo>
                    <a:pt x="327" y="159"/>
                  </a:lnTo>
                  <a:lnTo>
                    <a:pt x="327" y="159"/>
                  </a:lnTo>
                  <a:lnTo>
                    <a:pt x="325" y="146"/>
                  </a:lnTo>
                  <a:lnTo>
                    <a:pt x="322" y="136"/>
                  </a:lnTo>
                  <a:lnTo>
                    <a:pt x="318" y="123"/>
                  </a:lnTo>
                  <a:lnTo>
                    <a:pt x="312" y="113"/>
                  </a:lnTo>
                  <a:lnTo>
                    <a:pt x="307" y="103"/>
                  </a:lnTo>
                  <a:lnTo>
                    <a:pt x="300" y="94"/>
                  </a:lnTo>
                  <a:lnTo>
                    <a:pt x="293" y="84"/>
                  </a:lnTo>
                  <a:lnTo>
                    <a:pt x="285" y="75"/>
                  </a:lnTo>
                  <a:lnTo>
                    <a:pt x="277" y="67"/>
                  </a:lnTo>
                  <a:lnTo>
                    <a:pt x="268" y="60"/>
                  </a:lnTo>
                  <a:lnTo>
                    <a:pt x="258" y="53"/>
                  </a:lnTo>
                  <a:lnTo>
                    <a:pt x="247" y="48"/>
                  </a:lnTo>
                  <a:lnTo>
                    <a:pt x="237" y="42"/>
                  </a:lnTo>
                  <a:lnTo>
                    <a:pt x="226" y="38"/>
                  </a:lnTo>
                  <a:lnTo>
                    <a:pt x="214" y="35"/>
                  </a:lnTo>
                  <a:lnTo>
                    <a:pt x="201" y="33"/>
                  </a:lnTo>
                  <a:lnTo>
                    <a:pt x="201" y="33"/>
                  </a:lnTo>
                  <a:lnTo>
                    <a:pt x="199" y="39"/>
                  </a:lnTo>
                  <a:lnTo>
                    <a:pt x="193" y="44"/>
                  </a:lnTo>
                  <a:lnTo>
                    <a:pt x="186" y="46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80" y="0"/>
                  </a:lnTo>
                  <a:close/>
                  <a:moveTo>
                    <a:pt x="180" y="0"/>
                  </a:moveTo>
                  <a:lnTo>
                    <a:pt x="180" y="0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73" y="46"/>
                  </a:lnTo>
                  <a:lnTo>
                    <a:pt x="166" y="44"/>
                  </a:lnTo>
                  <a:lnTo>
                    <a:pt x="161" y="39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46" y="35"/>
                  </a:lnTo>
                  <a:lnTo>
                    <a:pt x="134" y="38"/>
                  </a:lnTo>
                  <a:lnTo>
                    <a:pt x="123" y="42"/>
                  </a:lnTo>
                  <a:lnTo>
                    <a:pt x="112" y="48"/>
                  </a:lnTo>
                  <a:lnTo>
                    <a:pt x="101" y="53"/>
                  </a:lnTo>
                  <a:lnTo>
                    <a:pt x="92" y="60"/>
                  </a:lnTo>
                  <a:lnTo>
                    <a:pt x="82" y="67"/>
                  </a:lnTo>
                  <a:lnTo>
                    <a:pt x="74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2" y="103"/>
                  </a:lnTo>
                  <a:lnTo>
                    <a:pt x="46" y="113"/>
                  </a:lnTo>
                  <a:lnTo>
                    <a:pt x="42" y="123"/>
                  </a:lnTo>
                  <a:lnTo>
                    <a:pt x="37" y="136"/>
                  </a:lnTo>
                  <a:lnTo>
                    <a:pt x="33" y="14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7" y="163"/>
                  </a:lnTo>
                  <a:lnTo>
                    <a:pt x="43" y="167"/>
                  </a:lnTo>
                  <a:lnTo>
                    <a:pt x="46" y="174"/>
                  </a:lnTo>
                  <a:lnTo>
                    <a:pt x="47" y="180"/>
                  </a:lnTo>
                  <a:lnTo>
                    <a:pt x="47" y="180"/>
                  </a:lnTo>
                  <a:lnTo>
                    <a:pt x="46" y="188"/>
                  </a:lnTo>
                  <a:lnTo>
                    <a:pt x="43" y="194"/>
                  </a:lnTo>
                  <a:lnTo>
                    <a:pt x="37" y="199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33" y="215"/>
                  </a:lnTo>
                  <a:lnTo>
                    <a:pt x="37" y="226"/>
                  </a:lnTo>
                  <a:lnTo>
                    <a:pt x="42" y="237"/>
                  </a:lnTo>
                  <a:lnTo>
                    <a:pt x="46" y="248"/>
                  </a:lnTo>
                  <a:lnTo>
                    <a:pt x="52" y="259"/>
                  </a:lnTo>
                  <a:lnTo>
                    <a:pt x="59" y="268"/>
                  </a:lnTo>
                  <a:lnTo>
                    <a:pt x="66" y="278"/>
                  </a:lnTo>
                  <a:lnTo>
                    <a:pt x="74" y="286"/>
                  </a:lnTo>
                  <a:lnTo>
                    <a:pt x="82" y="294"/>
                  </a:lnTo>
                  <a:lnTo>
                    <a:pt x="92" y="302"/>
                  </a:lnTo>
                  <a:lnTo>
                    <a:pt x="101" y="309"/>
                  </a:lnTo>
                  <a:lnTo>
                    <a:pt x="112" y="314"/>
                  </a:lnTo>
                  <a:lnTo>
                    <a:pt x="123" y="320"/>
                  </a:lnTo>
                  <a:lnTo>
                    <a:pt x="134" y="324"/>
                  </a:lnTo>
                  <a:lnTo>
                    <a:pt x="146" y="327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61" y="322"/>
                  </a:lnTo>
                  <a:lnTo>
                    <a:pt x="166" y="318"/>
                  </a:lnTo>
                  <a:lnTo>
                    <a:pt x="173" y="314"/>
                  </a:lnTo>
                  <a:lnTo>
                    <a:pt x="180" y="314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61" y="360"/>
                  </a:lnTo>
                  <a:lnTo>
                    <a:pt x="143" y="358"/>
                  </a:lnTo>
                  <a:lnTo>
                    <a:pt x="126" y="354"/>
                  </a:lnTo>
                  <a:lnTo>
                    <a:pt x="109" y="347"/>
                  </a:lnTo>
                  <a:lnTo>
                    <a:pt x="93" y="340"/>
                  </a:lnTo>
                  <a:lnTo>
                    <a:pt x="78" y="331"/>
                  </a:lnTo>
                  <a:lnTo>
                    <a:pt x="65" y="320"/>
                  </a:lnTo>
                  <a:lnTo>
                    <a:pt x="52" y="309"/>
                  </a:lnTo>
                  <a:lnTo>
                    <a:pt x="40" y="295"/>
                  </a:lnTo>
                  <a:lnTo>
                    <a:pt x="29" y="282"/>
                  </a:lnTo>
                  <a:lnTo>
                    <a:pt x="21" y="267"/>
                  </a:lnTo>
                  <a:lnTo>
                    <a:pt x="13" y="251"/>
                  </a:lnTo>
                  <a:lnTo>
                    <a:pt x="8" y="234"/>
                  </a:lnTo>
                  <a:lnTo>
                    <a:pt x="2" y="217"/>
                  </a:lnTo>
                  <a:lnTo>
                    <a:pt x="0" y="199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8" y="127"/>
                  </a:lnTo>
                  <a:lnTo>
                    <a:pt x="13" y="111"/>
                  </a:lnTo>
                  <a:lnTo>
                    <a:pt x="21" y="95"/>
                  </a:lnTo>
                  <a:lnTo>
                    <a:pt x="29" y="80"/>
                  </a:lnTo>
                  <a:lnTo>
                    <a:pt x="40" y="67"/>
                  </a:lnTo>
                  <a:lnTo>
                    <a:pt x="52" y="53"/>
                  </a:lnTo>
                  <a:lnTo>
                    <a:pt x="65" y="42"/>
                  </a:lnTo>
                  <a:lnTo>
                    <a:pt x="78" y="31"/>
                  </a:lnTo>
                  <a:lnTo>
                    <a:pt x="93" y="22"/>
                  </a:lnTo>
                  <a:lnTo>
                    <a:pt x="109" y="15"/>
                  </a:lnTo>
                  <a:lnTo>
                    <a:pt x="126" y="8"/>
                  </a:lnTo>
                  <a:lnTo>
                    <a:pt x="143" y="4"/>
                  </a:lnTo>
                  <a:lnTo>
                    <a:pt x="161" y="2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3" name="Freeform 145"/>
            <p:cNvSpPr>
              <a:spLocks/>
            </p:cNvSpPr>
            <p:nvPr/>
          </p:nvSpPr>
          <p:spPr bwMode="auto">
            <a:xfrm>
              <a:off x="2336801" y="3235325"/>
              <a:ext cx="285750" cy="150813"/>
            </a:xfrm>
            <a:custGeom>
              <a:avLst/>
              <a:gdLst>
                <a:gd name="T0" fmla="*/ 13 w 180"/>
                <a:gd name="T1" fmla="*/ 0 h 95"/>
                <a:gd name="T2" fmla="*/ 54 w 180"/>
                <a:gd name="T3" fmla="*/ 42 h 95"/>
                <a:gd name="T4" fmla="*/ 54 w 180"/>
                <a:gd name="T5" fmla="*/ 42 h 95"/>
                <a:gd name="T6" fmla="*/ 60 w 180"/>
                <a:gd name="T7" fmla="*/ 39 h 95"/>
                <a:gd name="T8" fmla="*/ 67 w 180"/>
                <a:gd name="T9" fmla="*/ 39 h 95"/>
                <a:gd name="T10" fmla="*/ 67 w 180"/>
                <a:gd name="T11" fmla="*/ 39 h 95"/>
                <a:gd name="T12" fmla="*/ 75 w 180"/>
                <a:gd name="T13" fmla="*/ 41 h 95"/>
                <a:gd name="T14" fmla="*/ 83 w 180"/>
                <a:gd name="T15" fmla="*/ 45 h 95"/>
                <a:gd name="T16" fmla="*/ 88 w 180"/>
                <a:gd name="T17" fmla="*/ 50 h 95"/>
                <a:gd name="T18" fmla="*/ 92 w 180"/>
                <a:gd name="T19" fmla="*/ 58 h 95"/>
                <a:gd name="T20" fmla="*/ 180 w 180"/>
                <a:gd name="T21" fmla="*/ 58 h 95"/>
                <a:gd name="T22" fmla="*/ 180 w 180"/>
                <a:gd name="T23" fmla="*/ 76 h 95"/>
                <a:gd name="T24" fmla="*/ 92 w 180"/>
                <a:gd name="T25" fmla="*/ 76 h 95"/>
                <a:gd name="T26" fmla="*/ 92 w 180"/>
                <a:gd name="T27" fmla="*/ 76 h 95"/>
                <a:gd name="T28" fmla="*/ 88 w 180"/>
                <a:gd name="T29" fmla="*/ 84 h 95"/>
                <a:gd name="T30" fmla="*/ 83 w 180"/>
                <a:gd name="T31" fmla="*/ 89 h 95"/>
                <a:gd name="T32" fmla="*/ 75 w 180"/>
                <a:gd name="T33" fmla="*/ 93 h 95"/>
                <a:gd name="T34" fmla="*/ 67 w 180"/>
                <a:gd name="T35" fmla="*/ 95 h 95"/>
                <a:gd name="T36" fmla="*/ 67 w 180"/>
                <a:gd name="T37" fmla="*/ 95 h 95"/>
                <a:gd name="T38" fmla="*/ 61 w 180"/>
                <a:gd name="T39" fmla="*/ 95 h 95"/>
                <a:gd name="T40" fmla="*/ 56 w 180"/>
                <a:gd name="T41" fmla="*/ 92 h 95"/>
                <a:gd name="T42" fmla="*/ 50 w 180"/>
                <a:gd name="T43" fmla="*/ 91 h 95"/>
                <a:gd name="T44" fmla="*/ 46 w 180"/>
                <a:gd name="T45" fmla="*/ 87 h 95"/>
                <a:gd name="T46" fmla="*/ 44 w 180"/>
                <a:gd name="T47" fmla="*/ 83 h 95"/>
                <a:gd name="T48" fmla="*/ 41 w 180"/>
                <a:gd name="T49" fmla="*/ 77 h 95"/>
                <a:gd name="T50" fmla="*/ 40 w 180"/>
                <a:gd name="T51" fmla="*/ 73 h 95"/>
                <a:gd name="T52" fmla="*/ 38 w 180"/>
                <a:gd name="T53" fmla="*/ 66 h 95"/>
                <a:gd name="T54" fmla="*/ 38 w 180"/>
                <a:gd name="T55" fmla="*/ 66 h 95"/>
                <a:gd name="T56" fmla="*/ 40 w 180"/>
                <a:gd name="T57" fmla="*/ 61 h 95"/>
                <a:gd name="T58" fmla="*/ 41 w 180"/>
                <a:gd name="T59" fmla="*/ 54 h 95"/>
                <a:gd name="T60" fmla="*/ 0 w 180"/>
                <a:gd name="T61" fmla="*/ 13 h 95"/>
                <a:gd name="T62" fmla="*/ 13 w 180"/>
                <a:gd name="T6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95">
                  <a:moveTo>
                    <a:pt x="13" y="0"/>
                  </a:moveTo>
                  <a:lnTo>
                    <a:pt x="54" y="42"/>
                  </a:lnTo>
                  <a:lnTo>
                    <a:pt x="54" y="42"/>
                  </a:lnTo>
                  <a:lnTo>
                    <a:pt x="60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75" y="41"/>
                  </a:lnTo>
                  <a:lnTo>
                    <a:pt x="83" y="45"/>
                  </a:lnTo>
                  <a:lnTo>
                    <a:pt x="88" y="50"/>
                  </a:lnTo>
                  <a:lnTo>
                    <a:pt x="92" y="58"/>
                  </a:lnTo>
                  <a:lnTo>
                    <a:pt x="180" y="58"/>
                  </a:lnTo>
                  <a:lnTo>
                    <a:pt x="180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8" y="84"/>
                  </a:lnTo>
                  <a:lnTo>
                    <a:pt x="83" y="89"/>
                  </a:lnTo>
                  <a:lnTo>
                    <a:pt x="75" y="93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1" y="95"/>
                  </a:lnTo>
                  <a:lnTo>
                    <a:pt x="56" y="92"/>
                  </a:lnTo>
                  <a:lnTo>
                    <a:pt x="50" y="91"/>
                  </a:lnTo>
                  <a:lnTo>
                    <a:pt x="46" y="87"/>
                  </a:lnTo>
                  <a:lnTo>
                    <a:pt x="44" y="83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1"/>
                  </a:lnTo>
                  <a:lnTo>
                    <a:pt x="41" y="54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3" name="组合 263"/>
          <p:cNvGrpSpPr/>
          <p:nvPr/>
        </p:nvGrpSpPr>
        <p:grpSpPr>
          <a:xfrm>
            <a:off x="1638073" y="2647904"/>
            <a:ext cx="247873" cy="233797"/>
            <a:chOff x="2051051" y="3792538"/>
            <a:chExt cx="447675" cy="422275"/>
          </a:xfrm>
          <a:solidFill>
            <a:schemeClr val="accent1"/>
          </a:solidFill>
        </p:grpSpPr>
        <p:sp>
          <p:nvSpPr>
            <p:cNvPr id="265" name="Freeform 146"/>
            <p:cNvSpPr>
              <a:spLocks/>
            </p:cNvSpPr>
            <p:nvPr/>
          </p:nvSpPr>
          <p:spPr bwMode="auto">
            <a:xfrm>
              <a:off x="2051051" y="3879850"/>
              <a:ext cx="447675" cy="334963"/>
            </a:xfrm>
            <a:custGeom>
              <a:avLst/>
              <a:gdLst>
                <a:gd name="T0" fmla="*/ 86 w 282"/>
                <a:gd name="T1" fmla="*/ 0 h 211"/>
                <a:gd name="T2" fmla="*/ 115 w 282"/>
                <a:gd name="T3" fmla="*/ 6 h 211"/>
                <a:gd name="T4" fmla="*/ 141 w 282"/>
                <a:gd name="T5" fmla="*/ 20 h 211"/>
                <a:gd name="T6" fmla="*/ 153 w 282"/>
                <a:gd name="T7" fmla="*/ 11 h 211"/>
                <a:gd name="T8" fmla="*/ 182 w 282"/>
                <a:gd name="T9" fmla="*/ 1 h 211"/>
                <a:gd name="T10" fmla="*/ 198 w 282"/>
                <a:gd name="T11" fmla="*/ 0 h 211"/>
                <a:gd name="T12" fmla="*/ 214 w 282"/>
                <a:gd name="T13" fmla="*/ 1 h 211"/>
                <a:gd name="T14" fmla="*/ 245 w 282"/>
                <a:gd name="T15" fmla="*/ 14 h 211"/>
                <a:gd name="T16" fmla="*/ 268 w 282"/>
                <a:gd name="T17" fmla="*/ 35 h 211"/>
                <a:gd name="T18" fmla="*/ 278 w 282"/>
                <a:gd name="T19" fmla="*/ 57 h 211"/>
                <a:gd name="T20" fmla="*/ 282 w 282"/>
                <a:gd name="T21" fmla="*/ 73 h 211"/>
                <a:gd name="T22" fmla="*/ 282 w 282"/>
                <a:gd name="T23" fmla="*/ 81 h 211"/>
                <a:gd name="T24" fmla="*/ 281 w 282"/>
                <a:gd name="T25" fmla="*/ 102 h 211"/>
                <a:gd name="T26" fmla="*/ 274 w 282"/>
                <a:gd name="T27" fmla="*/ 123 h 211"/>
                <a:gd name="T28" fmla="*/ 263 w 282"/>
                <a:gd name="T29" fmla="*/ 145 h 211"/>
                <a:gd name="T30" fmla="*/ 248 w 282"/>
                <a:gd name="T31" fmla="*/ 165 h 211"/>
                <a:gd name="T32" fmla="*/ 228 w 282"/>
                <a:gd name="T33" fmla="*/ 184 h 211"/>
                <a:gd name="T34" fmla="*/ 203 w 282"/>
                <a:gd name="T35" fmla="*/ 199 h 211"/>
                <a:gd name="T36" fmla="*/ 172 w 282"/>
                <a:gd name="T37" fmla="*/ 209 h 211"/>
                <a:gd name="T38" fmla="*/ 137 w 282"/>
                <a:gd name="T39" fmla="*/ 211 h 211"/>
                <a:gd name="T40" fmla="*/ 118 w 282"/>
                <a:gd name="T41" fmla="*/ 211 h 211"/>
                <a:gd name="T42" fmla="*/ 86 w 282"/>
                <a:gd name="T43" fmla="*/ 203 h 211"/>
                <a:gd name="T44" fmla="*/ 58 w 282"/>
                <a:gd name="T45" fmla="*/ 191 h 211"/>
                <a:gd name="T46" fmla="*/ 38 w 282"/>
                <a:gd name="T47" fmla="*/ 173 h 211"/>
                <a:gd name="T48" fmla="*/ 22 w 282"/>
                <a:gd name="T49" fmla="*/ 153 h 211"/>
                <a:gd name="T50" fmla="*/ 11 w 282"/>
                <a:gd name="T51" fmla="*/ 133 h 211"/>
                <a:gd name="T52" fmla="*/ 4 w 282"/>
                <a:gd name="T53" fmla="*/ 111 h 211"/>
                <a:gd name="T54" fmla="*/ 0 w 282"/>
                <a:gd name="T55" fmla="*/ 81 h 211"/>
                <a:gd name="T56" fmla="*/ 0 w 282"/>
                <a:gd name="T57" fmla="*/ 73 h 211"/>
                <a:gd name="T58" fmla="*/ 4 w 282"/>
                <a:gd name="T59" fmla="*/ 57 h 211"/>
                <a:gd name="T60" fmla="*/ 15 w 282"/>
                <a:gd name="T61" fmla="*/ 35 h 211"/>
                <a:gd name="T62" fmla="*/ 38 w 282"/>
                <a:gd name="T63" fmla="*/ 14 h 211"/>
                <a:gd name="T64" fmla="*/ 68 w 282"/>
                <a:gd name="T65" fmla="*/ 1 h 211"/>
                <a:gd name="T66" fmla="*/ 86 w 282"/>
                <a:gd name="T6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2" h="211">
                  <a:moveTo>
                    <a:pt x="86" y="0"/>
                  </a:moveTo>
                  <a:lnTo>
                    <a:pt x="86" y="0"/>
                  </a:lnTo>
                  <a:lnTo>
                    <a:pt x="100" y="1"/>
                  </a:lnTo>
                  <a:lnTo>
                    <a:pt x="115" y="6"/>
                  </a:lnTo>
                  <a:lnTo>
                    <a:pt x="129" y="11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53" y="11"/>
                  </a:lnTo>
                  <a:lnTo>
                    <a:pt x="167" y="6"/>
                  </a:lnTo>
                  <a:lnTo>
                    <a:pt x="182" y="1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206" y="0"/>
                  </a:lnTo>
                  <a:lnTo>
                    <a:pt x="214" y="1"/>
                  </a:lnTo>
                  <a:lnTo>
                    <a:pt x="230" y="6"/>
                  </a:lnTo>
                  <a:lnTo>
                    <a:pt x="245" y="14"/>
                  </a:lnTo>
                  <a:lnTo>
                    <a:pt x="258" y="23"/>
                  </a:lnTo>
                  <a:lnTo>
                    <a:pt x="268" y="35"/>
                  </a:lnTo>
                  <a:lnTo>
                    <a:pt x="275" y="49"/>
                  </a:lnTo>
                  <a:lnTo>
                    <a:pt x="278" y="57"/>
                  </a:lnTo>
                  <a:lnTo>
                    <a:pt x="281" y="65"/>
                  </a:lnTo>
                  <a:lnTo>
                    <a:pt x="282" y="73"/>
                  </a:lnTo>
                  <a:lnTo>
                    <a:pt x="282" y="81"/>
                  </a:lnTo>
                  <a:lnTo>
                    <a:pt x="282" y="81"/>
                  </a:lnTo>
                  <a:lnTo>
                    <a:pt x="282" y="91"/>
                  </a:lnTo>
                  <a:lnTo>
                    <a:pt x="281" y="102"/>
                  </a:lnTo>
                  <a:lnTo>
                    <a:pt x="278" y="112"/>
                  </a:lnTo>
                  <a:lnTo>
                    <a:pt x="274" y="123"/>
                  </a:lnTo>
                  <a:lnTo>
                    <a:pt x="270" y="134"/>
                  </a:lnTo>
                  <a:lnTo>
                    <a:pt x="263" y="145"/>
                  </a:lnTo>
                  <a:lnTo>
                    <a:pt x="256" y="156"/>
                  </a:lnTo>
                  <a:lnTo>
                    <a:pt x="248" y="165"/>
                  </a:lnTo>
                  <a:lnTo>
                    <a:pt x="239" y="175"/>
                  </a:lnTo>
                  <a:lnTo>
                    <a:pt x="228" y="184"/>
                  </a:lnTo>
                  <a:lnTo>
                    <a:pt x="216" y="192"/>
                  </a:lnTo>
                  <a:lnTo>
                    <a:pt x="203" y="199"/>
                  </a:lnTo>
                  <a:lnTo>
                    <a:pt x="188" y="205"/>
                  </a:lnTo>
                  <a:lnTo>
                    <a:pt x="172" y="209"/>
                  </a:lnTo>
                  <a:lnTo>
                    <a:pt x="156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18" y="211"/>
                  </a:lnTo>
                  <a:lnTo>
                    <a:pt x="100" y="209"/>
                  </a:lnTo>
                  <a:lnTo>
                    <a:pt x="86" y="203"/>
                  </a:lnTo>
                  <a:lnTo>
                    <a:pt x="71" y="198"/>
                  </a:lnTo>
                  <a:lnTo>
                    <a:pt x="58" y="191"/>
                  </a:lnTo>
                  <a:lnTo>
                    <a:pt x="48" y="183"/>
                  </a:lnTo>
                  <a:lnTo>
                    <a:pt x="38" y="173"/>
                  </a:lnTo>
                  <a:lnTo>
                    <a:pt x="29" y="164"/>
                  </a:lnTo>
                  <a:lnTo>
                    <a:pt x="22" y="153"/>
                  </a:lnTo>
                  <a:lnTo>
                    <a:pt x="15" y="144"/>
                  </a:lnTo>
                  <a:lnTo>
                    <a:pt x="11" y="133"/>
                  </a:lnTo>
                  <a:lnTo>
                    <a:pt x="7" y="121"/>
                  </a:lnTo>
                  <a:lnTo>
                    <a:pt x="4" y="111"/>
                  </a:lnTo>
                  <a:lnTo>
                    <a:pt x="2" y="10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49"/>
                  </a:lnTo>
                  <a:lnTo>
                    <a:pt x="15" y="35"/>
                  </a:lnTo>
                  <a:lnTo>
                    <a:pt x="25" y="23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6" name="Freeform 147"/>
            <p:cNvSpPr>
              <a:spLocks/>
            </p:cNvSpPr>
            <p:nvPr/>
          </p:nvSpPr>
          <p:spPr bwMode="auto">
            <a:xfrm>
              <a:off x="2178051" y="3792538"/>
              <a:ext cx="107950" cy="153988"/>
            </a:xfrm>
            <a:custGeom>
              <a:avLst/>
              <a:gdLst>
                <a:gd name="T0" fmla="*/ 60 w 68"/>
                <a:gd name="T1" fmla="*/ 97 h 97"/>
                <a:gd name="T2" fmla="*/ 60 w 68"/>
                <a:gd name="T3" fmla="*/ 97 h 97"/>
                <a:gd name="T4" fmla="*/ 65 w 68"/>
                <a:gd name="T5" fmla="*/ 85 h 97"/>
                <a:gd name="T6" fmla="*/ 68 w 68"/>
                <a:gd name="T7" fmla="*/ 71 h 97"/>
                <a:gd name="T8" fmla="*/ 68 w 68"/>
                <a:gd name="T9" fmla="*/ 58 h 97"/>
                <a:gd name="T10" fmla="*/ 66 w 68"/>
                <a:gd name="T11" fmla="*/ 46 h 97"/>
                <a:gd name="T12" fmla="*/ 62 w 68"/>
                <a:gd name="T13" fmla="*/ 33 h 97"/>
                <a:gd name="T14" fmla="*/ 56 w 68"/>
                <a:gd name="T15" fmla="*/ 21 h 97"/>
                <a:gd name="T16" fmla="*/ 49 w 68"/>
                <a:gd name="T17" fmla="*/ 10 h 97"/>
                <a:gd name="T18" fmla="*/ 39 w 68"/>
                <a:gd name="T19" fmla="*/ 0 h 97"/>
                <a:gd name="T20" fmla="*/ 0 w 68"/>
                <a:gd name="T21" fmla="*/ 6 h 97"/>
                <a:gd name="T22" fmla="*/ 0 w 68"/>
                <a:gd name="T23" fmla="*/ 6 h 97"/>
                <a:gd name="T24" fmla="*/ 14 w 68"/>
                <a:gd name="T25" fmla="*/ 15 h 97"/>
                <a:gd name="T26" fmla="*/ 24 w 68"/>
                <a:gd name="T27" fmla="*/ 23 h 97"/>
                <a:gd name="T28" fmla="*/ 35 w 68"/>
                <a:gd name="T29" fmla="*/ 32 h 97"/>
                <a:gd name="T30" fmla="*/ 43 w 68"/>
                <a:gd name="T31" fmla="*/ 42 h 97"/>
                <a:gd name="T32" fmla="*/ 50 w 68"/>
                <a:gd name="T33" fmla="*/ 54 h 97"/>
                <a:gd name="T34" fmla="*/ 56 w 68"/>
                <a:gd name="T35" fmla="*/ 66 h 97"/>
                <a:gd name="T36" fmla="*/ 58 w 68"/>
                <a:gd name="T37" fmla="*/ 81 h 97"/>
                <a:gd name="T38" fmla="*/ 60 w 68"/>
                <a:gd name="T39" fmla="*/ 97 h 97"/>
                <a:gd name="T40" fmla="*/ 60 w 68"/>
                <a:gd name="T4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7">
                  <a:moveTo>
                    <a:pt x="60" y="97"/>
                  </a:moveTo>
                  <a:lnTo>
                    <a:pt x="60" y="97"/>
                  </a:lnTo>
                  <a:lnTo>
                    <a:pt x="65" y="85"/>
                  </a:lnTo>
                  <a:lnTo>
                    <a:pt x="68" y="71"/>
                  </a:lnTo>
                  <a:lnTo>
                    <a:pt x="68" y="58"/>
                  </a:lnTo>
                  <a:lnTo>
                    <a:pt x="66" y="46"/>
                  </a:lnTo>
                  <a:lnTo>
                    <a:pt x="62" y="33"/>
                  </a:lnTo>
                  <a:lnTo>
                    <a:pt x="56" y="21"/>
                  </a:lnTo>
                  <a:lnTo>
                    <a:pt x="49" y="10"/>
                  </a:lnTo>
                  <a:lnTo>
                    <a:pt x="39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4" y="15"/>
                  </a:lnTo>
                  <a:lnTo>
                    <a:pt x="24" y="23"/>
                  </a:lnTo>
                  <a:lnTo>
                    <a:pt x="35" y="32"/>
                  </a:lnTo>
                  <a:lnTo>
                    <a:pt x="43" y="42"/>
                  </a:lnTo>
                  <a:lnTo>
                    <a:pt x="50" y="54"/>
                  </a:lnTo>
                  <a:lnTo>
                    <a:pt x="56" y="66"/>
                  </a:lnTo>
                  <a:lnTo>
                    <a:pt x="58" y="81"/>
                  </a:lnTo>
                  <a:lnTo>
                    <a:pt x="60" y="97"/>
                  </a:lnTo>
                  <a:lnTo>
                    <a:pt x="60" y="9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4" name="组合 266"/>
          <p:cNvGrpSpPr/>
          <p:nvPr/>
        </p:nvGrpSpPr>
        <p:grpSpPr>
          <a:xfrm>
            <a:off x="2269183" y="1229304"/>
            <a:ext cx="374447" cy="307627"/>
            <a:chOff x="3190876" y="1230313"/>
            <a:chExt cx="676275" cy="555625"/>
          </a:xfrm>
          <a:solidFill>
            <a:schemeClr val="accent1"/>
          </a:solidFill>
        </p:grpSpPr>
        <p:sp>
          <p:nvSpPr>
            <p:cNvPr id="268" name="Freeform 148"/>
            <p:cNvSpPr>
              <a:spLocks/>
            </p:cNvSpPr>
            <p:nvPr/>
          </p:nvSpPr>
          <p:spPr bwMode="auto">
            <a:xfrm>
              <a:off x="3209926" y="1257300"/>
              <a:ext cx="657225" cy="528638"/>
            </a:xfrm>
            <a:custGeom>
              <a:avLst/>
              <a:gdLst>
                <a:gd name="T0" fmla="*/ 0 w 414"/>
                <a:gd name="T1" fmla="*/ 117 h 333"/>
                <a:gd name="T2" fmla="*/ 10 w 414"/>
                <a:gd name="T3" fmla="*/ 102 h 333"/>
                <a:gd name="T4" fmla="*/ 316 w 414"/>
                <a:gd name="T5" fmla="*/ 306 h 333"/>
                <a:gd name="T6" fmla="*/ 316 w 414"/>
                <a:gd name="T7" fmla="*/ 306 h 333"/>
                <a:gd name="T8" fmla="*/ 325 w 414"/>
                <a:gd name="T9" fmla="*/ 310 h 333"/>
                <a:gd name="T10" fmla="*/ 335 w 414"/>
                <a:gd name="T11" fmla="*/ 313 h 333"/>
                <a:gd name="T12" fmla="*/ 343 w 414"/>
                <a:gd name="T13" fmla="*/ 313 h 333"/>
                <a:gd name="T14" fmla="*/ 352 w 414"/>
                <a:gd name="T15" fmla="*/ 312 h 333"/>
                <a:gd name="T16" fmla="*/ 362 w 414"/>
                <a:gd name="T17" fmla="*/ 309 h 333"/>
                <a:gd name="T18" fmla="*/ 371 w 414"/>
                <a:gd name="T19" fmla="*/ 304 h 333"/>
                <a:gd name="T20" fmla="*/ 378 w 414"/>
                <a:gd name="T21" fmla="*/ 297 h 333"/>
                <a:gd name="T22" fmla="*/ 385 w 414"/>
                <a:gd name="T23" fmla="*/ 289 h 333"/>
                <a:gd name="T24" fmla="*/ 385 w 414"/>
                <a:gd name="T25" fmla="*/ 289 h 333"/>
                <a:gd name="T26" fmla="*/ 390 w 414"/>
                <a:gd name="T27" fmla="*/ 279 h 333"/>
                <a:gd name="T28" fmla="*/ 393 w 414"/>
                <a:gd name="T29" fmla="*/ 270 h 333"/>
                <a:gd name="T30" fmla="*/ 394 w 414"/>
                <a:gd name="T31" fmla="*/ 260 h 333"/>
                <a:gd name="T32" fmla="*/ 394 w 414"/>
                <a:gd name="T33" fmla="*/ 251 h 333"/>
                <a:gd name="T34" fmla="*/ 391 w 414"/>
                <a:gd name="T35" fmla="*/ 241 h 333"/>
                <a:gd name="T36" fmla="*/ 387 w 414"/>
                <a:gd name="T37" fmla="*/ 232 h 333"/>
                <a:gd name="T38" fmla="*/ 382 w 414"/>
                <a:gd name="T39" fmla="*/ 225 h 333"/>
                <a:gd name="T40" fmla="*/ 375 w 414"/>
                <a:gd name="T41" fmla="*/ 218 h 333"/>
                <a:gd name="T42" fmla="*/ 69 w 414"/>
                <a:gd name="T43" fmla="*/ 14 h 333"/>
                <a:gd name="T44" fmla="*/ 79 w 414"/>
                <a:gd name="T45" fmla="*/ 0 h 333"/>
                <a:gd name="T46" fmla="*/ 389 w 414"/>
                <a:gd name="T47" fmla="*/ 207 h 333"/>
                <a:gd name="T48" fmla="*/ 389 w 414"/>
                <a:gd name="T49" fmla="*/ 207 h 333"/>
                <a:gd name="T50" fmla="*/ 398 w 414"/>
                <a:gd name="T51" fmla="*/ 216 h 333"/>
                <a:gd name="T52" fmla="*/ 405 w 414"/>
                <a:gd name="T53" fmla="*/ 225 h 333"/>
                <a:gd name="T54" fmla="*/ 410 w 414"/>
                <a:gd name="T55" fmla="*/ 236 h 333"/>
                <a:gd name="T56" fmla="*/ 414 w 414"/>
                <a:gd name="T57" fmla="*/ 248 h 333"/>
                <a:gd name="T58" fmla="*/ 414 w 414"/>
                <a:gd name="T59" fmla="*/ 262 h 333"/>
                <a:gd name="T60" fmla="*/ 413 w 414"/>
                <a:gd name="T61" fmla="*/ 275 h 333"/>
                <a:gd name="T62" fmla="*/ 409 w 414"/>
                <a:gd name="T63" fmla="*/ 287 h 333"/>
                <a:gd name="T64" fmla="*/ 402 w 414"/>
                <a:gd name="T65" fmla="*/ 300 h 333"/>
                <a:gd name="T66" fmla="*/ 402 w 414"/>
                <a:gd name="T67" fmla="*/ 300 h 333"/>
                <a:gd name="T68" fmla="*/ 393 w 414"/>
                <a:gd name="T69" fmla="*/ 312 h 333"/>
                <a:gd name="T70" fmla="*/ 382 w 414"/>
                <a:gd name="T71" fmla="*/ 320 h 333"/>
                <a:gd name="T72" fmla="*/ 371 w 414"/>
                <a:gd name="T73" fmla="*/ 327 h 333"/>
                <a:gd name="T74" fmla="*/ 359 w 414"/>
                <a:gd name="T75" fmla="*/ 331 h 333"/>
                <a:gd name="T76" fmla="*/ 347 w 414"/>
                <a:gd name="T77" fmla="*/ 333 h 333"/>
                <a:gd name="T78" fmla="*/ 335 w 414"/>
                <a:gd name="T79" fmla="*/ 332 h 333"/>
                <a:gd name="T80" fmla="*/ 322 w 414"/>
                <a:gd name="T81" fmla="*/ 329 h 333"/>
                <a:gd name="T82" fmla="*/ 310 w 414"/>
                <a:gd name="T83" fmla="*/ 323 h 333"/>
                <a:gd name="T84" fmla="*/ 0 w 414"/>
                <a:gd name="T85" fmla="*/ 1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4" h="333">
                  <a:moveTo>
                    <a:pt x="0" y="117"/>
                  </a:moveTo>
                  <a:lnTo>
                    <a:pt x="10" y="102"/>
                  </a:lnTo>
                  <a:lnTo>
                    <a:pt x="316" y="306"/>
                  </a:lnTo>
                  <a:lnTo>
                    <a:pt x="316" y="306"/>
                  </a:lnTo>
                  <a:lnTo>
                    <a:pt x="325" y="310"/>
                  </a:lnTo>
                  <a:lnTo>
                    <a:pt x="335" y="313"/>
                  </a:lnTo>
                  <a:lnTo>
                    <a:pt x="343" y="313"/>
                  </a:lnTo>
                  <a:lnTo>
                    <a:pt x="352" y="312"/>
                  </a:lnTo>
                  <a:lnTo>
                    <a:pt x="362" y="309"/>
                  </a:lnTo>
                  <a:lnTo>
                    <a:pt x="371" y="304"/>
                  </a:lnTo>
                  <a:lnTo>
                    <a:pt x="378" y="297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90" y="279"/>
                  </a:lnTo>
                  <a:lnTo>
                    <a:pt x="393" y="270"/>
                  </a:lnTo>
                  <a:lnTo>
                    <a:pt x="394" y="260"/>
                  </a:lnTo>
                  <a:lnTo>
                    <a:pt x="394" y="251"/>
                  </a:lnTo>
                  <a:lnTo>
                    <a:pt x="391" y="241"/>
                  </a:lnTo>
                  <a:lnTo>
                    <a:pt x="387" y="232"/>
                  </a:lnTo>
                  <a:lnTo>
                    <a:pt x="382" y="225"/>
                  </a:lnTo>
                  <a:lnTo>
                    <a:pt x="375" y="218"/>
                  </a:lnTo>
                  <a:lnTo>
                    <a:pt x="69" y="14"/>
                  </a:lnTo>
                  <a:lnTo>
                    <a:pt x="79" y="0"/>
                  </a:lnTo>
                  <a:lnTo>
                    <a:pt x="389" y="207"/>
                  </a:lnTo>
                  <a:lnTo>
                    <a:pt x="389" y="207"/>
                  </a:lnTo>
                  <a:lnTo>
                    <a:pt x="398" y="216"/>
                  </a:lnTo>
                  <a:lnTo>
                    <a:pt x="405" y="225"/>
                  </a:lnTo>
                  <a:lnTo>
                    <a:pt x="410" y="236"/>
                  </a:lnTo>
                  <a:lnTo>
                    <a:pt x="414" y="248"/>
                  </a:lnTo>
                  <a:lnTo>
                    <a:pt x="414" y="262"/>
                  </a:lnTo>
                  <a:lnTo>
                    <a:pt x="413" y="275"/>
                  </a:lnTo>
                  <a:lnTo>
                    <a:pt x="409" y="287"/>
                  </a:lnTo>
                  <a:lnTo>
                    <a:pt x="402" y="300"/>
                  </a:lnTo>
                  <a:lnTo>
                    <a:pt x="402" y="300"/>
                  </a:lnTo>
                  <a:lnTo>
                    <a:pt x="393" y="312"/>
                  </a:lnTo>
                  <a:lnTo>
                    <a:pt x="382" y="320"/>
                  </a:lnTo>
                  <a:lnTo>
                    <a:pt x="371" y="327"/>
                  </a:lnTo>
                  <a:lnTo>
                    <a:pt x="359" y="331"/>
                  </a:lnTo>
                  <a:lnTo>
                    <a:pt x="347" y="333"/>
                  </a:lnTo>
                  <a:lnTo>
                    <a:pt x="335" y="332"/>
                  </a:lnTo>
                  <a:lnTo>
                    <a:pt x="322" y="329"/>
                  </a:lnTo>
                  <a:lnTo>
                    <a:pt x="310" y="323"/>
                  </a:lnTo>
                  <a:lnTo>
                    <a:pt x="0" y="11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9" name="Freeform 149"/>
            <p:cNvSpPr>
              <a:spLocks/>
            </p:cNvSpPr>
            <p:nvPr/>
          </p:nvSpPr>
          <p:spPr bwMode="auto">
            <a:xfrm>
              <a:off x="3190876" y="1230313"/>
              <a:ext cx="176213" cy="246063"/>
            </a:xfrm>
            <a:custGeom>
              <a:avLst/>
              <a:gdLst>
                <a:gd name="T0" fmla="*/ 5 w 111"/>
                <a:gd name="T1" fmla="*/ 154 h 155"/>
                <a:gd name="T2" fmla="*/ 5 w 111"/>
                <a:gd name="T3" fmla="*/ 154 h 155"/>
                <a:gd name="T4" fmla="*/ 9 w 111"/>
                <a:gd name="T5" fmla="*/ 155 h 155"/>
                <a:gd name="T6" fmla="*/ 15 w 111"/>
                <a:gd name="T7" fmla="*/ 155 h 155"/>
                <a:gd name="T8" fmla="*/ 19 w 111"/>
                <a:gd name="T9" fmla="*/ 154 h 155"/>
                <a:gd name="T10" fmla="*/ 23 w 111"/>
                <a:gd name="T11" fmla="*/ 150 h 155"/>
                <a:gd name="T12" fmla="*/ 110 w 111"/>
                <a:gd name="T13" fmla="*/ 20 h 155"/>
                <a:gd name="T14" fmla="*/ 110 w 111"/>
                <a:gd name="T15" fmla="*/ 20 h 155"/>
                <a:gd name="T16" fmla="*/ 111 w 111"/>
                <a:gd name="T17" fmla="*/ 15 h 155"/>
                <a:gd name="T18" fmla="*/ 111 w 111"/>
                <a:gd name="T19" fmla="*/ 11 h 155"/>
                <a:gd name="T20" fmla="*/ 110 w 111"/>
                <a:gd name="T21" fmla="*/ 5 h 155"/>
                <a:gd name="T22" fmla="*/ 106 w 111"/>
                <a:gd name="T23" fmla="*/ 2 h 155"/>
                <a:gd name="T24" fmla="*/ 106 w 111"/>
                <a:gd name="T25" fmla="*/ 2 h 155"/>
                <a:gd name="T26" fmla="*/ 101 w 111"/>
                <a:gd name="T27" fmla="*/ 0 h 155"/>
                <a:gd name="T28" fmla="*/ 96 w 111"/>
                <a:gd name="T29" fmla="*/ 0 h 155"/>
                <a:gd name="T30" fmla="*/ 92 w 111"/>
                <a:gd name="T31" fmla="*/ 2 h 155"/>
                <a:gd name="T32" fmla="*/ 89 w 111"/>
                <a:gd name="T33" fmla="*/ 5 h 155"/>
                <a:gd name="T34" fmla="*/ 1 w 111"/>
                <a:gd name="T35" fmla="*/ 136 h 155"/>
                <a:gd name="T36" fmla="*/ 1 w 111"/>
                <a:gd name="T37" fmla="*/ 136 h 155"/>
                <a:gd name="T38" fmla="*/ 0 w 111"/>
                <a:gd name="T39" fmla="*/ 140 h 155"/>
                <a:gd name="T40" fmla="*/ 0 w 111"/>
                <a:gd name="T41" fmla="*/ 146 h 155"/>
                <a:gd name="T42" fmla="*/ 1 w 111"/>
                <a:gd name="T43" fmla="*/ 150 h 155"/>
                <a:gd name="T44" fmla="*/ 5 w 111"/>
                <a:gd name="T45" fmla="*/ 154 h 155"/>
                <a:gd name="T46" fmla="*/ 5 w 111"/>
                <a:gd name="T47" fmla="*/ 15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155">
                  <a:moveTo>
                    <a:pt x="5" y="154"/>
                  </a:moveTo>
                  <a:lnTo>
                    <a:pt x="5" y="154"/>
                  </a:lnTo>
                  <a:lnTo>
                    <a:pt x="9" y="155"/>
                  </a:lnTo>
                  <a:lnTo>
                    <a:pt x="15" y="155"/>
                  </a:lnTo>
                  <a:lnTo>
                    <a:pt x="19" y="154"/>
                  </a:lnTo>
                  <a:lnTo>
                    <a:pt x="23" y="15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1" y="15"/>
                  </a:lnTo>
                  <a:lnTo>
                    <a:pt x="111" y="11"/>
                  </a:lnTo>
                  <a:lnTo>
                    <a:pt x="110" y="5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9" y="5"/>
                  </a:lnTo>
                  <a:lnTo>
                    <a:pt x="1" y="136"/>
                  </a:lnTo>
                  <a:lnTo>
                    <a:pt x="1" y="136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5" y="154"/>
                  </a:lnTo>
                  <a:lnTo>
                    <a:pt x="5" y="154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0" name="Freeform 150"/>
            <p:cNvSpPr>
              <a:spLocks/>
            </p:cNvSpPr>
            <p:nvPr/>
          </p:nvSpPr>
          <p:spPr bwMode="auto">
            <a:xfrm>
              <a:off x="3287713" y="1400175"/>
              <a:ext cx="504825" cy="323850"/>
            </a:xfrm>
            <a:custGeom>
              <a:avLst/>
              <a:gdLst>
                <a:gd name="T0" fmla="*/ 0 w 318"/>
                <a:gd name="T1" fmla="*/ 19 h 204"/>
                <a:gd name="T2" fmla="*/ 11 w 318"/>
                <a:gd name="T3" fmla="*/ 0 h 204"/>
                <a:gd name="T4" fmla="*/ 284 w 318"/>
                <a:gd name="T5" fmla="*/ 182 h 204"/>
                <a:gd name="T6" fmla="*/ 284 w 318"/>
                <a:gd name="T7" fmla="*/ 182 h 204"/>
                <a:gd name="T8" fmla="*/ 292 w 318"/>
                <a:gd name="T9" fmla="*/ 186 h 204"/>
                <a:gd name="T10" fmla="*/ 302 w 318"/>
                <a:gd name="T11" fmla="*/ 188 h 204"/>
                <a:gd name="T12" fmla="*/ 310 w 318"/>
                <a:gd name="T13" fmla="*/ 188 h 204"/>
                <a:gd name="T14" fmla="*/ 318 w 318"/>
                <a:gd name="T15" fmla="*/ 185 h 204"/>
                <a:gd name="T16" fmla="*/ 318 w 318"/>
                <a:gd name="T17" fmla="*/ 185 h 204"/>
                <a:gd name="T18" fmla="*/ 317 w 318"/>
                <a:gd name="T19" fmla="*/ 186 h 204"/>
                <a:gd name="T20" fmla="*/ 317 w 318"/>
                <a:gd name="T21" fmla="*/ 186 h 204"/>
                <a:gd name="T22" fmla="*/ 313 w 318"/>
                <a:gd name="T23" fmla="*/ 192 h 204"/>
                <a:gd name="T24" fmla="*/ 307 w 318"/>
                <a:gd name="T25" fmla="*/ 197 h 204"/>
                <a:gd name="T26" fmla="*/ 302 w 318"/>
                <a:gd name="T27" fmla="*/ 200 h 204"/>
                <a:gd name="T28" fmla="*/ 295 w 318"/>
                <a:gd name="T29" fmla="*/ 203 h 204"/>
                <a:gd name="T30" fmla="*/ 288 w 318"/>
                <a:gd name="T31" fmla="*/ 204 h 204"/>
                <a:gd name="T32" fmla="*/ 282 w 318"/>
                <a:gd name="T33" fmla="*/ 203 h 204"/>
                <a:gd name="T34" fmla="*/ 276 w 318"/>
                <a:gd name="T35" fmla="*/ 201 h 204"/>
                <a:gd name="T36" fmla="*/ 269 w 318"/>
                <a:gd name="T37" fmla="*/ 199 h 204"/>
                <a:gd name="T38" fmla="*/ 0 w 318"/>
                <a:gd name="T39" fmla="*/ 1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8" h="204">
                  <a:moveTo>
                    <a:pt x="0" y="19"/>
                  </a:moveTo>
                  <a:lnTo>
                    <a:pt x="11" y="0"/>
                  </a:lnTo>
                  <a:lnTo>
                    <a:pt x="284" y="182"/>
                  </a:lnTo>
                  <a:lnTo>
                    <a:pt x="284" y="182"/>
                  </a:lnTo>
                  <a:lnTo>
                    <a:pt x="292" y="186"/>
                  </a:lnTo>
                  <a:lnTo>
                    <a:pt x="302" y="188"/>
                  </a:lnTo>
                  <a:lnTo>
                    <a:pt x="310" y="188"/>
                  </a:lnTo>
                  <a:lnTo>
                    <a:pt x="318" y="185"/>
                  </a:lnTo>
                  <a:lnTo>
                    <a:pt x="318" y="185"/>
                  </a:lnTo>
                  <a:lnTo>
                    <a:pt x="317" y="186"/>
                  </a:lnTo>
                  <a:lnTo>
                    <a:pt x="317" y="186"/>
                  </a:lnTo>
                  <a:lnTo>
                    <a:pt x="313" y="192"/>
                  </a:lnTo>
                  <a:lnTo>
                    <a:pt x="307" y="197"/>
                  </a:lnTo>
                  <a:lnTo>
                    <a:pt x="302" y="200"/>
                  </a:lnTo>
                  <a:lnTo>
                    <a:pt x="295" y="203"/>
                  </a:lnTo>
                  <a:lnTo>
                    <a:pt x="288" y="204"/>
                  </a:lnTo>
                  <a:lnTo>
                    <a:pt x="282" y="203"/>
                  </a:lnTo>
                  <a:lnTo>
                    <a:pt x="276" y="201"/>
                  </a:lnTo>
                  <a:lnTo>
                    <a:pt x="269" y="19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71" name="Freeform 151"/>
          <p:cNvSpPr>
            <a:spLocks noEditPoints="1"/>
          </p:cNvSpPr>
          <p:nvPr/>
        </p:nvSpPr>
        <p:spPr bwMode="auto">
          <a:xfrm>
            <a:off x="1362072" y="2559131"/>
            <a:ext cx="210956" cy="365636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2" name="Freeform 152"/>
          <p:cNvSpPr>
            <a:spLocks noEditPoints="1"/>
          </p:cNvSpPr>
          <p:nvPr/>
        </p:nvSpPr>
        <p:spPr bwMode="auto">
          <a:xfrm>
            <a:off x="2675273" y="2080991"/>
            <a:ext cx="303250" cy="329601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3" name="Freeform 153"/>
          <p:cNvSpPr>
            <a:spLocks noEditPoints="1"/>
          </p:cNvSpPr>
          <p:nvPr/>
        </p:nvSpPr>
        <p:spPr bwMode="auto">
          <a:xfrm>
            <a:off x="1570392" y="1225787"/>
            <a:ext cx="285669" cy="279501"/>
          </a:xfrm>
          <a:custGeom>
            <a:avLst/>
            <a:gdLst>
              <a:gd name="T0" fmla="*/ 200 w 325"/>
              <a:gd name="T1" fmla="*/ 35 h 318"/>
              <a:gd name="T2" fmla="*/ 214 w 325"/>
              <a:gd name="T3" fmla="*/ 29 h 318"/>
              <a:gd name="T4" fmla="*/ 215 w 325"/>
              <a:gd name="T5" fmla="*/ 16 h 318"/>
              <a:gd name="T6" fmla="*/ 321 w 325"/>
              <a:gd name="T7" fmla="*/ 177 h 318"/>
              <a:gd name="T8" fmla="*/ 325 w 325"/>
              <a:gd name="T9" fmla="*/ 196 h 318"/>
              <a:gd name="T10" fmla="*/ 314 w 325"/>
              <a:gd name="T11" fmla="*/ 218 h 318"/>
              <a:gd name="T12" fmla="*/ 291 w 325"/>
              <a:gd name="T13" fmla="*/ 158 h 318"/>
              <a:gd name="T14" fmla="*/ 293 w 325"/>
              <a:gd name="T15" fmla="*/ 154 h 318"/>
              <a:gd name="T16" fmla="*/ 194 w 325"/>
              <a:gd name="T17" fmla="*/ 174 h 318"/>
              <a:gd name="T18" fmla="*/ 276 w 325"/>
              <a:gd name="T19" fmla="*/ 126 h 318"/>
              <a:gd name="T20" fmla="*/ 194 w 325"/>
              <a:gd name="T21" fmla="*/ 168 h 318"/>
              <a:gd name="T22" fmla="*/ 261 w 325"/>
              <a:gd name="T23" fmla="*/ 98 h 318"/>
              <a:gd name="T24" fmla="*/ 257 w 325"/>
              <a:gd name="T25" fmla="*/ 96 h 318"/>
              <a:gd name="T26" fmla="*/ 244 w 325"/>
              <a:gd name="T27" fmla="*/ 73 h 318"/>
              <a:gd name="T28" fmla="*/ 244 w 325"/>
              <a:gd name="T29" fmla="*/ 67 h 318"/>
              <a:gd name="T30" fmla="*/ 15 w 325"/>
              <a:gd name="T31" fmla="*/ 116 h 318"/>
              <a:gd name="T32" fmla="*/ 16 w 325"/>
              <a:gd name="T33" fmla="*/ 126 h 318"/>
              <a:gd name="T34" fmla="*/ 34 w 325"/>
              <a:gd name="T35" fmla="*/ 131 h 318"/>
              <a:gd name="T36" fmla="*/ 41 w 325"/>
              <a:gd name="T37" fmla="*/ 117 h 318"/>
              <a:gd name="T38" fmla="*/ 31 w 325"/>
              <a:gd name="T39" fmla="*/ 107 h 318"/>
              <a:gd name="T40" fmla="*/ 51 w 325"/>
              <a:gd name="T41" fmla="*/ 107 h 318"/>
              <a:gd name="T42" fmla="*/ 64 w 325"/>
              <a:gd name="T43" fmla="*/ 113 h 318"/>
              <a:gd name="T44" fmla="*/ 76 w 325"/>
              <a:gd name="T45" fmla="*/ 104 h 318"/>
              <a:gd name="T46" fmla="*/ 70 w 325"/>
              <a:gd name="T47" fmla="*/ 89 h 318"/>
              <a:gd name="T48" fmla="*/ 85 w 325"/>
              <a:gd name="T49" fmla="*/ 81 h 318"/>
              <a:gd name="T50" fmla="*/ 95 w 325"/>
              <a:gd name="T51" fmla="*/ 93 h 318"/>
              <a:gd name="T52" fmla="*/ 108 w 325"/>
              <a:gd name="T53" fmla="*/ 88 h 318"/>
              <a:gd name="T54" fmla="*/ 110 w 325"/>
              <a:gd name="T55" fmla="*/ 74 h 318"/>
              <a:gd name="T56" fmla="*/ 121 w 325"/>
              <a:gd name="T57" fmla="*/ 56 h 318"/>
              <a:gd name="T58" fmla="*/ 125 w 325"/>
              <a:gd name="T59" fmla="*/ 71 h 318"/>
              <a:gd name="T60" fmla="*/ 140 w 325"/>
              <a:gd name="T61" fmla="*/ 73 h 318"/>
              <a:gd name="T62" fmla="*/ 145 w 325"/>
              <a:gd name="T63" fmla="*/ 54 h 318"/>
              <a:gd name="T64" fmla="*/ 156 w 325"/>
              <a:gd name="T65" fmla="*/ 38 h 318"/>
              <a:gd name="T66" fmla="*/ 157 w 325"/>
              <a:gd name="T67" fmla="*/ 47 h 318"/>
              <a:gd name="T68" fmla="*/ 175 w 325"/>
              <a:gd name="T69" fmla="*/ 52 h 318"/>
              <a:gd name="T70" fmla="*/ 181 w 325"/>
              <a:gd name="T71" fmla="*/ 40 h 318"/>
              <a:gd name="T72" fmla="*/ 172 w 325"/>
              <a:gd name="T73" fmla="*/ 28 h 318"/>
              <a:gd name="T74" fmla="*/ 192 w 325"/>
              <a:gd name="T75" fmla="*/ 28 h 318"/>
              <a:gd name="T76" fmla="*/ 47 w 325"/>
              <a:gd name="T77" fmla="*/ 174 h 318"/>
              <a:gd name="T78" fmla="*/ 46 w 325"/>
              <a:gd name="T79" fmla="*/ 178 h 318"/>
              <a:gd name="T80" fmla="*/ 194 w 325"/>
              <a:gd name="T81" fmla="*/ 100 h 318"/>
              <a:gd name="T82" fmla="*/ 62 w 325"/>
              <a:gd name="T83" fmla="*/ 204 h 318"/>
              <a:gd name="T84" fmla="*/ 66 w 325"/>
              <a:gd name="T85" fmla="*/ 208 h 318"/>
              <a:gd name="T86" fmla="*/ 80 w 325"/>
              <a:gd name="T87" fmla="*/ 231 h 318"/>
              <a:gd name="T88" fmla="*/ 79 w 325"/>
              <a:gd name="T89" fmla="*/ 235 h 318"/>
              <a:gd name="T90" fmla="*/ 194 w 325"/>
              <a:gd name="T91" fmla="*/ 174 h 318"/>
              <a:gd name="T92" fmla="*/ 93 w 325"/>
              <a:gd name="T93" fmla="*/ 261 h 318"/>
              <a:gd name="T94" fmla="*/ 98 w 325"/>
              <a:gd name="T95" fmla="*/ 265 h 318"/>
              <a:gd name="T96" fmla="*/ 142 w 325"/>
              <a:gd name="T97" fmla="*/ 314 h 318"/>
              <a:gd name="T98" fmla="*/ 123 w 325"/>
              <a:gd name="T99" fmla="*/ 318 h 318"/>
              <a:gd name="T100" fmla="*/ 102 w 325"/>
              <a:gd name="T101" fmla="*/ 3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4" name="Freeform 154"/>
          <p:cNvSpPr>
            <a:spLocks noEditPoints="1"/>
          </p:cNvSpPr>
          <p:nvPr/>
        </p:nvSpPr>
        <p:spPr bwMode="auto">
          <a:xfrm>
            <a:off x="2574189" y="2417622"/>
            <a:ext cx="270727" cy="283896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4 h 323"/>
              <a:gd name="T6" fmla="*/ 233 w 308"/>
              <a:gd name="T7" fmla="*/ 209 h 323"/>
              <a:gd name="T8" fmla="*/ 246 w 308"/>
              <a:gd name="T9" fmla="*/ 184 h 323"/>
              <a:gd name="T10" fmla="*/ 250 w 308"/>
              <a:gd name="T11" fmla="*/ 159 h 323"/>
              <a:gd name="T12" fmla="*/ 280 w 308"/>
              <a:gd name="T13" fmla="*/ 109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3 w 308"/>
              <a:gd name="T25" fmla="*/ 161 h 323"/>
              <a:gd name="T26" fmla="*/ 189 w 308"/>
              <a:gd name="T27" fmla="*/ 184 h 323"/>
              <a:gd name="T28" fmla="*/ 186 w 308"/>
              <a:gd name="T29" fmla="*/ 202 h 323"/>
              <a:gd name="T30" fmla="*/ 185 w 308"/>
              <a:gd name="T31" fmla="*/ 155 h 323"/>
              <a:gd name="T32" fmla="*/ 180 w 308"/>
              <a:gd name="T33" fmla="*/ 26 h 323"/>
              <a:gd name="T34" fmla="*/ 174 w 308"/>
              <a:gd name="T35" fmla="*/ 318 h 323"/>
              <a:gd name="T36" fmla="*/ 147 w 308"/>
              <a:gd name="T37" fmla="*/ 218 h 323"/>
              <a:gd name="T38" fmla="*/ 166 w 308"/>
              <a:gd name="T39" fmla="*/ 199 h 323"/>
              <a:gd name="T40" fmla="*/ 147 w 308"/>
              <a:gd name="T41" fmla="*/ 170 h 323"/>
              <a:gd name="T42" fmla="*/ 180 w 308"/>
              <a:gd name="T43" fmla="*/ 170 h 323"/>
              <a:gd name="T44" fmla="*/ 170 w 308"/>
              <a:gd name="T45" fmla="*/ 225 h 323"/>
              <a:gd name="T46" fmla="*/ 168 w 308"/>
              <a:gd name="T47" fmla="*/ 243 h 323"/>
              <a:gd name="T48" fmla="*/ 151 w 308"/>
              <a:gd name="T49" fmla="*/ 263 h 323"/>
              <a:gd name="T50" fmla="*/ 180 w 308"/>
              <a:gd name="T51" fmla="*/ 321 h 323"/>
              <a:gd name="T52" fmla="*/ 147 w 308"/>
              <a:gd name="T53" fmla="*/ 10 h 323"/>
              <a:gd name="T54" fmla="*/ 119 w 308"/>
              <a:gd name="T55" fmla="*/ 0 h 323"/>
              <a:gd name="T56" fmla="*/ 132 w 308"/>
              <a:gd name="T57" fmla="*/ 260 h 323"/>
              <a:gd name="T58" fmla="*/ 147 w 308"/>
              <a:gd name="T59" fmla="*/ 306 h 323"/>
              <a:gd name="T60" fmla="*/ 139 w 308"/>
              <a:gd name="T61" fmla="*/ 134 h 323"/>
              <a:gd name="T62" fmla="*/ 128 w 308"/>
              <a:gd name="T63" fmla="*/ 159 h 323"/>
              <a:gd name="T64" fmla="*/ 121 w 308"/>
              <a:gd name="T65" fmla="*/ 174 h 323"/>
              <a:gd name="T66" fmla="*/ 123 w 308"/>
              <a:gd name="T67" fmla="*/ 125 h 323"/>
              <a:gd name="T68" fmla="*/ 147 w 308"/>
              <a:gd name="T69" fmla="*/ 235 h 323"/>
              <a:gd name="T70" fmla="*/ 98 w 308"/>
              <a:gd name="T71" fmla="*/ 283 h 323"/>
              <a:gd name="T72" fmla="*/ 103 w 308"/>
              <a:gd name="T73" fmla="*/ 4 h 323"/>
              <a:gd name="T74" fmla="*/ 111 w 308"/>
              <a:gd name="T75" fmla="*/ 34 h 323"/>
              <a:gd name="T76" fmla="*/ 119 w 308"/>
              <a:gd name="T77" fmla="*/ 122 h 323"/>
              <a:gd name="T78" fmla="*/ 119 w 308"/>
              <a:gd name="T79" fmla="*/ 141 h 323"/>
              <a:gd name="T80" fmla="*/ 109 w 308"/>
              <a:gd name="T81" fmla="*/ 197 h 323"/>
              <a:gd name="T82" fmla="*/ 107 w 308"/>
              <a:gd name="T83" fmla="*/ 214 h 323"/>
              <a:gd name="T84" fmla="*/ 105 w 308"/>
              <a:gd name="T85" fmla="*/ 171 h 323"/>
              <a:gd name="T86" fmla="*/ 98 w 308"/>
              <a:gd name="T87" fmla="*/ 147 h 323"/>
              <a:gd name="T88" fmla="*/ 119 w 308"/>
              <a:gd name="T89" fmla="*/ 141 h 323"/>
              <a:gd name="T90" fmla="*/ 86 w 308"/>
              <a:gd name="T91" fmla="*/ 206 h 323"/>
              <a:gd name="T92" fmla="*/ 97 w 308"/>
              <a:gd name="T93" fmla="*/ 188 h 323"/>
              <a:gd name="T94" fmla="*/ 90 w 308"/>
              <a:gd name="T95" fmla="*/ 239 h 323"/>
              <a:gd name="T96" fmla="*/ 86 w 308"/>
              <a:gd name="T97" fmla="*/ 22 h 323"/>
              <a:gd name="T98" fmla="*/ 93 w 308"/>
              <a:gd name="T99" fmla="*/ 68 h 323"/>
              <a:gd name="T100" fmla="*/ 86 w 308"/>
              <a:gd name="T101" fmla="*/ 22 h 323"/>
              <a:gd name="T102" fmla="*/ 86 w 308"/>
              <a:gd name="T103" fmla="*/ 278 h 323"/>
              <a:gd name="T104" fmla="*/ 77 w 308"/>
              <a:gd name="T105" fmla="*/ 230 h 323"/>
              <a:gd name="T106" fmla="*/ 86 w 308"/>
              <a:gd name="T107" fmla="*/ 107 h 323"/>
              <a:gd name="T108" fmla="*/ 67 w 308"/>
              <a:gd name="T109" fmla="*/ 126 h 323"/>
              <a:gd name="T110" fmla="*/ 86 w 308"/>
              <a:gd name="T111" fmla="*/ 141 h 323"/>
              <a:gd name="T112" fmla="*/ 58 w 308"/>
              <a:gd name="T113" fmla="*/ 83 h 323"/>
              <a:gd name="T114" fmla="*/ 86 w 308"/>
              <a:gd name="T115" fmla="*/ 190 h 323"/>
              <a:gd name="T116" fmla="*/ 2 w 308"/>
              <a:gd name="T117" fmla="*/ 226 h 323"/>
              <a:gd name="T118" fmla="*/ 58 w 308"/>
              <a:gd name="T119" fmla="*/ 147 h 323"/>
              <a:gd name="T120" fmla="*/ 50 w 308"/>
              <a:gd name="T121" fmla="*/ 172 h 323"/>
              <a:gd name="T122" fmla="*/ 42 w 308"/>
              <a:gd name="T123" fmla="*/ 186 h 323"/>
              <a:gd name="T124" fmla="*/ 29 w 308"/>
              <a:gd name="T125" fmla="*/ 21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3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7" y="240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2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3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5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4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12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5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3" y="68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7" y="126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5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5" name="组合 274"/>
          <p:cNvGrpSpPr/>
          <p:nvPr/>
        </p:nvGrpSpPr>
        <p:grpSpPr>
          <a:xfrm>
            <a:off x="1446454" y="1797095"/>
            <a:ext cx="342804" cy="360363"/>
            <a:chOff x="1704976" y="2255838"/>
            <a:chExt cx="619125" cy="650875"/>
          </a:xfrm>
          <a:solidFill>
            <a:schemeClr val="accent1"/>
          </a:solidFill>
        </p:grpSpPr>
        <p:sp>
          <p:nvSpPr>
            <p:cNvPr id="276" name="Rectangle 155"/>
            <p:cNvSpPr>
              <a:spLocks noChangeArrowheads="1"/>
            </p:cNvSpPr>
            <p:nvPr/>
          </p:nvSpPr>
          <p:spPr bwMode="auto">
            <a:xfrm>
              <a:off x="1704976" y="2873375"/>
              <a:ext cx="6191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7" name="Rectangle 156"/>
            <p:cNvSpPr>
              <a:spLocks noChangeArrowheads="1"/>
            </p:cNvSpPr>
            <p:nvPr/>
          </p:nvSpPr>
          <p:spPr bwMode="auto">
            <a:xfrm>
              <a:off x="1730376" y="2811463"/>
              <a:ext cx="5683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8" name="Rectangle 157"/>
            <p:cNvSpPr>
              <a:spLocks noChangeArrowheads="1"/>
            </p:cNvSpPr>
            <p:nvPr/>
          </p:nvSpPr>
          <p:spPr bwMode="auto">
            <a:xfrm>
              <a:off x="1954213" y="2747963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9" name="Rectangle 158"/>
            <p:cNvSpPr>
              <a:spLocks noChangeArrowheads="1"/>
            </p:cNvSpPr>
            <p:nvPr/>
          </p:nvSpPr>
          <p:spPr bwMode="auto">
            <a:xfrm>
              <a:off x="1976438" y="2517775"/>
              <a:ext cx="77788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0" name="Rectangle 159"/>
            <p:cNvSpPr>
              <a:spLocks noChangeArrowheads="1"/>
            </p:cNvSpPr>
            <p:nvPr/>
          </p:nvSpPr>
          <p:spPr bwMode="auto">
            <a:xfrm>
              <a:off x="1954213" y="2505075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1" name="Rectangle 160"/>
            <p:cNvSpPr>
              <a:spLocks noChangeArrowheads="1"/>
            </p:cNvSpPr>
            <p:nvPr/>
          </p:nvSpPr>
          <p:spPr bwMode="auto">
            <a:xfrm>
              <a:off x="1774826" y="2747963"/>
              <a:ext cx="119063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2" name="Rectangle 161"/>
            <p:cNvSpPr>
              <a:spLocks noChangeArrowheads="1"/>
            </p:cNvSpPr>
            <p:nvPr/>
          </p:nvSpPr>
          <p:spPr bwMode="auto">
            <a:xfrm>
              <a:off x="1795463" y="2517775"/>
              <a:ext cx="77788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3" name="Rectangle 162"/>
            <p:cNvSpPr>
              <a:spLocks noChangeArrowheads="1"/>
            </p:cNvSpPr>
            <p:nvPr/>
          </p:nvSpPr>
          <p:spPr bwMode="auto">
            <a:xfrm>
              <a:off x="1774826" y="2505075"/>
              <a:ext cx="119063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4" name="Rectangle 163"/>
            <p:cNvSpPr>
              <a:spLocks noChangeArrowheads="1"/>
            </p:cNvSpPr>
            <p:nvPr/>
          </p:nvSpPr>
          <p:spPr bwMode="auto">
            <a:xfrm>
              <a:off x="2135188" y="2747963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5" name="Rectangle 164"/>
            <p:cNvSpPr>
              <a:spLocks noChangeArrowheads="1"/>
            </p:cNvSpPr>
            <p:nvPr/>
          </p:nvSpPr>
          <p:spPr bwMode="auto">
            <a:xfrm>
              <a:off x="2157413" y="2517775"/>
              <a:ext cx="76200" cy="250825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6" name="Rectangle 165"/>
            <p:cNvSpPr>
              <a:spLocks noChangeArrowheads="1"/>
            </p:cNvSpPr>
            <p:nvPr/>
          </p:nvSpPr>
          <p:spPr bwMode="auto">
            <a:xfrm>
              <a:off x="2135188" y="2505075"/>
              <a:ext cx="120650" cy="3175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7" name="Rectangle 166"/>
            <p:cNvSpPr>
              <a:spLocks noChangeArrowheads="1"/>
            </p:cNvSpPr>
            <p:nvPr/>
          </p:nvSpPr>
          <p:spPr bwMode="auto">
            <a:xfrm>
              <a:off x="1730376" y="2435225"/>
              <a:ext cx="568325" cy="33338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8" name="Freeform 167"/>
            <p:cNvSpPr>
              <a:spLocks/>
            </p:cNvSpPr>
            <p:nvPr/>
          </p:nvSpPr>
          <p:spPr bwMode="auto">
            <a:xfrm>
              <a:off x="1730376" y="2255838"/>
              <a:ext cx="568325" cy="179388"/>
            </a:xfrm>
            <a:custGeom>
              <a:avLst/>
              <a:gdLst>
                <a:gd name="T0" fmla="*/ 179 w 358"/>
                <a:gd name="T1" fmla="*/ 0 h 113"/>
                <a:gd name="T2" fmla="*/ 0 w 358"/>
                <a:gd name="T3" fmla="*/ 113 h 113"/>
                <a:gd name="T4" fmla="*/ 358 w 358"/>
                <a:gd name="T5" fmla="*/ 113 h 113"/>
                <a:gd name="T6" fmla="*/ 179 w 358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113">
                  <a:moveTo>
                    <a:pt x="179" y="0"/>
                  </a:moveTo>
                  <a:lnTo>
                    <a:pt x="0" y="113"/>
                  </a:lnTo>
                  <a:lnTo>
                    <a:pt x="358" y="11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89" name="Freeform 168"/>
          <p:cNvSpPr>
            <a:spLocks noEditPoints="1"/>
          </p:cNvSpPr>
          <p:nvPr/>
        </p:nvSpPr>
        <p:spPr bwMode="auto">
          <a:xfrm>
            <a:off x="2203259" y="1886746"/>
            <a:ext cx="436854" cy="285654"/>
          </a:xfrm>
          <a:custGeom>
            <a:avLst/>
            <a:gdLst>
              <a:gd name="T0" fmla="*/ 497 w 497"/>
              <a:gd name="T1" fmla="*/ 0 h 325"/>
              <a:gd name="T2" fmla="*/ 386 w 497"/>
              <a:gd name="T3" fmla="*/ 37 h 325"/>
              <a:gd name="T4" fmla="*/ 386 w 497"/>
              <a:gd name="T5" fmla="*/ 210 h 325"/>
              <a:gd name="T6" fmla="*/ 386 w 497"/>
              <a:gd name="T7" fmla="*/ 210 h 325"/>
              <a:gd name="T8" fmla="*/ 397 w 497"/>
              <a:gd name="T9" fmla="*/ 209 h 325"/>
              <a:gd name="T10" fmla="*/ 405 w 497"/>
              <a:gd name="T11" fmla="*/ 206 h 325"/>
              <a:gd name="T12" fmla="*/ 409 w 497"/>
              <a:gd name="T13" fmla="*/ 204 h 325"/>
              <a:gd name="T14" fmla="*/ 411 w 497"/>
              <a:gd name="T15" fmla="*/ 201 h 325"/>
              <a:gd name="T16" fmla="*/ 413 w 497"/>
              <a:gd name="T17" fmla="*/ 197 h 325"/>
              <a:gd name="T18" fmla="*/ 413 w 497"/>
              <a:gd name="T19" fmla="*/ 194 h 325"/>
              <a:gd name="T20" fmla="*/ 413 w 497"/>
              <a:gd name="T21" fmla="*/ 118 h 325"/>
              <a:gd name="T22" fmla="*/ 399 w 497"/>
              <a:gd name="T23" fmla="*/ 118 h 325"/>
              <a:gd name="T24" fmla="*/ 399 w 497"/>
              <a:gd name="T25" fmla="*/ 86 h 325"/>
              <a:gd name="T26" fmla="*/ 413 w 497"/>
              <a:gd name="T27" fmla="*/ 86 h 325"/>
              <a:gd name="T28" fmla="*/ 447 w 497"/>
              <a:gd name="T29" fmla="*/ 86 h 325"/>
              <a:gd name="T30" fmla="*/ 462 w 497"/>
              <a:gd name="T31" fmla="*/ 86 h 325"/>
              <a:gd name="T32" fmla="*/ 462 w 497"/>
              <a:gd name="T33" fmla="*/ 118 h 325"/>
              <a:gd name="T34" fmla="*/ 447 w 497"/>
              <a:gd name="T35" fmla="*/ 118 h 325"/>
              <a:gd name="T36" fmla="*/ 447 w 497"/>
              <a:gd name="T37" fmla="*/ 194 h 325"/>
              <a:gd name="T38" fmla="*/ 447 w 497"/>
              <a:gd name="T39" fmla="*/ 194 h 325"/>
              <a:gd name="T40" fmla="*/ 446 w 497"/>
              <a:gd name="T41" fmla="*/ 204 h 325"/>
              <a:gd name="T42" fmla="*/ 442 w 497"/>
              <a:gd name="T43" fmla="*/ 212 h 325"/>
              <a:gd name="T44" fmla="*/ 436 w 497"/>
              <a:gd name="T45" fmla="*/ 220 h 325"/>
              <a:gd name="T46" fmla="*/ 430 w 497"/>
              <a:gd name="T47" fmla="*/ 227 h 325"/>
              <a:gd name="T48" fmla="*/ 420 w 497"/>
              <a:gd name="T49" fmla="*/ 232 h 325"/>
              <a:gd name="T50" fmla="*/ 411 w 497"/>
              <a:gd name="T51" fmla="*/ 236 h 325"/>
              <a:gd name="T52" fmla="*/ 399 w 497"/>
              <a:gd name="T53" fmla="*/ 239 h 325"/>
              <a:gd name="T54" fmla="*/ 386 w 497"/>
              <a:gd name="T55" fmla="*/ 239 h 325"/>
              <a:gd name="T56" fmla="*/ 386 w 497"/>
              <a:gd name="T57" fmla="*/ 289 h 325"/>
              <a:gd name="T58" fmla="*/ 497 w 497"/>
              <a:gd name="T59" fmla="*/ 325 h 325"/>
              <a:gd name="T60" fmla="*/ 497 w 497"/>
              <a:gd name="T61" fmla="*/ 0 h 325"/>
              <a:gd name="T62" fmla="*/ 386 w 497"/>
              <a:gd name="T63" fmla="*/ 37 h 325"/>
              <a:gd name="T64" fmla="*/ 0 w 497"/>
              <a:gd name="T65" fmla="*/ 163 h 325"/>
              <a:gd name="T66" fmla="*/ 386 w 497"/>
              <a:gd name="T67" fmla="*/ 289 h 325"/>
              <a:gd name="T68" fmla="*/ 386 w 497"/>
              <a:gd name="T69" fmla="*/ 239 h 325"/>
              <a:gd name="T70" fmla="*/ 386 w 497"/>
              <a:gd name="T71" fmla="*/ 239 h 325"/>
              <a:gd name="T72" fmla="*/ 374 w 497"/>
              <a:gd name="T73" fmla="*/ 239 h 325"/>
              <a:gd name="T74" fmla="*/ 363 w 497"/>
              <a:gd name="T75" fmla="*/ 236 h 325"/>
              <a:gd name="T76" fmla="*/ 353 w 497"/>
              <a:gd name="T77" fmla="*/ 232 h 325"/>
              <a:gd name="T78" fmla="*/ 343 w 497"/>
              <a:gd name="T79" fmla="*/ 227 h 325"/>
              <a:gd name="T80" fmla="*/ 336 w 497"/>
              <a:gd name="T81" fmla="*/ 220 h 325"/>
              <a:gd name="T82" fmla="*/ 331 w 497"/>
              <a:gd name="T83" fmla="*/ 212 h 325"/>
              <a:gd name="T84" fmla="*/ 327 w 497"/>
              <a:gd name="T85" fmla="*/ 204 h 325"/>
              <a:gd name="T86" fmla="*/ 325 w 497"/>
              <a:gd name="T87" fmla="*/ 194 h 325"/>
              <a:gd name="T88" fmla="*/ 325 w 497"/>
              <a:gd name="T89" fmla="*/ 118 h 325"/>
              <a:gd name="T90" fmla="*/ 311 w 497"/>
              <a:gd name="T91" fmla="*/ 118 h 325"/>
              <a:gd name="T92" fmla="*/ 311 w 497"/>
              <a:gd name="T93" fmla="*/ 86 h 325"/>
              <a:gd name="T94" fmla="*/ 325 w 497"/>
              <a:gd name="T95" fmla="*/ 86 h 325"/>
              <a:gd name="T96" fmla="*/ 359 w 497"/>
              <a:gd name="T97" fmla="*/ 86 h 325"/>
              <a:gd name="T98" fmla="*/ 376 w 497"/>
              <a:gd name="T99" fmla="*/ 86 h 325"/>
              <a:gd name="T100" fmla="*/ 376 w 497"/>
              <a:gd name="T101" fmla="*/ 118 h 325"/>
              <a:gd name="T102" fmla="*/ 359 w 497"/>
              <a:gd name="T103" fmla="*/ 118 h 325"/>
              <a:gd name="T104" fmla="*/ 359 w 497"/>
              <a:gd name="T105" fmla="*/ 194 h 325"/>
              <a:gd name="T106" fmla="*/ 359 w 497"/>
              <a:gd name="T107" fmla="*/ 194 h 325"/>
              <a:gd name="T108" fmla="*/ 361 w 497"/>
              <a:gd name="T109" fmla="*/ 197 h 325"/>
              <a:gd name="T110" fmla="*/ 362 w 497"/>
              <a:gd name="T111" fmla="*/ 201 h 325"/>
              <a:gd name="T112" fmla="*/ 365 w 497"/>
              <a:gd name="T113" fmla="*/ 204 h 325"/>
              <a:gd name="T114" fmla="*/ 367 w 497"/>
              <a:gd name="T115" fmla="*/ 206 h 325"/>
              <a:gd name="T116" fmla="*/ 376 w 497"/>
              <a:gd name="T117" fmla="*/ 209 h 325"/>
              <a:gd name="T118" fmla="*/ 386 w 497"/>
              <a:gd name="T119" fmla="*/ 210 h 325"/>
              <a:gd name="T120" fmla="*/ 386 w 497"/>
              <a:gd name="T121" fmla="*/ 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7" h="325">
                <a:moveTo>
                  <a:pt x="497" y="0"/>
                </a:moveTo>
                <a:lnTo>
                  <a:pt x="386" y="37"/>
                </a:lnTo>
                <a:lnTo>
                  <a:pt x="386" y="210"/>
                </a:lnTo>
                <a:lnTo>
                  <a:pt x="386" y="210"/>
                </a:lnTo>
                <a:lnTo>
                  <a:pt x="397" y="209"/>
                </a:lnTo>
                <a:lnTo>
                  <a:pt x="405" y="206"/>
                </a:lnTo>
                <a:lnTo>
                  <a:pt x="409" y="204"/>
                </a:lnTo>
                <a:lnTo>
                  <a:pt x="411" y="201"/>
                </a:lnTo>
                <a:lnTo>
                  <a:pt x="413" y="197"/>
                </a:lnTo>
                <a:lnTo>
                  <a:pt x="413" y="194"/>
                </a:lnTo>
                <a:lnTo>
                  <a:pt x="413" y="118"/>
                </a:lnTo>
                <a:lnTo>
                  <a:pt x="399" y="118"/>
                </a:lnTo>
                <a:lnTo>
                  <a:pt x="399" y="86"/>
                </a:lnTo>
                <a:lnTo>
                  <a:pt x="413" y="86"/>
                </a:lnTo>
                <a:lnTo>
                  <a:pt x="447" y="86"/>
                </a:lnTo>
                <a:lnTo>
                  <a:pt x="462" y="86"/>
                </a:lnTo>
                <a:lnTo>
                  <a:pt x="462" y="118"/>
                </a:lnTo>
                <a:lnTo>
                  <a:pt x="447" y="118"/>
                </a:lnTo>
                <a:lnTo>
                  <a:pt x="447" y="194"/>
                </a:lnTo>
                <a:lnTo>
                  <a:pt x="447" y="194"/>
                </a:lnTo>
                <a:lnTo>
                  <a:pt x="446" y="204"/>
                </a:lnTo>
                <a:lnTo>
                  <a:pt x="442" y="212"/>
                </a:lnTo>
                <a:lnTo>
                  <a:pt x="436" y="220"/>
                </a:lnTo>
                <a:lnTo>
                  <a:pt x="430" y="227"/>
                </a:lnTo>
                <a:lnTo>
                  <a:pt x="420" y="232"/>
                </a:lnTo>
                <a:lnTo>
                  <a:pt x="411" y="236"/>
                </a:lnTo>
                <a:lnTo>
                  <a:pt x="399" y="239"/>
                </a:lnTo>
                <a:lnTo>
                  <a:pt x="386" y="239"/>
                </a:lnTo>
                <a:lnTo>
                  <a:pt x="386" y="289"/>
                </a:lnTo>
                <a:lnTo>
                  <a:pt x="497" y="325"/>
                </a:lnTo>
                <a:lnTo>
                  <a:pt x="497" y="0"/>
                </a:lnTo>
                <a:close/>
                <a:moveTo>
                  <a:pt x="386" y="37"/>
                </a:moveTo>
                <a:lnTo>
                  <a:pt x="0" y="163"/>
                </a:lnTo>
                <a:lnTo>
                  <a:pt x="386" y="289"/>
                </a:lnTo>
                <a:lnTo>
                  <a:pt x="386" y="239"/>
                </a:lnTo>
                <a:lnTo>
                  <a:pt x="386" y="239"/>
                </a:lnTo>
                <a:lnTo>
                  <a:pt x="374" y="239"/>
                </a:lnTo>
                <a:lnTo>
                  <a:pt x="363" y="236"/>
                </a:lnTo>
                <a:lnTo>
                  <a:pt x="353" y="232"/>
                </a:lnTo>
                <a:lnTo>
                  <a:pt x="343" y="227"/>
                </a:lnTo>
                <a:lnTo>
                  <a:pt x="336" y="220"/>
                </a:lnTo>
                <a:lnTo>
                  <a:pt x="331" y="212"/>
                </a:lnTo>
                <a:lnTo>
                  <a:pt x="327" y="204"/>
                </a:lnTo>
                <a:lnTo>
                  <a:pt x="325" y="194"/>
                </a:lnTo>
                <a:lnTo>
                  <a:pt x="325" y="118"/>
                </a:lnTo>
                <a:lnTo>
                  <a:pt x="311" y="118"/>
                </a:lnTo>
                <a:lnTo>
                  <a:pt x="311" y="86"/>
                </a:lnTo>
                <a:lnTo>
                  <a:pt x="325" y="86"/>
                </a:lnTo>
                <a:lnTo>
                  <a:pt x="359" y="86"/>
                </a:lnTo>
                <a:lnTo>
                  <a:pt x="376" y="86"/>
                </a:lnTo>
                <a:lnTo>
                  <a:pt x="376" y="118"/>
                </a:lnTo>
                <a:lnTo>
                  <a:pt x="359" y="118"/>
                </a:lnTo>
                <a:lnTo>
                  <a:pt x="359" y="194"/>
                </a:lnTo>
                <a:lnTo>
                  <a:pt x="359" y="194"/>
                </a:lnTo>
                <a:lnTo>
                  <a:pt x="361" y="197"/>
                </a:lnTo>
                <a:lnTo>
                  <a:pt x="362" y="201"/>
                </a:lnTo>
                <a:lnTo>
                  <a:pt x="365" y="204"/>
                </a:lnTo>
                <a:lnTo>
                  <a:pt x="367" y="206"/>
                </a:lnTo>
                <a:lnTo>
                  <a:pt x="376" y="209"/>
                </a:lnTo>
                <a:lnTo>
                  <a:pt x="386" y="210"/>
                </a:lnTo>
                <a:lnTo>
                  <a:pt x="386" y="3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0" name="Freeform 169"/>
          <p:cNvSpPr>
            <a:spLocks noEditPoints="1"/>
          </p:cNvSpPr>
          <p:nvPr/>
        </p:nvSpPr>
        <p:spPr bwMode="auto">
          <a:xfrm>
            <a:off x="1573907" y="2201405"/>
            <a:ext cx="102841" cy="177545"/>
          </a:xfrm>
          <a:custGeom>
            <a:avLst/>
            <a:gdLst>
              <a:gd name="T0" fmla="*/ 71 w 117"/>
              <a:gd name="T1" fmla="*/ 170 h 202"/>
              <a:gd name="T2" fmla="*/ 80 w 117"/>
              <a:gd name="T3" fmla="*/ 173 h 202"/>
              <a:gd name="T4" fmla="*/ 85 w 117"/>
              <a:gd name="T5" fmla="*/ 181 h 202"/>
              <a:gd name="T6" fmla="*/ 85 w 117"/>
              <a:gd name="T7" fmla="*/ 188 h 202"/>
              <a:gd name="T8" fmla="*/ 80 w 117"/>
              <a:gd name="T9" fmla="*/ 199 h 202"/>
              <a:gd name="T10" fmla="*/ 75 w 117"/>
              <a:gd name="T11" fmla="*/ 202 h 202"/>
              <a:gd name="T12" fmla="*/ 71 w 117"/>
              <a:gd name="T13" fmla="*/ 170 h 202"/>
              <a:gd name="T14" fmla="*/ 71 w 117"/>
              <a:gd name="T15" fmla="*/ 157 h 202"/>
              <a:gd name="T16" fmla="*/ 71 w 117"/>
              <a:gd name="T17" fmla="*/ 68 h 202"/>
              <a:gd name="T18" fmla="*/ 80 w 117"/>
              <a:gd name="T19" fmla="*/ 77 h 202"/>
              <a:gd name="T20" fmla="*/ 85 w 117"/>
              <a:gd name="T21" fmla="*/ 91 h 202"/>
              <a:gd name="T22" fmla="*/ 92 w 117"/>
              <a:gd name="T23" fmla="*/ 116 h 202"/>
              <a:gd name="T24" fmla="*/ 94 w 117"/>
              <a:gd name="T25" fmla="*/ 120 h 202"/>
              <a:gd name="T26" fmla="*/ 100 w 117"/>
              <a:gd name="T27" fmla="*/ 126 h 202"/>
              <a:gd name="T28" fmla="*/ 110 w 117"/>
              <a:gd name="T29" fmla="*/ 127 h 202"/>
              <a:gd name="T30" fmla="*/ 117 w 117"/>
              <a:gd name="T31" fmla="*/ 145 h 202"/>
              <a:gd name="T32" fmla="*/ 66 w 117"/>
              <a:gd name="T33" fmla="*/ 170 h 202"/>
              <a:gd name="T34" fmla="*/ 71 w 117"/>
              <a:gd name="T35" fmla="*/ 170 h 202"/>
              <a:gd name="T36" fmla="*/ 71 w 117"/>
              <a:gd name="T37" fmla="*/ 202 h 202"/>
              <a:gd name="T38" fmla="*/ 61 w 117"/>
              <a:gd name="T39" fmla="*/ 199 h 202"/>
              <a:gd name="T40" fmla="*/ 56 w 117"/>
              <a:gd name="T41" fmla="*/ 189 h 202"/>
              <a:gd name="T42" fmla="*/ 56 w 117"/>
              <a:gd name="T43" fmla="*/ 184 h 202"/>
              <a:gd name="T44" fmla="*/ 61 w 117"/>
              <a:gd name="T45" fmla="*/ 173 h 202"/>
              <a:gd name="T46" fmla="*/ 66 w 117"/>
              <a:gd name="T47" fmla="*/ 170 h 202"/>
              <a:gd name="T48" fmla="*/ 71 w 117"/>
              <a:gd name="T49" fmla="*/ 68 h 202"/>
              <a:gd name="T50" fmla="*/ 60 w 117"/>
              <a:gd name="T51" fmla="*/ 62 h 202"/>
              <a:gd name="T52" fmla="*/ 47 w 117"/>
              <a:gd name="T53" fmla="*/ 61 h 202"/>
              <a:gd name="T54" fmla="*/ 34 w 117"/>
              <a:gd name="T55" fmla="*/ 8 h 202"/>
              <a:gd name="T56" fmla="*/ 29 w 117"/>
              <a:gd name="T57" fmla="*/ 1 h 202"/>
              <a:gd name="T58" fmla="*/ 19 w 117"/>
              <a:gd name="T59" fmla="*/ 0 h 202"/>
              <a:gd name="T60" fmla="*/ 15 w 117"/>
              <a:gd name="T61" fmla="*/ 1 h 202"/>
              <a:gd name="T62" fmla="*/ 10 w 117"/>
              <a:gd name="T63" fmla="*/ 9 h 202"/>
              <a:gd name="T64" fmla="*/ 24 w 117"/>
              <a:gd name="T65" fmla="*/ 66 h 202"/>
              <a:gd name="T66" fmla="*/ 19 w 117"/>
              <a:gd name="T67" fmla="*/ 70 h 202"/>
              <a:gd name="T68" fmla="*/ 11 w 117"/>
              <a:gd name="T69" fmla="*/ 78 h 202"/>
              <a:gd name="T70" fmla="*/ 6 w 117"/>
              <a:gd name="T71" fmla="*/ 91 h 202"/>
              <a:gd name="T72" fmla="*/ 4 w 117"/>
              <a:gd name="T73" fmla="*/ 104 h 202"/>
              <a:gd name="T74" fmla="*/ 6 w 117"/>
              <a:gd name="T75" fmla="*/ 111 h 202"/>
              <a:gd name="T76" fmla="*/ 12 w 117"/>
              <a:gd name="T77" fmla="*/ 138 h 202"/>
              <a:gd name="T78" fmla="*/ 12 w 117"/>
              <a:gd name="T79" fmla="*/ 142 h 202"/>
              <a:gd name="T80" fmla="*/ 10 w 117"/>
              <a:gd name="T81" fmla="*/ 149 h 202"/>
              <a:gd name="T82" fmla="*/ 3 w 117"/>
              <a:gd name="T83" fmla="*/ 156 h 202"/>
              <a:gd name="T84" fmla="*/ 6 w 117"/>
              <a:gd name="T85" fmla="*/ 175 h 202"/>
              <a:gd name="T86" fmla="*/ 71 w 117"/>
              <a:gd name="T87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7" h="202">
                <a:moveTo>
                  <a:pt x="71" y="170"/>
                </a:moveTo>
                <a:lnTo>
                  <a:pt x="71" y="170"/>
                </a:lnTo>
                <a:lnTo>
                  <a:pt x="76" y="170"/>
                </a:lnTo>
                <a:lnTo>
                  <a:pt x="80" y="173"/>
                </a:lnTo>
                <a:lnTo>
                  <a:pt x="84" y="177"/>
                </a:lnTo>
                <a:lnTo>
                  <a:pt x="85" y="181"/>
                </a:lnTo>
                <a:lnTo>
                  <a:pt x="85" y="181"/>
                </a:lnTo>
                <a:lnTo>
                  <a:pt x="85" y="188"/>
                </a:lnTo>
                <a:lnTo>
                  <a:pt x="84" y="193"/>
                </a:lnTo>
                <a:lnTo>
                  <a:pt x="80" y="199"/>
                </a:lnTo>
                <a:lnTo>
                  <a:pt x="75" y="202"/>
                </a:lnTo>
                <a:lnTo>
                  <a:pt x="75" y="202"/>
                </a:lnTo>
                <a:lnTo>
                  <a:pt x="71" y="202"/>
                </a:lnTo>
                <a:lnTo>
                  <a:pt x="71" y="170"/>
                </a:lnTo>
                <a:lnTo>
                  <a:pt x="71" y="170"/>
                </a:lnTo>
                <a:close/>
                <a:moveTo>
                  <a:pt x="71" y="157"/>
                </a:moveTo>
                <a:lnTo>
                  <a:pt x="71" y="68"/>
                </a:lnTo>
                <a:lnTo>
                  <a:pt x="71" y="68"/>
                </a:lnTo>
                <a:lnTo>
                  <a:pt x="76" y="72"/>
                </a:lnTo>
                <a:lnTo>
                  <a:pt x="80" y="77"/>
                </a:lnTo>
                <a:lnTo>
                  <a:pt x="83" y="84"/>
                </a:lnTo>
                <a:lnTo>
                  <a:pt x="85" y="91"/>
                </a:lnTo>
                <a:lnTo>
                  <a:pt x="85" y="91"/>
                </a:lnTo>
                <a:lnTo>
                  <a:pt x="92" y="116"/>
                </a:lnTo>
                <a:lnTo>
                  <a:pt x="92" y="116"/>
                </a:lnTo>
                <a:lnTo>
                  <a:pt x="94" y="120"/>
                </a:lnTo>
                <a:lnTo>
                  <a:pt x="96" y="123"/>
                </a:lnTo>
                <a:lnTo>
                  <a:pt x="100" y="126"/>
                </a:lnTo>
                <a:lnTo>
                  <a:pt x="103" y="127"/>
                </a:lnTo>
                <a:lnTo>
                  <a:pt x="110" y="127"/>
                </a:lnTo>
                <a:lnTo>
                  <a:pt x="112" y="127"/>
                </a:lnTo>
                <a:lnTo>
                  <a:pt x="117" y="145"/>
                </a:lnTo>
                <a:lnTo>
                  <a:pt x="71" y="157"/>
                </a:lnTo>
                <a:close/>
                <a:moveTo>
                  <a:pt x="66" y="170"/>
                </a:moveTo>
                <a:lnTo>
                  <a:pt x="66" y="170"/>
                </a:lnTo>
                <a:lnTo>
                  <a:pt x="71" y="170"/>
                </a:lnTo>
                <a:lnTo>
                  <a:pt x="71" y="202"/>
                </a:lnTo>
                <a:lnTo>
                  <a:pt x="71" y="202"/>
                </a:lnTo>
                <a:lnTo>
                  <a:pt x="65" y="200"/>
                </a:lnTo>
                <a:lnTo>
                  <a:pt x="61" y="199"/>
                </a:lnTo>
                <a:lnTo>
                  <a:pt x="57" y="195"/>
                </a:lnTo>
                <a:lnTo>
                  <a:pt x="56" y="189"/>
                </a:lnTo>
                <a:lnTo>
                  <a:pt x="56" y="189"/>
                </a:lnTo>
                <a:lnTo>
                  <a:pt x="56" y="184"/>
                </a:lnTo>
                <a:lnTo>
                  <a:pt x="57" y="179"/>
                </a:lnTo>
                <a:lnTo>
                  <a:pt x="61" y="173"/>
                </a:lnTo>
                <a:lnTo>
                  <a:pt x="66" y="170"/>
                </a:lnTo>
                <a:lnTo>
                  <a:pt x="66" y="170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65" y="65"/>
                </a:lnTo>
                <a:lnTo>
                  <a:pt x="60" y="62"/>
                </a:lnTo>
                <a:lnTo>
                  <a:pt x="54" y="61"/>
                </a:lnTo>
                <a:lnTo>
                  <a:pt x="47" y="61"/>
                </a:lnTo>
                <a:lnTo>
                  <a:pt x="34" y="8"/>
                </a:lnTo>
                <a:lnTo>
                  <a:pt x="34" y="8"/>
                </a:lnTo>
                <a:lnTo>
                  <a:pt x="31" y="4"/>
                </a:lnTo>
                <a:lnTo>
                  <a:pt x="29" y="1"/>
                </a:lnTo>
                <a:lnTo>
                  <a:pt x="24" y="0"/>
                </a:lnTo>
                <a:lnTo>
                  <a:pt x="19" y="0"/>
                </a:lnTo>
                <a:lnTo>
                  <a:pt x="19" y="0"/>
                </a:lnTo>
                <a:lnTo>
                  <a:pt x="15" y="1"/>
                </a:lnTo>
                <a:lnTo>
                  <a:pt x="12" y="5"/>
                </a:lnTo>
                <a:lnTo>
                  <a:pt x="10" y="9"/>
                </a:lnTo>
                <a:lnTo>
                  <a:pt x="11" y="15"/>
                </a:lnTo>
                <a:lnTo>
                  <a:pt x="24" y="66"/>
                </a:lnTo>
                <a:lnTo>
                  <a:pt x="24" y="66"/>
                </a:lnTo>
                <a:lnTo>
                  <a:pt x="19" y="70"/>
                </a:lnTo>
                <a:lnTo>
                  <a:pt x="15" y="74"/>
                </a:lnTo>
                <a:lnTo>
                  <a:pt x="11" y="78"/>
                </a:lnTo>
                <a:lnTo>
                  <a:pt x="7" y="84"/>
                </a:lnTo>
                <a:lnTo>
                  <a:pt x="6" y="91"/>
                </a:lnTo>
                <a:lnTo>
                  <a:pt x="4" y="96"/>
                </a:lnTo>
                <a:lnTo>
                  <a:pt x="4" y="104"/>
                </a:lnTo>
                <a:lnTo>
                  <a:pt x="6" y="111"/>
                </a:lnTo>
                <a:lnTo>
                  <a:pt x="6" y="111"/>
                </a:lnTo>
                <a:lnTo>
                  <a:pt x="12" y="138"/>
                </a:lnTo>
                <a:lnTo>
                  <a:pt x="12" y="138"/>
                </a:lnTo>
                <a:lnTo>
                  <a:pt x="12" y="138"/>
                </a:lnTo>
                <a:lnTo>
                  <a:pt x="12" y="142"/>
                </a:lnTo>
                <a:lnTo>
                  <a:pt x="12" y="146"/>
                </a:lnTo>
                <a:lnTo>
                  <a:pt x="10" y="149"/>
                </a:lnTo>
                <a:lnTo>
                  <a:pt x="8" y="152"/>
                </a:lnTo>
                <a:lnTo>
                  <a:pt x="3" y="156"/>
                </a:lnTo>
                <a:lnTo>
                  <a:pt x="0" y="157"/>
                </a:lnTo>
                <a:lnTo>
                  <a:pt x="6" y="175"/>
                </a:lnTo>
                <a:lnTo>
                  <a:pt x="71" y="157"/>
                </a:lnTo>
                <a:lnTo>
                  <a:pt x="71" y="68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1" name="Freeform 170"/>
          <p:cNvSpPr>
            <a:spLocks noEditPoints="1"/>
          </p:cNvSpPr>
          <p:nvPr/>
        </p:nvSpPr>
        <p:spPr bwMode="auto">
          <a:xfrm>
            <a:off x="2367629" y="1587029"/>
            <a:ext cx="204804" cy="252255"/>
          </a:xfrm>
          <a:custGeom>
            <a:avLst/>
            <a:gdLst>
              <a:gd name="T0" fmla="*/ 164 w 233"/>
              <a:gd name="T1" fmla="*/ 0 h 287"/>
              <a:gd name="T2" fmla="*/ 233 w 233"/>
              <a:gd name="T3" fmla="*/ 248 h 287"/>
              <a:gd name="T4" fmla="*/ 216 w 233"/>
              <a:gd name="T5" fmla="*/ 280 h 287"/>
              <a:gd name="T6" fmla="*/ 164 w 233"/>
              <a:gd name="T7" fmla="*/ 226 h 287"/>
              <a:gd name="T8" fmla="*/ 179 w 233"/>
              <a:gd name="T9" fmla="*/ 218 h 287"/>
              <a:gd name="T10" fmla="*/ 194 w 233"/>
              <a:gd name="T11" fmla="*/ 191 h 287"/>
              <a:gd name="T12" fmla="*/ 194 w 233"/>
              <a:gd name="T13" fmla="*/ 157 h 287"/>
              <a:gd name="T14" fmla="*/ 178 w 233"/>
              <a:gd name="T15" fmla="*/ 148 h 287"/>
              <a:gd name="T16" fmla="*/ 164 w 233"/>
              <a:gd name="T17" fmla="*/ 118 h 287"/>
              <a:gd name="T18" fmla="*/ 167 w 233"/>
              <a:gd name="T19" fmla="*/ 210 h 287"/>
              <a:gd name="T20" fmla="*/ 180 w 233"/>
              <a:gd name="T21" fmla="*/ 175 h 287"/>
              <a:gd name="T22" fmla="*/ 175 w 233"/>
              <a:gd name="T23" fmla="*/ 160 h 287"/>
              <a:gd name="T24" fmla="*/ 164 w 233"/>
              <a:gd name="T25" fmla="*/ 160 h 287"/>
              <a:gd name="T26" fmla="*/ 133 w 233"/>
              <a:gd name="T27" fmla="*/ 14 h 287"/>
              <a:gd name="T28" fmla="*/ 164 w 233"/>
              <a:gd name="T29" fmla="*/ 118 h 287"/>
              <a:gd name="T30" fmla="*/ 136 w 233"/>
              <a:gd name="T31" fmla="*/ 111 h 287"/>
              <a:gd name="T32" fmla="*/ 133 w 233"/>
              <a:gd name="T33" fmla="*/ 287 h 287"/>
              <a:gd name="T34" fmla="*/ 140 w 233"/>
              <a:gd name="T35" fmla="*/ 224 h 287"/>
              <a:gd name="T36" fmla="*/ 164 w 233"/>
              <a:gd name="T37" fmla="*/ 287 h 287"/>
              <a:gd name="T38" fmla="*/ 153 w 233"/>
              <a:gd name="T39" fmla="*/ 201 h 287"/>
              <a:gd name="T40" fmla="*/ 156 w 233"/>
              <a:gd name="T41" fmla="*/ 210 h 287"/>
              <a:gd name="T42" fmla="*/ 164 w 233"/>
              <a:gd name="T43" fmla="*/ 160 h 287"/>
              <a:gd name="T44" fmla="*/ 96 w 233"/>
              <a:gd name="T45" fmla="*/ 0 h 287"/>
              <a:gd name="T46" fmla="*/ 133 w 233"/>
              <a:gd name="T47" fmla="*/ 110 h 287"/>
              <a:gd name="T48" fmla="*/ 103 w 233"/>
              <a:gd name="T49" fmla="*/ 115 h 287"/>
              <a:gd name="T50" fmla="*/ 96 w 233"/>
              <a:gd name="T51" fmla="*/ 287 h 287"/>
              <a:gd name="T52" fmla="*/ 132 w 233"/>
              <a:gd name="T53" fmla="*/ 198 h 287"/>
              <a:gd name="T54" fmla="*/ 133 w 233"/>
              <a:gd name="T55" fmla="*/ 218 h 287"/>
              <a:gd name="T56" fmla="*/ 101 w 233"/>
              <a:gd name="T57" fmla="*/ 169 h 287"/>
              <a:gd name="T58" fmla="*/ 96 w 233"/>
              <a:gd name="T59" fmla="*/ 160 h 287"/>
              <a:gd name="T60" fmla="*/ 96 w 233"/>
              <a:gd name="T61" fmla="*/ 133 h 287"/>
              <a:gd name="T62" fmla="*/ 82 w 233"/>
              <a:gd name="T63" fmla="*/ 14 h 287"/>
              <a:gd name="T64" fmla="*/ 96 w 233"/>
              <a:gd name="T65" fmla="*/ 121 h 287"/>
              <a:gd name="T66" fmla="*/ 82 w 233"/>
              <a:gd name="T67" fmla="*/ 50 h 287"/>
              <a:gd name="T68" fmla="*/ 82 w 233"/>
              <a:gd name="T69" fmla="*/ 164 h 287"/>
              <a:gd name="T70" fmla="*/ 96 w 233"/>
              <a:gd name="T71" fmla="*/ 226 h 287"/>
              <a:gd name="T72" fmla="*/ 90 w 233"/>
              <a:gd name="T73" fmla="*/ 144 h 287"/>
              <a:gd name="T74" fmla="*/ 40 w 233"/>
              <a:gd name="T75" fmla="*/ 0 h 287"/>
              <a:gd name="T76" fmla="*/ 27 w 233"/>
              <a:gd name="T77" fmla="*/ 15 h 287"/>
              <a:gd name="T78" fmla="*/ 17 w 233"/>
              <a:gd name="T79" fmla="*/ 31 h 287"/>
              <a:gd name="T80" fmla="*/ 82 w 233"/>
              <a:gd name="T81" fmla="*/ 50 h 287"/>
              <a:gd name="T82" fmla="*/ 61 w 233"/>
              <a:gd name="T83" fmla="*/ 155 h 287"/>
              <a:gd name="T84" fmla="*/ 38 w 233"/>
              <a:gd name="T85" fmla="*/ 160 h 287"/>
              <a:gd name="T86" fmla="*/ 29 w 233"/>
              <a:gd name="T87" fmla="*/ 174 h 287"/>
              <a:gd name="T88" fmla="*/ 40 w 233"/>
              <a:gd name="T89" fmla="*/ 183 h 287"/>
              <a:gd name="T90" fmla="*/ 46 w 233"/>
              <a:gd name="T91" fmla="*/ 179 h 287"/>
              <a:gd name="T92" fmla="*/ 45 w 233"/>
              <a:gd name="T93" fmla="*/ 172 h 287"/>
              <a:gd name="T94" fmla="*/ 57 w 233"/>
              <a:gd name="T95" fmla="*/ 164 h 287"/>
              <a:gd name="T96" fmla="*/ 48 w 233"/>
              <a:gd name="T97" fmla="*/ 195 h 287"/>
              <a:gd name="T98" fmla="*/ 41 w 233"/>
              <a:gd name="T99" fmla="*/ 233 h 287"/>
              <a:gd name="T100" fmla="*/ 53 w 233"/>
              <a:gd name="T101" fmla="*/ 244 h 287"/>
              <a:gd name="T102" fmla="*/ 60 w 233"/>
              <a:gd name="T103" fmla="*/ 236 h 287"/>
              <a:gd name="T104" fmla="*/ 73 w 233"/>
              <a:gd name="T105" fmla="*/ 179 h 287"/>
              <a:gd name="T106" fmla="*/ 40 w 233"/>
              <a:gd name="T107" fmla="*/ 287 h 287"/>
              <a:gd name="T108" fmla="*/ 13 w 233"/>
              <a:gd name="T109" fmla="*/ 275 h 287"/>
              <a:gd name="T110" fmla="*/ 0 w 233"/>
              <a:gd name="T111" fmla="*/ 39 h 287"/>
              <a:gd name="T112" fmla="*/ 13 w 233"/>
              <a:gd name="T113" fmla="*/ 12 h 287"/>
              <a:gd name="T114" fmla="*/ 40 w 233"/>
              <a:gd name="T115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3" h="287">
                <a:moveTo>
                  <a:pt x="164" y="0"/>
                </a:moveTo>
                <a:lnTo>
                  <a:pt x="233" y="0"/>
                </a:lnTo>
                <a:lnTo>
                  <a:pt x="233" y="14"/>
                </a:lnTo>
                <a:lnTo>
                  <a:pt x="164" y="14"/>
                </a:lnTo>
                <a:lnTo>
                  <a:pt x="164" y="0"/>
                </a:lnTo>
                <a:lnTo>
                  <a:pt x="164" y="0"/>
                </a:lnTo>
                <a:close/>
                <a:moveTo>
                  <a:pt x="164" y="50"/>
                </a:moveTo>
                <a:lnTo>
                  <a:pt x="233" y="50"/>
                </a:lnTo>
                <a:lnTo>
                  <a:pt x="233" y="248"/>
                </a:lnTo>
                <a:lnTo>
                  <a:pt x="233" y="248"/>
                </a:lnTo>
                <a:lnTo>
                  <a:pt x="232" y="256"/>
                </a:lnTo>
                <a:lnTo>
                  <a:pt x="229" y="263"/>
                </a:lnTo>
                <a:lnTo>
                  <a:pt x="226" y="270"/>
                </a:lnTo>
                <a:lnTo>
                  <a:pt x="221" y="275"/>
                </a:lnTo>
                <a:lnTo>
                  <a:pt x="216" y="280"/>
                </a:lnTo>
                <a:lnTo>
                  <a:pt x="209" y="285"/>
                </a:lnTo>
                <a:lnTo>
                  <a:pt x="202" y="286"/>
                </a:lnTo>
                <a:lnTo>
                  <a:pt x="194" y="287"/>
                </a:lnTo>
                <a:lnTo>
                  <a:pt x="164" y="287"/>
                </a:lnTo>
                <a:lnTo>
                  <a:pt x="164" y="226"/>
                </a:lnTo>
                <a:lnTo>
                  <a:pt x="164" y="226"/>
                </a:lnTo>
                <a:lnTo>
                  <a:pt x="168" y="225"/>
                </a:lnTo>
                <a:lnTo>
                  <a:pt x="168" y="225"/>
                </a:lnTo>
                <a:lnTo>
                  <a:pt x="174" y="222"/>
                </a:lnTo>
                <a:lnTo>
                  <a:pt x="179" y="218"/>
                </a:lnTo>
                <a:lnTo>
                  <a:pt x="183" y="213"/>
                </a:lnTo>
                <a:lnTo>
                  <a:pt x="187" y="207"/>
                </a:lnTo>
                <a:lnTo>
                  <a:pt x="187" y="207"/>
                </a:lnTo>
                <a:lnTo>
                  <a:pt x="191" y="199"/>
                </a:lnTo>
                <a:lnTo>
                  <a:pt x="194" y="191"/>
                </a:lnTo>
                <a:lnTo>
                  <a:pt x="195" y="183"/>
                </a:lnTo>
                <a:lnTo>
                  <a:pt x="195" y="175"/>
                </a:lnTo>
                <a:lnTo>
                  <a:pt x="195" y="175"/>
                </a:lnTo>
                <a:lnTo>
                  <a:pt x="195" y="163"/>
                </a:lnTo>
                <a:lnTo>
                  <a:pt x="194" y="157"/>
                </a:lnTo>
                <a:lnTo>
                  <a:pt x="191" y="155"/>
                </a:lnTo>
                <a:lnTo>
                  <a:pt x="189" y="151"/>
                </a:lnTo>
                <a:lnTo>
                  <a:pt x="186" y="149"/>
                </a:lnTo>
                <a:lnTo>
                  <a:pt x="182" y="148"/>
                </a:lnTo>
                <a:lnTo>
                  <a:pt x="178" y="148"/>
                </a:lnTo>
                <a:lnTo>
                  <a:pt x="178" y="148"/>
                </a:lnTo>
                <a:lnTo>
                  <a:pt x="171" y="149"/>
                </a:lnTo>
                <a:lnTo>
                  <a:pt x="164" y="152"/>
                </a:lnTo>
                <a:lnTo>
                  <a:pt x="172" y="117"/>
                </a:lnTo>
                <a:lnTo>
                  <a:pt x="164" y="118"/>
                </a:lnTo>
                <a:lnTo>
                  <a:pt x="164" y="50"/>
                </a:lnTo>
                <a:lnTo>
                  <a:pt x="164" y="50"/>
                </a:lnTo>
                <a:close/>
                <a:moveTo>
                  <a:pt x="164" y="211"/>
                </a:moveTo>
                <a:lnTo>
                  <a:pt x="164" y="211"/>
                </a:lnTo>
                <a:lnTo>
                  <a:pt x="167" y="210"/>
                </a:lnTo>
                <a:lnTo>
                  <a:pt x="170" y="207"/>
                </a:lnTo>
                <a:lnTo>
                  <a:pt x="175" y="199"/>
                </a:lnTo>
                <a:lnTo>
                  <a:pt x="175" y="199"/>
                </a:lnTo>
                <a:lnTo>
                  <a:pt x="179" y="187"/>
                </a:lnTo>
                <a:lnTo>
                  <a:pt x="180" y="175"/>
                </a:lnTo>
                <a:lnTo>
                  <a:pt x="180" y="175"/>
                </a:lnTo>
                <a:lnTo>
                  <a:pt x="179" y="165"/>
                </a:lnTo>
                <a:lnTo>
                  <a:pt x="178" y="163"/>
                </a:lnTo>
                <a:lnTo>
                  <a:pt x="175" y="160"/>
                </a:lnTo>
                <a:lnTo>
                  <a:pt x="175" y="160"/>
                </a:lnTo>
                <a:lnTo>
                  <a:pt x="172" y="159"/>
                </a:lnTo>
                <a:lnTo>
                  <a:pt x="172" y="159"/>
                </a:lnTo>
                <a:lnTo>
                  <a:pt x="167" y="159"/>
                </a:lnTo>
                <a:lnTo>
                  <a:pt x="167" y="159"/>
                </a:lnTo>
                <a:lnTo>
                  <a:pt x="164" y="160"/>
                </a:lnTo>
                <a:lnTo>
                  <a:pt x="164" y="211"/>
                </a:lnTo>
                <a:close/>
                <a:moveTo>
                  <a:pt x="133" y="0"/>
                </a:moveTo>
                <a:lnTo>
                  <a:pt x="164" y="0"/>
                </a:lnTo>
                <a:lnTo>
                  <a:pt x="164" y="14"/>
                </a:lnTo>
                <a:lnTo>
                  <a:pt x="133" y="14"/>
                </a:lnTo>
                <a:lnTo>
                  <a:pt x="133" y="0"/>
                </a:lnTo>
                <a:lnTo>
                  <a:pt x="133" y="0"/>
                </a:lnTo>
                <a:close/>
                <a:moveTo>
                  <a:pt x="133" y="50"/>
                </a:moveTo>
                <a:lnTo>
                  <a:pt x="164" y="50"/>
                </a:lnTo>
                <a:lnTo>
                  <a:pt x="164" y="118"/>
                </a:lnTo>
                <a:lnTo>
                  <a:pt x="149" y="119"/>
                </a:lnTo>
                <a:lnTo>
                  <a:pt x="133" y="192"/>
                </a:lnTo>
                <a:lnTo>
                  <a:pt x="133" y="122"/>
                </a:lnTo>
                <a:lnTo>
                  <a:pt x="136" y="111"/>
                </a:lnTo>
                <a:lnTo>
                  <a:pt x="136" y="111"/>
                </a:lnTo>
                <a:lnTo>
                  <a:pt x="133" y="110"/>
                </a:lnTo>
                <a:lnTo>
                  <a:pt x="133" y="50"/>
                </a:lnTo>
                <a:lnTo>
                  <a:pt x="133" y="50"/>
                </a:lnTo>
                <a:close/>
                <a:moveTo>
                  <a:pt x="164" y="287"/>
                </a:moveTo>
                <a:lnTo>
                  <a:pt x="133" y="287"/>
                </a:lnTo>
                <a:lnTo>
                  <a:pt x="133" y="218"/>
                </a:lnTo>
                <a:lnTo>
                  <a:pt x="133" y="218"/>
                </a:lnTo>
                <a:lnTo>
                  <a:pt x="137" y="222"/>
                </a:lnTo>
                <a:lnTo>
                  <a:pt x="137" y="222"/>
                </a:lnTo>
                <a:lnTo>
                  <a:pt x="140" y="224"/>
                </a:lnTo>
                <a:lnTo>
                  <a:pt x="143" y="226"/>
                </a:lnTo>
                <a:lnTo>
                  <a:pt x="152" y="228"/>
                </a:lnTo>
                <a:lnTo>
                  <a:pt x="152" y="228"/>
                </a:lnTo>
                <a:lnTo>
                  <a:pt x="164" y="226"/>
                </a:lnTo>
                <a:lnTo>
                  <a:pt x="164" y="287"/>
                </a:lnTo>
                <a:lnTo>
                  <a:pt x="164" y="287"/>
                </a:lnTo>
                <a:close/>
                <a:moveTo>
                  <a:pt x="164" y="160"/>
                </a:moveTo>
                <a:lnTo>
                  <a:pt x="164" y="160"/>
                </a:lnTo>
                <a:lnTo>
                  <a:pt x="163" y="161"/>
                </a:lnTo>
                <a:lnTo>
                  <a:pt x="153" y="201"/>
                </a:lnTo>
                <a:lnTo>
                  <a:pt x="153" y="201"/>
                </a:lnTo>
                <a:lnTo>
                  <a:pt x="153" y="205"/>
                </a:lnTo>
                <a:lnTo>
                  <a:pt x="153" y="205"/>
                </a:lnTo>
                <a:lnTo>
                  <a:pt x="153" y="207"/>
                </a:lnTo>
                <a:lnTo>
                  <a:pt x="156" y="210"/>
                </a:lnTo>
                <a:lnTo>
                  <a:pt x="159" y="211"/>
                </a:lnTo>
                <a:lnTo>
                  <a:pt x="161" y="211"/>
                </a:lnTo>
                <a:lnTo>
                  <a:pt x="161" y="211"/>
                </a:lnTo>
                <a:lnTo>
                  <a:pt x="164" y="211"/>
                </a:lnTo>
                <a:lnTo>
                  <a:pt x="164" y="160"/>
                </a:lnTo>
                <a:close/>
                <a:moveTo>
                  <a:pt x="96" y="0"/>
                </a:moveTo>
                <a:lnTo>
                  <a:pt x="133" y="0"/>
                </a:lnTo>
                <a:lnTo>
                  <a:pt x="133" y="14"/>
                </a:lnTo>
                <a:lnTo>
                  <a:pt x="96" y="14"/>
                </a:lnTo>
                <a:lnTo>
                  <a:pt x="96" y="0"/>
                </a:lnTo>
                <a:lnTo>
                  <a:pt x="96" y="0"/>
                </a:lnTo>
                <a:close/>
                <a:moveTo>
                  <a:pt x="96" y="50"/>
                </a:moveTo>
                <a:lnTo>
                  <a:pt x="133" y="50"/>
                </a:lnTo>
                <a:lnTo>
                  <a:pt x="133" y="110"/>
                </a:lnTo>
                <a:lnTo>
                  <a:pt x="133" y="110"/>
                </a:lnTo>
                <a:lnTo>
                  <a:pt x="124" y="109"/>
                </a:lnTo>
                <a:lnTo>
                  <a:pt x="124" y="109"/>
                </a:lnTo>
                <a:lnTo>
                  <a:pt x="117" y="110"/>
                </a:lnTo>
                <a:lnTo>
                  <a:pt x="110" y="111"/>
                </a:lnTo>
                <a:lnTo>
                  <a:pt x="103" y="115"/>
                </a:lnTo>
                <a:lnTo>
                  <a:pt x="96" y="121"/>
                </a:lnTo>
                <a:lnTo>
                  <a:pt x="96" y="50"/>
                </a:lnTo>
                <a:lnTo>
                  <a:pt x="96" y="50"/>
                </a:lnTo>
                <a:close/>
                <a:moveTo>
                  <a:pt x="133" y="287"/>
                </a:moveTo>
                <a:lnTo>
                  <a:pt x="96" y="287"/>
                </a:lnTo>
                <a:lnTo>
                  <a:pt x="96" y="226"/>
                </a:lnTo>
                <a:lnTo>
                  <a:pt x="111" y="226"/>
                </a:lnTo>
                <a:lnTo>
                  <a:pt x="133" y="122"/>
                </a:lnTo>
                <a:lnTo>
                  <a:pt x="133" y="192"/>
                </a:lnTo>
                <a:lnTo>
                  <a:pt x="132" y="198"/>
                </a:lnTo>
                <a:lnTo>
                  <a:pt x="132" y="198"/>
                </a:lnTo>
                <a:lnTo>
                  <a:pt x="132" y="207"/>
                </a:lnTo>
                <a:lnTo>
                  <a:pt x="132" y="207"/>
                </a:lnTo>
                <a:lnTo>
                  <a:pt x="132" y="213"/>
                </a:lnTo>
                <a:lnTo>
                  <a:pt x="133" y="218"/>
                </a:lnTo>
                <a:lnTo>
                  <a:pt x="133" y="287"/>
                </a:lnTo>
                <a:lnTo>
                  <a:pt x="133" y="287"/>
                </a:lnTo>
                <a:close/>
                <a:moveTo>
                  <a:pt x="96" y="186"/>
                </a:moveTo>
                <a:lnTo>
                  <a:pt x="101" y="169"/>
                </a:lnTo>
                <a:lnTo>
                  <a:pt x="101" y="169"/>
                </a:lnTo>
                <a:lnTo>
                  <a:pt x="96" y="168"/>
                </a:lnTo>
                <a:lnTo>
                  <a:pt x="96" y="186"/>
                </a:lnTo>
                <a:lnTo>
                  <a:pt x="96" y="186"/>
                </a:lnTo>
                <a:close/>
                <a:moveTo>
                  <a:pt x="96" y="160"/>
                </a:moveTo>
                <a:lnTo>
                  <a:pt x="96" y="160"/>
                </a:lnTo>
                <a:lnTo>
                  <a:pt x="102" y="163"/>
                </a:lnTo>
                <a:lnTo>
                  <a:pt x="111" y="119"/>
                </a:lnTo>
                <a:lnTo>
                  <a:pt x="111" y="119"/>
                </a:lnTo>
                <a:lnTo>
                  <a:pt x="105" y="125"/>
                </a:lnTo>
                <a:lnTo>
                  <a:pt x="96" y="133"/>
                </a:lnTo>
                <a:lnTo>
                  <a:pt x="96" y="160"/>
                </a:lnTo>
                <a:close/>
                <a:moveTo>
                  <a:pt x="82" y="0"/>
                </a:moveTo>
                <a:lnTo>
                  <a:pt x="96" y="0"/>
                </a:lnTo>
                <a:lnTo>
                  <a:pt x="96" y="14"/>
                </a:lnTo>
                <a:lnTo>
                  <a:pt x="82" y="14"/>
                </a:lnTo>
                <a:lnTo>
                  <a:pt x="82" y="0"/>
                </a:lnTo>
                <a:lnTo>
                  <a:pt x="82" y="0"/>
                </a:lnTo>
                <a:close/>
                <a:moveTo>
                  <a:pt x="82" y="50"/>
                </a:moveTo>
                <a:lnTo>
                  <a:pt x="96" y="50"/>
                </a:lnTo>
                <a:lnTo>
                  <a:pt x="96" y="121"/>
                </a:lnTo>
                <a:lnTo>
                  <a:pt x="96" y="121"/>
                </a:lnTo>
                <a:lnTo>
                  <a:pt x="96" y="122"/>
                </a:lnTo>
                <a:lnTo>
                  <a:pt x="96" y="122"/>
                </a:lnTo>
                <a:lnTo>
                  <a:pt x="82" y="137"/>
                </a:lnTo>
                <a:lnTo>
                  <a:pt x="82" y="50"/>
                </a:lnTo>
                <a:lnTo>
                  <a:pt x="82" y="50"/>
                </a:lnTo>
                <a:close/>
                <a:moveTo>
                  <a:pt x="96" y="287"/>
                </a:moveTo>
                <a:lnTo>
                  <a:pt x="82" y="287"/>
                </a:lnTo>
                <a:lnTo>
                  <a:pt x="82" y="164"/>
                </a:lnTo>
                <a:lnTo>
                  <a:pt x="82" y="164"/>
                </a:lnTo>
                <a:lnTo>
                  <a:pt x="90" y="165"/>
                </a:lnTo>
                <a:lnTo>
                  <a:pt x="96" y="168"/>
                </a:lnTo>
                <a:lnTo>
                  <a:pt x="96" y="186"/>
                </a:lnTo>
                <a:lnTo>
                  <a:pt x="88" y="226"/>
                </a:lnTo>
                <a:lnTo>
                  <a:pt x="96" y="226"/>
                </a:lnTo>
                <a:lnTo>
                  <a:pt x="96" y="287"/>
                </a:lnTo>
                <a:lnTo>
                  <a:pt x="96" y="287"/>
                </a:lnTo>
                <a:close/>
                <a:moveTo>
                  <a:pt x="96" y="133"/>
                </a:moveTo>
                <a:lnTo>
                  <a:pt x="96" y="133"/>
                </a:lnTo>
                <a:lnTo>
                  <a:pt x="90" y="144"/>
                </a:lnTo>
                <a:lnTo>
                  <a:pt x="83" y="157"/>
                </a:lnTo>
                <a:lnTo>
                  <a:pt x="83" y="157"/>
                </a:lnTo>
                <a:lnTo>
                  <a:pt x="96" y="160"/>
                </a:lnTo>
                <a:lnTo>
                  <a:pt x="96" y="133"/>
                </a:lnTo>
                <a:close/>
                <a:moveTo>
                  <a:pt x="40" y="0"/>
                </a:moveTo>
                <a:lnTo>
                  <a:pt x="82" y="0"/>
                </a:lnTo>
                <a:lnTo>
                  <a:pt x="82" y="14"/>
                </a:lnTo>
                <a:lnTo>
                  <a:pt x="36" y="14"/>
                </a:lnTo>
                <a:lnTo>
                  <a:pt x="36" y="14"/>
                </a:lnTo>
                <a:lnTo>
                  <a:pt x="27" y="15"/>
                </a:lnTo>
                <a:lnTo>
                  <a:pt x="22" y="19"/>
                </a:lnTo>
                <a:lnTo>
                  <a:pt x="18" y="25"/>
                </a:lnTo>
                <a:lnTo>
                  <a:pt x="17" y="31"/>
                </a:lnTo>
                <a:lnTo>
                  <a:pt x="17" y="31"/>
                </a:lnTo>
                <a:lnTo>
                  <a:pt x="17" y="31"/>
                </a:lnTo>
                <a:lnTo>
                  <a:pt x="18" y="39"/>
                </a:lnTo>
                <a:lnTo>
                  <a:pt x="22" y="45"/>
                </a:lnTo>
                <a:lnTo>
                  <a:pt x="27" y="49"/>
                </a:lnTo>
                <a:lnTo>
                  <a:pt x="36" y="50"/>
                </a:lnTo>
                <a:lnTo>
                  <a:pt x="82" y="50"/>
                </a:lnTo>
                <a:lnTo>
                  <a:pt x="82" y="137"/>
                </a:lnTo>
                <a:lnTo>
                  <a:pt x="82" y="137"/>
                </a:lnTo>
                <a:lnTo>
                  <a:pt x="69" y="155"/>
                </a:lnTo>
                <a:lnTo>
                  <a:pt x="69" y="155"/>
                </a:lnTo>
                <a:lnTo>
                  <a:pt x="61" y="155"/>
                </a:lnTo>
                <a:lnTo>
                  <a:pt x="61" y="155"/>
                </a:lnTo>
                <a:lnTo>
                  <a:pt x="48" y="156"/>
                </a:lnTo>
                <a:lnTo>
                  <a:pt x="42" y="157"/>
                </a:lnTo>
                <a:lnTo>
                  <a:pt x="38" y="160"/>
                </a:lnTo>
                <a:lnTo>
                  <a:pt x="38" y="160"/>
                </a:lnTo>
                <a:lnTo>
                  <a:pt x="34" y="163"/>
                </a:lnTo>
                <a:lnTo>
                  <a:pt x="31" y="167"/>
                </a:lnTo>
                <a:lnTo>
                  <a:pt x="29" y="169"/>
                </a:lnTo>
                <a:lnTo>
                  <a:pt x="29" y="174"/>
                </a:lnTo>
                <a:lnTo>
                  <a:pt x="29" y="174"/>
                </a:lnTo>
                <a:lnTo>
                  <a:pt x="29" y="178"/>
                </a:lnTo>
                <a:lnTo>
                  <a:pt x="31" y="180"/>
                </a:lnTo>
                <a:lnTo>
                  <a:pt x="31" y="180"/>
                </a:lnTo>
                <a:lnTo>
                  <a:pt x="34" y="182"/>
                </a:lnTo>
                <a:lnTo>
                  <a:pt x="40" y="183"/>
                </a:lnTo>
                <a:lnTo>
                  <a:pt x="40" y="183"/>
                </a:lnTo>
                <a:lnTo>
                  <a:pt x="42" y="183"/>
                </a:lnTo>
                <a:lnTo>
                  <a:pt x="45" y="182"/>
                </a:lnTo>
                <a:lnTo>
                  <a:pt x="45" y="182"/>
                </a:lnTo>
                <a:lnTo>
                  <a:pt x="46" y="179"/>
                </a:lnTo>
                <a:lnTo>
                  <a:pt x="48" y="178"/>
                </a:lnTo>
                <a:lnTo>
                  <a:pt x="48" y="178"/>
                </a:lnTo>
                <a:lnTo>
                  <a:pt x="46" y="174"/>
                </a:lnTo>
                <a:lnTo>
                  <a:pt x="46" y="174"/>
                </a:lnTo>
                <a:lnTo>
                  <a:pt x="45" y="172"/>
                </a:lnTo>
                <a:lnTo>
                  <a:pt x="45" y="172"/>
                </a:lnTo>
                <a:lnTo>
                  <a:pt x="48" y="168"/>
                </a:lnTo>
                <a:lnTo>
                  <a:pt x="52" y="165"/>
                </a:lnTo>
                <a:lnTo>
                  <a:pt x="52" y="165"/>
                </a:lnTo>
                <a:lnTo>
                  <a:pt x="57" y="164"/>
                </a:lnTo>
                <a:lnTo>
                  <a:pt x="64" y="164"/>
                </a:lnTo>
                <a:lnTo>
                  <a:pt x="64" y="164"/>
                </a:lnTo>
                <a:lnTo>
                  <a:pt x="54" y="182"/>
                </a:lnTo>
                <a:lnTo>
                  <a:pt x="54" y="182"/>
                </a:lnTo>
                <a:lnTo>
                  <a:pt x="48" y="195"/>
                </a:lnTo>
                <a:lnTo>
                  <a:pt x="44" y="207"/>
                </a:lnTo>
                <a:lnTo>
                  <a:pt x="41" y="218"/>
                </a:lnTo>
                <a:lnTo>
                  <a:pt x="41" y="228"/>
                </a:lnTo>
                <a:lnTo>
                  <a:pt x="41" y="228"/>
                </a:lnTo>
                <a:lnTo>
                  <a:pt x="41" y="233"/>
                </a:lnTo>
                <a:lnTo>
                  <a:pt x="42" y="237"/>
                </a:lnTo>
                <a:lnTo>
                  <a:pt x="45" y="240"/>
                </a:lnTo>
                <a:lnTo>
                  <a:pt x="49" y="243"/>
                </a:lnTo>
                <a:lnTo>
                  <a:pt x="49" y="243"/>
                </a:lnTo>
                <a:lnTo>
                  <a:pt x="53" y="244"/>
                </a:lnTo>
                <a:lnTo>
                  <a:pt x="61" y="244"/>
                </a:lnTo>
                <a:lnTo>
                  <a:pt x="61" y="244"/>
                </a:lnTo>
                <a:lnTo>
                  <a:pt x="60" y="240"/>
                </a:lnTo>
                <a:lnTo>
                  <a:pt x="60" y="236"/>
                </a:lnTo>
                <a:lnTo>
                  <a:pt x="60" y="236"/>
                </a:lnTo>
                <a:lnTo>
                  <a:pt x="61" y="221"/>
                </a:lnTo>
                <a:lnTo>
                  <a:pt x="61" y="221"/>
                </a:lnTo>
                <a:lnTo>
                  <a:pt x="64" y="207"/>
                </a:lnTo>
                <a:lnTo>
                  <a:pt x="68" y="194"/>
                </a:lnTo>
                <a:lnTo>
                  <a:pt x="73" y="179"/>
                </a:lnTo>
                <a:lnTo>
                  <a:pt x="80" y="164"/>
                </a:lnTo>
                <a:lnTo>
                  <a:pt x="80" y="164"/>
                </a:lnTo>
                <a:lnTo>
                  <a:pt x="82" y="164"/>
                </a:lnTo>
                <a:lnTo>
                  <a:pt x="82" y="287"/>
                </a:lnTo>
                <a:lnTo>
                  <a:pt x="40" y="287"/>
                </a:lnTo>
                <a:lnTo>
                  <a:pt x="40" y="287"/>
                </a:lnTo>
                <a:lnTo>
                  <a:pt x="31" y="286"/>
                </a:lnTo>
                <a:lnTo>
                  <a:pt x="25" y="285"/>
                </a:lnTo>
                <a:lnTo>
                  <a:pt x="18" y="280"/>
                </a:lnTo>
                <a:lnTo>
                  <a:pt x="13" y="275"/>
                </a:lnTo>
                <a:lnTo>
                  <a:pt x="7" y="270"/>
                </a:lnTo>
                <a:lnTo>
                  <a:pt x="4" y="263"/>
                </a:lnTo>
                <a:lnTo>
                  <a:pt x="2" y="256"/>
                </a:lnTo>
                <a:lnTo>
                  <a:pt x="0" y="248"/>
                </a:lnTo>
                <a:lnTo>
                  <a:pt x="0" y="39"/>
                </a:lnTo>
                <a:lnTo>
                  <a:pt x="0" y="39"/>
                </a:lnTo>
                <a:lnTo>
                  <a:pt x="2" y="31"/>
                </a:lnTo>
                <a:lnTo>
                  <a:pt x="4" y="25"/>
                </a:lnTo>
                <a:lnTo>
                  <a:pt x="7" y="18"/>
                </a:lnTo>
                <a:lnTo>
                  <a:pt x="13" y="12"/>
                </a:lnTo>
                <a:lnTo>
                  <a:pt x="18" y="7"/>
                </a:lnTo>
                <a:lnTo>
                  <a:pt x="25" y="4"/>
                </a:lnTo>
                <a:lnTo>
                  <a:pt x="31" y="2"/>
                </a:lnTo>
                <a:lnTo>
                  <a:pt x="40" y="0"/>
                </a:lnTo>
                <a:lnTo>
                  <a:pt x="40" y="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2" name="Freeform 171"/>
          <p:cNvSpPr>
            <a:spLocks noEditPoints="1"/>
          </p:cNvSpPr>
          <p:nvPr/>
        </p:nvSpPr>
        <p:spPr bwMode="auto">
          <a:xfrm>
            <a:off x="1863093" y="1851589"/>
            <a:ext cx="311160" cy="312901"/>
          </a:xfrm>
          <a:custGeom>
            <a:avLst/>
            <a:gdLst>
              <a:gd name="T0" fmla="*/ 337 w 354"/>
              <a:gd name="T1" fmla="*/ 299 h 356"/>
              <a:gd name="T2" fmla="*/ 352 w 354"/>
              <a:gd name="T3" fmla="*/ 91 h 356"/>
              <a:gd name="T4" fmla="*/ 339 w 354"/>
              <a:gd name="T5" fmla="*/ 154 h 356"/>
              <a:gd name="T6" fmla="*/ 333 w 354"/>
              <a:gd name="T7" fmla="*/ 150 h 356"/>
              <a:gd name="T8" fmla="*/ 333 w 354"/>
              <a:gd name="T9" fmla="*/ 206 h 356"/>
              <a:gd name="T10" fmla="*/ 289 w 354"/>
              <a:gd name="T11" fmla="*/ 221 h 356"/>
              <a:gd name="T12" fmla="*/ 306 w 354"/>
              <a:gd name="T13" fmla="*/ 244 h 356"/>
              <a:gd name="T14" fmla="*/ 283 w 354"/>
              <a:gd name="T15" fmla="*/ 267 h 356"/>
              <a:gd name="T16" fmla="*/ 306 w 354"/>
              <a:gd name="T17" fmla="*/ 338 h 356"/>
              <a:gd name="T18" fmla="*/ 283 w 354"/>
              <a:gd name="T19" fmla="*/ 59 h 356"/>
              <a:gd name="T20" fmla="*/ 317 w 354"/>
              <a:gd name="T21" fmla="*/ 59 h 356"/>
              <a:gd name="T22" fmla="*/ 271 w 354"/>
              <a:gd name="T23" fmla="*/ 47 h 356"/>
              <a:gd name="T24" fmla="*/ 263 w 354"/>
              <a:gd name="T25" fmla="*/ 12 h 356"/>
              <a:gd name="T26" fmla="*/ 272 w 354"/>
              <a:gd name="T27" fmla="*/ 223 h 356"/>
              <a:gd name="T28" fmla="*/ 283 w 354"/>
              <a:gd name="T29" fmla="*/ 68 h 356"/>
              <a:gd name="T30" fmla="*/ 272 w 354"/>
              <a:gd name="T31" fmla="*/ 264 h 356"/>
              <a:gd name="T32" fmla="*/ 274 w 354"/>
              <a:gd name="T33" fmla="*/ 356 h 356"/>
              <a:gd name="T34" fmla="*/ 263 w 354"/>
              <a:gd name="T35" fmla="*/ 28 h 356"/>
              <a:gd name="T36" fmla="*/ 259 w 354"/>
              <a:gd name="T37" fmla="*/ 50 h 356"/>
              <a:gd name="T38" fmla="*/ 236 w 354"/>
              <a:gd name="T39" fmla="*/ 50 h 356"/>
              <a:gd name="T40" fmla="*/ 230 w 354"/>
              <a:gd name="T41" fmla="*/ 28 h 356"/>
              <a:gd name="T42" fmla="*/ 263 w 354"/>
              <a:gd name="T43" fmla="*/ 68 h 356"/>
              <a:gd name="T44" fmla="*/ 263 w 354"/>
              <a:gd name="T45" fmla="*/ 231 h 356"/>
              <a:gd name="T46" fmla="*/ 228 w 354"/>
              <a:gd name="T47" fmla="*/ 269 h 356"/>
              <a:gd name="T48" fmla="*/ 228 w 354"/>
              <a:gd name="T49" fmla="*/ 216 h 356"/>
              <a:gd name="T50" fmla="*/ 263 w 354"/>
              <a:gd name="T51" fmla="*/ 348 h 356"/>
              <a:gd name="T52" fmla="*/ 228 w 354"/>
              <a:gd name="T53" fmla="*/ 28 h 356"/>
              <a:gd name="T54" fmla="*/ 225 w 354"/>
              <a:gd name="T55" fmla="*/ 49 h 356"/>
              <a:gd name="T56" fmla="*/ 228 w 354"/>
              <a:gd name="T57" fmla="*/ 4 h 356"/>
              <a:gd name="T58" fmla="*/ 179 w 354"/>
              <a:gd name="T59" fmla="*/ 68 h 356"/>
              <a:gd name="T60" fmla="*/ 228 w 354"/>
              <a:gd name="T61" fmla="*/ 216 h 356"/>
              <a:gd name="T62" fmla="*/ 228 w 354"/>
              <a:gd name="T63" fmla="*/ 299 h 356"/>
              <a:gd name="T64" fmla="*/ 133 w 354"/>
              <a:gd name="T65" fmla="*/ 43 h 356"/>
              <a:gd name="T66" fmla="*/ 126 w 354"/>
              <a:gd name="T67" fmla="*/ 4 h 356"/>
              <a:gd name="T68" fmla="*/ 179 w 354"/>
              <a:gd name="T69" fmla="*/ 68 h 356"/>
              <a:gd name="T70" fmla="*/ 179 w 354"/>
              <a:gd name="T71" fmla="*/ 242 h 356"/>
              <a:gd name="T72" fmla="*/ 171 w 354"/>
              <a:gd name="T73" fmla="*/ 162 h 356"/>
              <a:gd name="T74" fmla="*/ 115 w 354"/>
              <a:gd name="T75" fmla="*/ 31 h 356"/>
              <a:gd name="T76" fmla="*/ 123 w 354"/>
              <a:gd name="T77" fmla="*/ 50 h 356"/>
              <a:gd name="T78" fmla="*/ 100 w 354"/>
              <a:gd name="T79" fmla="*/ 43 h 356"/>
              <a:gd name="T80" fmla="*/ 90 w 354"/>
              <a:gd name="T81" fmla="*/ 12 h 356"/>
              <a:gd name="T82" fmla="*/ 126 w 354"/>
              <a:gd name="T83" fmla="*/ 96 h 356"/>
              <a:gd name="T84" fmla="*/ 90 w 354"/>
              <a:gd name="T85" fmla="*/ 256 h 356"/>
              <a:gd name="T86" fmla="*/ 126 w 354"/>
              <a:gd name="T87" fmla="*/ 162 h 356"/>
              <a:gd name="T88" fmla="*/ 90 w 354"/>
              <a:gd name="T89" fmla="*/ 348 h 356"/>
              <a:gd name="T90" fmla="*/ 79 w 354"/>
              <a:gd name="T91" fmla="*/ 39 h 356"/>
              <a:gd name="T92" fmla="*/ 71 w 354"/>
              <a:gd name="T93" fmla="*/ 20 h 356"/>
              <a:gd name="T94" fmla="*/ 90 w 354"/>
              <a:gd name="T95" fmla="*/ 162 h 356"/>
              <a:gd name="T96" fmla="*/ 90 w 354"/>
              <a:gd name="T97" fmla="*/ 68 h 356"/>
              <a:gd name="T98" fmla="*/ 81 w 354"/>
              <a:gd name="T99" fmla="*/ 264 h 356"/>
              <a:gd name="T100" fmla="*/ 84 w 354"/>
              <a:gd name="T101" fmla="*/ 353 h 356"/>
              <a:gd name="T102" fmla="*/ 37 w 354"/>
              <a:gd name="T103" fmla="*/ 59 h 356"/>
              <a:gd name="T104" fmla="*/ 71 w 354"/>
              <a:gd name="T105" fmla="*/ 20 h 356"/>
              <a:gd name="T106" fmla="*/ 54 w 354"/>
              <a:gd name="T107" fmla="*/ 227 h 356"/>
              <a:gd name="T108" fmla="*/ 50 w 354"/>
              <a:gd name="T109" fmla="*/ 257 h 356"/>
              <a:gd name="T110" fmla="*/ 16 w 354"/>
              <a:gd name="T111" fmla="*/ 299 h 356"/>
              <a:gd name="T112" fmla="*/ 71 w 354"/>
              <a:gd name="T113" fmla="*/ 68 h 356"/>
              <a:gd name="T114" fmla="*/ 49 w 354"/>
              <a:gd name="T115" fmla="*/ 345 h 356"/>
              <a:gd name="T116" fmla="*/ 20 w 354"/>
              <a:gd name="T117" fmla="*/ 150 h 356"/>
              <a:gd name="T118" fmla="*/ 16 w 354"/>
              <a:gd name="T119" fmla="*/ 154 h 356"/>
              <a:gd name="T120" fmla="*/ 0 w 354"/>
              <a:gd name="T121" fmla="*/ 95 h 356"/>
              <a:gd name="T122" fmla="*/ 16 w 354"/>
              <a:gd name="T123" fmla="*/ 96 h 356"/>
              <a:gd name="T124" fmla="*/ 16 w 354"/>
              <a:gd name="T125" fmla="*/ 21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4" h="356">
                <a:moveTo>
                  <a:pt x="337" y="299"/>
                </a:moveTo>
                <a:lnTo>
                  <a:pt x="337" y="210"/>
                </a:lnTo>
                <a:lnTo>
                  <a:pt x="337" y="210"/>
                </a:lnTo>
                <a:lnTo>
                  <a:pt x="340" y="215"/>
                </a:lnTo>
                <a:lnTo>
                  <a:pt x="341" y="222"/>
                </a:lnTo>
                <a:lnTo>
                  <a:pt x="341" y="299"/>
                </a:lnTo>
                <a:lnTo>
                  <a:pt x="337" y="299"/>
                </a:lnTo>
                <a:lnTo>
                  <a:pt x="337" y="299"/>
                </a:lnTo>
                <a:close/>
                <a:moveTo>
                  <a:pt x="337" y="154"/>
                </a:moveTo>
                <a:lnTo>
                  <a:pt x="337" y="96"/>
                </a:lnTo>
                <a:lnTo>
                  <a:pt x="337" y="96"/>
                </a:lnTo>
                <a:lnTo>
                  <a:pt x="339" y="95"/>
                </a:lnTo>
                <a:lnTo>
                  <a:pt x="348" y="91"/>
                </a:lnTo>
                <a:lnTo>
                  <a:pt x="348" y="91"/>
                </a:lnTo>
                <a:lnTo>
                  <a:pt x="350" y="91"/>
                </a:lnTo>
                <a:lnTo>
                  <a:pt x="352" y="91"/>
                </a:lnTo>
                <a:lnTo>
                  <a:pt x="354" y="93"/>
                </a:lnTo>
                <a:lnTo>
                  <a:pt x="354" y="95"/>
                </a:lnTo>
                <a:lnTo>
                  <a:pt x="354" y="142"/>
                </a:lnTo>
                <a:lnTo>
                  <a:pt x="354" y="142"/>
                </a:lnTo>
                <a:lnTo>
                  <a:pt x="352" y="147"/>
                </a:lnTo>
                <a:lnTo>
                  <a:pt x="350" y="149"/>
                </a:lnTo>
                <a:lnTo>
                  <a:pt x="348" y="150"/>
                </a:lnTo>
                <a:lnTo>
                  <a:pt x="339" y="154"/>
                </a:lnTo>
                <a:lnTo>
                  <a:pt x="339" y="154"/>
                </a:lnTo>
                <a:lnTo>
                  <a:pt x="337" y="154"/>
                </a:lnTo>
                <a:lnTo>
                  <a:pt x="337" y="154"/>
                </a:lnTo>
                <a:close/>
                <a:moveTo>
                  <a:pt x="337" y="96"/>
                </a:moveTo>
                <a:lnTo>
                  <a:pt x="337" y="154"/>
                </a:lnTo>
                <a:lnTo>
                  <a:pt x="337" y="154"/>
                </a:lnTo>
                <a:lnTo>
                  <a:pt x="335" y="153"/>
                </a:lnTo>
                <a:lnTo>
                  <a:pt x="333" y="150"/>
                </a:lnTo>
                <a:lnTo>
                  <a:pt x="333" y="103"/>
                </a:lnTo>
                <a:lnTo>
                  <a:pt x="333" y="103"/>
                </a:lnTo>
                <a:lnTo>
                  <a:pt x="335" y="99"/>
                </a:lnTo>
                <a:lnTo>
                  <a:pt x="337" y="96"/>
                </a:lnTo>
                <a:lnTo>
                  <a:pt x="337" y="96"/>
                </a:lnTo>
                <a:close/>
                <a:moveTo>
                  <a:pt x="337" y="210"/>
                </a:moveTo>
                <a:lnTo>
                  <a:pt x="337" y="210"/>
                </a:lnTo>
                <a:lnTo>
                  <a:pt x="333" y="206"/>
                </a:lnTo>
                <a:lnTo>
                  <a:pt x="329" y="202"/>
                </a:lnTo>
                <a:lnTo>
                  <a:pt x="324" y="199"/>
                </a:lnTo>
                <a:lnTo>
                  <a:pt x="317" y="199"/>
                </a:lnTo>
                <a:lnTo>
                  <a:pt x="317" y="68"/>
                </a:lnTo>
                <a:lnTo>
                  <a:pt x="283" y="68"/>
                </a:lnTo>
                <a:lnTo>
                  <a:pt x="283" y="221"/>
                </a:lnTo>
                <a:lnTo>
                  <a:pt x="283" y="221"/>
                </a:lnTo>
                <a:lnTo>
                  <a:pt x="289" y="221"/>
                </a:lnTo>
                <a:lnTo>
                  <a:pt x="293" y="222"/>
                </a:lnTo>
                <a:lnTo>
                  <a:pt x="297" y="225"/>
                </a:lnTo>
                <a:lnTo>
                  <a:pt x="299" y="227"/>
                </a:lnTo>
                <a:lnTo>
                  <a:pt x="302" y="230"/>
                </a:lnTo>
                <a:lnTo>
                  <a:pt x="305" y="234"/>
                </a:lnTo>
                <a:lnTo>
                  <a:pt x="306" y="239"/>
                </a:lnTo>
                <a:lnTo>
                  <a:pt x="306" y="244"/>
                </a:lnTo>
                <a:lnTo>
                  <a:pt x="306" y="244"/>
                </a:lnTo>
                <a:lnTo>
                  <a:pt x="306" y="248"/>
                </a:lnTo>
                <a:lnTo>
                  <a:pt x="305" y="253"/>
                </a:lnTo>
                <a:lnTo>
                  <a:pt x="302" y="257"/>
                </a:lnTo>
                <a:lnTo>
                  <a:pt x="299" y="260"/>
                </a:lnTo>
                <a:lnTo>
                  <a:pt x="297" y="262"/>
                </a:lnTo>
                <a:lnTo>
                  <a:pt x="293" y="265"/>
                </a:lnTo>
                <a:lnTo>
                  <a:pt x="289" y="267"/>
                </a:lnTo>
                <a:lnTo>
                  <a:pt x="283" y="267"/>
                </a:lnTo>
                <a:lnTo>
                  <a:pt x="283" y="299"/>
                </a:lnTo>
                <a:lnTo>
                  <a:pt x="337" y="299"/>
                </a:lnTo>
                <a:lnTo>
                  <a:pt x="337" y="210"/>
                </a:lnTo>
                <a:lnTo>
                  <a:pt x="337" y="210"/>
                </a:lnTo>
                <a:close/>
                <a:moveTo>
                  <a:pt x="283" y="356"/>
                </a:moveTo>
                <a:lnTo>
                  <a:pt x="283" y="314"/>
                </a:lnTo>
                <a:lnTo>
                  <a:pt x="306" y="314"/>
                </a:lnTo>
                <a:lnTo>
                  <a:pt x="306" y="338"/>
                </a:lnTo>
                <a:lnTo>
                  <a:pt x="306" y="338"/>
                </a:lnTo>
                <a:lnTo>
                  <a:pt x="305" y="345"/>
                </a:lnTo>
                <a:lnTo>
                  <a:pt x="301" y="350"/>
                </a:lnTo>
                <a:lnTo>
                  <a:pt x="295" y="355"/>
                </a:lnTo>
                <a:lnTo>
                  <a:pt x="289" y="356"/>
                </a:lnTo>
                <a:lnTo>
                  <a:pt x="283" y="356"/>
                </a:lnTo>
                <a:lnTo>
                  <a:pt x="283" y="356"/>
                </a:lnTo>
                <a:close/>
                <a:moveTo>
                  <a:pt x="283" y="59"/>
                </a:moveTo>
                <a:lnTo>
                  <a:pt x="283" y="20"/>
                </a:lnTo>
                <a:lnTo>
                  <a:pt x="283" y="20"/>
                </a:lnTo>
                <a:lnTo>
                  <a:pt x="298" y="30"/>
                </a:lnTo>
                <a:lnTo>
                  <a:pt x="309" y="38"/>
                </a:lnTo>
                <a:lnTo>
                  <a:pt x="313" y="43"/>
                </a:lnTo>
                <a:lnTo>
                  <a:pt x="316" y="49"/>
                </a:lnTo>
                <a:lnTo>
                  <a:pt x="317" y="54"/>
                </a:lnTo>
                <a:lnTo>
                  <a:pt x="317" y="59"/>
                </a:lnTo>
                <a:lnTo>
                  <a:pt x="283" y="59"/>
                </a:lnTo>
                <a:close/>
                <a:moveTo>
                  <a:pt x="283" y="20"/>
                </a:moveTo>
                <a:lnTo>
                  <a:pt x="283" y="59"/>
                </a:lnTo>
                <a:lnTo>
                  <a:pt x="263" y="59"/>
                </a:lnTo>
                <a:lnTo>
                  <a:pt x="263" y="50"/>
                </a:lnTo>
                <a:lnTo>
                  <a:pt x="263" y="50"/>
                </a:lnTo>
                <a:lnTo>
                  <a:pt x="268" y="50"/>
                </a:lnTo>
                <a:lnTo>
                  <a:pt x="271" y="47"/>
                </a:lnTo>
                <a:lnTo>
                  <a:pt x="274" y="43"/>
                </a:lnTo>
                <a:lnTo>
                  <a:pt x="275" y="39"/>
                </a:lnTo>
                <a:lnTo>
                  <a:pt x="275" y="39"/>
                </a:lnTo>
                <a:lnTo>
                  <a:pt x="274" y="35"/>
                </a:lnTo>
                <a:lnTo>
                  <a:pt x="271" y="31"/>
                </a:lnTo>
                <a:lnTo>
                  <a:pt x="268" y="28"/>
                </a:lnTo>
                <a:lnTo>
                  <a:pt x="263" y="28"/>
                </a:lnTo>
                <a:lnTo>
                  <a:pt x="263" y="12"/>
                </a:lnTo>
                <a:lnTo>
                  <a:pt x="263" y="12"/>
                </a:lnTo>
                <a:lnTo>
                  <a:pt x="283" y="20"/>
                </a:lnTo>
                <a:lnTo>
                  <a:pt x="283" y="20"/>
                </a:lnTo>
                <a:close/>
                <a:moveTo>
                  <a:pt x="283" y="68"/>
                </a:moveTo>
                <a:lnTo>
                  <a:pt x="283" y="221"/>
                </a:lnTo>
                <a:lnTo>
                  <a:pt x="283" y="221"/>
                </a:lnTo>
                <a:lnTo>
                  <a:pt x="278" y="221"/>
                </a:lnTo>
                <a:lnTo>
                  <a:pt x="272" y="223"/>
                </a:lnTo>
                <a:lnTo>
                  <a:pt x="267" y="227"/>
                </a:lnTo>
                <a:lnTo>
                  <a:pt x="263" y="231"/>
                </a:lnTo>
                <a:lnTo>
                  <a:pt x="263" y="162"/>
                </a:lnTo>
                <a:lnTo>
                  <a:pt x="272" y="162"/>
                </a:lnTo>
                <a:lnTo>
                  <a:pt x="272" y="96"/>
                </a:lnTo>
                <a:lnTo>
                  <a:pt x="263" y="96"/>
                </a:lnTo>
                <a:lnTo>
                  <a:pt x="263" y="68"/>
                </a:lnTo>
                <a:lnTo>
                  <a:pt x="283" y="68"/>
                </a:lnTo>
                <a:lnTo>
                  <a:pt x="283" y="68"/>
                </a:lnTo>
                <a:close/>
                <a:moveTo>
                  <a:pt x="283" y="267"/>
                </a:moveTo>
                <a:lnTo>
                  <a:pt x="283" y="299"/>
                </a:lnTo>
                <a:lnTo>
                  <a:pt x="263" y="299"/>
                </a:lnTo>
                <a:lnTo>
                  <a:pt x="263" y="256"/>
                </a:lnTo>
                <a:lnTo>
                  <a:pt x="263" y="256"/>
                </a:lnTo>
                <a:lnTo>
                  <a:pt x="267" y="260"/>
                </a:lnTo>
                <a:lnTo>
                  <a:pt x="272" y="264"/>
                </a:lnTo>
                <a:lnTo>
                  <a:pt x="278" y="267"/>
                </a:lnTo>
                <a:lnTo>
                  <a:pt x="283" y="267"/>
                </a:lnTo>
                <a:lnTo>
                  <a:pt x="283" y="267"/>
                </a:lnTo>
                <a:close/>
                <a:moveTo>
                  <a:pt x="283" y="314"/>
                </a:moveTo>
                <a:lnTo>
                  <a:pt x="283" y="356"/>
                </a:lnTo>
                <a:lnTo>
                  <a:pt x="278" y="356"/>
                </a:lnTo>
                <a:lnTo>
                  <a:pt x="278" y="356"/>
                </a:lnTo>
                <a:lnTo>
                  <a:pt x="274" y="356"/>
                </a:lnTo>
                <a:lnTo>
                  <a:pt x="270" y="353"/>
                </a:lnTo>
                <a:lnTo>
                  <a:pt x="267" y="352"/>
                </a:lnTo>
                <a:lnTo>
                  <a:pt x="263" y="348"/>
                </a:lnTo>
                <a:lnTo>
                  <a:pt x="263" y="314"/>
                </a:lnTo>
                <a:lnTo>
                  <a:pt x="283" y="314"/>
                </a:lnTo>
                <a:close/>
                <a:moveTo>
                  <a:pt x="263" y="12"/>
                </a:moveTo>
                <a:lnTo>
                  <a:pt x="263" y="28"/>
                </a:lnTo>
                <a:lnTo>
                  <a:pt x="263" y="28"/>
                </a:lnTo>
                <a:lnTo>
                  <a:pt x="259" y="28"/>
                </a:lnTo>
                <a:lnTo>
                  <a:pt x="256" y="31"/>
                </a:lnTo>
                <a:lnTo>
                  <a:pt x="253" y="35"/>
                </a:lnTo>
                <a:lnTo>
                  <a:pt x="252" y="39"/>
                </a:lnTo>
                <a:lnTo>
                  <a:pt x="252" y="39"/>
                </a:lnTo>
                <a:lnTo>
                  <a:pt x="253" y="43"/>
                </a:lnTo>
                <a:lnTo>
                  <a:pt x="256" y="47"/>
                </a:lnTo>
                <a:lnTo>
                  <a:pt x="259" y="50"/>
                </a:lnTo>
                <a:lnTo>
                  <a:pt x="263" y="50"/>
                </a:lnTo>
                <a:lnTo>
                  <a:pt x="263" y="59"/>
                </a:lnTo>
                <a:lnTo>
                  <a:pt x="228" y="59"/>
                </a:lnTo>
                <a:lnTo>
                  <a:pt x="228" y="50"/>
                </a:lnTo>
                <a:lnTo>
                  <a:pt x="228" y="50"/>
                </a:lnTo>
                <a:lnTo>
                  <a:pt x="230" y="50"/>
                </a:lnTo>
                <a:lnTo>
                  <a:pt x="230" y="50"/>
                </a:lnTo>
                <a:lnTo>
                  <a:pt x="236" y="50"/>
                </a:lnTo>
                <a:lnTo>
                  <a:pt x="238" y="47"/>
                </a:lnTo>
                <a:lnTo>
                  <a:pt x="241" y="43"/>
                </a:lnTo>
                <a:lnTo>
                  <a:pt x="243" y="39"/>
                </a:lnTo>
                <a:lnTo>
                  <a:pt x="243" y="39"/>
                </a:lnTo>
                <a:lnTo>
                  <a:pt x="241" y="35"/>
                </a:lnTo>
                <a:lnTo>
                  <a:pt x="238" y="31"/>
                </a:lnTo>
                <a:lnTo>
                  <a:pt x="236" y="28"/>
                </a:lnTo>
                <a:lnTo>
                  <a:pt x="230" y="28"/>
                </a:lnTo>
                <a:lnTo>
                  <a:pt x="230" y="28"/>
                </a:lnTo>
                <a:lnTo>
                  <a:pt x="228" y="28"/>
                </a:lnTo>
                <a:lnTo>
                  <a:pt x="228" y="4"/>
                </a:lnTo>
                <a:lnTo>
                  <a:pt x="228" y="4"/>
                </a:lnTo>
                <a:lnTo>
                  <a:pt x="247" y="8"/>
                </a:lnTo>
                <a:lnTo>
                  <a:pt x="263" y="12"/>
                </a:lnTo>
                <a:lnTo>
                  <a:pt x="263" y="12"/>
                </a:lnTo>
                <a:close/>
                <a:moveTo>
                  <a:pt x="263" y="68"/>
                </a:moveTo>
                <a:lnTo>
                  <a:pt x="263" y="96"/>
                </a:lnTo>
                <a:lnTo>
                  <a:pt x="228" y="96"/>
                </a:lnTo>
                <a:lnTo>
                  <a:pt x="228" y="68"/>
                </a:lnTo>
                <a:lnTo>
                  <a:pt x="263" y="68"/>
                </a:lnTo>
                <a:lnTo>
                  <a:pt x="263" y="68"/>
                </a:lnTo>
                <a:close/>
                <a:moveTo>
                  <a:pt x="263" y="162"/>
                </a:moveTo>
                <a:lnTo>
                  <a:pt x="263" y="231"/>
                </a:lnTo>
                <a:lnTo>
                  <a:pt x="263" y="231"/>
                </a:lnTo>
                <a:lnTo>
                  <a:pt x="262" y="237"/>
                </a:lnTo>
                <a:lnTo>
                  <a:pt x="260" y="244"/>
                </a:lnTo>
                <a:lnTo>
                  <a:pt x="260" y="244"/>
                </a:lnTo>
                <a:lnTo>
                  <a:pt x="262" y="250"/>
                </a:lnTo>
                <a:lnTo>
                  <a:pt x="263" y="256"/>
                </a:lnTo>
                <a:lnTo>
                  <a:pt x="263" y="299"/>
                </a:lnTo>
                <a:lnTo>
                  <a:pt x="228" y="299"/>
                </a:lnTo>
                <a:lnTo>
                  <a:pt x="228" y="269"/>
                </a:lnTo>
                <a:lnTo>
                  <a:pt x="229" y="269"/>
                </a:lnTo>
                <a:lnTo>
                  <a:pt x="229" y="253"/>
                </a:lnTo>
                <a:lnTo>
                  <a:pt x="228" y="253"/>
                </a:lnTo>
                <a:lnTo>
                  <a:pt x="228" y="242"/>
                </a:lnTo>
                <a:lnTo>
                  <a:pt x="229" y="242"/>
                </a:lnTo>
                <a:lnTo>
                  <a:pt x="229" y="227"/>
                </a:lnTo>
                <a:lnTo>
                  <a:pt x="228" y="227"/>
                </a:lnTo>
                <a:lnTo>
                  <a:pt x="228" y="216"/>
                </a:lnTo>
                <a:lnTo>
                  <a:pt x="229" y="216"/>
                </a:lnTo>
                <a:lnTo>
                  <a:pt x="229" y="200"/>
                </a:lnTo>
                <a:lnTo>
                  <a:pt x="228" y="200"/>
                </a:lnTo>
                <a:lnTo>
                  <a:pt x="228" y="162"/>
                </a:lnTo>
                <a:lnTo>
                  <a:pt x="263" y="162"/>
                </a:lnTo>
                <a:lnTo>
                  <a:pt x="263" y="162"/>
                </a:lnTo>
                <a:close/>
                <a:moveTo>
                  <a:pt x="263" y="314"/>
                </a:moveTo>
                <a:lnTo>
                  <a:pt x="263" y="348"/>
                </a:lnTo>
                <a:lnTo>
                  <a:pt x="263" y="348"/>
                </a:lnTo>
                <a:lnTo>
                  <a:pt x="262" y="344"/>
                </a:lnTo>
                <a:lnTo>
                  <a:pt x="260" y="338"/>
                </a:lnTo>
                <a:lnTo>
                  <a:pt x="260" y="314"/>
                </a:lnTo>
                <a:lnTo>
                  <a:pt x="263" y="314"/>
                </a:lnTo>
                <a:close/>
                <a:moveTo>
                  <a:pt x="228" y="4"/>
                </a:moveTo>
                <a:lnTo>
                  <a:pt x="228" y="28"/>
                </a:lnTo>
                <a:lnTo>
                  <a:pt x="228" y="28"/>
                </a:lnTo>
                <a:lnTo>
                  <a:pt x="225" y="30"/>
                </a:lnTo>
                <a:lnTo>
                  <a:pt x="222" y="32"/>
                </a:lnTo>
                <a:lnTo>
                  <a:pt x="221" y="35"/>
                </a:lnTo>
                <a:lnTo>
                  <a:pt x="220" y="39"/>
                </a:lnTo>
                <a:lnTo>
                  <a:pt x="220" y="39"/>
                </a:lnTo>
                <a:lnTo>
                  <a:pt x="221" y="43"/>
                </a:lnTo>
                <a:lnTo>
                  <a:pt x="222" y="46"/>
                </a:lnTo>
                <a:lnTo>
                  <a:pt x="225" y="49"/>
                </a:lnTo>
                <a:lnTo>
                  <a:pt x="228" y="50"/>
                </a:lnTo>
                <a:lnTo>
                  <a:pt x="228" y="59"/>
                </a:lnTo>
                <a:lnTo>
                  <a:pt x="179" y="59"/>
                </a:lnTo>
                <a:lnTo>
                  <a:pt x="179" y="0"/>
                </a:lnTo>
                <a:lnTo>
                  <a:pt x="179" y="0"/>
                </a:lnTo>
                <a:lnTo>
                  <a:pt x="203" y="1"/>
                </a:lnTo>
                <a:lnTo>
                  <a:pt x="228" y="4"/>
                </a:lnTo>
                <a:lnTo>
                  <a:pt x="228" y="4"/>
                </a:lnTo>
                <a:close/>
                <a:moveTo>
                  <a:pt x="228" y="68"/>
                </a:moveTo>
                <a:lnTo>
                  <a:pt x="228" y="96"/>
                </a:lnTo>
                <a:lnTo>
                  <a:pt x="183" y="96"/>
                </a:lnTo>
                <a:lnTo>
                  <a:pt x="183" y="162"/>
                </a:lnTo>
                <a:lnTo>
                  <a:pt x="228" y="162"/>
                </a:lnTo>
                <a:lnTo>
                  <a:pt x="228" y="200"/>
                </a:lnTo>
                <a:lnTo>
                  <a:pt x="179" y="200"/>
                </a:lnTo>
                <a:lnTo>
                  <a:pt x="179" y="68"/>
                </a:lnTo>
                <a:lnTo>
                  <a:pt x="228" y="68"/>
                </a:lnTo>
                <a:lnTo>
                  <a:pt x="228" y="68"/>
                </a:lnTo>
                <a:close/>
                <a:moveTo>
                  <a:pt x="228" y="216"/>
                </a:moveTo>
                <a:lnTo>
                  <a:pt x="228" y="227"/>
                </a:lnTo>
                <a:lnTo>
                  <a:pt x="179" y="227"/>
                </a:lnTo>
                <a:lnTo>
                  <a:pt x="179" y="216"/>
                </a:lnTo>
                <a:lnTo>
                  <a:pt x="228" y="216"/>
                </a:lnTo>
                <a:lnTo>
                  <a:pt x="228" y="216"/>
                </a:lnTo>
                <a:close/>
                <a:moveTo>
                  <a:pt x="228" y="242"/>
                </a:moveTo>
                <a:lnTo>
                  <a:pt x="228" y="253"/>
                </a:lnTo>
                <a:lnTo>
                  <a:pt x="179" y="253"/>
                </a:lnTo>
                <a:lnTo>
                  <a:pt x="179" y="242"/>
                </a:lnTo>
                <a:lnTo>
                  <a:pt x="228" y="242"/>
                </a:lnTo>
                <a:lnTo>
                  <a:pt x="228" y="242"/>
                </a:lnTo>
                <a:close/>
                <a:moveTo>
                  <a:pt x="228" y="269"/>
                </a:moveTo>
                <a:lnTo>
                  <a:pt x="228" y="299"/>
                </a:lnTo>
                <a:lnTo>
                  <a:pt x="179" y="299"/>
                </a:lnTo>
                <a:lnTo>
                  <a:pt x="179" y="269"/>
                </a:lnTo>
                <a:lnTo>
                  <a:pt x="228" y="269"/>
                </a:lnTo>
                <a:close/>
                <a:moveTo>
                  <a:pt x="126" y="50"/>
                </a:moveTo>
                <a:lnTo>
                  <a:pt x="126" y="50"/>
                </a:lnTo>
                <a:lnTo>
                  <a:pt x="129" y="49"/>
                </a:lnTo>
                <a:lnTo>
                  <a:pt x="132" y="46"/>
                </a:lnTo>
                <a:lnTo>
                  <a:pt x="133" y="43"/>
                </a:lnTo>
                <a:lnTo>
                  <a:pt x="134" y="39"/>
                </a:lnTo>
                <a:lnTo>
                  <a:pt x="134" y="39"/>
                </a:lnTo>
                <a:lnTo>
                  <a:pt x="133" y="35"/>
                </a:lnTo>
                <a:lnTo>
                  <a:pt x="132" y="32"/>
                </a:lnTo>
                <a:lnTo>
                  <a:pt x="129" y="30"/>
                </a:lnTo>
                <a:lnTo>
                  <a:pt x="126" y="28"/>
                </a:lnTo>
                <a:lnTo>
                  <a:pt x="126" y="4"/>
                </a:lnTo>
                <a:lnTo>
                  <a:pt x="126" y="4"/>
                </a:lnTo>
                <a:lnTo>
                  <a:pt x="150" y="1"/>
                </a:lnTo>
                <a:lnTo>
                  <a:pt x="176" y="0"/>
                </a:lnTo>
                <a:lnTo>
                  <a:pt x="179" y="0"/>
                </a:lnTo>
                <a:lnTo>
                  <a:pt x="179" y="59"/>
                </a:lnTo>
                <a:lnTo>
                  <a:pt x="126" y="59"/>
                </a:lnTo>
                <a:lnTo>
                  <a:pt x="126" y="50"/>
                </a:lnTo>
                <a:lnTo>
                  <a:pt x="126" y="50"/>
                </a:lnTo>
                <a:close/>
                <a:moveTo>
                  <a:pt x="179" y="68"/>
                </a:moveTo>
                <a:lnTo>
                  <a:pt x="179" y="200"/>
                </a:lnTo>
                <a:lnTo>
                  <a:pt x="127" y="200"/>
                </a:lnTo>
                <a:lnTo>
                  <a:pt x="127" y="216"/>
                </a:lnTo>
                <a:lnTo>
                  <a:pt x="179" y="216"/>
                </a:lnTo>
                <a:lnTo>
                  <a:pt x="179" y="227"/>
                </a:lnTo>
                <a:lnTo>
                  <a:pt x="127" y="227"/>
                </a:lnTo>
                <a:lnTo>
                  <a:pt x="127" y="242"/>
                </a:lnTo>
                <a:lnTo>
                  <a:pt x="179" y="242"/>
                </a:lnTo>
                <a:lnTo>
                  <a:pt x="179" y="253"/>
                </a:lnTo>
                <a:lnTo>
                  <a:pt x="127" y="253"/>
                </a:lnTo>
                <a:lnTo>
                  <a:pt x="127" y="269"/>
                </a:lnTo>
                <a:lnTo>
                  <a:pt x="179" y="269"/>
                </a:lnTo>
                <a:lnTo>
                  <a:pt x="179" y="299"/>
                </a:lnTo>
                <a:lnTo>
                  <a:pt x="126" y="299"/>
                </a:lnTo>
                <a:lnTo>
                  <a:pt x="126" y="162"/>
                </a:lnTo>
                <a:lnTo>
                  <a:pt x="171" y="162"/>
                </a:lnTo>
                <a:lnTo>
                  <a:pt x="171" y="96"/>
                </a:lnTo>
                <a:lnTo>
                  <a:pt x="126" y="96"/>
                </a:lnTo>
                <a:lnTo>
                  <a:pt x="126" y="68"/>
                </a:lnTo>
                <a:lnTo>
                  <a:pt x="179" y="68"/>
                </a:lnTo>
                <a:close/>
                <a:moveTo>
                  <a:pt x="123" y="28"/>
                </a:moveTo>
                <a:lnTo>
                  <a:pt x="123" y="28"/>
                </a:lnTo>
                <a:lnTo>
                  <a:pt x="118" y="28"/>
                </a:lnTo>
                <a:lnTo>
                  <a:pt x="115" y="31"/>
                </a:lnTo>
                <a:lnTo>
                  <a:pt x="113" y="35"/>
                </a:lnTo>
                <a:lnTo>
                  <a:pt x="111" y="39"/>
                </a:lnTo>
                <a:lnTo>
                  <a:pt x="111" y="39"/>
                </a:lnTo>
                <a:lnTo>
                  <a:pt x="113" y="43"/>
                </a:lnTo>
                <a:lnTo>
                  <a:pt x="115" y="47"/>
                </a:lnTo>
                <a:lnTo>
                  <a:pt x="118" y="50"/>
                </a:lnTo>
                <a:lnTo>
                  <a:pt x="123" y="50"/>
                </a:lnTo>
                <a:lnTo>
                  <a:pt x="123" y="50"/>
                </a:lnTo>
                <a:lnTo>
                  <a:pt x="126" y="50"/>
                </a:lnTo>
                <a:lnTo>
                  <a:pt x="126" y="59"/>
                </a:lnTo>
                <a:lnTo>
                  <a:pt x="90" y="59"/>
                </a:lnTo>
                <a:lnTo>
                  <a:pt x="90" y="50"/>
                </a:lnTo>
                <a:lnTo>
                  <a:pt x="90" y="50"/>
                </a:lnTo>
                <a:lnTo>
                  <a:pt x="95" y="50"/>
                </a:lnTo>
                <a:lnTo>
                  <a:pt x="98" y="47"/>
                </a:lnTo>
                <a:lnTo>
                  <a:pt x="100" y="43"/>
                </a:lnTo>
                <a:lnTo>
                  <a:pt x="102" y="39"/>
                </a:lnTo>
                <a:lnTo>
                  <a:pt x="102" y="39"/>
                </a:lnTo>
                <a:lnTo>
                  <a:pt x="100" y="35"/>
                </a:lnTo>
                <a:lnTo>
                  <a:pt x="98" y="31"/>
                </a:lnTo>
                <a:lnTo>
                  <a:pt x="95" y="28"/>
                </a:lnTo>
                <a:lnTo>
                  <a:pt x="90" y="28"/>
                </a:lnTo>
                <a:lnTo>
                  <a:pt x="90" y="12"/>
                </a:lnTo>
                <a:lnTo>
                  <a:pt x="90" y="12"/>
                </a:lnTo>
                <a:lnTo>
                  <a:pt x="107" y="8"/>
                </a:lnTo>
                <a:lnTo>
                  <a:pt x="126" y="4"/>
                </a:lnTo>
                <a:lnTo>
                  <a:pt x="126" y="28"/>
                </a:lnTo>
                <a:lnTo>
                  <a:pt x="126" y="28"/>
                </a:lnTo>
                <a:lnTo>
                  <a:pt x="123" y="28"/>
                </a:lnTo>
                <a:lnTo>
                  <a:pt x="123" y="28"/>
                </a:lnTo>
                <a:close/>
                <a:moveTo>
                  <a:pt x="126" y="68"/>
                </a:moveTo>
                <a:lnTo>
                  <a:pt x="126" y="96"/>
                </a:lnTo>
                <a:lnTo>
                  <a:pt x="90" y="96"/>
                </a:lnTo>
                <a:lnTo>
                  <a:pt x="90" y="68"/>
                </a:lnTo>
                <a:lnTo>
                  <a:pt x="126" y="68"/>
                </a:lnTo>
                <a:lnTo>
                  <a:pt x="126" y="68"/>
                </a:lnTo>
                <a:close/>
                <a:moveTo>
                  <a:pt x="126" y="162"/>
                </a:moveTo>
                <a:lnTo>
                  <a:pt x="126" y="299"/>
                </a:lnTo>
                <a:lnTo>
                  <a:pt x="90" y="299"/>
                </a:lnTo>
                <a:lnTo>
                  <a:pt x="90" y="256"/>
                </a:lnTo>
                <a:lnTo>
                  <a:pt x="90" y="256"/>
                </a:lnTo>
                <a:lnTo>
                  <a:pt x="92" y="250"/>
                </a:lnTo>
                <a:lnTo>
                  <a:pt x="94" y="244"/>
                </a:lnTo>
                <a:lnTo>
                  <a:pt x="94" y="244"/>
                </a:lnTo>
                <a:lnTo>
                  <a:pt x="92" y="237"/>
                </a:lnTo>
                <a:lnTo>
                  <a:pt x="90" y="231"/>
                </a:lnTo>
                <a:lnTo>
                  <a:pt x="90" y="162"/>
                </a:lnTo>
                <a:lnTo>
                  <a:pt x="126" y="162"/>
                </a:lnTo>
                <a:lnTo>
                  <a:pt x="126" y="162"/>
                </a:lnTo>
                <a:close/>
                <a:moveTo>
                  <a:pt x="90" y="348"/>
                </a:moveTo>
                <a:lnTo>
                  <a:pt x="90" y="314"/>
                </a:lnTo>
                <a:lnTo>
                  <a:pt x="94" y="314"/>
                </a:lnTo>
                <a:lnTo>
                  <a:pt x="94" y="338"/>
                </a:lnTo>
                <a:lnTo>
                  <a:pt x="94" y="338"/>
                </a:lnTo>
                <a:lnTo>
                  <a:pt x="92" y="344"/>
                </a:lnTo>
                <a:lnTo>
                  <a:pt x="90" y="348"/>
                </a:lnTo>
                <a:lnTo>
                  <a:pt x="90" y="348"/>
                </a:lnTo>
                <a:close/>
                <a:moveTo>
                  <a:pt x="90" y="12"/>
                </a:moveTo>
                <a:lnTo>
                  <a:pt x="90" y="28"/>
                </a:lnTo>
                <a:lnTo>
                  <a:pt x="90" y="28"/>
                </a:lnTo>
                <a:lnTo>
                  <a:pt x="85" y="28"/>
                </a:lnTo>
                <a:lnTo>
                  <a:pt x="83" y="31"/>
                </a:lnTo>
                <a:lnTo>
                  <a:pt x="80" y="35"/>
                </a:lnTo>
                <a:lnTo>
                  <a:pt x="79" y="39"/>
                </a:lnTo>
                <a:lnTo>
                  <a:pt x="79" y="39"/>
                </a:lnTo>
                <a:lnTo>
                  <a:pt x="80" y="43"/>
                </a:lnTo>
                <a:lnTo>
                  <a:pt x="83" y="47"/>
                </a:lnTo>
                <a:lnTo>
                  <a:pt x="85" y="50"/>
                </a:lnTo>
                <a:lnTo>
                  <a:pt x="90" y="50"/>
                </a:lnTo>
                <a:lnTo>
                  <a:pt x="90" y="59"/>
                </a:lnTo>
                <a:lnTo>
                  <a:pt x="71" y="59"/>
                </a:lnTo>
                <a:lnTo>
                  <a:pt x="71" y="20"/>
                </a:lnTo>
                <a:lnTo>
                  <a:pt x="71" y="20"/>
                </a:lnTo>
                <a:lnTo>
                  <a:pt x="90" y="12"/>
                </a:lnTo>
                <a:lnTo>
                  <a:pt x="90" y="12"/>
                </a:lnTo>
                <a:close/>
                <a:moveTo>
                  <a:pt x="90" y="68"/>
                </a:moveTo>
                <a:lnTo>
                  <a:pt x="90" y="96"/>
                </a:lnTo>
                <a:lnTo>
                  <a:pt x="81" y="96"/>
                </a:lnTo>
                <a:lnTo>
                  <a:pt x="81" y="162"/>
                </a:lnTo>
                <a:lnTo>
                  <a:pt x="90" y="162"/>
                </a:lnTo>
                <a:lnTo>
                  <a:pt x="90" y="231"/>
                </a:lnTo>
                <a:lnTo>
                  <a:pt x="90" y="231"/>
                </a:lnTo>
                <a:lnTo>
                  <a:pt x="87" y="227"/>
                </a:lnTo>
                <a:lnTo>
                  <a:pt x="81" y="223"/>
                </a:lnTo>
                <a:lnTo>
                  <a:pt x="76" y="221"/>
                </a:lnTo>
                <a:lnTo>
                  <a:pt x="71" y="221"/>
                </a:lnTo>
                <a:lnTo>
                  <a:pt x="71" y="68"/>
                </a:lnTo>
                <a:lnTo>
                  <a:pt x="90" y="68"/>
                </a:lnTo>
                <a:lnTo>
                  <a:pt x="90" y="68"/>
                </a:lnTo>
                <a:close/>
                <a:moveTo>
                  <a:pt x="90" y="256"/>
                </a:moveTo>
                <a:lnTo>
                  <a:pt x="90" y="299"/>
                </a:lnTo>
                <a:lnTo>
                  <a:pt x="71" y="299"/>
                </a:lnTo>
                <a:lnTo>
                  <a:pt x="71" y="267"/>
                </a:lnTo>
                <a:lnTo>
                  <a:pt x="71" y="267"/>
                </a:lnTo>
                <a:lnTo>
                  <a:pt x="76" y="267"/>
                </a:lnTo>
                <a:lnTo>
                  <a:pt x="81" y="264"/>
                </a:lnTo>
                <a:lnTo>
                  <a:pt x="87" y="260"/>
                </a:lnTo>
                <a:lnTo>
                  <a:pt x="90" y="256"/>
                </a:lnTo>
                <a:lnTo>
                  <a:pt x="90" y="256"/>
                </a:lnTo>
                <a:close/>
                <a:moveTo>
                  <a:pt x="90" y="314"/>
                </a:moveTo>
                <a:lnTo>
                  <a:pt x="90" y="348"/>
                </a:lnTo>
                <a:lnTo>
                  <a:pt x="90" y="348"/>
                </a:lnTo>
                <a:lnTo>
                  <a:pt x="87" y="352"/>
                </a:lnTo>
                <a:lnTo>
                  <a:pt x="84" y="353"/>
                </a:lnTo>
                <a:lnTo>
                  <a:pt x="80" y="356"/>
                </a:lnTo>
                <a:lnTo>
                  <a:pt x="75" y="356"/>
                </a:lnTo>
                <a:lnTo>
                  <a:pt x="71" y="356"/>
                </a:lnTo>
                <a:lnTo>
                  <a:pt x="71" y="314"/>
                </a:lnTo>
                <a:lnTo>
                  <a:pt x="90" y="314"/>
                </a:lnTo>
                <a:close/>
                <a:moveTo>
                  <a:pt x="71" y="20"/>
                </a:moveTo>
                <a:lnTo>
                  <a:pt x="71" y="59"/>
                </a:lnTo>
                <a:lnTo>
                  <a:pt x="37" y="59"/>
                </a:lnTo>
                <a:lnTo>
                  <a:pt x="37" y="59"/>
                </a:lnTo>
                <a:lnTo>
                  <a:pt x="37" y="54"/>
                </a:lnTo>
                <a:lnTo>
                  <a:pt x="38" y="49"/>
                </a:lnTo>
                <a:lnTo>
                  <a:pt x="41" y="43"/>
                </a:lnTo>
                <a:lnTo>
                  <a:pt x="45" y="38"/>
                </a:lnTo>
                <a:lnTo>
                  <a:pt x="56" y="30"/>
                </a:lnTo>
                <a:lnTo>
                  <a:pt x="71" y="20"/>
                </a:lnTo>
                <a:lnTo>
                  <a:pt x="71" y="20"/>
                </a:lnTo>
                <a:close/>
                <a:moveTo>
                  <a:pt x="71" y="68"/>
                </a:moveTo>
                <a:lnTo>
                  <a:pt x="71" y="221"/>
                </a:lnTo>
                <a:lnTo>
                  <a:pt x="71" y="221"/>
                </a:lnTo>
                <a:lnTo>
                  <a:pt x="71" y="221"/>
                </a:lnTo>
                <a:lnTo>
                  <a:pt x="65" y="221"/>
                </a:lnTo>
                <a:lnTo>
                  <a:pt x="61" y="222"/>
                </a:lnTo>
                <a:lnTo>
                  <a:pt x="57" y="225"/>
                </a:lnTo>
                <a:lnTo>
                  <a:pt x="54" y="227"/>
                </a:lnTo>
                <a:lnTo>
                  <a:pt x="50" y="230"/>
                </a:lnTo>
                <a:lnTo>
                  <a:pt x="49" y="234"/>
                </a:lnTo>
                <a:lnTo>
                  <a:pt x="48" y="239"/>
                </a:lnTo>
                <a:lnTo>
                  <a:pt x="48" y="244"/>
                </a:lnTo>
                <a:lnTo>
                  <a:pt x="48" y="244"/>
                </a:lnTo>
                <a:lnTo>
                  <a:pt x="48" y="248"/>
                </a:lnTo>
                <a:lnTo>
                  <a:pt x="49" y="253"/>
                </a:lnTo>
                <a:lnTo>
                  <a:pt x="50" y="257"/>
                </a:lnTo>
                <a:lnTo>
                  <a:pt x="54" y="260"/>
                </a:lnTo>
                <a:lnTo>
                  <a:pt x="57" y="262"/>
                </a:lnTo>
                <a:lnTo>
                  <a:pt x="61" y="265"/>
                </a:lnTo>
                <a:lnTo>
                  <a:pt x="65" y="267"/>
                </a:lnTo>
                <a:lnTo>
                  <a:pt x="71" y="267"/>
                </a:lnTo>
                <a:lnTo>
                  <a:pt x="71" y="267"/>
                </a:lnTo>
                <a:lnTo>
                  <a:pt x="71" y="299"/>
                </a:lnTo>
                <a:lnTo>
                  <a:pt x="16" y="299"/>
                </a:lnTo>
                <a:lnTo>
                  <a:pt x="16" y="210"/>
                </a:lnTo>
                <a:lnTo>
                  <a:pt x="16" y="210"/>
                </a:lnTo>
                <a:lnTo>
                  <a:pt x="20" y="206"/>
                </a:lnTo>
                <a:lnTo>
                  <a:pt x="25" y="202"/>
                </a:lnTo>
                <a:lnTo>
                  <a:pt x="30" y="199"/>
                </a:lnTo>
                <a:lnTo>
                  <a:pt x="37" y="199"/>
                </a:lnTo>
                <a:lnTo>
                  <a:pt x="37" y="68"/>
                </a:lnTo>
                <a:lnTo>
                  <a:pt x="71" y="68"/>
                </a:lnTo>
                <a:lnTo>
                  <a:pt x="71" y="68"/>
                </a:lnTo>
                <a:close/>
                <a:moveTo>
                  <a:pt x="71" y="314"/>
                </a:moveTo>
                <a:lnTo>
                  <a:pt x="71" y="356"/>
                </a:lnTo>
                <a:lnTo>
                  <a:pt x="65" y="356"/>
                </a:lnTo>
                <a:lnTo>
                  <a:pt x="65" y="356"/>
                </a:lnTo>
                <a:lnTo>
                  <a:pt x="58" y="355"/>
                </a:lnTo>
                <a:lnTo>
                  <a:pt x="53" y="350"/>
                </a:lnTo>
                <a:lnTo>
                  <a:pt x="49" y="345"/>
                </a:lnTo>
                <a:lnTo>
                  <a:pt x="48" y="338"/>
                </a:lnTo>
                <a:lnTo>
                  <a:pt x="48" y="314"/>
                </a:lnTo>
                <a:lnTo>
                  <a:pt x="71" y="314"/>
                </a:lnTo>
                <a:lnTo>
                  <a:pt x="71" y="314"/>
                </a:lnTo>
                <a:close/>
                <a:moveTo>
                  <a:pt x="16" y="154"/>
                </a:moveTo>
                <a:lnTo>
                  <a:pt x="16" y="154"/>
                </a:lnTo>
                <a:lnTo>
                  <a:pt x="19" y="153"/>
                </a:lnTo>
                <a:lnTo>
                  <a:pt x="20" y="150"/>
                </a:lnTo>
                <a:lnTo>
                  <a:pt x="20" y="103"/>
                </a:lnTo>
                <a:lnTo>
                  <a:pt x="20" y="103"/>
                </a:lnTo>
                <a:lnTo>
                  <a:pt x="19" y="99"/>
                </a:lnTo>
                <a:lnTo>
                  <a:pt x="16" y="96"/>
                </a:lnTo>
                <a:lnTo>
                  <a:pt x="16" y="154"/>
                </a:lnTo>
                <a:close/>
                <a:moveTo>
                  <a:pt x="16" y="96"/>
                </a:moveTo>
                <a:lnTo>
                  <a:pt x="16" y="154"/>
                </a:lnTo>
                <a:lnTo>
                  <a:pt x="16" y="154"/>
                </a:lnTo>
                <a:lnTo>
                  <a:pt x="15" y="154"/>
                </a:lnTo>
                <a:lnTo>
                  <a:pt x="6" y="150"/>
                </a:lnTo>
                <a:lnTo>
                  <a:pt x="6" y="150"/>
                </a:lnTo>
                <a:lnTo>
                  <a:pt x="4" y="149"/>
                </a:lnTo>
                <a:lnTo>
                  <a:pt x="2" y="147"/>
                </a:lnTo>
                <a:lnTo>
                  <a:pt x="0" y="142"/>
                </a:lnTo>
                <a:lnTo>
                  <a:pt x="0" y="95"/>
                </a:lnTo>
                <a:lnTo>
                  <a:pt x="0" y="95"/>
                </a:lnTo>
                <a:lnTo>
                  <a:pt x="0" y="93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15" y="95"/>
                </a:lnTo>
                <a:lnTo>
                  <a:pt x="15" y="95"/>
                </a:lnTo>
                <a:lnTo>
                  <a:pt x="16" y="96"/>
                </a:lnTo>
                <a:lnTo>
                  <a:pt x="16" y="96"/>
                </a:lnTo>
                <a:close/>
                <a:moveTo>
                  <a:pt x="16" y="210"/>
                </a:moveTo>
                <a:lnTo>
                  <a:pt x="16" y="299"/>
                </a:lnTo>
                <a:lnTo>
                  <a:pt x="12" y="299"/>
                </a:lnTo>
                <a:lnTo>
                  <a:pt x="12" y="222"/>
                </a:lnTo>
                <a:lnTo>
                  <a:pt x="12" y="222"/>
                </a:lnTo>
                <a:lnTo>
                  <a:pt x="14" y="215"/>
                </a:lnTo>
                <a:lnTo>
                  <a:pt x="16" y="210"/>
                </a:lnTo>
                <a:lnTo>
                  <a:pt x="16" y="21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3" name="Freeform 172"/>
          <p:cNvSpPr>
            <a:spLocks noEditPoints="1"/>
          </p:cNvSpPr>
          <p:nvPr/>
        </p:nvSpPr>
        <p:spPr bwMode="auto">
          <a:xfrm>
            <a:off x="2093386" y="2253262"/>
            <a:ext cx="350715" cy="267196"/>
          </a:xfrm>
          <a:custGeom>
            <a:avLst/>
            <a:gdLst>
              <a:gd name="T0" fmla="*/ 396 w 399"/>
              <a:gd name="T1" fmla="*/ 285 h 304"/>
              <a:gd name="T2" fmla="*/ 390 w 399"/>
              <a:gd name="T3" fmla="*/ 10 h 304"/>
              <a:gd name="T4" fmla="*/ 349 w 399"/>
              <a:gd name="T5" fmla="*/ 22 h 304"/>
              <a:gd name="T6" fmla="*/ 376 w 399"/>
              <a:gd name="T7" fmla="*/ 48 h 304"/>
              <a:gd name="T8" fmla="*/ 360 w 399"/>
              <a:gd name="T9" fmla="*/ 281 h 304"/>
              <a:gd name="T10" fmla="*/ 304 w 399"/>
              <a:gd name="T11" fmla="*/ 256 h 304"/>
              <a:gd name="T12" fmla="*/ 345 w 399"/>
              <a:gd name="T13" fmla="*/ 42 h 304"/>
              <a:gd name="T14" fmla="*/ 357 w 399"/>
              <a:gd name="T15" fmla="*/ 251 h 304"/>
              <a:gd name="T16" fmla="*/ 254 w 399"/>
              <a:gd name="T17" fmla="*/ 22 h 304"/>
              <a:gd name="T18" fmla="*/ 254 w 399"/>
              <a:gd name="T19" fmla="*/ 304 h 304"/>
              <a:gd name="T20" fmla="*/ 254 w 399"/>
              <a:gd name="T21" fmla="*/ 264 h 304"/>
              <a:gd name="T22" fmla="*/ 277 w 399"/>
              <a:gd name="T23" fmla="*/ 167 h 304"/>
              <a:gd name="T24" fmla="*/ 274 w 399"/>
              <a:gd name="T25" fmla="*/ 133 h 304"/>
              <a:gd name="T26" fmla="*/ 273 w 399"/>
              <a:gd name="T27" fmla="*/ 109 h 304"/>
              <a:gd name="T28" fmla="*/ 254 w 399"/>
              <a:gd name="T29" fmla="*/ 41 h 304"/>
              <a:gd name="T30" fmla="*/ 260 w 399"/>
              <a:gd name="T31" fmla="*/ 171 h 304"/>
              <a:gd name="T32" fmla="*/ 254 w 399"/>
              <a:gd name="T33" fmla="*/ 137 h 304"/>
              <a:gd name="T34" fmla="*/ 257 w 399"/>
              <a:gd name="T35" fmla="*/ 103 h 304"/>
              <a:gd name="T36" fmla="*/ 200 w 399"/>
              <a:gd name="T37" fmla="*/ 0 h 304"/>
              <a:gd name="T38" fmla="*/ 200 w 399"/>
              <a:gd name="T39" fmla="*/ 282 h 304"/>
              <a:gd name="T40" fmla="*/ 241 w 399"/>
              <a:gd name="T41" fmla="*/ 93 h 304"/>
              <a:gd name="T42" fmla="*/ 226 w 399"/>
              <a:gd name="T43" fmla="*/ 121 h 304"/>
              <a:gd name="T44" fmla="*/ 230 w 399"/>
              <a:gd name="T45" fmla="*/ 144 h 304"/>
              <a:gd name="T46" fmla="*/ 232 w 399"/>
              <a:gd name="T47" fmla="*/ 178 h 304"/>
              <a:gd name="T48" fmla="*/ 200 w 399"/>
              <a:gd name="T49" fmla="*/ 186 h 304"/>
              <a:gd name="T50" fmla="*/ 254 w 399"/>
              <a:gd name="T51" fmla="*/ 41 h 304"/>
              <a:gd name="T52" fmla="*/ 242 w 399"/>
              <a:gd name="T53" fmla="*/ 103 h 304"/>
              <a:gd name="T54" fmla="*/ 251 w 399"/>
              <a:gd name="T55" fmla="*/ 128 h 304"/>
              <a:gd name="T56" fmla="*/ 251 w 399"/>
              <a:gd name="T57" fmla="*/ 136 h 304"/>
              <a:gd name="T58" fmla="*/ 246 w 399"/>
              <a:gd name="T59" fmla="*/ 170 h 304"/>
              <a:gd name="T60" fmla="*/ 135 w 399"/>
              <a:gd name="T61" fmla="*/ 22 h 304"/>
              <a:gd name="T62" fmla="*/ 135 w 399"/>
              <a:gd name="T63" fmla="*/ 304 h 304"/>
              <a:gd name="T64" fmla="*/ 173 w 399"/>
              <a:gd name="T65" fmla="*/ 178 h 304"/>
              <a:gd name="T66" fmla="*/ 139 w 399"/>
              <a:gd name="T67" fmla="*/ 213 h 304"/>
              <a:gd name="T68" fmla="*/ 162 w 399"/>
              <a:gd name="T69" fmla="*/ 183 h 304"/>
              <a:gd name="T70" fmla="*/ 148 w 399"/>
              <a:gd name="T71" fmla="*/ 153 h 304"/>
              <a:gd name="T72" fmla="*/ 136 w 399"/>
              <a:gd name="T73" fmla="*/ 126 h 304"/>
              <a:gd name="T74" fmla="*/ 143 w 399"/>
              <a:gd name="T75" fmla="*/ 136 h 304"/>
              <a:gd name="T76" fmla="*/ 150 w 399"/>
              <a:gd name="T77" fmla="*/ 122 h 304"/>
              <a:gd name="T78" fmla="*/ 200 w 399"/>
              <a:gd name="T79" fmla="*/ 41 h 304"/>
              <a:gd name="T80" fmla="*/ 147 w 399"/>
              <a:gd name="T81" fmla="*/ 193 h 304"/>
              <a:gd name="T82" fmla="*/ 139 w 399"/>
              <a:gd name="T83" fmla="*/ 164 h 304"/>
              <a:gd name="T84" fmla="*/ 25 w 399"/>
              <a:gd name="T85" fmla="*/ 2 h 304"/>
              <a:gd name="T86" fmla="*/ 0 w 399"/>
              <a:gd name="T87" fmla="*/ 273 h 304"/>
              <a:gd name="T88" fmla="*/ 25 w 399"/>
              <a:gd name="T89" fmla="*/ 304 h 304"/>
              <a:gd name="T90" fmla="*/ 40 w 399"/>
              <a:gd name="T91" fmla="*/ 281 h 304"/>
              <a:gd name="T92" fmla="*/ 24 w 399"/>
              <a:gd name="T93" fmla="*/ 48 h 304"/>
              <a:gd name="T94" fmla="*/ 50 w 399"/>
              <a:gd name="T95" fmla="*/ 22 h 304"/>
              <a:gd name="T96" fmla="*/ 124 w 399"/>
              <a:gd name="T97" fmla="*/ 125 h 304"/>
              <a:gd name="T98" fmla="*/ 106 w 399"/>
              <a:gd name="T99" fmla="*/ 175 h 304"/>
              <a:gd name="T100" fmla="*/ 117 w 399"/>
              <a:gd name="T101" fmla="*/ 209 h 304"/>
              <a:gd name="T102" fmla="*/ 54 w 399"/>
              <a:gd name="T103" fmla="*/ 262 h 304"/>
              <a:gd name="T104" fmla="*/ 43 w 399"/>
              <a:gd name="T105" fmla="*/ 53 h 304"/>
              <a:gd name="T106" fmla="*/ 135 w 399"/>
              <a:gd name="T107" fmla="*/ 156 h 304"/>
              <a:gd name="T108" fmla="*/ 131 w 399"/>
              <a:gd name="T109" fmla="*/ 176 h 304"/>
              <a:gd name="T110" fmla="*/ 128 w 399"/>
              <a:gd name="T111" fmla="*/ 199 h 304"/>
              <a:gd name="T112" fmla="*/ 127 w 399"/>
              <a:gd name="T113" fmla="*/ 137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9" h="304">
                <a:moveTo>
                  <a:pt x="368" y="304"/>
                </a:moveTo>
                <a:lnTo>
                  <a:pt x="368" y="304"/>
                </a:lnTo>
                <a:lnTo>
                  <a:pt x="373" y="304"/>
                </a:lnTo>
                <a:lnTo>
                  <a:pt x="380" y="302"/>
                </a:lnTo>
                <a:lnTo>
                  <a:pt x="385" y="298"/>
                </a:lnTo>
                <a:lnTo>
                  <a:pt x="390" y="294"/>
                </a:lnTo>
                <a:lnTo>
                  <a:pt x="394" y="290"/>
                </a:lnTo>
                <a:lnTo>
                  <a:pt x="396" y="285"/>
                </a:lnTo>
                <a:lnTo>
                  <a:pt x="399" y="279"/>
                </a:lnTo>
                <a:lnTo>
                  <a:pt x="399" y="273"/>
                </a:lnTo>
                <a:lnTo>
                  <a:pt x="399" y="33"/>
                </a:lnTo>
                <a:lnTo>
                  <a:pt x="399" y="33"/>
                </a:lnTo>
                <a:lnTo>
                  <a:pt x="399" y="26"/>
                </a:lnTo>
                <a:lnTo>
                  <a:pt x="396" y="21"/>
                </a:lnTo>
                <a:lnTo>
                  <a:pt x="394" y="15"/>
                </a:lnTo>
                <a:lnTo>
                  <a:pt x="390" y="10"/>
                </a:lnTo>
                <a:lnTo>
                  <a:pt x="385" y="6"/>
                </a:lnTo>
                <a:lnTo>
                  <a:pt x="380" y="3"/>
                </a:lnTo>
                <a:lnTo>
                  <a:pt x="373" y="2"/>
                </a:lnTo>
                <a:lnTo>
                  <a:pt x="368" y="0"/>
                </a:lnTo>
                <a:lnTo>
                  <a:pt x="304" y="0"/>
                </a:lnTo>
                <a:lnTo>
                  <a:pt x="304" y="22"/>
                </a:lnTo>
                <a:lnTo>
                  <a:pt x="349" y="22"/>
                </a:lnTo>
                <a:lnTo>
                  <a:pt x="349" y="22"/>
                </a:lnTo>
                <a:lnTo>
                  <a:pt x="354" y="22"/>
                </a:lnTo>
                <a:lnTo>
                  <a:pt x="360" y="25"/>
                </a:lnTo>
                <a:lnTo>
                  <a:pt x="364" y="26"/>
                </a:lnTo>
                <a:lnTo>
                  <a:pt x="368" y="30"/>
                </a:lnTo>
                <a:lnTo>
                  <a:pt x="371" y="34"/>
                </a:lnTo>
                <a:lnTo>
                  <a:pt x="373" y="38"/>
                </a:lnTo>
                <a:lnTo>
                  <a:pt x="375" y="42"/>
                </a:lnTo>
                <a:lnTo>
                  <a:pt x="376" y="48"/>
                </a:lnTo>
                <a:lnTo>
                  <a:pt x="376" y="256"/>
                </a:lnTo>
                <a:lnTo>
                  <a:pt x="376" y="256"/>
                </a:lnTo>
                <a:lnTo>
                  <a:pt x="375" y="262"/>
                </a:lnTo>
                <a:lnTo>
                  <a:pt x="373" y="267"/>
                </a:lnTo>
                <a:lnTo>
                  <a:pt x="371" y="271"/>
                </a:lnTo>
                <a:lnTo>
                  <a:pt x="368" y="275"/>
                </a:lnTo>
                <a:lnTo>
                  <a:pt x="364" y="278"/>
                </a:lnTo>
                <a:lnTo>
                  <a:pt x="360" y="281"/>
                </a:lnTo>
                <a:lnTo>
                  <a:pt x="354" y="282"/>
                </a:lnTo>
                <a:lnTo>
                  <a:pt x="349" y="282"/>
                </a:lnTo>
                <a:lnTo>
                  <a:pt x="304" y="282"/>
                </a:lnTo>
                <a:lnTo>
                  <a:pt x="304" y="304"/>
                </a:lnTo>
                <a:lnTo>
                  <a:pt x="368" y="304"/>
                </a:lnTo>
                <a:lnTo>
                  <a:pt x="368" y="304"/>
                </a:lnTo>
                <a:close/>
                <a:moveTo>
                  <a:pt x="304" y="264"/>
                </a:moveTo>
                <a:lnTo>
                  <a:pt x="304" y="256"/>
                </a:lnTo>
                <a:lnTo>
                  <a:pt x="337" y="256"/>
                </a:lnTo>
                <a:lnTo>
                  <a:pt x="337" y="243"/>
                </a:lnTo>
                <a:lnTo>
                  <a:pt x="304" y="243"/>
                </a:lnTo>
                <a:lnTo>
                  <a:pt x="304" y="41"/>
                </a:lnTo>
                <a:lnTo>
                  <a:pt x="337" y="41"/>
                </a:lnTo>
                <a:lnTo>
                  <a:pt x="337" y="41"/>
                </a:lnTo>
                <a:lnTo>
                  <a:pt x="341" y="41"/>
                </a:lnTo>
                <a:lnTo>
                  <a:pt x="345" y="42"/>
                </a:lnTo>
                <a:lnTo>
                  <a:pt x="352" y="46"/>
                </a:lnTo>
                <a:lnTo>
                  <a:pt x="357" y="53"/>
                </a:lnTo>
                <a:lnTo>
                  <a:pt x="357" y="57"/>
                </a:lnTo>
                <a:lnTo>
                  <a:pt x="358" y="61"/>
                </a:lnTo>
                <a:lnTo>
                  <a:pt x="358" y="243"/>
                </a:lnTo>
                <a:lnTo>
                  <a:pt x="358" y="243"/>
                </a:lnTo>
                <a:lnTo>
                  <a:pt x="357" y="247"/>
                </a:lnTo>
                <a:lnTo>
                  <a:pt x="357" y="251"/>
                </a:lnTo>
                <a:lnTo>
                  <a:pt x="352" y="258"/>
                </a:lnTo>
                <a:lnTo>
                  <a:pt x="345" y="262"/>
                </a:lnTo>
                <a:lnTo>
                  <a:pt x="341" y="263"/>
                </a:lnTo>
                <a:lnTo>
                  <a:pt x="337" y="264"/>
                </a:lnTo>
                <a:lnTo>
                  <a:pt x="304" y="264"/>
                </a:lnTo>
                <a:close/>
                <a:moveTo>
                  <a:pt x="304" y="0"/>
                </a:moveTo>
                <a:lnTo>
                  <a:pt x="254" y="0"/>
                </a:lnTo>
                <a:lnTo>
                  <a:pt x="254" y="22"/>
                </a:lnTo>
                <a:lnTo>
                  <a:pt x="304" y="22"/>
                </a:lnTo>
                <a:lnTo>
                  <a:pt x="304" y="0"/>
                </a:lnTo>
                <a:lnTo>
                  <a:pt x="304" y="0"/>
                </a:lnTo>
                <a:close/>
                <a:moveTo>
                  <a:pt x="254" y="304"/>
                </a:moveTo>
                <a:lnTo>
                  <a:pt x="304" y="304"/>
                </a:lnTo>
                <a:lnTo>
                  <a:pt x="304" y="282"/>
                </a:lnTo>
                <a:lnTo>
                  <a:pt x="254" y="282"/>
                </a:lnTo>
                <a:lnTo>
                  <a:pt x="254" y="304"/>
                </a:lnTo>
                <a:lnTo>
                  <a:pt x="254" y="304"/>
                </a:lnTo>
                <a:close/>
                <a:moveTo>
                  <a:pt x="304" y="41"/>
                </a:moveTo>
                <a:lnTo>
                  <a:pt x="304" y="243"/>
                </a:lnTo>
                <a:lnTo>
                  <a:pt x="270" y="243"/>
                </a:lnTo>
                <a:lnTo>
                  <a:pt x="270" y="256"/>
                </a:lnTo>
                <a:lnTo>
                  <a:pt x="304" y="256"/>
                </a:lnTo>
                <a:lnTo>
                  <a:pt x="304" y="264"/>
                </a:lnTo>
                <a:lnTo>
                  <a:pt x="254" y="264"/>
                </a:lnTo>
                <a:lnTo>
                  <a:pt x="254" y="183"/>
                </a:lnTo>
                <a:lnTo>
                  <a:pt x="254" y="183"/>
                </a:lnTo>
                <a:lnTo>
                  <a:pt x="257" y="183"/>
                </a:lnTo>
                <a:lnTo>
                  <a:pt x="257" y="183"/>
                </a:lnTo>
                <a:lnTo>
                  <a:pt x="265" y="179"/>
                </a:lnTo>
                <a:lnTo>
                  <a:pt x="272" y="174"/>
                </a:lnTo>
                <a:lnTo>
                  <a:pt x="272" y="174"/>
                </a:lnTo>
                <a:lnTo>
                  <a:pt x="277" y="167"/>
                </a:lnTo>
                <a:lnTo>
                  <a:pt x="281" y="159"/>
                </a:lnTo>
                <a:lnTo>
                  <a:pt x="281" y="159"/>
                </a:lnTo>
                <a:lnTo>
                  <a:pt x="281" y="151"/>
                </a:lnTo>
                <a:lnTo>
                  <a:pt x="281" y="151"/>
                </a:lnTo>
                <a:lnTo>
                  <a:pt x="281" y="143"/>
                </a:lnTo>
                <a:lnTo>
                  <a:pt x="281" y="143"/>
                </a:lnTo>
                <a:lnTo>
                  <a:pt x="278" y="137"/>
                </a:lnTo>
                <a:lnTo>
                  <a:pt x="274" y="133"/>
                </a:lnTo>
                <a:lnTo>
                  <a:pt x="274" y="133"/>
                </a:lnTo>
                <a:lnTo>
                  <a:pt x="269" y="130"/>
                </a:lnTo>
                <a:lnTo>
                  <a:pt x="262" y="129"/>
                </a:lnTo>
                <a:lnTo>
                  <a:pt x="262" y="129"/>
                </a:lnTo>
                <a:lnTo>
                  <a:pt x="268" y="122"/>
                </a:lnTo>
                <a:lnTo>
                  <a:pt x="272" y="116"/>
                </a:lnTo>
                <a:lnTo>
                  <a:pt x="272" y="116"/>
                </a:lnTo>
                <a:lnTo>
                  <a:pt x="273" y="109"/>
                </a:lnTo>
                <a:lnTo>
                  <a:pt x="273" y="102"/>
                </a:lnTo>
                <a:lnTo>
                  <a:pt x="273" y="102"/>
                </a:lnTo>
                <a:lnTo>
                  <a:pt x="270" y="97"/>
                </a:lnTo>
                <a:lnTo>
                  <a:pt x="264" y="93"/>
                </a:lnTo>
                <a:lnTo>
                  <a:pt x="264" y="93"/>
                </a:lnTo>
                <a:lnTo>
                  <a:pt x="260" y="90"/>
                </a:lnTo>
                <a:lnTo>
                  <a:pt x="254" y="90"/>
                </a:lnTo>
                <a:lnTo>
                  <a:pt x="254" y="41"/>
                </a:lnTo>
                <a:lnTo>
                  <a:pt x="304" y="41"/>
                </a:lnTo>
                <a:lnTo>
                  <a:pt x="304" y="41"/>
                </a:lnTo>
                <a:close/>
                <a:moveTo>
                  <a:pt x="254" y="175"/>
                </a:moveTo>
                <a:lnTo>
                  <a:pt x="254" y="175"/>
                </a:lnTo>
                <a:lnTo>
                  <a:pt x="254" y="175"/>
                </a:lnTo>
                <a:lnTo>
                  <a:pt x="254" y="175"/>
                </a:lnTo>
                <a:lnTo>
                  <a:pt x="257" y="174"/>
                </a:lnTo>
                <a:lnTo>
                  <a:pt x="260" y="171"/>
                </a:lnTo>
                <a:lnTo>
                  <a:pt x="264" y="166"/>
                </a:lnTo>
                <a:lnTo>
                  <a:pt x="264" y="166"/>
                </a:lnTo>
                <a:lnTo>
                  <a:pt x="265" y="159"/>
                </a:lnTo>
                <a:lnTo>
                  <a:pt x="264" y="151"/>
                </a:lnTo>
                <a:lnTo>
                  <a:pt x="264" y="151"/>
                </a:lnTo>
                <a:lnTo>
                  <a:pt x="260" y="143"/>
                </a:lnTo>
                <a:lnTo>
                  <a:pt x="257" y="140"/>
                </a:lnTo>
                <a:lnTo>
                  <a:pt x="254" y="137"/>
                </a:lnTo>
                <a:lnTo>
                  <a:pt x="254" y="175"/>
                </a:lnTo>
                <a:lnTo>
                  <a:pt x="254" y="175"/>
                </a:lnTo>
                <a:close/>
                <a:moveTo>
                  <a:pt x="254" y="124"/>
                </a:moveTo>
                <a:lnTo>
                  <a:pt x="254" y="124"/>
                </a:lnTo>
                <a:lnTo>
                  <a:pt x="257" y="117"/>
                </a:lnTo>
                <a:lnTo>
                  <a:pt x="258" y="109"/>
                </a:lnTo>
                <a:lnTo>
                  <a:pt x="258" y="109"/>
                </a:lnTo>
                <a:lnTo>
                  <a:pt x="257" y="103"/>
                </a:lnTo>
                <a:lnTo>
                  <a:pt x="257" y="103"/>
                </a:lnTo>
                <a:lnTo>
                  <a:pt x="255" y="99"/>
                </a:lnTo>
                <a:lnTo>
                  <a:pt x="254" y="98"/>
                </a:lnTo>
                <a:lnTo>
                  <a:pt x="254" y="98"/>
                </a:lnTo>
                <a:lnTo>
                  <a:pt x="254" y="97"/>
                </a:lnTo>
                <a:lnTo>
                  <a:pt x="254" y="124"/>
                </a:lnTo>
                <a:close/>
                <a:moveTo>
                  <a:pt x="254" y="0"/>
                </a:moveTo>
                <a:lnTo>
                  <a:pt x="200" y="0"/>
                </a:lnTo>
                <a:lnTo>
                  <a:pt x="200" y="22"/>
                </a:lnTo>
                <a:lnTo>
                  <a:pt x="254" y="22"/>
                </a:lnTo>
                <a:lnTo>
                  <a:pt x="254" y="0"/>
                </a:lnTo>
                <a:lnTo>
                  <a:pt x="254" y="0"/>
                </a:lnTo>
                <a:close/>
                <a:moveTo>
                  <a:pt x="200" y="304"/>
                </a:moveTo>
                <a:lnTo>
                  <a:pt x="254" y="304"/>
                </a:lnTo>
                <a:lnTo>
                  <a:pt x="254" y="282"/>
                </a:lnTo>
                <a:lnTo>
                  <a:pt x="200" y="282"/>
                </a:lnTo>
                <a:lnTo>
                  <a:pt x="200" y="304"/>
                </a:lnTo>
                <a:lnTo>
                  <a:pt x="200" y="304"/>
                </a:lnTo>
                <a:close/>
                <a:moveTo>
                  <a:pt x="254" y="41"/>
                </a:moveTo>
                <a:lnTo>
                  <a:pt x="254" y="90"/>
                </a:lnTo>
                <a:lnTo>
                  <a:pt x="254" y="90"/>
                </a:lnTo>
                <a:lnTo>
                  <a:pt x="246" y="91"/>
                </a:lnTo>
                <a:lnTo>
                  <a:pt x="246" y="91"/>
                </a:lnTo>
                <a:lnTo>
                  <a:pt x="241" y="93"/>
                </a:lnTo>
                <a:lnTo>
                  <a:pt x="236" y="95"/>
                </a:lnTo>
                <a:lnTo>
                  <a:pt x="232" y="99"/>
                </a:lnTo>
                <a:lnTo>
                  <a:pt x="230" y="103"/>
                </a:lnTo>
                <a:lnTo>
                  <a:pt x="230" y="103"/>
                </a:lnTo>
                <a:lnTo>
                  <a:pt x="227" y="107"/>
                </a:lnTo>
                <a:lnTo>
                  <a:pt x="226" y="111"/>
                </a:lnTo>
                <a:lnTo>
                  <a:pt x="226" y="117"/>
                </a:lnTo>
                <a:lnTo>
                  <a:pt x="226" y="121"/>
                </a:lnTo>
                <a:lnTo>
                  <a:pt x="226" y="121"/>
                </a:lnTo>
                <a:lnTo>
                  <a:pt x="228" y="125"/>
                </a:lnTo>
                <a:lnTo>
                  <a:pt x="231" y="129"/>
                </a:lnTo>
                <a:lnTo>
                  <a:pt x="235" y="132"/>
                </a:lnTo>
                <a:lnTo>
                  <a:pt x="241" y="134"/>
                </a:lnTo>
                <a:lnTo>
                  <a:pt x="241" y="134"/>
                </a:lnTo>
                <a:lnTo>
                  <a:pt x="232" y="141"/>
                </a:lnTo>
                <a:lnTo>
                  <a:pt x="230" y="144"/>
                </a:lnTo>
                <a:lnTo>
                  <a:pt x="227" y="148"/>
                </a:lnTo>
                <a:lnTo>
                  <a:pt x="227" y="148"/>
                </a:lnTo>
                <a:lnTo>
                  <a:pt x="226" y="158"/>
                </a:lnTo>
                <a:lnTo>
                  <a:pt x="226" y="166"/>
                </a:lnTo>
                <a:lnTo>
                  <a:pt x="226" y="166"/>
                </a:lnTo>
                <a:lnTo>
                  <a:pt x="227" y="171"/>
                </a:lnTo>
                <a:lnTo>
                  <a:pt x="230" y="174"/>
                </a:lnTo>
                <a:lnTo>
                  <a:pt x="232" y="178"/>
                </a:lnTo>
                <a:lnTo>
                  <a:pt x="236" y="181"/>
                </a:lnTo>
                <a:lnTo>
                  <a:pt x="236" y="181"/>
                </a:lnTo>
                <a:lnTo>
                  <a:pt x="241" y="182"/>
                </a:lnTo>
                <a:lnTo>
                  <a:pt x="245" y="183"/>
                </a:lnTo>
                <a:lnTo>
                  <a:pt x="254" y="183"/>
                </a:lnTo>
                <a:lnTo>
                  <a:pt x="254" y="264"/>
                </a:lnTo>
                <a:lnTo>
                  <a:pt x="200" y="264"/>
                </a:lnTo>
                <a:lnTo>
                  <a:pt x="200" y="186"/>
                </a:lnTo>
                <a:lnTo>
                  <a:pt x="201" y="186"/>
                </a:lnTo>
                <a:lnTo>
                  <a:pt x="200" y="171"/>
                </a:lnTo>
                <a:lnTo>
                  <a:pt x="216" y="167"/>
                </a:lnTo>
                <a:lnTo>
                  <a:pt x="215" y="153"/>
                </a:lnTo>
                <a:lnTo>
                  <a:pt x="200" y="158"/>
                </a:lnTo>
                <a:lnTo>
                  <a:pt x="200" y="145"/>
                </a:lnTo>
                <a:lnTo>
                  <a:pt x="200" y="41"/>
                </a:lnTo>
                <a:lnTo>
                  <a:pt x="254" y="41"/>
                </a:lnTo>
                <a:lnTo>
                  <a:pt x="254" y="41"/>
                </a:lnTo>
                <a:close/>
                <a:moveTo>
                  <a:pt x="254" y="97"/>
                </a:moveTo>
                <a:lnTo>
                  <a:pt x="254" y="97"/>
                </a:lnTo>
                <a:lnTo>
                  <a:pt x="251" y="97"/>
                </a:lnTo>
                <a:lnTo>
                  <a:pt x="249" y="97"/>
                </a:lnTo>
                <a:lnTo>
                  <a:pt x="249" y="97"/>
                </a:lnTo>
                <a:lnTo>
                  <a:pt x="245" y="99"/>
                </a:lnTo>
                <a:lnTo>
                  <a:pt x="242" y="103"/>
                </a:lnTo>
                <a:lnTo>
                  <a:pt x="242" y="103"/>
                </a:lnTo>
                <a:lnTo>
                  <a:pt x="241" y="109"/>
                </a:lnTo>
                <a:lnTo>
                  <a:pt x="241" y="114"/>
                </a:lnTo>
                <a:lnTo>
                  <a:pt x="241" y="114"/>
                </a:lnTo>
                <a:lnTo>
                  <a:pt x="242" y="118"/>
                </a:lnTo>
                <a:lnTo>
                  <a:pt x="245" y="122"/>
                </a:lnTo>
                <a:lnTo>
                  <a:pt x="247" y="125"/>
                </a:lnTo>
                <a:lnTo>
                  <a:pt x="251" y="128"/>
                </a:lnTo>
                <a:lnTo>
                  <a:pt x="251" y="128"/>
                </a:lnTo>
                <a:lnTo>
                  <a:pt x="254" y="124"/>
                </a:lnTo>
                <a:lnTo>
                  <a:pt x="254" y="97"/>
                </a:lnTo>
                <a:lnTo>
                  <a:pt x="254" y="97"/>
                </a:lnTo>
                <a:close/>
                <a:moveTo>
                  <a:pt x="254" y="137"/>
                </a:moveTo>
                <a:lnTo>
                  <a:pt x="254" y="137"/>
                </a:lnTo>
                <a:lnTo>
                  <a:pt x="251" y="136"/>
                </a:lnTo>
                <a:lnTo>
                  <a:pt x="251" y="136"/>
                </a:lnTo>
                <a:lnTo>
                  <a:pt x="247" y="141"/>
                </a:lnTo>
                <a:lnTo>
                  <a:pt x="245" y="147"/>
                </a:lnTo>
                <a:lnTo>
                  <a:pt x="243" y="152"/>
                </a:lnTo>
                <a:lnTo>
                  <a:pt x="243" y="159"/>
                </a:lnTo>
                <a:lnTo>
                  <a:pt x="243" y="159"/>
                </a:lnTo>
                <a:lnTo>
                  <a:pt x="243" y="164"/>
                </a:lnTo>
                <a:lnTo>
                  <a:pt x="243" y="164"/>
                </a:lnTo>
                <a:lnTo>
                  <a:pt x="246" y="170"/>
                </a:lnTo>
                <a:lnTo>
                  <a:pt x="249" y="172"/>
                </a:lnTo>
                <a:lnTo>
                  <a:pt x="249" y="172"/>
                </a:lnTo>
                <a:lnTo>
                  <a:pt x="251" y="174"/>
                </a:lnTo>
                <a:lnTo>
                  <a:pt x="254" y="175"/>
                </a:lnTo>
                <a:lnTo>
                  <a:pt x="254" y="137"/>
                </a:lnTo>
                <a:close/>
                <a:moveTo>
                  <a:pt x="200" y="0"/>
                </a:moveTo>
                <a:lnTo>
                  <a:pt x="135" y="0"/>
                </a:lnTo>
                <a:lnTo>
                  <a:pt x="135" y="22"/>
                </a:lnTo>
                <a:lnTo>
                  <a:pt x="200" y="22"/>
                </a:lnTo>
                <a:lnTo>
                  <a:pt x="200" y="0"/>
                </a:lnTo>
                <a:lnTo>
                  <a:pt x="200" y="0"/>
                </a:lnTo>
                <a:close/>
                <a:moveTo>
                  <a:pt x="135" y="304"/>
                </a:moveTo>
                <a:lnTo>
                  <a:pt x="200" y="304"/>
                </a:lnTo>
                <a:lnTo>
                  <a:pt x="200" y="282"/>
                </a:lnTo>
                <a:lnTo>
                  <a:pt x="135" y="282"/>
                </a:lnTo>
                <a:lnTo>
                  <a:pt x="135" y="304"/>
                </a:lnTo>
                <a:lnTo>
                  <a:pt x="135" y="304"/>
                </a:lnTo>
                <a:close/>
                <a:moveTo>
                  <a:pt x="200" y="41"/>
                </a:moveTo>
                <a:lnTo>
                  <a:pt x="200" y="145"/>
                </a:lnTo>
                <a:lnTo>
                  <a:pt x="200" y="143"/>
                </a:lnTo>
                <a:lnTo>
                  <a:pt x="186" y="145"/>
                </a:lnTo>
                <a:lnTo>
                  <a:pt x="186" y="160"/>
                </a:lnTo>
                <a:lnTo>
                  <a:pt x="171" y="164"/>
                </a:lnTo>
                <a:lnTo>
                  <a:pt x="173" y="178"/>
                </a:lnTo>
                <a:lnTo>
                  <a:pt x="188" y="174"/>
                </a:lnTo>
                <a:lnTo>
                  <a:pt x="188" y="190"/>
                </a:lnTo>
                <a:lnTo>
                  <a:pt x="200" y="186"/>
                </a:lnTo>
                <a:lnTo>
                  <a:pt x="200" y="264"/>
                </a:lnTo>
                <a:lnTo>
                  <a:pt x="135" y="264"/>
                </a:lnTo>
                <a:lnTo>
                  <a:pt x="135" y="214"/>
                </a:lnTo>
                <a:lnTo>
                  <a:pt x="135" y="214"/>
                </a:lnTo>
                <a:lnTo>
                  <a:pt x="139" y="213"/>
                </a:lnTo>
                <a:lnTo>
                  <a:pt x="139" y="213"/>
                </a:lnTo>
                <a:lnTo>
                  <a:pt x="144" y="210"/>
                </a:lnTo>
                <a:lnTo>
                  <a:pt x="150" y="208"/>
                </a:lnTo>
                <a:lnTo>
                  <a:pt x="155" y="202"/>
                </a:lnTo>
                <a:lnTo>
                  <a:pt x="158" y="197"/>
                </a:lnTo>
                <a:lnTo>
                  <a:pt x="158" y="197"/>
                </a:lnTo>
                <a:lnTo>
                  <a:pt x="161" y="190"/>
                </a:lnTo>
                <a:lnTo>
                  <a:pt x="162" y="183"/>
                </a:lnTo>
                <a:lnTo>
                  <a:pt x="162" y="176"/>
                </a:lnTo>
                <a:lnTo>
                  <a:pt x="162" y="170"/>
                </a:lnTo>
                <a:lnTo>
                  <a:pt x="162" y="170"/>
                </a:lnTo>
                <a:lnTo>
                  <a:pt x="158" y="163"/>
                </a:lnTo>
                <a:lnTo>
                  <a:pt x="154" y="158"/>
                </a:lnTo>
                <a:lnTo>
                  <a:pt x="154" y="158"/>
                </a:lnTo>
                <a:lnTo>
                  <a:pt x="148" y="153"/>
                </a:lnTo>
                <a:lnTo>
                  <a:pt x="148" y="153"/>
                </a:lnTo>
                <a:lnTo>
                  <a:pt x="144" y="153"/>
                </a:lnTo>
                <a:lnTo>
                  <a:pt x="139" y="155"/>
                </a:lnTo>
                <a:lnTo>
                  <a:pt x="139" y="155"/>
                </a:lnTo>
                <a:lnTo>
                  <a:pt x="135" y="156"/>
                </a:lnTo>
                <a:lnTo>
                  <a:pt x="135" y="128"/>
                </a:lnTo>
                <a:lnTo>
                  <a:pt x="135" y="128"/>
                </a:lnTo>
                <a:lnTo>
                  <a:pt x="136" y="126"/>
                </a:lnTo>
                <a:lnTo>
                  <a:pt x="136" y="126"/>
                </a:lnTo>
                <a:lnTo>
                  <a:pt x="139" y="126"/>
                </a:lnTo>
                <a:lnTo>
                  <a:pt x="140" y="128"/>
                </a:lnTo>
                <a:lnTo>
                  <a:pt x="140" y="128"/>
                </a:lnTo>
                <a:lnTo>
                  <a:pt x="143" y="129"/>
                </a:lnTo>
                <a:lnTo>
                  <a:pt x="143" y="132"/>
                </a:lnTo>
                <a:lnTo>
                  <a:pt x="143" y="132"/>
                </a:lnTo>
                <a:lnTo>
                  <a:pt x="143" y="134"/>
                </a:lnTo>
                <a:lnTo>
                  <a:pt x="143" y="136"/>
                </a:lnTo>
                <a:lnTo>
                  <a:pt x="143" y="136"/>
                </a:lnTo>
                <a:lnTo>
                  <a:pt x="147" y="134"/>
                </a:lnTo>
                <a:lnTo>
                  <a:pt x="150" y="132"/>
                </a:lnTo>
                <a:lnTo>
                  <a:pt x="150" y="132"/>
                </a:lnTo>
                <a:lnTo>
                  <a:pt x="151" y="129"/>
                </a:lnTo>
                <a:lnTo>
                  <a:pt x="151" y="125"/>
                </a:lnTo>
                <a:lnTo>
                  <a:pt x="151" y="125"/>
                </a:lnTo>
                <a:lnTo>
                  <a:pt x="150" y="122"/>
                </a:lnTo>
                <a:lnTo>
                  <a:pt x="146" y="120"/>
                </a:lnTo>
                <a:lnTo>
                  <a:pt x="146" y="120"/>
                </a:lnTo>
                <a:lnTo>
                  <a:pt x="140" y="120"/>
                </a:lnTo>
                <a:lnTo>
                  <a:pt x="135" y="120"/>
                </a:lnTo>
                <a:lnTo>
                  <a:pt x="135" y="120"/>
                </a:lnTo>
                <a:lnTo>
                  <a:pt x="135" y="41"/>
                </a:lnTo>
                <a:lnTo>
                  <a:pt x="200" y="41"/>
                </a:lnTo>
                <a:lnTo>
                  <a:pt x="200" y="41"/>
                </a:lnTo>
                <a:close/>
                <a:moveTo>
                  <a:pt x="135" y="204"/>
                </a:moveTo>
                <a:lnTo>
                  <a:pt x="135" y="204"/>
                </a:lnTo>
                <a:lnTo>
                  <a:pt x="138" y="204"/>
                </a:lnTo>
                <a:lnTo>
                  <a:pt x="138" y="204"/>
                </a:lnTo>
                <a:lnTo>
                  <a:pt x="140" y="202"/>
                </a:lnTo>
                <a:lnTo>
                  <a:pt x="143" y="199"/>
                </a:lnTo>
                <a:lnTo>
                  <a:pt x="146" y="197"/>
                </a:lnTo>
                <a:lnTo>
                  <a:pt x="147" y="193"/>
                </a:lnTo>
                <a:lnTo>
                  <a:pt x="147" y="193"/>
                </a:lnTo>
                <a:lnTo>
                  <a:pt x="150" y="185"/>
                </a:lnTo>
                <a:lnTo>
                  <a:pt x="148" y="175"/>
                </a:lnTo>
                <a:lnTo>
                  <a:pt x="148" y="175"/>
                </a:lnTo>
                <a:lnTo>
                  <a:pt x="147" y="170"/>
                </a:lnTo>
                <a:lnTo>
                  <a:pt x="144" y="167"/>
                </a:lnTo>
                <a:lnTo>
                  <a:pt x="142" y="164"/>
                </a:lnTo>
                <a:lnTo>
                  <a:pt x="139" y="164"/>
                </a:lnTo>
                <a:lnTo>
                  <a:pt x="139" y="164"/>
                </a:lnTo>
                <a:lnTo>
                  <a:pt x="136" y="166"/>
                </a:lnTo>
                <a:lnTo>
                  <a:pt x="135" y="168"/>
                </a:lnTo>
                <a:lnTo>
                  <a:pt x="135" y="204"/>
                </a:lnTo>
                <a:close/>
                <a:moveTo>
                  <a:pt x="135" y="0"/>
                </a:moveTo>
                <a:lnTo>
                  <a:pt x="32" y="0"/>
                </a:lnTo>
                <a:lnTo>
                  <a:pt x="32" y="0"/>
                </a:lnTo>
                <a:lnTo>
                  <a:pt x="25" y="2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5" y="15"/>
                </a:lnTo>
                <a:lnTo>
                  <a:pt x="2" y="21"/>
                </a:lnTo>
                <a:lnTo>
                  <a:pt x="1" y="26"/>
                </a:lnTo>
                <a:lnTo>
                  <a:pt x="0" y="33"/>
                </a:lnTo>
                <a:lnTo>
                  <a:pt x="0" y="273"/>
                </a:lnTo>
                <a:lnTo>
                  <a:pt x="0" y="273"/>
                </a:lnTo>
                <a:lnTo>
                  <a:pt x="1" y="279"/>
                </a:lnTo>
                <a:lnTo>
                  <a:pt x="2" y="285"/>
                </a:lnTo>
                <a:lnTo>
                  <a:pt x="5" y="290"/>
                </a:lnTo>
                <a:lnTo>
                  <a:pt x="9" y="294"/>
                </a:lnTo>
                <a:lnTo>
                  <a:pt x="14" y="298"/>
                </a:lnTo>
                <a:lnTo>
                  <a:pt x="20" y="302"/>
                </a:lnTo>
                <a:lnTo>
                  <a:pt x="25" y="304"/>
                </a:lnTo>
                <a:lnTo>
                  <a:pt x="32" y="304"/>
                </a:lnTo>
                <a:lnTo>
                  <a:pt x="135" y="304"/>
                </a:lnTo>
                <a:lnTo>
                  <a:pt x="135" y="282"/>
                </a:lnTo>
                <a:lnTo>
                  <a:pt x="50" y="282"/>
                </a:lnTo>
                <a:lnTo>
                  <a:pt x="50" y="282"/>
                </a:lnTo>
                <a:lnTo>
                  <a:pt x="50" y="282"/>
                </a:lnTo>
                <a:lnTo>
                  <a:pt x="44" y="282"/>
                </a:lnTo>
                <a:lnTo>
                  <a:pt x="40" y="281"/>
                </a:lnTo>
                <a:lnTo>
                  <a:pt x="35" y="278"/>
                </a:lnTo>
                <a:lnTo>
                  <a:pt x="32" y="275"/>
                </a:lnTo>
                <a:lnTo>
                  <a:pt x="28" y="271"/>
                </a:lnTo>
                <a:lnTo>
                  <a:pt x="25" y="267"/>
                </a:lnTo>
                <a:lnTo>
                  <a:pt x="24" y="262"/>
                </a:lnTo>
                <a:lnTo>
                  <a:pt x="24" y="256"/>
                </a:lnTo>
                <a:lnTo>
                  <a:pt x="24" y="48"/>
                </a:lnTo>
                <a:lnTo>
                  <a:pt x="24" y="48"/>
                </a:lnTo>
                <a:lnTo>
                  <a:pt x="24" y="42"/>
                </a:lnTo>
                <a:lnTo>
                  <a:pt x="25" y="38"/>
                </a:lnTo>
                <a:lnTo>
                  <a:pt x="28" y="34"/>
                </a:lnTo>
                <a:lnTo>
                  <a:pt x="32" y="30"/>
                </a:lnTo>
                <a:lnTo>
                  <a:pt x="35" y="26"/>
                </a:lnTo>
                <a:lnTo>
                  <a:pt x="40" y="25"/>
                </a:lnTo>
                <a:lnTo>
                  <a:pt x="44" y="22"/>
                </a:lnTo>
                <a:lnTo>
                  <a:pt x="50" y="22"/>
                </a:lnTo>
                <a:lnTo>
                  <a:pt x="135" y="22"/>
                </a:lnTo>
                <a:lnTo>
                  <a:pt x="135" y="0"/>
                </a:lnTo>
                <a:lnTo>
                  <a:pt x="135" y="0"/>
                </a:lnTo>
                <a:close/>
                <a:moveTo>
                  <a:pt x="135" y="41"/>
                </a:moveTo>
                <a:lnTo>
                  <a:pt x="135" y="120"/>
                </a:lnTo>
                <a:lnTo>
                  <a:pt x="135" y="120"/>
                </a:lnTo>
                <a:lnTo>
                  <a:pt x="130" y="122"/>
                </a:lnTo>
                <a:lnTo>
                  <a:pt x="124" y="125"/>
                </a:lnTo>
                <a:lnTo>
                  <a:pt x="120" y="129"/>
                </a:lnTo>
                <a:lnTo>
                  <a:pt x="116" y="133"/>
                </a:lnTo>
                <a:lnTo>
                  <a:pt x="116" y="133"/>
                </a:lnTo>
                <a:lnTo>
                  <a:pt x="112" y="139"/>
                </a:lnTo>
                <a:lnTo>
                  <a:pt x="111" y="144"/>
                </a:lnTo>
                <a:lnTo>
                  <a:pt x="106" y="159"/>
                </a:lnTo>
                <a:lnTo>
                  <a:pt x="106" y="159"/>
                </a:lnTo>
                <a:lnTo>
                  <a:pt x="106" y="175"/>
                </a:lnTo>
                <a:lnTo>
                  <a:pt x="106" y="175"/>
                </a:lnTo>
                <a:lnTo>
                  <a:pt x="108" y="185"/>
                </a:lnTo>
                <a:lnTo>
                  <a:pt x="109" y="194"/>
                </a:lnTo>
                <a:lnTo>
                  <a:pt x="111" y="195"/>
                </a:lnTo>
                <a:lnTo>
                  <a:pt x="111" y="195"/>
                </a:lnTo>
                <a:lnTo>
                  <a:pt x="113" y="205"/>
                </a:lnTo>
                <a:lnTo>
                  <a:pt x="113" y="205"/>
                </a:lnTo>
                <a:lnTo>
                  <a:pt x="117" y="209"/>
                </a:lnTo>
                <a:lnTo>
                  <a:pt x="121" y="213"/>
                </a:lnTo>
                <a:lnTo>
                  <a:pt x="128" y="214"/>
                </a:lnTo>
                <a:lnTo>
                  <a:pt x="135" y="214"/>
                </a:lnTo>
                <a:lnTo>
                  <a:pt x="135" y="264"/>
                </a:lnTo>
                <a:lnTo>
                  <a:pt x="62" y="264"/>
                </a:lnTo>
                <a:lnTo>
                  <a:pt x="62" y="264"/>
                </a:lnTo>
                <a:lnTo>
                  <a:pt x="58" y="263"/>
                </a:lnTo>
                <a:lnTo>
                  <a:pt x="54" y="262"/>
                </a:lnTo>
                <a:lnTo>
                  <a:pt x="47" y="258"/>
                </a:lnTo>
                <a:lnTo>
                  <a:pt x="43" y="251"/>
                </a:lnTo>
                <a:lnTo>
                  <a:pt x="41" y="247"/>
                </a:lnTo>
                <a:lnTo>
                  <a:pt x="41" y="243"/>
                </a:lnTo>
                <a:lnTo>
                  <a:pt x="41" y="61"/>
                </a:lnTo>
                <a:lnTo>
                  <a:pt x="41" y="61"/>
                </a:lnTo>
                <a:lnTo>
                  <a:pt x="41" y="57"/>
                </a:lnTo>
                <a:lnTo>
                  <a:pt x="43" y="53"/>
                </a:lnTo>
                <a:lnTo>
                  <a:pt x="47" y="46"/>
                </a:lnTo>
                <a:lnTo>
                  <a:pt x="54" y="42"/>
                </a:lnTo>
                <a:lnTo>
                  <a:pt x="58" y="41"/>
                </a:lnTo>
                <a:lnTo>
                  <a:pt x="62" y="41"/>
                </a:lnTo>
                <a:lnTo>
                  <a:pt x="135" y="41"/>
                </a:lnTo>
                <a:lnTo>
                  <a:pt x="135" y="41"/>
                </a:lnTo>
                <a:close/>
                <a:moveTo>
                  <a:pt x="135" y="128"/>
                </a:moveTo>
                <a:lnTo>
                  <a:pt x="135" y="156"/>
                </a:lnTo>
                <a:lnTo>
                  <a:pt x="135" y="156"/>
                </a:lnTo>
                <a:lnTo>
                  <a:pt x="130" y="160"/>
                </a:lnTo>
                <a:lnTo>
                  <a:pt x="130" y="160"/>
                </a:lnTo>
                <a:lnTo>
                  <a:pt x="127" y="166"/>
                </a:lnTo>
                <a:lnTo>
                  <a:pt x="127" y="171"/>
                </a:lnTo>
                <a:lnTo>
                  <a:pt x="127" y="171"/>
                </a:lnTo>
                <a:lnTo>
                  <a:pt x="128" y="174"/>
                </a:lnTo>
                <a:lnTo>
                  <a:pt x="131" y="176"/>
                </a:lnTo>
                <a:lnTo>
                  <a:pt x="131" y="176"/>
                </a:lnTo>
                <a:lnTo>
                  <a:pt x="132" y="171"/>
                </a:lnTo>
                <a:lnTo>
                  <a:pt x="135" y="168"/>
                </a:lnTo>
                <a:lnTo>
                  <a:pt x="135" y="204"/>
                </a:lnTo>
                <a:lnTo>
                  <a:pt x="135" y="204"/>
                </a:lnTo>
                <a:lnTo>
                  <a:pt x="131" y="202"/>
                </a:lnTo>
                <a:lnTo>
                  <a:pt x="131" y="202"/>
                </a:lnTo>
                <a:lnTo>
                  <a:pt x="128" y="199"/>
                </a:lnTo>
                <a:lnTo>
                  <a:pt x="127" y="194"/>
                </a:lnTo>
                <a:lnTo>
                  <a:pt x="127" y="194"/>
                </a:lnTo>
                <a:lnTo>
                  <a:pt x="124" y="181"/>
                </a:lnTo>
                <a:lnTo>
                  <a:pt x="124" y="181"/>
                </a:lnTo>
                <a:lnTo>
                  <a:pt x="123" y="163"/>
                </a:lnTo>
                <a:lnTo>
                  <a:pt x="123" y="163"/>
                </a:lnTo>
                <a:lnTo>
                  <a:pt x="123" y="148"/>
                </a:lnTo>
                <a:lnTo>
                  <a:pt x="127" y="137"/>
                </a:lnTo>
                <a:lnTo>
                  <a:pt x="127" y="137"/>
                </a:lnTo>
                <a:lnTo>
                  <a:pt x="131" y="130"/>
                </a:lnTo>
                <a:lnTo>
                  <a:pt x="135" y="128"/>
                </a:lnTo>
                <a:lnTo>
                  <a:pt x="135" y="128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6" name="组合 293"/>
          <p:cNvGrpSpPr/>
          <p:nvPr/>
        </p:nvGrpSpPr>
        <p:grpSpPr>
          <a:xfrm>
            <a:off x="2214686" y="1841921"/>
            <a:ext cx="116026" cy="110746"/>
            <a:chOff x="3092451" y="2336800"/>
            <a:chExt cx="209550" cy="200025"/>
          </a:xfrm>
          <a:solidFill>
            <a:schemeClr val="accent1"/>
          </a:solidFill>
        </p:grpSpPr>
        <p:sp>
          <p:nvSpPr>
            <p:cNvPr id="295" name="Freeform 173"/>
            <p:cNvSpPr>
              <a:spLocks/>
            </p:cNvSpPr>
            <p:nvPr/>
          </p:nvSpPr>
          <p:spPr bwMode="auto">
            <a:xfrm>
              <a:off x="3092451" y="2378075"/>
              <a:ext cx="209550" cy="158750"/>
            </a:xfrm>
            <a:custGeom>
              <a:avLst/>
              <a:gdLst>
                <a:gd name="T0" fmla="*/ 39 w 132"/>
                <a:gd name="T1" fmla="*/ 0 h 100"/>
                <a:gd name="T2" fmla="*/ 39 w 132"/>
                <a:gd name="T3" fmla="*/ 0 h 100"/>
                <a:gd name="T4" fmla="*/ 47 w 132"/>
                <a:gd name="T5" fmla="*/ 0 h 100"/>
                <a:gd name="T6" fmla="*/ 54 w 132"/>
                <a:gd name="T7" fmla="*/ 2 h 100"/>
                <a:gd name="T8" fmla="*/ 61 w 132"/>
                <a:gd name="T9" fmla="*/ 5 h 100"/>
                <a:gd name="T10" fmla="*/ 66 w 132"/>
                <a:gd name="T11" fmla="*/ 9 h 100"/>
                <a:gd name="T12" fmla="*/ 66 w 132"/>
                <a:gd name="T13" fmla="*/ 9 h 100"/>
                <a:gd name="T14" fmla="*/ 71 w 132"/>
                <a:gd name="T15" fmla="*/ 5 h 100"/>
                <a:gd name="T16" fmla="*/ 78 w 132"/>
                <a:gd name="T17" fmla="*/ 2 h 100"/>
                <a:gd name="T18" fmla="*/ 85 w 132"/>
                <a:gd name="T19" fmla="*/ 0 h 100"/>
                <a:gd name="T20" fmla="*/ 93 w 132"/>
                <a:gd name="T21" fmla="*/ 0 h 100"/>
                <a:gd name="T22" fmla="*/ 93 w 132"/>
                <a:gd name="T23" fmla="*/ 0 h 100"/>
                <a:gd name="T24" fmla="*/ 101 w 132"/>
                <a:gd name="T25" fmla="*/ 0 h 100"/>
                <a:gd name="T26" fmla="*/ 108 w 132"/>
                <a:gd name="T27" fmla="*/ 2 h 100"/>
                <a:gd name="T28" fmla="*/ 115 w 132"/>
                <a:gd name="T29" fmla="*/ 6 h 100"/>
                <a:gd name="T30" fmla="*/ 120 w 132"/>
                <a:gd name="T31" fmla="*/ 11 h 100"/>
                <a:gd name="T32" fmla="*/ 126 w 132"/>
                <a:gd name="T33" fmla="*/ 16 h 100"/>
                <a:gd name="T34" fmla="*/ 130 w 132"/>
                <a:gd name="T35" fmla="*/ 23 h 100"/>
                <a:gd name="T36" fmla="*/ 131 w 132"/>
                <a:gd name="T37" fmla="*/ 31 h 100"/>
                <a:gd name="T38" fmla="*/ 132 w 132"/>
                <a:gd name="T39" fmla="*/ 38 h 100"/>
                <a:gd name="T40" fmla="*/ 132 w 132"/>
                <a:gd name="T41" fmla="*/ 38 h 100"/>
                <a:gd name="T42" fmla="*/ 131 w 132"/>
                <a:gd name="T43" fmla="*/ 47 h 100"/>
                <a:gd name="T44" fmla="*/ 128 w 132"/>
                <a:gd name="T45" fmla="*/ 58 h 100"/>
                <a:gd name="T46" fmla="*/ 123 w 132"/>
                <a:gd name="T47" fmla="*/ 69 h 100"/>
                <a:gd name="T48" fmla="*/ 116 w 132"/>
                <a:gd name="T49" fmla="*/ 78 h 100"/>
                <a:gd name="T50" fmla="*/ 107 w 132"/>
                <a:gd name="T51" fmla="*/ 86 h 100"/>
                <a:gd name="T52" fmla="*/ 94 w 132"/>
                <a:gd name="T53" fmla="*/ 93 h 100"/>
                <a:gd name="T54" fmla="*/ 88 w 132"/>
                <a:gd name="T55" fmla="*/ 96 h 100"/>
                <a:gd name="T56" fmla="*/ 81 w 132"/>
                <a:gd name="T57" fmla="*/ 99 h 100"/>
                <a:gd name="T58" fmla="*/ 73 w 132"/>
                <a:gd name="T59" fmla="*/ 99 h 100"/>
                <a:gd name="T60" fmla="*/ 63 w 132"/>
                <a:gd name="T61" fmla="*/ 100 h 100"/>
                <a:gd name="T62" fmla="*/ 63 w 132"/>
                <a:gd name="T63" fmla="*/ 100 h 100"/>
                <a:gd name="T64" fmla="*/ 55 w 132"/>
                <a:gd name="T65" fmla="*/ 99 h 100"/>
                <a:gd name="T66" fmla="*/ 47 w 132"/>
                <a:gd name="T67" fmla="*/ 97 h 100"/>
                <a:gd name="T68" fmla="*/ 39 w 132"/>
                <a:gd name="T69" fmla="*/ 96 h 100"/>
                <a:gd name="T70" fmla="*/ 32 w 132"/>
                <a:gd name="T71" fmla="*/ 93 h 100"/>
                <a:gd name="T72" fmla="*/ 27 w 132"/>
                <a:gd name="T73" fmla="*/ 90 h 100"/>
                <a:gd name="T74" fmla="*/ 21 w 132"/>
                <a:gd name="T75" fmla="*/ 86 h 100"/>
                <a:gd name="T76" fmla="*/ 13 w 132"/>
                <a:gd name="T77" fmla="*/ 77 h 100"/>
                <a:gd name="T78" fmla="*/ 6 w 132"/>
                <a:gd name="T79" fmla="*/ 67 h 100"/>
                <a:gd name="T80" fmla="*/ 2 w 132"/>
                <a:gd name="T81" fmla="*/ 57 h 100"/>
                <a:gd name="T82" fmla="*/ 0 w 132"/>
                <a:gd name="T83" fmla="*/ 47 h 100"/>
                <a:gd name="T84" fmla="*/ 0 w 132"/>
                <a:gd name="T85" fmla="*/ 38 h 100"/>
                <a:gd name="T86" fmla="*/ 0 w 132"/>
                <a:gd name="T87" fmla="*/ 38 h 100"/>
                <a:gd name="T88" fmla="*/ 0 w 132"/>
                <a:gd name="T89" fmla="*/ 31 h 100"/>
                <a:gd name="T90" fmla="*/ 2 w 132"/>
                <a:gd name="T91" fmla="*/ 23 h 100"/>
                <a:gd name="T92" fmla="*/ 6 w 132"/>
                <a:gd name="T93" fmla="*/ 16 h 100"/>
                <a:gd name="T94" fmla="*/ 12 w 132"/>
                <a:gd name="T95" fmla="*/ 11 h 100"/>
                <a:gd name="T96" fmla="*/ 17 w 132"/>
                <a:gd name="T97" fmla="*/ 6 h 100"/>
                <a:gd name="T98" fmla="*/ 24 w 132"/>
                <a:gd name="T99" fmla="*/ 2 h 100"/>
                <a:gd name="T100" fmla="*/ 31 w 132"/>
                <a:gd name="T101" fmla="*/ 0 h 100"/>
                <a:gd name="T102" fmla="*/ 39 w 132"/>
                <a:gd name="T103" fmla="*/ 0 h 100"/>
                <a:gd name="T104" fmla="*/ 39 w 132"/>
                <a:gd name="T10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" h="100">
                  <a:moveTo>
                    <a:pt x="39" y="0"/>
                  </a:moveTo>
                  <a:lnTo>
                    <a:pt x="39" y="0"/>
                  </a:lnTo>
                  <a:lnTo>
                    <a:pt x="47" y="0"/>
                  </a:lnTo>
                  <a:lnTo>
                    <a:pt x="54" y="2"/>
                  </a:lnTo>
                  <a:lnTo>
                    <a:pt x="61" y="5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71" y="5"/>
                  </a:lnTo>
                  <a:lnTo>
                    <a:pt x="78" y="2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8" y="2"/>
                  </a:lnTo>
                  <a:lnTo>
                    <a:pt x="115" y="6"/>
                  </a:lnTo>
                  <a:lnTo>
                    <a:pt x="120" y="11"/>
                  </a:lnTo>
                  <a:lnTo>
                    <a:pt x="126" y="16"/>
                  </a:lnTo>
                  <a:lnTo>
                    <a:pt x="130" y="23"/>
                  </a:lnTo>
                  <a:lnTo>
                    <a:pt x="131" y="31"/>
                  </a:lnTo>
                  <a:lnTo>
                    <a:pt x="132" y="38"/>
                  </a:lnTo>
                  <a:lnTo>
                    <a:pt x="132" y="38"/>
                  </a:lnTo>
                  <a:lnTo>
                    <a:pt x="131" y="47"/>
                  </a:lnTo>
                  <a:lnTo>
                    <a:pt x="128" y="58"/>
                  </a:lnTo>
                  <a:lnTo>
                    <a:pt x="123" y="69"/>
                  </a:lnTo>
                  <a:lnTo>
                    <a:pt x="116" y="78"/>
                  </a:lnTo>
                  <a:lnTo>
                    <a:pt x="107" y="86"/>
                  </a:lnTo>
                  <a:lnTo>
                    <a:pt x="94" y="93"/>
                  </a:lnTo>
                  <a:lnTo>
                    <a:pt x="88" y="96"/>
                  </a:lnTo>
                  <a:lnTo>
                    <a:pt x="81" y="99"/>
                  </a:lnTo>
                  <a:lnTo>
                    <a:pt x="73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55" y="99"/>
                  </a:lnTo>
                  <a:lnTo>
                    <a:pt x="47" y="97"/>
                  </a:lnTo>
                  <a:lnTo>
                    <a:pt x="39" y="96"/>
                  </a:lnTo>
                  <a:lnTo>
                    <a:pt x="32" y="93"/>
                  </a:lnTo>
                  <a:lnTo>
                    <a:pt x="27" y="90"/>
                  </a:lnTo>
                  <a:lnTo>
                    <a:pt x="21" y="86"/>
                  </a:lnTo>
                  <a:lnTo>
                    <a:pt x="13" y="77"/>
                  </a:lnTo>
                  <a:lnTo>
                    <a:pt x="6" y="67"/>
                  </a:lnTo>
                  <a:lnTo>
                    <a:pt x="2" y="57"/>
                  </a:lnTo>
                  <a:lnTo>
                    <a:pt x="0" y="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23"/>
                  </a:lnTo>
                  <a:lnTo>
                    <a:pt x="6" y="16"/>
                  </a:lnTo>
                  <a:lnTo>
                    <a:pt x="12" y="11"/>
                  </a:lnTo>
                  <a:lnTo>
                    <a:pt x="17" y="6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6" name="Freeform 174"/>
            <p:cNvSpPr>
              <a:spLocks/>
            </p:cNvSpPr>
            <p:nvPr/>
          </p:nvSpPr>
          <p:spPr bwMode="auto">
            <a:xfrm>
              <a:off x="3149601" y="2336800"/>
              <a:ext cx="52388" cy="73025"/>
            </a:xfrm>
            <a:custGeom>
              <a:avLst/>
              <a:gdLst>
                <a:gd name="T0" fmla="*/ 29 w 33"/>
                <a:gd name="T1" fmla="*/ 46 h 46"/>
                <a:gd name="T2" fmla="*/ 29 w 33"/>
                <a:gd name="T3" fmla="*/ 46 h 46"/>
                <a:gd name="T4" fmla="*/ 31 w 33"/>
                <a:gd name="T5" fmla="*/ 39 h 46"/>
                <a:gd name="T6" fmla="*/ 33 w 33"/>
                <a:gd name="T7" fmla="*/ 34 h 46"/>
                <a:gd name="T8" fmla="*/ 33 w 33"/>
                <a:gd name="T9" fmla="*/ 27 h 46"/>
                <a:gd name="T10" fmla="*/ 33 w 33"/>
                <a:gd name="T11" fmla="*/ 22 h 46"/>
                <a:gd name="T12" fmla="*/ 30 w 33"/>
                <a:gd name="T13" fmla="*/ 15 h 46"/>
                <a:gd name="T14" fmla="*/ 27 w 33"/>
                <a:gd name="T15" fmla="*/ 9 h 46"/>
                <a:gd name="T16" fmla="*/ 25 w 33"/>
                <a:gd name="T17" fmla="*/ 4 h 46"/>
                <a:gd name="T18" fmla="*/ 19 w 33"/>
                <a:gd name="T19" fmla="*/ 0 h 46"/>
                <a:gd name="T20" fmla="*/ 0 w 33"/>
                <a:gd name="T21" fmla="*/ 3 h 46"/>
                <a:gd name="T22" fmla="*/ 0 w 33"/>
                <a:gd name="T23" fmla="*/ 3 h 46"/>
                <a:gd name="T24" fmla="*/ 12 w 33"/>
                <a:gd name="T25" fmla="*/ 11 h 46"/>
                <a:gd name="T26" fmla="*/ 18 w 33"/>
                <a:gd name="T27" fmla="*/ 15 h 46"/>
                <a:gd name="T28" fmla="*/ 22 w 33"/>
                <a:gd name="T29" fmla="*/ 19 h 46"/>
                <a:gd name="T30" fmla="*/ 25 w 33"/>
                <a:gd name="T31" fmla="*/ 24 h 46"/>
                <a:gd name="T32" fmla="*/ 27 w 33"/>
                <a:gd name="T33" fmla="*/ 31 h 46"/>
                <a:gd name="T34" fmla="*/ 29 w 33"/>
                <a:gd name="T35" fmla="*/ 38 h 46"/>
                <a:gd name="T36" fmla="*/ 29 w 33"/>
                <a:gd name="T37" fmla="*/ 46 h 46"/>
                <a:gd name="T38" fmla="*/ 29 w 33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46">
                  <a:moveTo>
                    <a:pt x="29" y="46"/>
                  </a:moveTo>
                  <a:lnTo>
                    <a:pt x="29" y="46"/>
                  </a:lnTo>
                  <a:lnTo>
                    <a:pt x="31" y="39"/>
                  </a:lnTo>
                  <a:lnTo>
                    <a:pt x="33" y="34"/>
                  </a:lnTo>
                  <a:lnTo>
                    <a:pt x="33" y="27"/>
                  </a:lnTo>
                  <a:lnTo>
                    <a:pt x="33" y="22"/>
                  </a:lnTo>
                  <a:lnTo>
                    <a:pt x="30" y="15"/>
                  </a:lnTo>
                  <a:lnTo>
                    <a:pt x="27" y="9"/>
                  </a:lnTo>
                  <a:lnTo>
                    <a:pt x="25" y="4"/>
                  </a:lnTo>
                  <a:lnTo>
                    <a:pt x="19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2" y="11"/>
                  </a:lnTo>
                  <a:lnTo>
                    <a:pt x="18" y="15"/>
                  </a:lnTo>
                  <a:lnTo>
                    <a:pt x="22" y="19"/>
                  </a:lnTo>
                  <a:lnTo>
                    <a:pt x="25" y="24"/>
                  </a:lnTo>
                  <a:lnTo>
                    <a:pt x="27" y="31"/>
                  </a:lnTo>
                  <a:lnTo>
                    <a:pt x="29" y="38"/>
                  </a:lnTo>
                  <a:lnTo>
                    <a:pt x="29" y="46"/>
                  </a:lnTo>
                  <a:lnTo>
                    <a:pt x="29" y="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97" name="Freeform 175"/>
          <p:cNvSpPr>
            <a:spLocks noEditPoints="1"/>
          </p:cNvSpPr>
          <p:nvPr/>
        </p:nvSpPr>
        <p:spPr bwMode="auto">
          <a:xfrm>
            <a:off x="2337743" y="2574073"/>
            <a:ext cx="120421" cy="167877"/>
          </a:xfrm>
          <a:custGeom>
            <a:avLst/>
            <a:gdLst>
              <a:gd name="T0" fmla="*/ 125 w 137"/>
              <a:gd name="T1" fmla="*/ 55 h 191"/>
              <a:gd name="T2" fmla="*/ 126 w 137"/>
              <a:gd name="T3" fmla="*/ 51 h 191"/>
              <a:gd name="T4" fmla="*/ 133 w 137"/>
              <a:gd name="T5" fmla="*/ 34 h 191"/>
              <a:gd name="T6" fmla="*/ 136 w 137"/>
              <a:gd name="T7" fmla="*/ 29 h 191"/>
              <a:gd name="T8" fmla="*/ 137 w 137"/>
              <a:gd name="T9" fmla="*/ 21 h 191"/>
              <a:gd name="T10" fmla="*/ 136 w 137"/>
              <a:gd name="T11" fmla="*/ 13 h 191"/>
              <a:gd name="T12" fmla="*/ 132 w 137"/>
              <a:gd name="T13" fmla="*/ 6 h 191"/>
              <a:gd name="T14" fmla="*/ 128 w 137"/>
              <a:gd name="T15" fmla="*/ 4 h 191"/>
              <a:gd name="T16" fmla="*/ 116 w 137"/>
              <a:gd name="T17" fmla="*/ 0 h 191"/>
              <a:gd name="T18" fmla="*/ 103 w 137"/>
              <a:gd name="T19" fmla="*/ 4 h 191"/>
              <a:gd name="T20" fmla="*/ 113 w 137"/>
              <a:gd name="T21" fmla="*/ 39 h 191"/>
              <a:gd name="T22" fmla="*/ 103 w 137"/>
              <a:gd name="T23" fmla="*/ 59 h 191"/>
              <a:gd name="T24" fmla="*/ 110 w 137"/>
              <a:gd name="T25" fmla="*/ 48 h 191"/>
              <a:gd name="T26" fmla="*/ 110 w 137"/>
              <a:gd name="T27" fmla="*/ 42 h 191"/>
              <a:gd name="T28" fmla="*/ 120 w 137"/>
              <a:gd name="T29" fmla="*/ 48 h 191"/>
              <a:gd name="T30" fmla="*/ 121 w 137"/>
              <a:gd name="T31" fmla="*/ 52 h 191"/>
              <a:gd name="T32" fmla="*/ 121 w 137"/>
              <a:gd name="T33" fmla="*/ 57 h 191"/>
              <a:gd name="T34" fmla="*/ 103 w 137"/>
              <a:gd name="T35" fmla="*/ 89 h 191"/>
              <a:gd name="T36" fmla="*/ 97 w 137"/>
              <a:gd name="T37" fmla="*/ 93 h 191"/>
              <a:gd name="T38" fmla="*/ 99 w 137"/>
              <a:gd name="T39" fmla="*/ 92 h 191"/>
              <a:gd name="T40" fmla="*/ 103 w 137"/>
              <a:gd name="T41" fmla="*/ 89 h 191"/>
              <a:gd name="T42" fmla="*/ 101 w 137"/>
              <a:gd name="T43" fmla="*/ 85 h 191"/>
              <a:gd name="T44" fmla="*/ 99 w 137"/>
              <a:gd name="T45" fmla="*/ 86 h 191"/>
              <a:gd name="T46" fmla="*/ 95 w 137"/>
              <a:gd name="T47" fmla="*/ 88 h 191"/>
              <a:gd name="T48" fmla="*/ 84 w 137"/>
              <a:gd name="T49" fmla="*/ 81 h 191"/>
              <a:gd name="T50" fmla="*/ 84 w 137"/>
              <a:gd name="T51" fmla="*/ 81 h 191"/>
              <a:gd name="T52" fmla="*/ 90 w 137"/>
              <a:gd name="T53" fmla="*/ 78 h 191"/>
              <a:gd name="T54" fmla="*/ 103 w 137"/>
              <a:gd name="T55" fmla="*/ 34 h 191"/>
              <a:gd name="T56" fmla="*/ 88 w 137"/>
              <a:gd name="T57" fmla="*/ 23 h 191"/>
              <a:gd name="T58" fmla="*/ 80 w 137"/>
              <a:gd name="T59" fmla="*/ 25 h 191"/>
              <a:gd name="T60" fmla="*/ 57 w 137"/>
              <a:gd name="T61" fmla="*/ 59 h 191"/>
              <a:gd name="T62" fmla="*/ 57 w 137"/>
              <a:gd name="T63" fmla="*/ 66 h 191"/>
              <a:gd name="T64" fmla="*/ 22 w 137"/>
              <a:gd name="T65" fmla="*/ 153 h 191"/>
              <a:gd name="T66" fmla="*/ 26 w 137"/>
              <a:gd name="T67" fmla="*/ 154 h 191"/>
              <a:gd name="T68" fmla="*/ 29 w 137"/>
              <a:gd name="T69" fmla="*/ 155 h 191"/>
              <a:gd name="T70" fmla="*/ 29 w 137"/>
              <a:gd name="T71" fmla="*/ 162 h 191"/>
              <a:gd name="T72" fmla="*/ 33 w 137"/>
              <a:gd name="T73" fmla="*/ 161 h 191"/>
              <a:gd name="T74" fmla="*/ 38 w 137"/>
              <a:gd name="T75" fmla="*/ 162 h 191"/>
              <a:gd name="T76" fmla="*/ 40 w 137"/>
              <a:gd name="T77" fmla="*/ 163 h 191"/>
              <a:gd name="T78" fmla="*/ 41 w 137"/>
              <a:gd name="T79" fmla="*/ 169 h 191"/>
              <a:gd name="T80" fmla="*/ 38 w 137"/>
              <a:gd name="T81" fmla="*/ 173 h 191"/>
              <a:gd name="T82" fmla="*/ 22 w 137"/>
              <a:gd name="T83" fmla="*/ 182 h 191"/>
              <a:gd name="T84" fmla="*/ 41 w 137"/>
              <a:gd name="T85" fmla="*/ 176 h 191"/>
              <a:gd name="T86" fmla="*/ 103 w 137"/>
              <a:gd name="T87" fmla="*/ 29 h 191"/>
              <a:gd name="T88" fmla="*/ 97 w 137"/>
              <a:gd name="T89" fmla="*/ 9 h 191"/>
              <a:gd name="T90" fmla="*/ 103 w 137"/>
              <a:gd name="T91" fmla="*/ 4 h 191"/>
              <a:gd name="T92" fmla="*/ 22 w 137"/>
              <a:gd name="T93" fmla="*/ 117 h 191"/>
              <a:gd name="T94" fmla="*/ 2 w 137"/>
              <a:gd name="T95" fmla="*/ 191 h 191"/>
              <a:gd name="T96" fmla="*/ 22 w 137"/>
              <a:gd name="T97" fmla="*/ 180 h 191"/>
              <a:gd name="T98" fmla="*/ 5 w 137"/>
              <a:gd name="T99" fmla="*/ 174 h 191"/>
              <a:gd name="T100" fmla="*/ 5 w 137"/>
              <a:gd name="T101" fmla="*/ 150 h 191"/>
              <a:gd name="T102" fmla="*/ 6 w 137"/>
              <a:gd name="T103" fmla="*/ 149 h 191"/>
              <a:gd name="T104" fmla="*/ 10 w 137"/>
              <a:gd name="T105" fmla="*/ 146 h 191"/>
              <a:gd name="T106" fmla="*/ 15 w 137"/>
              <a:gd name="T107" fmla="*/ 146 h 191"/>
              <a:gd name="T108" fmla="*/ 17 w 137"/>
              <a:gd name="T109" fmla="*/ 149 h 191"/>
              <a:gd name="T110" fmla="*/ 18 w 137"/>
              <a:gd name="T111" fmla="*/ 155 h 191"/>
              <a:gd name="T112" fmla="*/ 19 w 137"/>
              <a:gd name="T113" fmla="*/ 154 h 191"/>
              <a:gd name="T114" fmla="*/ 22 w 137"/>
              <a:gd name="T115" fmla="*/ 11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4" y="81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2" y="153"/>
                </a:lnTo>
                <a:lnTo>
                  <a:pt x="26" y="154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97" y="9"/>
                </a:lnTo>
                <a:lnTo>
                  <a:pt x="103" y="4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5" y="150"/>
                </a:lnTo>
                <a:lnTo>
                  <a:pt x="6" y="149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8" name="Freeform 176"/>
          <p:cNvSpPr>
            <a:spLocks noEditPoints="1"/>
          </p:cNvSpPr>
          <p:nvPr/>
        </p:nvSpPr>
        <p:spPr bwMode="auto">
          <a:xfrm>
            <a:off x="1361193" y="1696896"/>
            <a:ext cx="154701" cy="167877"/>
          </a:xfrm>
          <a:custGeom>
            <a:avLst/>
            <a:gdLst>
              <a:gd name="T0" fmla="*/ 138 w 176"/>
              <a:gd name="T1" fmla="*/ 88 h 191"/>
              <a:gd name="T2" fmla="*/ 132 w 176"/>
              <a:gd name="T3" fmla="*/ 138 h 191"/>
              <a:gd name="T4" fmla="*/ 150 w 176"/>
              <a:gd name="T5" fmla="*/ 143 h 191"/>
              <a:gd name="T6" fmla="*/ 147 w 176"/>
              <a:gd name="T7" fmla="*/ 151 h 191"/>
              <a:gd name="T8" fmla="*/ 132 w 176"/>
              <a:gd name="T9" fmla="*/ 36 h 191"/>
              <a:gd name="T10" fmla="*/ 150 w 176"/>
              <a:gd name="T11" fmla="*/ 26 h 191"/>
              <a:gd name="T12" fmla="*/ 135 w 176"/>
              <a:gd name="T13" fmla="*/ 47 h 191"/>
              <a:gd name="T14" fmla="*/ 146 w 176"/>
              <a:gd name="T15" fmla="*/ 88 h 191"/>
              <a:gd name="T16" fmla="*/ 174 w 176"/>
              <a:gd name="T17" fmla="*/ 85 h 191"/>
              <a:gd name="T18" fmla="*/ 150 w 176"/>
              <a:gd name="T19" fmla="*/ 92 h 191"/>
              <a:gd name="T20" fmla="*/ 88 w 176"/>
              <a:gd name="T21" fmla="*/ 39 h 191"/>
              <a:gd name="T22" fmla="*/ 115 w 176"/>
              <a:gd name="T23" fmla="*/ 46 h 191"/>
              <a:gd name="T24" fmla="*/ 132 w 176"/>
              <a:gd name="T25" fmla="*/ 109 h 191"/>
              <a:gd name="T26" fmla="*/ 115 w 176"/>
              <a:gd name="T27" fmla="*/ 128 h 191"/>
              <a:gd name="T28" fmla="*/ 111 w 176"/>
              <a:gd name="T29" fmla="*/ 180 h 191"/>
              <a:gd name="T30" fmla="*/ 90 w 176"/>
              <a:gd name="T31" fmla="*/ 191 h 191"/>
              <a:gd name="T32" fmla="*/ 105 w 176"/>
              <a:gd name="T33" fmla="*/ 126 h 191"/>
              <a:gd name="T34" fmla="*/ 122 w 176"/>
              <a:gd name="T35" fmla="*/ 107 h 191"/>
              <a:gd name="T36" fmla="*/ 124 w 176"/>
              <a:gd name="T37" fmla="*/ 73 h 191"/>
              <a:gd name="T38" fmla="*/ 104 w 176"/>
              <a:gd name="T39" fmla="*/ 51 h 191"/>
              <a:gd name="T40" fmla="*/ 88 w 176"/>
              <a:gd name="T41" fmla="*/ 39 h 191"/>
              <a:gd name="T42" fmla="*/ 127 w 176"/>
              <a:gd name="T43" fmla="*/ 43 h 191"/>
              <a:gd name="T44" fmla="*/ 132 w 176"/>
              <a:gd name="T45" fmla="*/ 36 h 191"/>
              <a:gd name="T46" fmla="*/ 128 w 176"/>
              <a:gd name="T47" fmla="*/ 128 h 191"/>
              <a:gd name="T48" fmla="*/ 132 w 176"/>
              <a:gd name="T49" fmla="*/ 127 h 191"/>
              <a:gd name="T50" fmla="*/ 92 w 176"/>
              <a:gd name="T51" fmla="*/ 1 h 191"/>
              <a:gd name="T52" fmla="*/ 88 w 176"/>
              <a:gd name="T53" fmla="*/ 30 h 191"/>
              <a:gd name="T54" fmla="*/ 80 w 176"/>
              <a:gd name="T55" fmla="*/ 191 h 191"/>
              <a:gd name="T56" fmla="*/ 62 w 176"/>
              <a:gd name="T57" fmla="*/ 176 h 191"/>
              <a:gd name="T58" fmla="*/ 55 w 176"/>
              <a:gd name="T59" fmla="*/ 124 h 191"/>
              <a:gd name="T60" fmla="*/ 44 w 176"/>
              <a:gd name="T61" fmla="*/ 67 h 191"/>
              <a:gd name="T62" fmla="*/ 67 w 176"/>
              <a:gd name="T63" fmla="*/ 43 h 191"/>
              <a:gd name="T64" fmla="*/ 88 w 176"/>
              <a:gd name="T65" fmla="*/ 49 h 191"/>
              <a:gd name="T66" fmla="*/ 61 w 176"/>
              <a:gd name="T67" fmla="*/ 61 h 191"/>
              <a:gd name="T68" fmla="*/ 50 w 176"/>
              <a:gd name="T69" fmla="*/ 88 h 191"/>
              <a:gd name="T70" fmla="*/ 69 w 176"/>
              <a:gd name="T71" fmla="*/ 120 h 191"/>
              <a:gd name="T72" fmla="*/ 88 w 176"/>
              <a:gd name="T73" fmla="*/ 147 h 191"/>
              <a:gd name="T74" fmla="*/ 88 w 176"/>
              <a:gd name="T75" fmla="*/ 30 h 191"/>
              <a:gd name="T76" fmla="*/ 84 w 176"/>
              <a:gd name="T77" fmla="*/ 26 h 191"/>
              <a:gd name="T78" fmla="*/ 88 w 176"/>
              <a:gd name="T79" fmla="*/ 0 h 191"/>
              <a:gd name="T80" fmla="*/ 47 w 176"/>
              <a:gd name="T81" fmla="*/ 135 h 191"/>
              <a:gd name="T82" fmla="*/ 44 w 176"/>
              <a:gd name="T83" fmla="*/ 138 h 191"/>
              <a:gd name="T84" fmla="*/ 47 w 176"/>
              <a:gd name="T85" fmla="*/ 47 h 191"/>
              <a:gd name="T86" fmla="*/ 44 w 176"/>
              <a:gd name="T87" fmla="*/ 108 h 191"/>
              <a:gd name="T88" fmla="*/ 40 w 176"/>
              <a:gd name="T89" fmla="*/ 77 h 191"/>
              <a:gd name="T90" fmla="*/ 44 w 176"/>
              <a:gd name="T91" fmla="*/ 49 h 191"/>
              <a:gd name="T92" fmla="*/ 25 w 176"/>
              <a:gd name="T93" fmla="*/ 31 h 191"/>
              <a:gd name="T94" fmla="*/ 32 w 176"/>
              <a:gd name="T95" fmla="*/ 26 h 191"/>
              <a:gd name="T96" fmla="*/ 32 w 176"/>
              <a:gd name="T97" fmla="*/ 150 h 191"/>
              <a:gd name="T98" fmla="*/ 24 w 176"/>
              <a:gd name="T99" fmla="*/ 147 h 191"/>
              <a:gd name="T100" fmla="*/ 44 w 176"/>
              <a:gd name="T101" fmla="*/ 127 h 191"/>
              <a:gd name="T102" fmla="*/ 25 w 176"/>
              <a:gd name="T103" fmla="*/ 84 h 191"/>
              <a:gd name="T104" fmla="*/ 25 w 176"/>
              <a:gd name="T105" fmla="*/ 92 h 191"/>
              <a:gd name="T106" fmla="*/ 0 w 176"/>
              <a:gd name="T107" fmla="*/ 8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91">
                <a:moveTo>
                  <a:pt x="132" y="66"/>
                </a:moveTo>
                <a:lnTo>
                  <a:pt x="132" y="66"/>
                </a:lnTo>
                <a:lnTo>
                  <a:pt x="136" y="77"/>
                </a:lnTo>
                <a:lnTo>
                  <a:pt x="138" y="88"/>
                </a:lnTo>
                <a:lnTo>
                  <a:pt x="138" y="88"/>
                </a:lnTo>
                <a:lnTo>
                  <a:pt x="136" y="99"/>
                </a:lnTo>
                <a:lnTo>
                  <a:pt x="132" y="109"/>
                </a:lnTo>
                <a:lnTo>
                  <a:pt x="132" y="66"/>
                </a:lnTo>
                <a:lnTo>
                  <a:pt x="132" y="66"/>
                </a:lnTo>
                <a:close/>
                <a:moveTo>
                  <a:pt x="132" y="138"/>
                </a:moveTo>
                <a:lnTo>
                  <a:pt x="132" y="127"/>
                </a:lnTo>
                <a:lnTo>
                  <a:pt x="132" y="127"/>
                </a:lnTo>
                <a:lnTo>
                  <a:pt x="135" y="128"/>
                </a:lnTo>
                <a:lnTo>
                  <a:pt x="135" y="128"/>
                </a:lnTo>
                <a:lnTo>
                  <a:pt x="150" y="143"/>
                </a:lnTo>
                <a:lnTo>
                  <a:pt x="150" y="143"/>
                </a:lnTo>
                <a:lnTo>
                  <a:pt x="151" y="147"/>
                </a:lnTo>
                <a:lnTo>
                  <a:pt x="150" y="150"/>
                </a:lnTo>
                <a:lnTo>
                  <a:pt x="150" y="150"/>
                </a:lnTo>
                <a:lnTo>
                  <a:pt x="147" y="151"/>
                </a:lnTo>
                <a:lnTo>
                  <a:pt x="145" y="150"/>
                </a:lnTo>
                <a:lnTo>
                  <a:pt x="132" y="138"/>
                </a:lnTo>
                <a:lnTo>
                  <a:pt x="132" y="138"/>
                </a:lnTo>
                <a:close/>
                <a:moveTo>
                  <a:pt x="132" y="49"/>
                </a:moveTo>
                <a:lnTo>
                  <a:pt x="132" y="36"/>
                </a:lnTo>
                <a:lnTo>
                  <a:pt x="145" y="26"/>
                </a:lnTo>
                <a:lnTo>
                  <a:pt x="145" y="26"/>
                </a:lnTo>
                <a:lnTo>
                  <a:pt x="147" y="24"/>
                </a:lnTo>
                <a:lnTo>
                  <a:pt x="150" y="26"/>
                </a:lnTo>
                <a:lnTo>
                  <a:pt x="150" y="26"/>
                </a:lnTo>
                <a:lnTo>
                  <a:pt x="151" y="28"/>
                </a:lnTo>
                <a:lnTo>
                  <a:pt x="150" y="31"/>
                </a:lnTo>
                <a:lnTo>
                  <a:pt x="135" y="47"/>
                </a:lnTo>
                <a:lnTo>
                  <a:pt x="135" y="47"/>
                </a:lnTo>
                <a:lnTo>
                  <a:pt x="135" y="47"/>
                </a:lnTo>
                <a:lnTo>
                  <a:pt x="132" y="49"/>
                </a:lnTo>
                <a:lnTo>
                  <a:pt x="132" y="49"/>
                </a:lnTo>
                <a:close/>
                <a:moveTo>
                  <a:pt x="146" y="88"/>
                </a:moveTo>
                <a:lnTo>
                  <a:pt x="146" y="88"/>
                </a:lnTo>
                <a:lnTo>
                  <a:pt x="146" y="88"/>
                </a:lnTo>
                <a:lnTo>
                  <a:pt x="147" y="85"/>
                </a:lnTo>
                <a:lnTo>
                  <a:pt x="150" y="84"/>
                </a:lnTo>
                <a:lnTo>
                  <a:pt x="172" y="84"/>
                </a:lnTo>
                <a:lnTo>
                  <a:pt x="172" y="84"/>
                </a:lnTo>
                <a:lnTo>
                  <a:pt x="174" y="85"/>
                </a:lnTo>
                <a:lnTo>
                  <a:pt x="176" y="88"/>
                </a:lnTo>
                <a:lnTo>
                  <a:pt x="176" y="88"/>
                </a:lnTo>
                <a:lnTo>
                  <a:pt x="174" y="91"/>
                </a:lnTo>
                <a:lnTo>
                  <a:pt x="172" y="92"/>
                </a:lnTo>
                <a:lnTo>
                  <a:pt x="150" y="92"/>
                </a:lnTo>
                <a:lnTo>
                  <a:pt x="150" y="92"/>
                </a:lnTo>
                <a:lnTo>
                  <a:pt x="147" y="91"/>
                </a:lnTo>
                <a:lnTo>
                  <a:pt x="146" y="88"/>
                </a:lnTo>
                <a:lnTo>
                  <a:pt x="146" y="88"/>
                </a:lnTo>
                <a:close/>
                <a:moveTo>
                  <a:pt x="88" y="39"/>
                </a:moveTo>
                <a:lnTo>
                  <a:pt x="88" y="39"/>
                </a:lnTo>
                <a:lnTo>
                  <a:pt x="96" y="39"/>
                </a:lnTo>
                <a:lnTo>
                  <a:pt x="103" y="40"/>
                </a:lnTo>
                <a:lnTo>
                  <a:pt x="108" y="43"/>
                </a:lnTo>
                <a:lnTo>
                  <a:pt x="115" y="46"/>
                </a:lnTo>
                <a:lnTo>
                  <a:pt x="120" y="50"/>
                </a:lnTo>
                <a:lnTo>
                  <a:pt x="124" y="55"/>
                </a:lnTo>
                <a:lnTo>
                  <a:pt x="128" y="61"/>
                </a:lnTo>
                <a:lnTo>
                  <a:pt x="132" y="66"/>
                </a:lnTo>
                <a:lnTo>
                  <a:pt x="132" y="109"/>
                </a:lnTo>
                <a:lnTo>
                  <a:pt x="132" y="109"/>
                </a:lnTo>
                <a:lnTo>
                  <a:pt x="128" y="115"/>
                </a:lnTo>
                <a:lnTo>
                  <a:pt x="124" y="120"/>
                </a:lnTo>
                <a:lnTo>
                  <a:pt x="120" y="124"/>
                </a:lnTo>
                <a:lnTo>
                  <a:pt x="115" y="128"/>
                </a:lnTo>
                <a:lnTo>
                  <a:pt x="115" y="166"/>
                </a:lnTo>
                <a:lnTo>
                  <a:pt x="115" y="166"/>
                </a:lnTo>
                <a:lnTo>
                  <a:pt x="115" y="172"/>
                </a:lnTo>
                <a:lnTo>
                  <a:pt x="113" y="176"/>
                </a:lnTo>
                <a:lnTo>
                  <a:pt x="111" y="180"/>
                </a:lnTo>
                <a:lnTo>
                  <a:pt x="108" y="184"/>
                </a:lnTo>
                <a:lnTo>
                  <a:pt x="104" y="187"/>
                </a:lnTo>
                <a:lnTo>
                  <a:pt x="100" y="189"/>
                </a:lnTo>
                <a:lnTo>
                  <a:pt x="96" y="191"/>
                </a:lnTo>
                <a:lnTo>
                  <a:pt x="90" y="191"/>
                </a:lnTo>
                <a:lnTo>
                  <a:pt x="88" y="191"/>
                </a:lnTo>
                <a:lnTo>
                  <a:pt x="88" y="147"/>
                </a:lnTo>
                <a:lnTo>
                  <a:pt x="105" y="147"/>
                </a:lnTo>
                <a:lnTo>
                  <a:pt x="105" y="126"/>
                </a:lnTo>
                <a:lnTo>
                  <a:pt x="105" y="126"/>
                </a:lnTo>
                <a:lnTo>
                  <a:pt x="105" y="123"/>
                </a:lnTo>
                <a:lnTo>
                  <a:pt x="108" y="122"/>
                </a:lnTo>
                <a:lnTo>
                  <a:pt x="108" y="122"/>
                </a:lnTo>
                <a:lnTo>
                  <a:pt x="115" y="115"/>
                </a:lnTo>
                <a:lnTo>
                  <a:pt x="122" y="107"/>
                </a:lnTo>
                <a:lnTo>
                  <a:pt x="126" y="99"/>
                </a:lnTo>
                <a:lnTo>
                  <a:pt x="127" y="88"/>
                </a:lnTo>
                <a:lnTo>
                  <a:pt x="127" y="88"/>
                </a:lnTo>
                <a:lnTo>
                  <a:pt x="126" y="80"/>
                </a:lnTo>
                <a:lnTo>
                  <a:pt x="124" y="73"/>
                </a:lnTo>
                <a:lnTo>
                  <a:pt x="120" y="66"/>
                </a:lnTo>
                <a:lnTo>
                  <a:pt x="116" y="61"/>
                </a:lnTo>
                <a:lnTo>
                  <a:pt x="116" y="61"/>
                </a:lnTo>
                <a:lnTo>
                  <a:pt x="109" y="55"/>
                </a:lnTo>
                <a:lnTo>
                  <a:pt x="104" y="51"/>
                </a:lnTo>
                <a:lnTo>
                  <a:pt x="96" y="50"/>
                </a:lnTo>
                <a:lnTo>
                  <a:pt x="88" y="49"/>
                </a:lnTo>
                <a:lnTo>
                  <a:pt x="88" y="49"/>
                </a:lnTo>
                <a:lnTo>
                  <a:pt x="88" y="39"/>
                </a:lnTo>
                <a:lnTo>
                  <a:pt x="88" y="39"/>
                </a:lnTo>
                <a:lnTo>
                  <a:pt x="88" y="39"/>
                </a:lnTo>
                <a:close/>
                <a:moveTo>
                  <a:pt x="132" y="36"/>
                </a:moveTo>
                <a:lnTo>
                  <a:pt x="128" y="40"/>
                </a:lnTo>
                <a:lnTo>
                  <a:pt x="128" y="40"/>
                </a:lnTo>
                <a:lnTo>
                  <a:pt x="127" y="43"/>
                </a:lnTo>
                <a:lnTo>
                  <a:pt x="128" y="47"/>
                </a:lnTo>
                <a:lnTo>
                  <a:pt x="128" y="47"/>
                </a:lnTo>
                <a:lnTo>
                  <a:pt x="130" y="49"/>
                </a:lnTo>
                <a:lnTo>
                  <a:pt x="132" y="49"/>
                </a:lnTo>
                <a:lnTo>
                  <a:pt x="132" y="36"/>
                </a:lnTo>
                <a:lnTo>
                  <a:pt x="132" y="36"/>
                </a:lnTo>
                <a:close/>
                <a:moveTo>
                  <a:pt x="132" y="127"/>
                </a:moveTo>
                <a:lnTo>
                  <a:pt x="132" y="127"/>
                </a:lnTo>
                <a:lnTo>
                  <a:pt x="130" y="127"/>
                </a:lnTo>
                <a:lnTo>
                  <a:pt x="128" y="128"/>
                </a:lnTo>
                <a:lnTo>
                  <a:pt x="128" y="128"/>
                </a:lnTo>
                <a:lnTo>
                  <a:pt x="127" y="131"/>
                </a:lnTo>
                <a:lnTo>
                  <a:pt x="128" y="135"/>
                </a:lnTo>
                <a:lnTo>
                  <a:pt x="132" y="138"/>
                </a:lnTo>
                <a:lnTo>
                  <a:pt x="132" y="127"/>
                </a:lnTo>
                <a:lnTo>
                  <a:pt x="132" y="127"/>
                </a:lnTo>
                <a:close/>
                <a:moveTo>
                  <a:pt x="88" y="30"/>
                </a:moveTo>
                <a:lnTo>
                  <a:pt x="88" y="0"/>
                </a:lnTo>
                <a:lnTo>
                  <a:pt x="88" y="0"/>
                </a:lnTo>
                <a:lnTo>
                  <a:pt x="92" y="1"/>
                </a:lnTo>
                <a:lnTo>
                  <a:pt x="92" y="4"/>
                </a:lnTo>
                <a:lnTo>
                  <a:pt x="92" y="26"/>
                </a:lnTo>
                <a:lnTo>
                  <a:pt x="92" y="26"/>
                </a:lnTo>
                <a:lnTo>
                  <a:pt x="92" y="28"/>
                </a:lnTo>
                <a:lnTo>
                  <a:pt x="88" y="30"/>
                </a:lnTo>
                <a:lnTo>
                  <a:pt x="88" y="30"/>
                </a:lnTo>
                <a:close/>
                <a:moveTo>
                  <a:pt x="88" y="191"/>
                </a:moveTo>
                <a:lnTo>
                  <a:pt x="85" y="191"/>
                </a:lnTo>
                <a:lnTo>
                  <a:pt x="85" y="191"/>
                </a:lnTo>
                <a:lnTo>
                  <a:pt x="80" y="191"/>
                </a:lnTo>
                <a:lnTo>
                  <a:pt x="76" y="189"/>
                </a:lnTo>
                <a:lnTo>
                  <a:pt x="71" y="187"/>
                </a:lnTo>
                <a:lnTo>
                  <a:pt x="67" y="184"/>
                </a:lnTo>
                <a:lnTo>
                  <a:pt x="65" y="180"/>
                </a:lnTo>
                <a:lnTo>
                  <a:pt x="62" y="176"/>
                </a:lnTo>
                <a:lnTo>
                  <a:pt x="61" y="172"/>
                </a:lnTo>
                <a:lnTo>
                  <a:pt x="61" y="166"/>
                </a:lnTo>
                <a:lnTo>
                  <a:pt x="61" y="128"/>
                </a:lnTo>
                <a:lnTo>
                  <a:pt x="61" y="128"/>
                </a:lnTo>
                <a:lnTo>
                  <a:pt x="55" y="124"/>
                </a:lnTo>
                <a:lnTo>
                  <a:pt x="51" y="119"/>
                </a:lnTo>
                <a:lnTo>
                  <a:pt x="47" y="114"/>
                </a:lnTo>
                <a:lnTo>
                  <a:pt x="44" y="108"/>
                </a:lnTo>
                <a:lnTo>
                  <a:pt x="44" y="67"/>
                </a:lnTo>
                <a:lnTo>
                  <a:pt x="44" y="67"/>
                </a:lnTo>
                <a:lnTo>
                  <a:pt x="47" y="61"/>
                </a:lnTo>
                <a:lnTo>
                  <a:pt x="51" y="55"/>
                </a:lnTo>
                <a:lnTo>
                  <a:pt x="57" y="51"/>
                </a:lnTo>
                <a:lnTo>
                  <a:pt x="62" y="47"/>
                </a:lnTo>
                <a:lnTo>
                  <a:pt x="67" y="43"/>
                </a:lnTo>
                <a:lnTo>
                  <a:pt x="74" y="40"/>
                </a:lnTo>
                <a:lnTo>
                  <a:pt x="81" y="39"/>
                </a:lnTo>
                <a:lnTo>
                  <a:pt x="88" y="39"/>
                </a:lnTo>
                <a:lnTo>
                  <a:pt x="88" y="49"/>
                </a:lnTo>
                <a:lnTo>
                  <a:pt x="88" y="49"/>
                </a:lnTo>
                <a:lnTo>
                  <a:pt x="81" y="50"/>
                </a:lnTo>
                <a:lnTo>
                  <a:pt x="73" y="51"/>
                </a:lnTo>
                <a:lnTo>
                  <a:pt x="66" y="55"/>
                </a:lnTo>
                <a:lnTo>
                  <a:pt x="61" y="61"/>
                </a:lnTo>
                <a:lnTo>
                  <a:pt x="61" y="61"/>
                </a:lnTo>
                <a:lnTo>
                  <a:pt x="57" y="66"/>
                </a:lnTo>
                <a:lnTo>
                  <a:pt x="53" y="73"/>
                </a:lnTo>
                <a:lnTo>
                  <a:pt x="50" y="80"/>
                </a:lnTo>
                <a:lnTo>
                  <a:pt x="50" y="88"/>
                </a:lnTo>
                <a:lnTo>
                  <a:pt x="50" y="88"/>
                </a:lnTo>
                <a:lnTo>
                  <a:pt x="51" y="97"/>
                </a:lnTo>
                <a:lnTo>
                  <a:pt x="55" y="107"/>
                </a:lnTo>
                <a:lnTo>
                  <a:pt x="61" y="115"/>
                </a:lnTo>
                <a:lnTo>
                  <a:pt x="69" y="120"/>
                </a:lnTo>
                <a:lnTo>
                  <a:pt x="69" y="120"/>
                </a:lnTo>
                <a:lnTo>
                  <a:pt x="69" y="120"/>
                </a:lnTo>
                <a:lnTo>
                  <a:pt x="70" y="123"/>
                </a:lnTo>
                <a:lnTo>
                  <a:pt x="70" y="126"/>
                </a:lnTo>
                <a:lnTo>
                  <a:pt x="70" y="147"/>
                </a:lnTo>
                <a:lnTo>
                  <a:pt x="88" y="147"/>
                </a:lnTo>
                <a:lnTo>
                  <a:pt x="88" y="191"/>
                </a:lnTo>
                <a:lnTo>
                  <a:pt x="88" y="191"/>
                </a:lnTo>
                <a:close/>
                <a:moveTo>
                  <a:pt x="88" y="0"/>
                </a:move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8" y="30"/>
                </a:lnTo>
                <a:lnTo>
                  <a:pt x="85" y="28"/>
                </a:lnTo>
                <a:lnTo>
                  <a:pt x="84" y="26"/>
                </a:lnTo>
                <a:lnTo>
                  <a:pt x="84" y="4"/>
                </a:lnTo>
                <a:lnTo>
                  <a:pt x="84" y="4"/>
                </a:lnTo>
                <a:lnTo>
                  <a:pt x="85" y="1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lnTo>
                  <a:pt x="88" y="0"/>
                </a:lnTo>
                <a:close/>
                <a:moveTo>
                  <a:pt x="44" y="138"/>
                </a:moveTo>
                <a:lnTo>
                  <a:pt x="47" y="135"/>
                </a:lnTo>
                <a:lnTo>
                  <a:pt x="47" y="135"/>
                </a:lnTo>
                <a:lnTo>
                  <a:pt x="48" y="131"/>
                </a:lnTo>
                <a:lnTo>
                  <a:pt x="47" y="128"/>
                </a:lnTo>
                <a:lnTo>
                  <a:pt x="47" y="128"/>
                </a:lnTo>
                <a:lnTo>
                  <a:pt x="44" y="127"/>
                </a:lnTo>
                <a:lnTo>
                  <a:pt x="44" y="138"/>
                </a:lnTo>
                <a:lnTo>
                  <a:pt x="44" y="138"/>
                </a:lnTo>
                <a:close/>
                <a:moveTo>
                  <a:pt x="44" y="49"/>
                </a:moveTo>
                <a:lnTo>
                  <a:pt x="44" y="49"/>
                </a:lnTo>
                <a:lnTo>
                  <a:pt x="47" y="47"/>
                </a:lnTo>
                <a:lnTo>
                  <a:pt x="47" y="47"/>
                </a:lnTo>
                <a:lnTo>
                  <a:pt x="48" y="43"/>
                </a:lnTo>
                <a:lnTo>
                  <a:pt x="47" y="40"/>
                </a:lnTo>
                <a:lnTo>
                  <a:pt x="44" y="38"/>
                </a:lnTo>
                <a:lnTo>
                  <a:pt x="44" y="49"/>
                </a:lnTo>
                <a:close/>
                <a:moveTo>
                  <a:pt x="44" y="108"/>
                </a:moveTo>
                <a:lnTo>
                  <a:pt x="44" y="108"/>
                </a:lnTo>
                <a:lnTo>
                  <a:pt x="40" y="99"/>
                </a:lnTo>
                <a:lnTo>
                  <a:pt x="39" y="88"/>
                </a:lnTo>
                <a:lnTo>
                  <a:pt x="39" y="88"/>
                </a:lnTo>
                <a:lnTo>
                  <a:pt x="40" y="77"/>
                </a:lnTo>
                <a:lnTo>
                  <a:pt x="44" y="67"/>
                </a:lnTo>
                <a:lnTo>
                  <a:pt x="44" y="108"/>
                </a:lnTo>
                <a:lnTo>
                  <a:pt x="44" y="108"/>
                </a:lnTo>
                <a:close/>
                <a:moveTo>
                  <a:pt x="44" y="38"/>
                </a:moveTo>
                <a:lnTo>
                  <a:pt x="44" y="49"/>
                </a:lnTo>
                <a:lnTo>
                  <a:pt x="44" y="49"/>
                </a:lnTo>
                <a:lnTo>
                  <a:pt x="40" y="47"/>
                </a:lnTo>
                <a:lnTo>
                  <a:pt x="40" y="47"/>
                </a:lnTo>
                <a:lnTo>
                  <a:pt x="25" y="31"/>
                </a:lnTo>
                <a:lnTo>
                  <a:pt x="25" y="31"/>
                </a:lnTo>
                <a:lnTo>
                  <a:pt x="24" y="28"/>
                </a:lnTo>
                <a:lnTo>
                  <a:pt x="25" y="26"/>
                </a:lnTo>
                <a:lnTo>
                  <a:pt x="25" y="26"/>
                </a:lnTo>
                <a:lnTo>
                  <a:pt x="28" y="24"/>
                </a:lnTo>
                <a:lnTo>
                  <a:pt x="32" y="26"/>
                </a:lnTo>
                <a:lnTo>
                  <a:pt x="44" y="38"/>
                </a:lnTo>
                <a:lnTo>
                  <a:pt x="44" y="38"/>
                </a:lnTo>
                <a:close/>
                <a:moveTo>
                  <a:pt x="44" y="127"/>
                </a:moveTo>
                <a:lnTo>
                  <a:pt x="44" y="138"/>
                </a:lnTo>
                <a:lnTo>
                  <a:pt x="32" y="150"/>
                </a:lnTo>
                <a:lnTo>
                  <a:pt x="32" y="150"/>
                </a:lnTo>
                <a:lnTo>
                  <a:pt x="28" y="151"/>
                </a:lnTo>
                <a:lnTo>
                  <a:pt x="25" y="150"/>
                </a:lnTo>
                <a:lnTo>
                  <a:pt x="25" y="150"/>
                </a:lnTo>
                <a:lnTo>
                  <a:pt x="24" y="147"/>
                </a:lnTo>
                <a:lnTo>
                  <a:pt x="25" y="143"/>
                </a:lnTo>
                <a:lnTo>
                  <a:pt x="40" y="128"/>
                </a:lnTo>
                <a:lnTo>
                  <a:pt x="40" y="128"/>
                </a:lnTo>
                <a:lnTo>
                  <a:pt x="40" y="128"/>
                </a:lnTo>
                <a:lnTo>
                  <a:pt x="44" y="127"/>
                </a:lnTo>
                <a:lnTo>
                  <a:pt x="44" y="127"/>
                </a:lnTo>
                <a:close/>
                <a:moveTo>
                  <a:pt x="4" y="84"/>
                </a:moveTo>
                <a:lnTo>
                  <a:pt x="4" y="84"/>
                </a:lnTo>
                <a:lnTo>
                  <a:pt x="25" y="84"/>
                </a:lnTo>
                <a:lnTo>
                  <a:pt x="25" y="84"/>
                </a:lnTo>
                <a:lnTo>
                  <a:pt x="29" y="85"/>
                </a:lnTo>
                <a:lnTo>
                  <a:pt x="31" y="88"/>
                </a:lnTo>
                <a:lnTo>
                  <a:pt x="31" y="88"/>
                </a:lnTo>
                <a:lnTo>
                  <a:pt x="29" y="91"/>
                </a:lnTo>
                <a:lnTo>
                  <a:pt x="25" y="92"/>
                </a:lnTo>
                <a:lnTo>
                  <a:pt x="4" y="92"/>
                </a:lnTo>
                <a:lnTo>
                  <a:pt x="4" y="92"/>
                </a:lnTo>
                <a:lnTo>
                  <a:pt x="1" y="91"/>
                </a:lnTo>
                <a:lnTo>
                  <a:pt x="0" y="88"/>
                </a:lnTo>
                <a:lnTo>
                  <a:pt x="0" y="88"/>
                </a:lnTo>
                <a:lnTo>
                  <a:pt x="1" y="85"/>
                </a:lnTo>
                <a:lnTo>
                  <a:pt x="4" y="84"/>
                </a:lnTo>
                <a:lnTo>
                  <a:pt x="4" y="8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9" name="Freeform 177"/>
          <p:cNvSpPr>
            <a:spLocks noEditPoints="1"/>
          </p:cNvSpPr>
          <p:nvPr/>
        </p:nvSpPr>
        <p:spPr bwMode="auto">
          <a:xfrm>
            <a:off x="2054712" y="1468373"/>
            <a:ext cx="232051" cy="335753"/>
          </a:xfrm>
          <a:custGeom>
            <a:avLst/>
            <a:gdLst>
              <a:gd name="T0" fmla="*/ 132 w 264"/>
              <a:gd name="T1" fmla="*/ 7 h 382"/>
              <a:gd name="T2" fmla="*/ 140 w 264"/>
              <a:gd name="T3" fmla="*/ 126 h 382"/>
              <a:gd name="T4" fmla="*/ 156 w 264"/>
              <a:gd name="T5" fmla="*/ 128 h 382"/>
              <a:gd name="T6" fmla="*/ 186 w 264"/>
              <a:gd name="T7" fmla="*/ 142 h 382"/>
              <a:gd name="T8" fmla="*/ 206 w 264"/>
              <a:gd name="T9" fmla="*/ 166 h 382"/>
              <a:gd name="T10" fmla="*/ 218 w 264"/>
              <a:gd name="T11" fmla="*/ 196 h 382"/>
              <a:gd name="T12" fmla="*/ 220 w 264"/>
              <a:gd name="T13" fmla="*/ 212 h 382"/>
              <a:gd name="T14" fmla="*/ 220 w 264"/>
              <a:gd name="T15" fmla="*/ 222 h 382"/>
              <a:gd name="T16" fmla="*/ 215 w 264"/>
              <a:gd name="T17" fmla="*/ 239 h 382"/>
              <a:gd name="T18" fmla="*/ 210 w 264"/>
              <a:gd name="T19" fmla="*/ 254 h 382"/>
              <a:gd name="T20" fmla="*/ 194 w 264"/>
              <a:gd name="T21" fmla="*/ 275 h 382"/>
              <a:gd name="T22" fmla="*/ 174 w 264"/>
              <a:gd name="T23" fmla="*/ 290 h 382"/>
              <a:gd name="T24" fmla="*/ 159 w 264"/>
              <a:gd name="T25" fmla="*/ 296 h 382"/>
              <a:gd name="T26" fmla="*/ 141 w 264"/>
              <a:gd name="T27" fmla="*/ 300 h 382"/>
              <a:gd name="T28" fmla="*/ 132 w 264"/>
              <a:gd name="T29" fmla="*/ 300 h 382"/>
              <a:gd name="T30" fmla="*/ 132 w 264"/>
              <a:gd name="T31" fmla="*/ 327 h 382"/>
              <a:gd name="T32" fmla="*/ 144 w 264"/>
              <a:gd name="T33" fmla="*/ 333 h 382"/>
              <a:gd name="T34" fmla="*/ 149 w 264"/>
              <a:gd name="T35" fmla="*/ 345 h 382"/>
              <a:gd name="T36" fmla="*/ 148 w 264"/>
              <a:gd name="T37" fmla="*/ 353 h 382"/>
              <a:gd name="T38" fmla="*/ 138 w 264"/>
              <a:gd name="T39" fmla="*/ 363 h 382"/>
              <a:gd name="T40" fmla="*/ 132 w 264"/>
              <a:gd name="T41" fmla="*/ 382 h 382"/>
              <a:gd name="T42" fmla="*/ 228 w 264"/>
              <a:gd name="T43" fmla="*/ 361 h 382"/>
              <a:gd name="T44" fmla="*/ 228 w 264"/>
              <a:gd name="T45" fmla="*/ 357 h 382"/>
              <a:gd name="T46" fmla="*/ 221 w 264"/>
              <a:gd name="T47" fmla="*/ 349 h 382"/>
              <a:gd name="T48" fmla="*/ 201 w 264"/>
              <a:gd name="T49" fmla="*/ 340 h 382"/>
              <a:gd name="T50" fmla="*/ 182 w 264"/>
              <a:gd name="T51" fmla="*/ 336 h 382"/>
              <a:gd name="T52" fmla="*/ 214 w 264"/>
              <a:gd name="T53" fmla="*/ 315 h 382"/>
              <a:gd name="T54" fmla="*/ 241 w 264"/>
              <a:gd name="T55" fmla="*/ 287 h 382"/>
              <a:gd name="T56" fmla="*/ 257 w 264"/>
              <a:gd name="T57" fmla="*/ 253 h 382"/>
              <a:gd name="T58" fmla="*/ 264 w 264"/>
              <a:gd name="T59" fmla="*/ 212 h 382"/>
              <a:gd name="T60" fmla="*/ 263 w 264"/>
              <a:gd name="T61" fmla="*/ 200 h 382"/>
              <a:gd name="T62" fmla="*/ 259 w 264"/>
              <a:gd name="T63" fmla="*/ 177 h 382"/>
              <a:gd name="T64" fmla="*/ 251 w 264"/>
              <a:gd name="T65" fmla="*/ 156 h 382"/>
              <a:gd name="T66" fmla="*/ 240 w 264"/>
              <a:gd name="T67" fmla="*/ 137 h 382"/>
              <a:gd name="T68" fmla="*/ 225 w 264"/>
              <a:gd name="T69" fmla="*/ 119 h 382"/>
              <a:gd name="T70" fmla="*/ 207 w 264"/>
              <a:gd name="T71" fmla="*/ 104 h 382"/>
              <a:gd name="T72" fmla="*/ 187 w 264"/>
              <a:gd name="T73" fmla="*/ 93 h 382"/>
              <a:gd name="T74" fmla="*/ 165 w 264"/>
              <a:gd name="T75" fmla="*/ 85 h 382"/>
              <a:gd name="T76" fmla="*/ 174 w 264"/>
              <a:gd name="T77" fmla="*/ 20 h 382"/>
              <a:gd name="T78" fmla="*/ 111 w 264"/>
              <a:gd name="T79" fmla="*/ 0 h 382"/>
              <a:gd name="T80" fmla="*/ 118 w 264"/>
              <a:gd name="T81" fmla="*/ 195 h 382"/>
              <a:gd name="T82" fmla="*/ 132 w 264"/>
              <a:gd name="T83" fmla="*/ 7 h 382"/>
              <a:gd name="T84" fmla="*/ 132 w 264"/>
              <a:gd name="T85" fmla="*/ 300 h 382"/>
              <a:gd name="T86" fmla="*/ 118 w 264"/>
              <a:gd name="T87" fmla="*/ 299 h 382"/>
              <a:gd name="T88" fmla="*/ 92 w 264"/>
              <a:gd name="T89" fmla="*/ 291 h 382"/>
              <a:gd name="T90" fmla="*/ 119 w 264"/>
              <a:gd name="T91" fmla="*/ 284 h 382"/>
              <a:gd name="T92" fmla="*/ 58 w 264"/>
              <a:gd name="T93" fmla="*/ 260 h 382"/>
              <a:gd name="T94" fmla="*/ 0 w 264"/>
              <a:gd name="T95" fmla="*/ 260 h 382"/>
              <a:gd name="T96" fmla="*/ 22 w 264"/>
              <a:gd name="T97" fmla="*/ 284 h 382"/>
              <a:gd name="T98" fmla="*/ 34 w 264"/>
              <a:gd name="T99" fmla="*/ 300 h 382"/>
              <a:gd name="T100" fmla="*/ 65 w 264"/>
              <a:gd name="T101" fmla="*/ 326 h 382"/>
              <a:gd name="T102" fmla="*/ 83 w 264"/>
              <a:gd name="T103" fmla="*/ 336 h 382"/>
              <a:gd name="T104" fmla="*/ 49 w 264"/>
              <a:gd name="T105" fmla="*/ 345 h 382"/>
              <a:gd name="T106" fmla="*/ 39 w 264"/>
              <a:gd name="T107" fmla="*/ 353 h 382"/>
              <a:gd name="T108" fmla="*/ 35 w 264"/>
              <a:gd name="T109" fmla="*/ 361 h 382"/>
              <a:gd name="T110" fmla="*/ 132 w 264"/>
              <a:gd name="T111" fmla="*/ 382 h 382"/>
              <a:gd name="T112" fmla="*/ 132 w 264"/>
              <a:gd name="T113" fmla="*/ 364 h 382"/>
              <a:gd name="T114" fmla="*/ 119 w 264"/>
              <a:gd name="T115" fmla="*/ 359 h 382"/>
              <a:gd name="T116" fmla="*/ 114 w 264"/>
              <a:gd name="T117" fmla="*/ 345 h 382"/>
              <a:gd name="T118" fmla="*/ 115 w 264"/>
              <a:gd name="T119" fmla="*/ 338 h 382"/>
              <a:gd name="T120" fmla="*/ 125 w 264"/>
              <a:gd name="T121" fmla="*/ 329 h 382"/>
              <a:gd name="T122" fmla="*/ 132 w 264"/>
              <a:gd name="T123" fmla="*/ 30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4" h="382">
                <a:moveTo>
                  <a:pt x="174" y="20"/>
                </a:moveTo>
                <a:lnTo>
                  <a:pt x="132" y="7"/>
                </a:lnTo>
                <a:lnTo>
                  <a:pt x="132" y="151"/>
                </a:lnTo>
                <a:lnTo>
                  <a:pt x="140" y="126"/>
                </a:lnTo>
                <a:lnTo>
                  <a:pt x="140" y="126"/>
                </a:lnTo>
                <a:lnTo>
                  <a:pt x="156" y="128"/>
                </a:lnTo>
                <a:lnTo>
                  <a:pt x="172" y="134"/>
                </a:lnTo>
                <a:lnTo>
                  <a:pt x="186" y="142"/>
                </a:lnTo>
                <a:lnTo>
                  <a:pt x="197" y="153"/>
                </a:lnTo>
                <a:lnTo>
                  <a:pt x="206" y="166"/>
                </a:lnTo>
                <a:lnTo>
                  <a:pt x="214" y="180"/>
                </a:lnTo>
                <a:lnTo>
                  <a:pt x="218" y="196"/>
                </a:lnTo>
                <a:lnTo>
                  <a:pt x="220" y="204"/>
                </a:lnTo>
                <a:lnTo>
                  <a:pt x="220" y="212"/>
                </a:lnTo>
                <a:lnTo>
                  <a:pt x="220" y="212"/>
                </a:lnTo>
                <a:lnTo>
                  <a:pt x="220" y="222"/>
                </a:lnTo>
                <a:lnTo>
                  <a:pt x="218" y="230"/>
                </a:lnTo>
                <a:lnTo>
                  <a:pt x="215" y="239"/>
                </a:lnTo>
                <a:lnTo>
                  <a:pt x="213" y="246"/>
                </a:lnTo>
                <a:lnTo>
                  <a:pt x="210" y="254"/>
                </a:lnTo>
                <a:lnTo>
                  <a:pt x="205" y="262"/>
                </a:lnTo>
                <a:lnTo>
                  <a:pt x="194" y="275"/>
                </a:lnTo>
                <a:lnTo>
                  <a:pt x="182" y="286"/>
                </a:lnTo>
                <a:lnTo>
                  <a:pt x="174" y="290"/>
                </a:lnTo>
                <a:lnTo>
                  <a:pt x="167" y="294"/>
                </a:lnTo>
                <a:lnTo>
                  <a:pt x="159" y="296"/>
                </a:lnTo>
                <a:lnTo>
                  <a:pt x="150" y="299"/>
                </a:lnTo>
                <a:lnTo>
                  <a:pt x="141" y="300"/>
                </a:lnTo>
                <a:lnTo>
                  <a:pt x="132" y="300"/>
                </a:lnTo>
                <a:lnTo>
                  <a:pt x="132" y="300"/>
                </a:lnTo>
                <a:lnTo>
                  <a:pt x="132" y="327"/>
                </a:lnTo>
                <a:lnTo>
                  <a:pt x="132" y="327"/>
                </a:lnTo>
                <a:lnTo>
                  <a:pt x="138" y="329"/>
                </a:lnTo>
                <a:lnTo>
                  <a:pt x="144" y="333"/>
                </a:lnTo>
                <a:lnTo>
                  <a:pt x="148" y="338"/>
                </a:lnTo>
                <a:lnTo>
                  <a:pt x="149" y="345"/>
                </a:lnTo>
                <a:lnTo>
                  <a:pt x="149" y="345"/>
                </a:lnTo>
                <a:lnTo>
                  <a:pt x="148" y="353"/>
                </a:lnTo>
                <a:lnTo>
                  <a:pt x="144" y="359"/>
                </a:lnTo>
                <a:lnTo>
                  <a:pt x="138" y="363"/>
                </a:lnTo>
                <a:lnTo>
                  <a:pt x="132" y="364"/>
                </a:lnTo>
                <a:lnTo>
                  <a:pt x="132" y="382"/>
                </a:lnTo>
                <a:lnTo>
                  <a:pt x="228" y="382"/>
                </a:lnTo>
                <a:lnTo>
                  <a:pt x="228" y="361"/>
                </a:lnTo>
                <a:lnTo>
                  <a:pt x="228" y="361"/>
                </a:lnTo>
                <a:lnTo>
                  <a:pt x="228" y="357"/>
                </a:lnTo>
                <a:lnTo>
                  <a:pt x="225" y="353"/>
                </a:lnTo>
                <a:lnTo>
                  <a:pt x="221" y="349"/>
                </a:lnTo>
                <a:lnTo>
                  <a:pt x="215" y="345"/>
                </a:lnTo>
                <a:lnTo>
                  <a:pt x="201" y="340"/>
                </a:lnTo>
                <a:lnTo>
                  <a:pt x="182" y="336"/>
                </a:lnTo>
                <a:lnTo>
                  <a:pt x="182" y="336"/>
                </a:lnTo>
                <a:lnTo>
                  <a:pt x="199" y="326"/>
                </a:lnTo>
                <a:lnTo>
                  <a:pt x="214" y="315"/>
                </a:lnTo>
                <a:lnTo>
                  <a:pt x="229" y="302"/>
                </a:lnTo>
                <a:lnTo>
                  <a:pt x="241" y="287"/>
                </a:lnTo>
                <a:lnTo>
                  <a:pt x="251" y="271"/>
                </a:lnTo>
                <a:lnTo>
                  <a:pt x="257" y="253"/>
                </a:lnTo>
                <a:lnTo>
                  <a:pt x="263" y="233"/>
                </a:lnTo>
                <a:lnTo>
                  <a:pt x="264" y="212"/>
                </a:lnTo>
                <a:lnTo>
                  <a:pt x="264" y="212"/>
                </a:lnTo>
                <a:lnTo>
                  <a:pt x="263" y="200"/>
                </a:lnTo>
                <a:lnTo>
                  <a:pt x="262" y="189"/>
                </a:lnTo>
                <a:lnTo>
                  <a:pt x="259" y="177"/>
                </a:lnTo>
                <a:lnTo>
                  <a:pt x="256" y="166"/>
                </a:lnTo>
                <a:lnTo>
                  <a:pt x="251" y="156"/>
                </a:lnTo>
                <a:lnTo>
                  <a:pt x="245" y="146"/>
                </a:lnTo>
                <a:lnTo>
                  <a:pt x="240" y="137"/>
                </a:lnTo>
                <a:lnTo>
                  <a:pt x="232" y="127"/>
                </a:lnTo>
                <a:lnTo>
                  <a:pt x="225" y="119"/>
                </a:lnTo>
                <a:lnTo>
                  <a:pt x="215" y="111"/>
                </a:lnTo>
                <a:lnTo>
                  <a:pt x="207" y="104"/>
                </a:lnTo>
                <a:lnTo>
                  <a:pt x="198" y="99"/>
                </a:lnTo>
                <a:lnTo>
                  <a:pt x="187" y="93"/>
                </a:lnTo>
                <a:lnTo>
                  <a:pt x="176" y="88"/>
                </a:lnTo>
                <a:lnTo>
                  <a:pt x="165" y="85"/>
                </a:lnTo>
                <a:lnTo>
                  <a:pt x="153" y="82"/>
                </a:lnTo>
                <a:lnTo>
                  <a:pt x="174" y="20"/>
                </a:lnTo>
                <a:close/>
                <a:moveTo>
                  <a:pt x="132" y="7"/>
                </a:moveTo>
                <a:lnTo>
                  <a:pt x="111" y="0"/>
                </a:lnTo>
                <a:lnTo>
                  <a:pt x="56" y="174"/>
                </a:lnTo>
                <a:lnTo>
                  <a:pt x="118" y="195"/>
                </a:lnTo>
                <a:lnTo>
                  <a:pt x="132" y="151"/>
                </a:lnTo>
                <a:lnTo>
                  <a:pt x="132" y="7"/>
                </a:lnTo>
                <a:lnTo>
                  <a:pt x="132" y="7"/>
                </a:lnTo>
                <a:close/>
                <a:moveTo>
                  <a:pt x="132" y="300"/>
                </a:moveTo>
                <a:lnTo>
                  <a:pt x="132" y="300"/>
                </a:lnTo>
                <a:lnTo>
                  <a:pt x="118" y="299"/>
                </a:lnTo>
                <a:lnTo>
                  <a:pt x="104" y="296"/>
                </a:lnTo>
                <a:lnTo>
                  <a:pt x="92" y="291"/>
                </a:lnTo>
                <a:lnTo>
                  <a:pt x="80" y="284"/>
                </a:lnTo>
                <a:lnTo>
                  <a:pt x="119" y="284"/>
                </a:lnTo>
                <a:lnTo>
                  <a:pt x="119" y="260"/>
                </a:lnTo>
                <a:lnTo>
                  <a:pt x="58" y="260"/>
                </a:lnTo>
                <a:lnTo>
                  <a:pt x="10" y="260"/>
                </a:lnTo>
                <a:lnTo>
                  <a:pt x="0" y="260"/>
                </a:lnTo>
                <a:lnTo>
                  <a:pt x="0" y="284"/>
                </a:lnTo>
                <a:lnTo>
                  <a:pt x="22" y="284"/>
                </a:lnTo>
                <a:lnTo>
                  <a:pt x="22" y="284"/>
                </a:lnTo>
                <a:lnTo>
                  <a:pt x="34" y="300"/>
                </a:lnTo>
                <a:lnTo>
                  <a:pt x="48" y="314"/>
                </a:lnTo>
                <a:lnTo>
                  <a:pt x="65" y="326"/>
                </a:lnTo>
                <a:lnTo>
                  <a:pt x="83" y="336"/>
                </a:lnTo>
                <a:lnTo>
                  <a:pt x="83" y="336"/>
                </a:lnTo>
                <a:lnTo>
                  <a:pt x="64" y="340"/>
                </a:lnTo>
                <a:lnTo>
                  <a:pt x="49" y="345"/>
                </a:lnTo>
                <a:lnTo>
                  <a:pt x="44" y="349"/>
                </a:lnTo>
                <a:lnTo>
                  <a:pt x="39" y="353"/>
                </a:lnTo>
                <a:lnTo>
                  <a:pt x="37" y="357"/>
                </a:lnTo>
                <a:lnTo>
                  <a:pt x="35" y="361"/>
                </a:lnTo>
                <a:lnTo>
                  <a:pt x="35" y="382"/>
                </a:lnTo>
                <a:lnTo>
                  <a:pt x="132" y="382"/>
                </a:lnTo>
                <a:lnTo>
                  <a:pt x="132" y="364"/>
                </a:lnTo>
                <a:lnTo>
                  <a:pt x="132" y="364"/>
                </a:lnTo>
                <a:lnTo>
                  <a:pt x="125" y="363"/>
                </a:lnTo>
                <a:lnTo>
                  <a:pt x="119" y="359"/>
                </a:lnTo>
                <a:lnTo>
                  <a:pt x="115" y="353"/>
                </a:lnTo>
                <a:lnTo>
                  <a:pt x="114" y="345"/>
                </a:lnTo>
                <a:lnTo>
                  <a:pt x="114" y="345"/>
                </a:lnTo>
                <a:lnTo>
                  <a:pt x="115" y="338"/>
                </a:lnTo>
                <a:lnTo>
                  <a:pt x="119" y="333"/>
                </a:lnTo>
                <a:lnTo>
                  <a:pt x="125" y="329"/>
                </a:lnTo>
                <a:lnTo>
                  <a:pt x="132" y="327"/>
                </a:lnTo>
                <a:lnTo>
                  <a:pt x="132" y="30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7" name="组合 299"/>
          <p:cNvGrpSpPr/>
          <p:nvPr/>
        </p:nvGrpSpPr>
        <p:grpSpPr>
          <a:xfrm>
            <a:off x="2242814" y="1421790"/>
            <a:ext cx="201287" cy="122172"/>
            <a:chOff x="3143251" y="1577975"/>
            <a:chExt cx="363538" cy="220663"/>
          </a:xfrm>
          <a:solidFill>
            <a:schemeClr val="accent1"/>
          </a:solidFill>
        </p:grpSpPr>
        <p:sp>
          <p:nvSpPr>
            <p:cNvPr id="301" name="Freeform 178"/>
            <p:cNvSpPr>
              <a:spLocks noEditPoints="1"/>
            </p:cNvSpPr>
            <p:nvPr/>
          </p:nvSpPr>
          <p:spPr bwMode="auto">
            <a:xfrm>
              <a:off x="3143251" y="1577975"/>
              <a:ext cx="215900" cy="212725"/>
            </a:xfrm>
            <a:custGeom>
              <a:avLst/>
              <a:gdLst>
                <a:gd name="T0" fmla="*/ 68 w 136"/>
                <a:gd name="T1" fmla="*/ 0 h 134"/>
                <a:gd name="T2" fmla="*/ 94 w 136"/>
                <a:gd name="T3" fmla="*/ 4 h 134"/>
                <a:gd name="T4" fmla="*/ 106 w 136"/>
                <a:gd name="T5" fmla="*/ 11 h 134"/>
                <a:gd name="T6" fmla="*/ 125 w 136"/>
                <a:gd name="T7" fmla="*/ 28 h 134"/>
                <a:gd name="T8" fmla="*/ 134 w 136"/>
                <a:gd name="T9" fmla="*/ 53 h 134"/>
                <a:gd name="T10" fmla="*/ 134 w 136"/>
                <a:gd name="T11" fmla="*/ 79 h 134"/>
                <a:gd name="T12" fmla="*/ 131 w 136"/>
                <a:gd name="T13" fmla="*/ 92 h 134"/>
                <a:gd name="T14" fmla="*/ 121 w 136"/>
                <a:gd name="T15" fmla="*/ 110 h 134"/>
                <a:gd name="T16" fmla="*/ 106 w 136"/>
                <a:gd name="T17" fmla="*/ 123 h 134"/>
                <a:gd name="T18" fmla="*/ 88 w 136"/>
                <a:gd name="T19" fmla="*/ 131 h 134"/>
                <a:gd name="T20" fmla="*/ 68 w 136"/>
                <a:gd name="T21" fmla="*/ 134 h 134"/>
                <a:gd name="T22" fmla="*/ 68 w 136"/>
                <a:gd name="T23" fmla="*/ 122 h 134"/>
                <a:gd name="T24" fmla="*/ 84 w 136"/>
                <a:gd name="T25" fmla="*/ 119 h 134"/>
                <a:gd name="T26" fmla="*/ 99 w 136"/>
                <a:gd name="T27" fmla="*/ 112 h 134"/>
                <a:gd name="T28" fmla="*/ 111 w 136"/>
                <a:gd name="T29" fmla="*/ 102 h 134"/>
                <a:gd name="T30" fmla="*/ 119 w 136"/>
                <a:gd name="T31" fmla="*/ 87 h 134"/>
                <a:gd name="T32" fmla="*/ 119 w 136"/>
                <a:gd name="T33" fmla="*/ 87 h 134"/>
                <a:gd name="T34" fmla="*/ 123 w 136"/>
                <a:gd name="T35" fmla="*/ 66 h 134"/>
                <a:gd name="T36" fmla="*/ 119 w 136"/>
                <a:gd name="T37" fmla="*/ 45 h 134"/>
                <a:gd name="T38" fmla="*/ 107 w 136"/>
                <a:gd name="T39" fmla="*/ 28 h 134"/>
                <a:gd name="T40" fmla="*/ 88 w 136"/>
                <a:gd name="T41" fmla="*/ 16 h 134"/>
                <a:gd name="T42" fmla="*/ 79 w 136"/>
                <a:gd name="T43" fmla="*/ 14 h 134"/>
                <a:gd name="T44" fmla="*/ 68 w 136"/>
                <a:gd name="T45" fmla="*/ 0 h 134"/>
                <a:gd name="T46" fmla="*/ 6 w 136"/>
                <a:gd name="T47" fmla="*/ 42 h 134"/>
                <a:gd name="T48" fmla="*/ 16 w 136"/>
                <a:gd name="T49" fmla="*/ 24 h 134"/>
                <a:gd name="T50" fmla="*/ 31 w 136"/>
                <a:gd name="T51" fmla="*/ 11 h 134"/>
                <a:gd name="T52" fmla="*/ 49 w 136"/>
                <a:gd name="T53" fmla="*/ 3 h 134"/>
                <a:gd name="T54" fmla="*/ 68 w 136"/>
                <a:gd name="T55" fmla="*/ 0 h 134"/>
                <a:gd name="T56" fmla="*/ 68 w 136"/>
                <a:gd name="T57" fmla="*/ 12 h 134"/>
                <a:gd name="T58" fmla="*/ 52 w 136"/>
                <a:gd name="T59" fmla="*/ 15 h 134"/>
                <a:gd name="T60" fmla="*/ 38 w 136"/>
                <a:gd name="T61" fmla="*/ 22 h 134"/>
                <a:gd name="T62" fmla="*/ 26 w 136"/>
                <a:gd name="T63" fmla="*/ 33 h 134"/>
                <a:gd name="T64" fmla="*/ 18 w 136"/>
                <a:gd name="T65" fmla="*/ 46 h 134"/>
                <a:gd name="T66" fmla="*/ 14 w 136"/>
                <a:gd name="T67" fmla="*/ 57 h 134"/>
                <a:gd name="T68" fmla="*/ 15 w 136"/>
                <a:gd name="T69" fmla="*/ 79 h 134"/>
                <a:gd name="T70" fmla="*/ 23 w 136"/>
                <a:gd name="T71" fmla="*/ 98 h 134"/>
                <a:gd name="T72" fmla="*/ 38 w 136"/>
                <a:gd name="T73" fmla="*/ 112 h 134"/>
                <a:gd name="T74" fmla="*/ 48 w 136"/>
                <a:gd name="T75" fmla="*/ 118 h 134"/>
                <a:gd name="T76" fmla="*/ 68 w 136"/>
                <a:gd name="T77" fmla="*/ 122 h 134"/>
                <a:gd name="T78" fmla="*/ 68 w 136"/>
                <a:gd name="T79" fmla="*/ 134 h 134"/>
                <a:gd name="T80" fmla="*/ 43 w 136"/>
                <a:gd name="T81" fmla="*/ 130 h 134"/>
                <a:gd name="T82" fmla="*/ 31 w 136"/>
                <a:gd name="T83" fmla="*/ 123 h 134"/>
                <a:gd name="T84" fmla="*/ 12 w 136"/>
                <a:gd name="T85" fmla="*/ 104 h 134"/>
                <a:gd name="T86" fmla="*/ 3 w 136"/>
                <a:gd name="T87" fmla="*/ 81 h 134"/>
                <a:gd name="T88" fmla="*/ 1 w 136"/>
                <a:gd name="T89" fmla="*/ 56 h 134"/>
                <a:gd name="T90" fmla="*/ 6 w 136"/>
                <a:gd name="T91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134">
                  <a:moveTo>
                    <a:pt x="68" y="0"/>
                  </a:moveTo>
                  <a:lnTo>
                    <a:pt x="68" y="0"/>
                  </a:lnTo>
                  <a:lnTo>
                    <a:pt x="81" y="0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106" y="11"/>
                  </a:lnTo>
                  <a:lnTo>
                    <a:pt x="115" y="19"/>
                  </a:lnTo>
                  <a:lnTo>
                    <a:pt x="125" y="28"/>
                  </a:lnTo>
                  <a:lnTo>
                    <a:pt x="130" y="41"/>
                  </a:lnTo>
                  <a:lnTo>
                    <a:pt x="134" y="53"/>
                  </a:lnTo>
                  <a:lnTo>
                    <a:pt x="136" y="65"/>
                  </a:lnTo>
                  <a:lnTo>
                    <a:pt x="134" y="79"/>
                  </a:lnTo>
                  <a:lnTo>
                    <a:pt x="131" y="92"/>
                  </a:lnTo>
                  <a:lnTo>
                    <a:pt x="131" y="92"/>
                  </a:lnTo>
                  <a:lnTo>
                    <a:pt x="126" y="102"/>
                  </a:lnTo>
                  <a:lnTo>
                    <a:pt x="121" y="110"/>
                  </a:lnTo>
                  <a:lnTo>
                    <a:pt x="114" y="116"/>
                  </a:lnTo>
                  <a:lnTo>
                    <a:pt x="106" y="123"/>
                  </a:lnTo>
                  <a:lnTo>
                    <a:pt x="98" y="129"/>
                  </a:lnTo>
                  <a:lnTo>
                    <a:pt x="88" y="131"/>
                  </a:lnTo>
                  <a:lnTo>
                    <a:pt x="79" y="134"/>
                  </a:lnTo>
                  <a:lnTo>
                    <a:pt x="68" y="134"/>
                  </a:lnTo>
                  <a:lnTo>
                    <a:pt x="68" y="122"/>
                  </a:lnTo>
                  <a:lnTo>
                    <a:pt x="68" y="122"/>
                  </a:lnTo>
                  <a:lnTo>
                    <a:pt x="76" y="122"/>
                  </a:lnTo>
                  <a:lnTo>
                    <a:pt x="84" y="119"/>
                  </a:lnTo>
                  <a:lnTo>
                    <a:pt x="92" y="116"/>
                  </a:lnTo>
                  <a:lnTo>
                    <a:pt x="99" y="112"/>
                  </a:lnTo>
                  <a:lnTo>
                    <a:pt x="104" y="108"/>
                  </a:lnTo>
                  <a:lnTo>
                    <a:pt x="111" y="102"/>
                  </a:lnTo>
                  <a:lnTo>
                    <a:pt x="115" y="95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22" y="77"/>
                  </a:lnTo>
                  <a:lnTo>
                    <a:pt x="123" y="66"/>
                  </a:lnTo>
                  <a:lnTo>
                    <a:pt x="122" y="56"/>
                  </a:lnTo>
                  <a:lnTo>
                    <a:pt x="119" y="45"/>
                  </a:lnTo>
                  <a:lnTo>
                    <a:pt x="114" y="37"/>
                  </a:lnTo>
                  <a:lnTo>
                    <a:pt x="107" y="28"/>
                  </a:lnTo>
                  <a:lnTo>
                    <a:pt x="99" y="22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79" y="14"/>
                  </a:lnTo>
                  <a:lnTo>
                    <a:pt x="68" y="12"/>
                  </a:lnTo>
                  <a:lnTo>
                    <a:pt x="68" y="0"/>
                  </a:lnTo>
                  <a:close/>
                  <a:moveTo>
                    <a:pt x="6" y="42"/>
                  </a:moveTo>
                  <a:lnTo>
                    <a:pt x="6" y="42"/>
                  </a:lnTo>
                  <a:lnTo>
                    <a:pt x="10" y="33"/>
                  </a:lnTo>
                  <a:lnTo>
                    <a:pt x="16" y="24"/>
                  </a:lnTo>
                  <a:lnTo>
                    <a:pt x="23" y="16"/>
                  </a:lnTo>
                  <a:lnTo>
                    <a:pt x="31" y="11"/>
                  </a:lnTo>
                  <a:lnTo>
                    <a:pt x="39" y="5"/>
                  </a:lnTo>
                  <a:lnTo>
                    <a:pt x="49" y="3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0" y="12"/>
                  </a:lnTo>
                  <a:lnTo>
                    <a:pt x="52" y="15"/>
                  </a:lnTo>
                  <a:lnTo>
                    <a:pt x="45" y="18"/>
                  </a:lnTo>
                  <a:lnTo>
                    <a:pt x="38" y="22"/>
                  </a:lnTo>
                  <a:lnTo>
                    <a:pt x="31" y="26"/>
                  </a:lnTo>
                  <a:lnTo>
                    <a:pt x="26" y="33"/>
                  </a:lnTo>
                  <a:lnTo>
                    <a:pt x="20" y="39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4" y="57"/>
                  </a:lnTo>
                  <a:lnTo>
                    <a:pt x="14" y="68"/>
                  </a:lnTo>
                  <a:lnTo>
                    <a:pt x="15" y="79"/>
                  </a:lnTo>
                  <a:lnTo>
                    <a:pt x="18" y="88"/>
                  </a:lnTo>
                  <a:lnTo>
                    <a:pt x="23" y="98"/>
                  </a:lnTo>
                  <a:lnTo>
                    <a:pt x="30" y="106"/>
                  </a:lnTo>
                  <a:lnTo>
                    <a:pt x="38" y="112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58" y="121"/>
                  </a:lnTo>
                  <a:lnTo>
                    <a:pt x="68" y="122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56" y="133"/>
                  </a:lnTo>
                  <a:lnTo>
                    <a:pt x="43" y="130"/>
                  </a:lnTo>
                  <a:lnTo>
                    <a:pt x="43" y="130"/>
                  </a:lnTo>
                  <a:lnTo>
                    <a:pt x="31" y="123"/>
                  </a:lnTo>
                  <a:lnTo>
                    <a:pt x="20" y="115"/>
                  </a:lnTo>
                  <a:lnTo>
                    <a:pt x="12" y="104"/>
                  </a:lnTo>
                  <a:lnTo>
                    <a:pt x="6" y="93"/>
                  </a:lnTo>
                  <a:lnTo>
                    <a:pt x="3" y="81"/>
                  </a:lnTo>
                  <a:lnTo>
                    <a:pt x="0" y="68"/>
                  </a:lnTo>
                  <a:lnTo>
                    <a:pt x="1" y="56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2" name="Freeform 179"/>
            <p:cNvSpPr>
              <a:spLocks/>
            </p:cNvSpPr>
            <p:nvPr/>
          </p:nvSpPr>
          <p:spPr bwMode="auto">
            <a:xfrm>
              <a:off x="3335338" y="1706563"/>
              <a:ext cx="106363" cy="65088"/>
            </a:xfrm>
            <a:custGeom>
              <a:avLst/>
              <a:gdLst>
                <a:gd name="T0" fmla="*/ 61 w 67"/>
                <a:gd name="T1" fmla="*/ 41 h 41"/>
                <a:gd name="T2" fmla="*/ 67 w 67"/>
                <a:gd name="T3" fmla="*/ 25 h 41"/>
                <a:gd name="T4" fmla="*/ 6 w 67"/>
                <a:gd name="T5" fmla="*/ 0 h 41"/>
                <a:gd name="T6" fmla="*/ 0 w 67"/>
                <a:gd name="T7" fmla="*/ 17 h 41"/>
                <a:gd name="T8" fmla="*/ 61 w 6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1">
                  <a:moveTo>
                    <a:pt x="61" y="41"/>
                  </a:moveTo>
                  <a:lnTo>
                    <a:pt x="67" y="25"/>
                  </a:lnTo>
                  <a:lnTo>
                    <a:pt x="6" y="0"/>
                  </a:lnTo>
                  <a:lnTo>
                    <a:pt x="0" y="17"/>
                  </a:lnTo>
                  <a:lnTo>
                    <a:pt x="61" y="4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3" name="Freeform 180"/>
            <p:cNvSpPr>
              <a:spLocks/>
            </p:cNvSpPr>
            <p:nvPr/>
          </p:nvSpPr>
          <p:spPr bwMode="auto">
            <a:xfrm>
              <a:off x="3368676" y="1717675"/>
              <a:ext cx="138113" cy="80963"/>
            </a:xfrm>
            <a:custGeom>
              <a:avLst/>
              <a:gdLst>
                <a:gd name="T0" fmla="*/ 67 w 87"/>
                <a:gd name="T1" fmla="*/ 51 h 51"/>
                <a:gd name="T2" fmla="*/ 67 w 87"/>
                <a:gd name="T3" fmla="*/ 51 h 51"/>
                <a:gd name="T4" fmla="*/ 73 w 87"/>
                <a:gd name="T5" fmla="*/ 51 h 51"/>
                <a:gd name="T6" fmla="*/ 79 w 87"/>
                <a:gd name="T7" fmla="*/ 51 h 51"/>
                <a:gd name="T8" fmla="*/ 83 w 87"/>
                <a:gd name="T9" fmla="*/ 47 h 51"/>
                <a:gd name="T10" fmla="*/ 86 w 87"/>
                <a:gd name="T11" fmla="*/ 43 h 51"/>
                <a:gd name="T12" fmla="*/ 86 w 87"/>
                <a:gd name="T13" fmla="*/ 43 h 51"/>
                <a:gd name="T14" fmla="*/ 87 w 87"/>
                <a:gd name="T15" fmla="*/ 37 h 51"/>
                <a:gd name="T16" fmla="*/ 86 w 87"/>
                <a:gd name="T17" fmla="*/ 31 h 51"/>
                <a:gd name="T18" fmla="*/ 83 w 87"/>
                <a:gd name="T19" fmla="*/ 27 h 51"/>
                <a:gd name="T20" fmla="*/ 78 w 87"/>
                <a:gd name="T21" fmla="*/ 24 h 51"/>
                <a:gd name="T22" fmla="*/ 21 w 87"/>
                <a:gd name="T23" fmla="*/ 1 h 51"/>
                <a:gd name="T24" fmla="*/ 21 w 87"/>
                <a:gd name="T25" fmla="*/ 1 h 51"/>
                <a:gd name="T26" fmla="*/ 15 w 87"/>
                <a:gd name="T27" fmla="*/ 0 h 51"/>
                <a:gd name="T28" fmla="*/ 10 w 87"/>
                <a:gd name="T29" fmla="*/ 1 h 51"/>
                <a:gd name="T30" fmla="*/ 4 w 87"/>
                <a:gd name="T31" fmla="*/ 4 h 51"/>
                <a:gd name="T32" fmla="*/ 2 w 87"/>
                <a:gd name="T33" fmla="*/ 10 h 51"/>
                <a:gd name="T34" fmla="*/ 2 w 87"/>
                <a:gd name="T35" fmla="*/ 10 h 51"/>
                <a:gd name="T36" fmla="*/ 0 w 87"/>
                <a:gd name="T37" fmla="*/ 15 h 51"/>
                <a:gd name="T38" fmla="*/ 2 w 87"/>
                <a:gd name="T39" fmla="*/ 20 h 51"/>
                <a:gd name="T40" fmla="*/ 4 w 87"/>
                <a:gd name="T41" fmla="*/ 24 h 51"/>
                <a:gd name="T42" fmla="*/ 10 w 87"/>
                <a:gd name="T43" fmla="*/ 28 h 51"/>
                <a:gd name="T44" fmla="*/ 67 w 87"/>
                <a:gd name="T4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51">
                  <a:moveTo>
                    <a:pt x="67" y="51"/>
                  </a:moveTo>
                  <a:lnTo>
                    <a:pt x="67" y="51"/>
                  </a:lnTo>
                  <a:lnTo>
                    <a:pt x="73" y="51"/>
                  </a:lnTo>
                  <a:lnTo>
                    <a:pt x="79" y="51"/>
                  </a:lnTo>
                  <a:lnTo>
                    <a:pt x="83" y="47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7" y="37"/>
                  </a:lnTo>
                  <a:lnTo>
                    <a:pt x="86" y="31"/>
                  </a:lnTo>
                  <a:lnTo>
                    <a:pt x="83" y="27"/>
                  </a:lnTo>
                  <a:lnTo>
                    <a:pt x="78" y="24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8"/>
                  </a:lnTo>
                  <a:lnTo>
                    <a:pt x="67" y="5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04" name="Freeform 181"/>
          <p:cNvSpPr>
            <a:spLocks noEditPoints="1"/>
          </p:cNvSpPr>
          <p:nvPr/>
        </p:nvSpPr>
        <p:spPr bwMode="auto">
          <a:xfrm>
            <a:off x="2249845" y="2131970"/>
            <a:ext cx="241721" cy="86135"/>
          </a:xfrm>
          <a:custGeom>
            <a:avLst/>
            <a:gdLst>
              <a:gd name="T0" fmla="*/ 239 w 275"/>
              <a:gd name="T1" fmla="*/ 40 h 98"/>
              <a:gd name="T2" fmla="*/ 258 w 275"/>
              <a:gd name="T3" fmla="*/ 65 h 98"/>
              <a:gd name="T4" fmla="*/ 239 w 275"/>
              <a:gd name="T5" fmla="*/ 88 h 98"/>
              <a:gd name="T6" fmla="*/ 275 w 275"/>
              <a:gd name="T7" fmla="*/ 78 h 98"/>
              <a:gd name="T8" fmla="*/ 239 w 275"/>
              <a:gd name="T9" fmla="*/ 40 h 98"/>
              <a:gd name="T10" fmla="*/ 118 w 275"/>
              <a:gd name="T11" fmla="*/ 15 h 98"/>
              <a:gd name="T12" fmla="*/ 111 w 275"/>
              <a:gd name="T13" fmla="*/ 11 h 98"/>
              <a:gd name="T14" fmla="*/ 84 w 275"/>
              <a:gd name="T15" fmla="*/ 8 h 98"/>
              <a:gd name="T16" fmla="*/ 107 w 275"/>
              <a:gd name="T17" fmla="*/ 14 h 98"/>
              <a:gd name="T18" fmla="*/ 113 w 275"/>
              <a:gd name="T19" fmla="*/ 17 h 98"/>
              <a:gd name="T20" fmla="*/ 113 w 275"/>
              <a:gd name="T21" fmla="*/ 22 h 98"/>
              <a:gd name="T22" fmla="*/ 110 w 275"/>
              <a:gd name="T23" fmla="*/ 36 h 98"/>
              <a:gd name="T24" fmla="*/ 109 w 275"/>
              <a:gd name="T25" fmla="*/ 33 h 98"/>
              <a:gd name="T26" fmla="*/ 84 w 275"/>
              <a:gd name="T27" fmla="*/ 26 h 98"/>
              <a:gd name="T28" fmla="*/ 99 w 275"/>
              <a:gd name="T29" fmla="*/ 76 h 98"/>
              <a:gd name="T30" fmla="*/ 103 w 275"/>
              <a:gd name="T31" fmla="*/ 76 h 98"/>
              <a:gd name="T32" fmla="*/ 228 w 275"/>
              <a:gd name="T33" fmla="*/ 98 h 98"/>
              <a:gd name="T34" fmla="*/ 239 w 275"/>
              <a:gd name="T35" fmla="*/ 88 h 98"/>
              <a:gd name="T36" fmla="*/ 228 w 275"/>
              <a:gd name="T37" fmla="*/ 94 h 98"/>
              <a:gd name="T38" fmla="*/ 225 w 275"/>
              <a:gd name="T39" fmla="*/ 92 h 98"/>
              <a:gd name="T40" fmla="*/ 220 w 275"/>
              <a:gd name="T41" fmla="*/ 90 h 98"/>
              <a:gd name="T42" fmla="*/ 218 w 275"/>
              <a:gd name="T43" fmla="*/ 83 h 98"/>
              <a:gd name="T44" fmla="*/ 220 w 275"/>
              <a:gd name="T45" fmla="*/ 80 h 98"/>
              <a:gd name="T46" fmla="*/ 224 w 275"/>
              <a:gd name="T47" fmla="*/ 76 h 98"/>
              <a:gd name="T48" fmla="*/ 226 w 275"/>
              <a:gd name="T49" fmla="*/ 76 h 98"/>
              <a:gd name="T50" fmla="*/ 222 w 275"/>
              <a:gd name="T51" fmla="*/ 72 h 98"/>
              <a:gd name="T52" fmla="*/ 221 w 275"/>
              <a:gd name="T53" fmla="*/ 67 h 98"/>
              <a:gd name="T54" fmla="*/ 222 w 275"/>
              <a:gd name="T55" fmla="*/ 64 h 98"/>
              <a:gd name="T56" fmla="*/ 226 w 275"/>
              <a:gd name="T57" fmla="*/ 60 h 98"/>
              <a:gd name="T58" fmla="*/ 230 w 275"/>
              <a:gd name="T59" fmla="*/ 60 h 98"/>
              <a:gd name="T60" fmla="*/ 225 w 275"/>
              <a:gd name="T61" fmla="*/ 56 h 98"/>
              <a:gd name="T62" fmla="*/ 225 w 275"/>
              <a:gd name="T63" fmla="*/ 49 h 98"/>
              <a:gd name="T64" fmla="*/ 226 w 275"/>
              <a:gd name="T65" fmla="*/ 46 h 98"/>
              <a:gd name="T66" fmla="*/ 232 w 275"/>
              <a:gd name="T67" fmla="*/ 42 h 98"/>
              <a:gd name="T68" fmla="*/ 237 w 275"/>
              <a:gd name="T69" fmla="*/ 44 h 98"/>
              <a:gd name="T70" fmla="*/ 239 w 275"/>
              <a:gd name="T71" fmla="*/ 40 h 98"/>
              <a:gd name="T72" fmla="*/ 63 w 275"/>
              <a:gd name="T73" fmla="*/ 0 h 98"/>
              <a:gd name="T74" fmla="*/ 60 w 275"/>
              <a:gd name="T75" fmla="*/ 0 h 98"/>
              <a:gd name="T76" fmla="*/ 54 w 275"/>
              <a:gd name="T77" fmla="*/ 3 h 98"/>
              <a:gd name="T78" fmla="*/ 33 w 275"/>
              <a:gd name="T79" fmla="*/ 2 h 98"/>
              <a:gd name="T80" fmla="*/ 27 w 275"/>
              <a:gd name="T81" fmla="*/ 0 h 98"/>
              <a:gd name="T82" fmla="*/ 18 w 275"/>
              <a:gd name="T83" fmla="*/ 3 h 98"/>
              <a:gd name="T84" fmla="*/ 8 w 275"/>
              <a:gd name="T85" fmla="*/ 8 h 98"/>
              <a:gd name="T86" fmla="*/ 3 w 275"/>
              <a:gd name="T87" fmla="*/ 18 h 98"/>
              <a:gd name="T88" fmla="*/ 2 w 275"/>
              <a:gd name="T89" fmla="*/ 22 h 98"/>
              <a:gd name="T90" fmla="*/ 2 w 275"/>
              <a:gd name="T91" fmla="*/ 33 h 98"/>
              <a:gd name="T92" fmla="*/ 6 w 275"/>
              <a:gd name="T93" fmla="*/ 44 h 98"/>
              <a:gd name="T94" fmla="*/ 12 w 275"/>
              <a:gd name="T95" fmla="*/ 50 h 98"/>
              <a:gd name="T96" fmla="*/ 23 w 275"/>
              <a:gd name="T97" fmla="*/ 54 h 98"/>
              <a:gd name="T98" fmla="*/ 50 w 275"/>
              <a:gd name="T99" fmla="*/ 23 h 98"/>
              <a:gd name="T100" fmla="*/ 42 w 275"/>
              <a:gd name="T101" fmla="*/ 59 h 98"/>
              <a:gd name="T102" fmla="*/ 45 w 275"/>
              <a:gd name="T103" fmla="*/ 64 h 98"/>
              <a:gd name="T104" fmla="*/ 49 w 275"/>
              <a:gd name="T105" fmla="*/ 67 h 98"/>
              <a:gd name="T106" fmla="*/ 84 w 275"/>
              <a:gd name="T107" fmla="*/ 26 h 98"/>
              <a:gd name="T108" fmla="*/ 61 w 275"/>
              <a:gd name="T109" fmla="*/ 22 h 98"/>
              <a:gd name="T110" fmla="*/ 54 w 275"/>
              <a:gd name="T111" fmla="*/ 25 h 98"/>
              <a:gd name="T112" fmla="*/ 57 w 275"/>
              <a:gd name="T113" fmla="*/ 11 h 98"/>
              <a:gd name="T114" fmla="*/ 60 w 275"/>
              <a:gd name="T115" fmla="*/ 7 h 98"/>
              <a:gd name="T116" fmla="*/ 65 w 275"/>
              <a:gd name="T117" fmla="*/ 6 h 98"/>
              <a:gd name="T118" fmla="*/ 84 w 275"/>
              <a:gd name="T119" fmla="*/ 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5" h="98">
                <a:moveTo>
                  <a:pt x="240" y="40"/>
                </a:moveTo>
                <a:lnTo>
                  <a:pt x="239" y="40"/>
                </a:lnTo>
                <a:lnTo>
                  <a:pt x="239" y="44"/>
                </a:lnTo>
                <a:lnTo>
                  <a:pt x="258" y="65"/>
                </a:lnTo>
                <a:lnTo>
                  <a:pt x="255" y="82"/>
                </a:lnTo>
                <a:lnTo>
                  <a:pt x="239" y="88"/>
                </a:lnTo>
                <a:lnTo>
                  <a:pt x="239" y="94"/>
                </a:lnTo>
                <a:lnTo>
                  <a:pt x="275" y="78"/>
                </a:lnTo>
                <a:lnTo>
                  <a:pt x="240" y="40"/>
                </a:lnTo>
                <a:close/>
                <a:moveTo>
                  <a:pt x="239" y="40"/>
                </a:moveTo>
                <a:lnTo>
                  <a:pt x="118" y="15"/>
                </a:lnTo>
                <a:lnTo>
                  <a:pt x="118" y="15"/>
                </a:lnTo>
                <a:lnTo>
                  <a:pt x="115" y="13"/>
                </a:lnTo>
                <a:lnTo>
                  <a:pt x="111" y="11"/>
                </a:lnTo>
                <a:lnTo>
                  <a:pt x="84" y="4"/>
                </a:lnTo>
                <a:lnTo>
                  <a:pt x="84" y="8"/>
                </a:lnTo>
                <a:lnTo>
                  <a:pt x="107" y="14"/>
                </a:lnTo>
                <a:lnTo>
                  <a:pt x="107" y="14"/>
                </a:lnTo>
                <a:lnTo>
                  <a:pt x="110" y="15"/>
                </a:lnTo>
                <a:lnTo>
                  <a:pt x="113" y="17"/>
                </a:lnTo>
                <a:lnTo>
                  <a:pt x="113" y="19"/>
                </a:lnTo>
                <a:lnTo>
                  <a:pt x="113" y="22"/>
                </a:lnTo>
                <a:lnTo>
                  <a:pt x="110" y="36"/>
                </a:lnTo>
                <a:lnTo>
                  <a:pt x="110" y="36"/>
                </a:lnTo>
                <a:lnTo>
                  <a:pt x="110" y="36"/>
                </a:lnTo>
                <a:lnTo>
                  <a:pt x="109" y="33"/>
                </a:lnTo>
                <a:lnTo>
                  <a:pt x="105" y="30"/>
                </a:lnTo>
                <a:lnTo>
                  <a:pt x="84" y="26"/>
                </a:lnTo>
                <a:lnTo>
                  <a:pt x="84" y="73"/>
                </a:lnTo>
                <a:lnTo>
                  <a:pt x="99" y="76"/>
                </a:lnTo>
                <a:lnTo>
                  <a:pt x="99" y="76"/>
                </a:lnTo>
                <a:lnTo>
                  <a:pt x="103" y="76"/>
                </a:lnTo>
                <a:lnTo>
                  <a:pt x="106" y="73"/>
                </a:lnTo>
                <a:lnTo>
                  <a:pt x="228" y="98"/>
                </a:lnTo>
                <a:lnTo>
                  <a:pt x="239" y="94"/>
                </a:lnTo>
                <a:lnTo>
                  <a:pt x="239" y="88"/>
                </a:lnTo>
                <a:lnTo>
                  <a:pt x="228" y="94"/>
                </a:lnTo>
                <a:lnTo>
                  <a:pt x="228" y="94"/>
                </a:lnTo>
                <a:lnTo>
                  <a:pt x="225" y="92"/>
                </a:lnTo>
                <a:lnTo>
                  <a:pt x="225" y="92"/>
                </a:lnTo>
                <a:lnTo>
                  <a:pt x="222" y="91"/>
                </a:lnTo>
                <a:lnTo>
                  <a:pt x="220" y="90"/>
                </a:lnTo>
                <a:lnTo>
                  <a:pt x="218" y="86"/>
                </a:lnTo>
                <a:lnTo>
                  <a:pt x="218" y="83"/>
                </a:lnTo>
                <a:lnTo>
                  <a:pt x="218" y="83"/>
                </a:lnTo>
                <a:lnTo>
                  <a:pt x="220" y="80"/>
                </a:lnTo>
                <a:lnTo>
                  <a:pt x="221" y="78"/>
                </a:lnTo>
                <a:lnTo>
                  <a:pt x="224" y="76"/>
                </a:lnTo>
                <a:lnTo>
                  <a:pt x="226" y="76"/>
                </a:lnTo>
                <a:lnTo>
                  <a:pt x="226" y="76"/>
                </a:lnTo>
                <a:lnTo>
                  <a:pt x="224" y="75"/>
                </a:lnTo>
                <a:lnTo>
                  <a:pt x="222" y="72"/>
                </a:lnTo>
                <a:lnTo>
                  <a:pt x="221" y="69"/>
                </a:lnTo>
                <a:lnTo>
                  <a:pt x="221" y="67"/>
                </a:lnTo>
                <a:lnTo>
                  <a:pt x="221" y="67"/>
                </a:lnTo>
                <a:lnTo>
                  <a:pt x="222" y="64"/>
                </a:lnTo>
                <a:lnTo>
                  <a:pt x="225" y="61"/>
                </a:lnTo>
                <a:lnTo>
                  <a:pt x="226" y="60"/>
                </a:lnTo>
                <a:lnTo>
                  <a:pt x="230" y="60"/>
                </a:lnTo>
                <a:lnTo>
                  <a:pt x="230" y="60"/>
                </a:lnTo>
                <a:lnTo>
                  <a:pt x="228" y="57"/>
                </a:lnTo>
                <a:lnTo>
                  <a:pt x="225" y="56"/>
                </a:lnTo>
                <a:lnTo>
                  <a:pt x="225" y="53"/>
                </a:lnTo>
                <a:lnTo>
                  <a:pt x="225" y="49"/>
                </a:lnTo>
                <a:lnTo>
                  <a:pt x="225" y="49"/>
                </a:lnTo>
                <a:lnTo>
                  <a:pt x="226" y="46"/>
                </a:lnTo>
                <a:lnTo>
                  <a:pt x="229" y="44"/>
                </a:lnTo>
                <a:lnTo>
                  <a:pt x="232" y="42"/>
                </a:lnTo>
                <a:lnTo>
                  <a:pt x="235" y="42"/>
                </a:lnTo>
                <a:lnTo>
                  <a:pt x="237" y="44"/>
                </a:lnTo>
                <a:lnTo>
                  <a:pt x="239" y="44"/>
                </a:lnTo>
                <a:lnTo>
                  <a:pt x="239" y="40"/>
                </a:lnTo>
                <a:close/>
                <a:moveTo>
                  <a:pt x="84" y="4"/>
                </a:moveTo>
                <a:lnTo>
                  <a:pt x="63" y="0"/>
                </a:lnTo>
                <a:lnTo>
                  <a:pt x="63" y="0"/>
                </a:lnTo>
                <a:lnTo>
                  <a:pt x="60" y="0"/>
                </a:lnTo>
                <a:lnTo>
                  <a:pt x="57" y="2"/>
                </a:lnTo>
                <a:lnTo>
                  <a:pt x="54" y="3"/>
                </a:lnTo>
                <a:lnTo>
                  <a:pt x="53" y="6"/>
                </a:lnTo>
                <a:lnTo>
                  <a:pt x="33" y="2"/>
                </a:lnTo>
                <a:lnTo>
                  <a:pt x="33" y="2"/>
                </a:lnTo>
                <a:lnTo>
                  <a:pt x="27" y="0"/>
                </a:lnTo>
                <a:lnTo>
                  <a:pt x="22" y="2"/>
                </a:lnTo>
                <a:lnTo>
                  <a:pt x="18" y="3"/>
                </a:lnTo>
                <a:lnTo>
                  <a:pt x="12" y="6"/>
                </a:lnTo>
                <a:lnTo>
                  <a:pt x="8" y="8"/>
                </a:lnTo>
                <a:lnTo>
                  <a:pt x="6" y="13"/>
                </a:lnTo>
                <a:lnTo>
                  <a:pt x="3" y="18"/>
                </a:lnTo>
                <a:lnTo>
                  <a:pt x="2" y="22"/>
                </a:lnTo>
                <a:lnTo>
                  <a:pt x="2" y="22"/>
                </a:lnTo>
                <a:lnTo>
                  <a:pt x="0" y="29"/>
                </a:lnTo>
                <a:lnTo>
                  <a:pt x="2" y="33"/>
                </a:lnTo>
                <a:lnTo>
                  <a:pt x="3" y="38"/>
                </a:lnTo>
                <a:lnTo>
                  <a:pt x="6" y="44"/>
                </a:lnTo>
                <a:lnTo>
                  <a:pt x="8" y="48"/>
                </a:lnTo>
                <a:lnTo>
                  <a:pt x="12" y="50"/>
                </a:lnTo>
                <a:lnTo>
                  <a:pt x="18" y="53"/>
                </a:lnTo>
                <a:lnTo>
                  <a:pt x="23" y="54"/>
                </a:lnTo>
                <a:lnTo>
                  <a:pt x="35" y="57"/>
                </a:lnTo>
                <a:lnTo>
                  <a:pt x="50" y="23"/>
                </a:lnTo>
                <a:lnTo>
                  <a:pt x="42" y="59"/>
                </a:lnTo>
                <a:lnTo>
                  <a:pt x="42" y="59"/>
                </a:lnTo>
                <a:lnTo>
                  <a:pt x="44" y="61"/>
                </a:lnTo>
                <a:lnTo>
                  <a:pt x="45" y="64"/>
                </a:lnTo>
                <a:lnTo>
                  <a:pt x="46" y="65"/>
                </a:lnTo>
                <a:lnTo>
                  <a:pt x="49" y="67"/>
                </a:lnTo>
                <a:lnTo>
                  <a:pt x="84" y="73"/>
                </a:lnTo>
                <a:lnTo>
                  <a:pt x="84" y="26"/>
                </a:lnTo>
                <a:lnTo>
                  <a:pt x="61" y="22"/>
                </a:lnTo>
                <a:lnTo>
                  <a:pt x="61" y="22"/>
                </a:lnTo>
                <a:lnTo>
                  <a:pt x="57" y="22"/>
                </a:lnTo>
                <a:lnTo>
                  <a:pt x="54" y="25"/>
                </a:lnTo>
                <a:lnTo>
                  <a:pt x="57" y="11"/>
                </a:lnTo>
                <a:lnTo>
                  <a:pt x="57" y="11"/>
                </a:lnTo>
                <a:lnTo>
                  <a:pt x="58" y="8"/>
                </a:lnTo>
                <a:lnTo>
                  <a:pt x="60" y="7"/>
                </a:lnTo>
                <a:lnTo>
                  <a:pt x="63" y="6"/>
                </a:lnTo>
                <a:lnTo>
                  <a:pt x="65" y="6"/>
                </a:lnTo>
                <a:lnTo>
                  <a:pt x="84" y="8"/>
                </a:lnTo>
                <a:lnTo>
                  <a:pt x="84" y="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8" name="组合 304"/>
          <p:cNvGrpSpPr/>
          <p:nvPr/>
        </p:nvGrpSpPr>
        <p:grpSpPr>
          <a:xfrm>
            <a:off x="1341855" y="2349066"/>
            <a:ext cx="137122" cy="173149"/>
            <a:chOff x="1516063" y="3252788"/>
            <a:chExt cx="247651" cy="312737"/>
          </a:xfrm>
          <a:solidFill>
            <a:schemeClr val="accent1"/>
          </a:solidFill>
        </p:grpSpPr>
        <p:sp>
          <p:nvSpPr>
            <p:cNvPr id="306" name="Freeform 182"/>
            <p:cNvSpPr>
              <a:spLocks/>
            </p:cNvSpPr>
            <p:nvPr/>
          </p:nvSpPr>
          <p:spPr bwMode="auto">
            <a:xfrm>
              <a:off x="1527176" y="3263900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6 w 149"/>
                <a:gd name="T7" fmla="*/ 171 h 190"/>
                <a:gd name="T8" fmla="*/ 99 w 149"/>
                <a:gd name="T9" fmla="*/ 176 h 190"/>
                <a:gd name="T10" fmla="*/ 101 w 149"/>
                <a:gd name="T11" fmla="*/ 178 h 190"/>
                <a:gd name="T12" fmla="*/ 105 w 149"/>
                <a:gd name="T13" fmla="*/ 180 h 190"/>
                <a:gd name="T14" fmla="*/ 109 w 149"/>
                <a:gd name="T15" fmla="*/ 181 h 190"/>
                <a:gd name="T16" fmla="*/ 114 w 149"/>
                <a:gd name="T17" fmla="*/ 181 h 190"/>
                <a:gd name="T18" fmla="*/ 119 w 149"/>
                <a:gd name="T19" fmla="*/ 181 h 190"/>
                <a:gd name="T20" fmla="*/ 123 w 149"/>
                <a:gd name="T21" fmla="*/ 180 h 190"/>
                <a:gd name="T22" fmla="*/ 127 w 149"/>
                <a:gd name="T23" fmla="*/ 177 h 190"/>
                <a:gd name="T24" fmla="*/ 127 w 149"/>
                <a:gd name="T25" fmla="*/ 177 h 190"/>
                <a:gd name="T26" fmla="*/ 131 w 149"/>
                <a:gd name="T27" fmla="*/ 174 h 190"/>
                <a:gd name="T28" fmla="*/ 135 w 149"/>
                <a:gd name="T29" fmla="*/ 171 h 190"/>
                <a:gd name="T30" fmla="*/ 137 w 149"/>
                <a:gd name="T31" fmla="*/ 167 h 190"/>
                <a:gd name="T32" fmla="*/ 138 w 149"/>
                <a:gd name="T33" fmla="*/ 163 h 190"/>
                <a:gd name="T34" fmla="*/ 139 w 149"/>
                <a:gd name="T35" fmla="*/ 159 h 190"/>
                <a:gd name="T36" fmla="*/ 139 w 149"/>
                <a:gd name="T37" fmla="*/ 155 h 190"/>
                <a:gd name="T38" fmla="*/ 138 w 149"/>
                <a:gd name="T39" fmla="*/ 150 h 190"/>
                <a:gd name="T40" fmla="*/ 137 w 149"/>
                <a:gd name="T41" fmla="*/ 146 h 190"/>
                <a:gd name="T42" fmla="*/ 49 w 149"/>
                <a:gd name="T43" fmla="*/ 4 h 190"/>
                <a:gd name="T44" fmla="*/ 54 w 149"/>
                <a:gd name="T45" fmla="*/ 0 h 190"/>
                <a:gd name="T46" fmla="*/ 145 w 149"/>
                <a:gd name="T47" fmla="*/ 144 h 190"/>
                <a:gd name="T48" fmla="*/ 145 w 149"/>
                <a:gd name="T49" fmla="*/ 144 h 190"/>
                <a:gd name="T50" fmla="*/ 147 w 149"/>
                <a:gd name="T51" fmla="*/ 150 h 190"/>
                <a:gd name="T52" fmla="*/ 149 w 149"/>
                <a:gd name="T53" fmla="*/ 155 h 190"/>
                <a:gd name="T54" fmla="*/ 149 w 149"/>
                <a:gd name="T55" fmla="*/ 161 h 190"/>
                <a:gd name="T56" fmla="*/ 147 w 149"/>
                <a:gd name="T57" fmla="*/ 166 h 190"/>
                <a:gd name="T58" fmla="*/ 145 w 149"/>
                <a:gd name="T59" fmla="*/ 171 h 190"/>
                <a:gd name="T60" fmla="*/ 142 w 149"/>
                <a:gd name="T61" fmla="*/ 177 h 190"/>
                <a:gd name="T62" fmla="*/ 138 w 149"/>
                <a:gd name="T63" fmla="*/ 181 h 190"/>
                <a:gd name="T64" fmla="*/ 133 w 149"/>
                <a:gd name="T65" fmla="*/ 185 h 190"/>
                <a:gd name="T66" fmla="*/ 133 w 149"/>
                <a:gd name="T67" fmla="*/ 185 h 190"/>
                <a:gd name="T68" fmla="*/ 127 w 149"/>
                <a:gd name="T69" fmla="*/ 188 h 190"/>
                <a:gd name="T70" fmla="*/ 120 w 149"/>
                <a:gd name="T71" fmla="*/ 190 h 190"/>
                <a:gd name="T72" fmla="*/ 115 w 149"/>
                <a:gd name="T73" fmla="*/ 190 h 190"/>
                <a:gd name="T74" fmla="*/ 108 w 149"/>
                <a:gd name="T75" fmla="*/ 190 h 190"/>
                <a:gd name="T76" fmla="*/ 103 w 149"/>
                <a:gd name="T77" fmla="*/ 189 h 190"/>
                <a:gd name="T78" fmla="*/ 97 w 149"/>
                <a:gd name="T79" fmla="*/ 186 h 190"/>
                <a:gd name="T80" fmla="*/ 93 w 149"/>
                <a:gd name="T81" fmla="*/ 182 h 190"/>
                <a:gd name="T82" fmla="*/ 91 w 149"/>
                <a:gd name="T83" fmla="*/ 178 h 190"/>
                <a:gd name="T84" fmla="*/ 0 w 149"/>
                <a:gd name="T85" fmla="*/ 3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7" name="Freeform 183"/>
            <p:cNvSpPr>
              <a:spLocks/>
            </p:cNvSpPr>
            <p:nvPr/>
          </p:nvSpPr>
          <p:spPr bwMode="auto">
            <a:xfrm>
              <a:off x="1516063" y="3252788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69 w 72"/>
                <a:gd name="T15" fmla="*/ 11 h 50"/>
                <a:gd name="T16" fmla="*/ 70 w 72"/>
                <a:gd name="T17" fmla="*/ 9 h 50"/>
                <a:gd name="T18" fmla="*/ 72 w 72"/>
                <a:gd name="T19" fmla="*/ 8 h 50"/>
                <a:gd name="T20" fmla="*/ 72 w 72"/>
                <a:gd name="T21" fmla="*/ 5 h 50"/>
                <a:gd name="T22" fmla="*/ 70 w 72"/>
                <a:gd name="T23" fmla="*/ 2 h 50"/>
                <a:gd name="T24" fmla="*/ 70 w 72"/>
                <a:gd name="T25" fmla="*/ 2 h 50"/>
                <a:gd name="T26" fmla="*/ 69 w 72"/>
                <a:gd name="T27" fmla="*/ 1 h 50"/>
                <a:gd name="T28" fmla="*/ 68 w 72"/>
                <a:gd name="T29" fmla="*/ 0 h 50"/>
                <a:gd name="T30" fmla="*/ 65 w 72"/>
                <a:gd name="T31" fmla="*/ 0 h 50"/>
                <a:gd name="T32" fmla="*/ 64 w 72"/>
                <a:gd name="T33" fmla="*/ 1 h 50"/>
                <a:gd name="T34" fmla="*/ 1 w 72"/>
                <a:gd name="T35" fmla="*/ 39 h 50"/>
                <a:gd name="T36" fmla="*/ 1 w 72"/>
                <a:gd name="T37" fmla="*/ 39 h 50"/>
                <a:gd name="T38" fmla="*/ 0 w 72"/>
                <a:gd name="T39" fmla="*/ 40 h 50"/>
                <a:gd name="T40" fmla="*/ 0 w 72"/>
                <a:gd name="T41" fmla="*/ 43 h 50"/>
                <a:gd name="T42" fmla="*/ 0 w 72"/>
                <a:gd name="T43" fmla="*/ 44 h 50"/>
                <a:gd name="T44" fmla="*/ 0 w 72"/>
                <a:gd name="T45" fmla="*/ 47 h 50"/>
                <a:gd name="T46" fmla="*/ 0 w 72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8" name="Freeform 184"/>
            <p:cNvSpPr>
              <a:spLocks/>
            </p:cNvSpPr>
            <p:nvPr/>
          </p:nvSpPr>
          <p:spPr bwMode="auto">
            <a:xfrm>
              <a:off x="1560513" y="3316288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88 w 102"/>
                <a:gd name="T7" fmla="*/ 128 h 138"/>
                <a:gd name="T8" fmla="*/ 91 w 102"/>
                <a:gd name="T9" fmla="*/ 132 h 138"/>
                <a:gd name="T10" fmla="*/ 94 w 102"/>
                <a:gd name="T11" fmla="*/ 133 h 138"/>
                <a:gd name="T12" fmla="*/ 98 w 102"/>
                <a:gd name="T13" fmla="*/ 134 h 138"/>
                <a:gd name="T14" fmla="*/ 102 w 102"/>
                <a:gd name="T15" fmla="*/ 136 h 138"/>
                <a:gd name="T16" fmla="*/ 102 w 102"/>
                <a:gd name="T17" fmla="*/ 136 h 138"/>
                <a:gd name="T18" fmla="*/ 101 w 102"/>
                <a:gd name="T19" fmla="*/ 136 h 138"/>
                <a:gd name="T20" fmla="*/ 101 w 102"/>
                <a:gd name="T21" fmla="*/ 136 h 138"/>
                <a:gd name="T22" fmla="*/ 95 w 102"/>
                <a:gd name="T23" fmla="*/ 138 h 138"/>
                <a:gd name="T24" fmla="*/ 88 w 102"/>
                <a:gd name="T25" fmla="*/ 138 h 138"/>
                <a:gd name="T26" fmla="*/ 83 w 102"/>
                <a:gd name="T27" fmla="*/ 136 h 138"/>
                <a:gd name="T28" fmla="*/ 79 w 102"/>
                <a:gd name="T29" fmla="*/ 132 h 138"/>
                <a:gd name="T30" fmla="*/ 0 w 102"/>
                <a:gd name="T31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09" name="Freeform 185"/>
          <p:cNvSpPr>
            <a:spLocks noEditPoints="1"/>
          </p:cNvSpPr>
          <p:nvPr/>
        </p:nvSpPr>
        <p:spPr bwMode="auto">
          <a:xfrm>
            <a:off x="1551054" y="1680196"/>
            <a:ext cx="110752" cy="85257"/>
          </a:xfrm>
          <a:custGeom>
            <a:avLst/>
            <a:gdLst>
              <a:gd name="T0" fmla="*/ 124 w 126"/>
              <a:gd name="T1" fmla="*/ 38 h 97"/>
              <a:gd name="T2" fmla="*/ 105 w 126"/>
              <a:gd name="T3" fmla="*/ 15 h 97"/>
              <a:gd name="T4" fmla="*/ 99 w 126"/>
              <a:gd name="T5" fmla="*/ 34 h 97"/>
              <a:gd name="T6" fmla="*/ 111 w 126"/>
              <a:gd name="T7" fmla="*/ 39 h 97"/>
              <a:gd name="T8" fmla="*/ 113 w 126"/>
              <a:gd name="T9" fmla="*/ 55 h 97"/>
              <a:gd name="T10" fmla="*/ 99 w 126"/>
              <a:gd name="T11" fmla="*/ 63 h 97"/>
              <a:gd name="T12" fmla="*/ 113 w 126"/>
              <a:gd name="T13" fmla="*/ 72 h 97"/>
              <a:gd name="T14" fmla="*/ 125 w 126"/>
              <a:gd name="T15" fmla="*/ 58 h 97"/>
              <a:gd name="T16" fmla="*/ 99 w 126"/>
              <a:gd name="T17" fmla="*/ 12 h 97"/>
              <a:gd name="T18" fmla="*/ 40 w 126"/>
              <a:gd name="T19" fmla="*/ 1 h 97"/>
              <a:gd name="T20" fmla="*/ 42 w 126"/>
              <a:gd name="T21" fmla="*/ 5 h 97"/>
              <a:gd name="T22" fmla="*/ 46 w 126"/>
              <a:gd name="T23" fmla="*/ 13 h 97"/>
              <a:gd name="T24" fmla="*/ 40 w 126"/>
              <a:gd name="T25" fmla="*/ 20 h 97"/>
              <a:gd name="T26" fmla="*/ 40 w 126"/>
              <a:gd name="T27" fmla="*/ 84 h 97"/>
              <a:gd name="T28" fmla="*/ 59 w 126"/>
              <a:gd name="T29" fmla="*/ 82 h 97"/>
              <a:gd name="T30" fmla="*/ 79 w 126"/>
              <a:gd name="T31" fmla="*/ 76 h 97"/>
              <a:gd name="T32" fmla="*/ 99 w 126"/>
              <a:gd name="T33" fmla="*/ 63 h 97"/>
              <a:gd name="T34" fmla="*/ 92 w 126"/>
              <a:gd name="T35" fmla="*/ 62 h 97"/>
              <a:gd name="T36" fmla="*/ 86 w 126"/>
              <a:gd name="T37" fmla="*/ 42 h 97"/>
              <a:gd name="T38" fmla="*/ 95 w 126"/>
              <a:gd name="T39" fmla="*/ 35 h 97"/>
              <a:gd name="T40" fmla="*/ 40 w 126"/>
              <a:gd name="T41" fmla="*/ 1 h 97"/>
              <a:gd name="T42" fmla="*/ 33 w 126"/>
              <a:gd name="T43" fmla="*/ 9 h 97"/>
              <a:gd name="T44" fmla="*/ 40 w 126"/>
              <a:gd name="T45" fmla="*/ 1 h 97"/>
              <a:gd name="T46" fmla="*/ 40 w 126"/>
              <a:gd name="T47" fmla="*/ 96 h 97"/>
              <a:gd name="T48" fmla="*/ 38 w 126"/>
              <a:gd name="T49" fmla="*/ 85 h 97"/>
              <a:gd name="T50" fmla="*/ 33 w 126"/>
              <a:gd name="T51" fmla="*/ 97 h 97"/>
              <a:gd name="T52" fmla="*/ 37 w 126"/>
              <a:gd name="T53" fmla="*/ 72 h 97"/>
              <a:gd name="T54" fmla="*/ 33 w 126"/>
              <a:gd name="T55" fmla="*/ 32 h 97"/>
              <a:gd name="T56" fmla="*/ 33 w 126"/>
              <a:gd name="T57" fmla="*/ 15 h 97"/>
              <a:gd name="T58" fmla="*/ 36 w 126"/>
              <a:gd name="T59" fmla="*/ 19 h 97"/>
              <a:gd name="T60" fmla="*/ 33 w 126"/>
              <a:gd name="T61" fmla="*/ 3 h 97"/>
              <a:gd name="T62" fmla="*/ 27 w 126"/>
              <a:gd name="T63" fmla="*/ 20 h 97"/>
              <a:gd name="T64" fmla="*/ 33 w 126"/>
              <a:gd name="T65" fmla="*/ 15 h 97"/>
              <a:gd name="T66" fmla="*/ 33 w 126"/>
              <a:gd name="T67" fmla="*/ 3 h 97"/>
              <a:gd name="T68" fmla="*/ 27 w 126"/>
              <a:gd name="T69" fmla="*/ 97 h 97"/>
              <a:gd name="T70" fmla="*/ 27 w 126"/>
              <a:gd name="T71" fmla="*/ 92 h 97"/>
              <a:gd name="T72" fmla="*/ 33 w 126"/>
              <a:gd name="T73" fmla="*/ 32 h 97"/>
              <a:gd name="T74" fmla="*/ 23 w 126"/>
              <a:gd name="T75" fmla="*/ 69 h 97"/>
              <a:gd name="T76" fmla="*/ 27 w 126"/>
              <a:gd name="T77" fmla="*/ 59 h 97"/>
              <a:gd name="T78" fmla="*/ 26 w 126"/>
              <a:gd name="T79" fmla="*/ 47 h 97"/>
              <a:gd name="T80" fmla="*/ 23 w 126"/>
              <a:gd name="T81" fmla="*/ 39 h 97"/>
              <a:gd name="T82" fmla="*/ 33 w 126"/>
              <a:gd name="T83" fmla="*/ 32 h 97"/>
              <a:gd name="T84" fmla="*/ 17 w 126"/>
              <a:gd name="T85" fmla="*/ 11 h 97"/>
              <a:gd name="T86" fmla="*/ 2 w 126"/>
              <a:gd name="T87" fmla="*/ 40 h 97"/>
              <a:gd name="T88" fmla="*/ 8 w 126"/>
              <a:gd name="T89" fmla="*/ 88 h 97"/>
              <a:gd name="T90" fmla="*/ 23 w 126"/>
              <a:gd name="T91" fmla="*/ 97 h 97"/>
              <a:gd name="T92" fmla="*/ 22 w 126"/>
              <a:gd name="T93" fmla="*/ 91 h 97"/>
              <a:gd name="T94" fmla="*/ 17 w 126"/>
              <a:gd name="T95" fmla="*/ 74 h 97"/>
              <a:gd name="T96" fmla="*/ 23 w 126"/>
              <a:gd name="T97" fmla="*/ 65 h 97"/>
              <a:gd name="T98" fmla="*/ 13 w 126"/>
              <a:gd name="T99" fmla="*/ 65 h 97"/>
              <a:gd name="T100" fmla="*/ 7 w 126"/>
              <a:gd name="T101" fmla="*/ 54 h 97"/>
              <a:gd name="T102" fmla="*/ 14 w 126"/>
              <a:gd name="T103" fmla="*/ 43 h 97"/>
              <a:gd name="T104" fmla="*/ 23 w 126"/>
              <a:gd name="T105" fmla="*/ 39 h 97"/>
              <a:gd name="T106" fmla="*/ 14 w 126"/>
              <a:gd name="T107" fmla="*/ 32 h 97"/>
              <a:gd name="T108" fmla="*/ 14 w 126"/>
              <a:gd name="T109" fmla="*/ 2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" h="97">
                <a:moveTo>
                  <a:pt x="126" y="53"/>
                </a:moveTo>
                <a:lnTo>
                  <a:pt x="126" y="53"/>
                </a:lnTo>
                <a:lnTo>
                  <a:pt x="126" y="45"/>
                </a:lnTo>
                <a:lnTo>
                  <a:pt x="124" y="38"/>
                </a:lnTo>
                <a:lnTo>
                  <a:pt x="121" y="31"/>
                </a:lnTo>
                <a:lnTo>
                  <a:pt x="117" y="24"/>
                </a:lnTo>
                <a:lnTo>
                  <a:pt x="109" y="17"/>
                </a:lnTo>
                <a:lnTo>
                  <a:pt x="105" y="15"/>
                </a:lnTo>
                <a:lnTo>
                  <a:pt x="105" y="15"/>
                </a:lnTo>
                <a:lnTo>
                  <a:pt x="99" y="12"/>
                </a:lnTo>
                <a:lnTo>
                  <a:pt x="99" y="34"/>
                </a:lnTo>
                <a:lnTo>
                  <a:pt x="99" y="34"/>
                </a:lnTo>
                <a:lnTo>
                  <a:pt x="103" y="35"/>
                </a:lnTo>
                <a:lnTo>
                  <a:pt x="106" y="36"/>
                </a:lnTo>
                <a:lnTo>
                  <a:pt x="106" y="36"/>
                </a:lnTo>
                <a:lnTo>
                  <a:pt x="111" y="39"/>
                </a:lnTo>
                <a:lnTo>
                  <a:pt x="114" y="45"/>
                </a:lnTo>
                <a:lnTo>
                  <a:pt x="114" y="50"/>
                </a:lnTo>
                <a:lnTo>
                  <a:pt x="113" y="55"/>
                </a:lnTo>
                <a:lnTo>
                  <a:pt x="113" y="55"/>
                </a:lnTo>
                <a:lnTo>
                  <a:pt x="110" y="59"/>
                </a:lnTo>
                <a:lnTo>
                  <a:pt x="107" y="62"/>
                </a:lnTo>
                <a:lnTo>
                  <a:pt x="103" y="63"/>
                </a:lnTo>
                <a:lnTo>
                  <a:pt x="99" y="63"/>
                </a:lnTo>
                <a:lnTo>
                  <a:pt x="99" y="76"/>
                </a:lnTo>
                <a:lnTo>
                  <a:pt x="99" y="76"/>
                </a:lnTo>
                <a:lnTo>
                  <a:pt x="109" y="74"/>
                </a:lnTo>
                <a:lnTo>
                  <a:pt x="113" y="72"/>
                </a:lnTo>
                <a:lnTo>
                  <a:pt x="117" y="70"/>
                </a:lnTo>
                <a:lnTo>
                  <a:pt x="121" y="68"/>
                </a:lnTo>
                <a:lnTo>
                  <a:pt x="122" y="63"/>
                </a:lnTo>
                <a:lnTo>
                  <a:pt x="125" y="58"/>
                </a:lnTo>
                <a:lnTo>
                  <a:pt x="126" y="53"/>
                </a:lnTo>
                <a:lnTo>
                  <a:pt x="126" y="53"/>
                </a:lnTo>
                <a:close/>
                <a:moveTo>
                  <a:pt x="99" y="12"/>
                </a:moveTo>
                <a:lnTo>
                  <a:pt x="99" y="12"/>
                </a:lnTo>
                <a:lnTo>
                  <a:pt x="82" y="5"/>
                </a:lnTo>
                <a:lnTo>
                  <a:pt x="65" y="1"/>
                </a:lnTo>
                <a:lnTo>
                  <a:pt x="52" y="0"/>
                </a:lnTo>
                <a:lnTo>
                  <a:pt x="40" y="1"/>
                </a:lnTo>
                <a:lnTo>
                  <a:pt x="40" y="5"/>
                </a:lnTo>
                <a:lnTo>
                  <a:pt x="40" y="5"/>
                </a:lnTo>
                <a:lnTo>
                  <a:pt x="42" y="5"/>
                </a:lnTo>
                <a:lnTo>
                  <a:pt x="42" y="5"/>
                </a:lnTo>
                <a:lnTo>
                  <a:pt x="42" y="5"/>
                </a:lnTo>
                <a:lnTo>
                  <a:pt x="45" y="8"/>
                </a:lnTo>
                <a:lnTo>
                  <a:pt x="46" y="11"/>
                </a:lnTo>
                <a:lnTo>
                  <a:pt x="46" y="13"/>
                </a:lnTo>
                <a:lnTo>
                  <a:pt x="46" y="16"/>
                </a:lnTo>
                <a:lnTo>
                  <a:pt x="46" y="16"/>
                </a:lnTo>
                <a:lnTo>
                  <a:pt x="44" y="19"/>
                </a:lnTo>
                <a:lnTo>
                  <a:pt x="40" y="20"/>
                </a:lnTo>
                <a:lnTo>
                  <a:pt x="40" y="76"/>
                </a:lnTo>
                <a:lnTo>
                  <a:pt x="40" y="76"/>
                </a:lnTo>
                <a:lnTo>
                  <a:pt x="40" y="80"/>
                </a:lnTo>
                <a:lnTo>
                  <a:pt x="40" y="84"/>
                </a:lnTo>
                <a:lnTo>
                  <a:pt x="40" y="96"/>
                </a:lnTo>
                <a:lnTo>
                  <a:pt x="40" y="96"/>
                </a:lnTo>
                <a:lnTo>
                  <a:pt x="49" y="91"/>
                </a:lnTo>
                <a:lnTo>
                  <a:pt x="59" y="82"/>
                </a:lnTo>
                <a:lnTo>
                  <a:pt x="69" y="77"/>
                </a:lnTo>
                <a:lnTo>
                  <a:pt x="73" y="76"/>
                </a:lnTo>
                <a:lnTo>
                  <a:pt x="79" y="76"/>
                </a:lnTo>
                <a:lnTo>
                  <a:pt x="79" y="76"/>
                </a:lnTo>
                <a:lnTo>
                  <a:pt x="90" y="76"/>
                </a:lnTo>
                <a:lnTo>
                  <a:pt x="99" y="76"/>
                </a:lnTo>
                <a:lnTo>
                  <a:pt x="99" y="63"/>
                </a:lnTo>
                <a:lnTo>
                  <a:pt x="99" y="63"/>
                </a:lnTo>
                <a:lnTo>
                  <a:pt x="97" y="63"/>
                </a:lnTo>
                <a:lnTo>
                  <a:pt x="92" y="62"/>
                </a:lnTo>
                <a:lnTo>
                  <a:pt x="92" y="62"/>
                </a:lnTo>
                <a:lnTo>
                  <a:pt x="92" y="62"/>
                </a:lnTo>
                <a:lnTo>
                  <a:pt x="88" y="59"/>
                </a:lnTo>
                <a:lnTo>
                  <a:pt x="86" y="54"/>
                </a:lnTo>
                <a:lnTo>
                  <a:pt x="84" y="49"/>
                </a:lnTo>
                <a:lnTo>
                  <a:pt x="86" y="42"/>
                </a:lnTo>
                <a:lnTo>
                  <a:pt x="86" y="42"/>
                </a:lnTo>
                <a:lnTo>
                  <a:pt x="88" y="39"/>
                </a:lnTo>
                <a:lnTo>
                  <a:pt x="91" y="36"/>
                </a:lnTo>
                <a:lnTo>
                  <a:pt x="95" y="35"/>
                </a:lnTo>
                <a:lnTo>
                  <a:pt x="99" y="34"/>
                </a:lnTo>
                <a:lnTo>
                  <a:pt x="99" y="12"/>
                </a:lnTo>
                <a:close/>
                <a:moveTo>
                  <a:pt x="40" y="1"/>
                </a:moveTo>
                <a:lnTo>
                  <a:pt x="40" y="1"/>
                </a:lnTo>
                <a:lnTo>
                  <a:pt x="33" y="3"/>
                </a:lnTo>
                <a:lnTo>
                  <a:pt x="33" y="11"/>
                </a:lnTo>
                <a:lnTo>
                  <a:pt x="33" y="11"/>
                </a:lnTo>
                <a:lnTo>
                  <a:pt x="33" y="9"/>
                </a:lnTo>
                <a:lnTo>
                  <a:pt x="33" y="9"/>
                </a:lnTo>
                <a:lnTo>
                  <a:pt x="36" y="7"/>
                </a:lnTo>
                <a:lnTo>
                  <a:pt x="40" y="5"/>
                </a:lnTo>
                <a:lnTo>
                  <a:pt x="40" y="1"/>
                </a:lnTo>
                <a:lnTo>
                  <a:pt x="40" y="1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40" y="96"/>
                </a:lnTo>
                <a:lnTo>
                  <a:pt x="40" y="84"/>
                </a:lnTo>
                <a:lnTo>
                  <a:pt x="40" y="84"/>
                </a:lnTo>
                <a:lnTo>
                  <a:pt x="38" y="85"/>
                </a:lnTo>
                <a:lnTo>
                  <a:pt x="38" y="85"/>
                </a:lnTo>
                <a:lnTo>
                  <a:pt x="36" y="89"/>
                </a:lnTo>
                <a:lnTo>
                  <a:pt x="33" y="92"/>
                </a:lnTo>
                <a:lnTo>
                  <a:pt x="33" y="97"/>
                </a:lnTo>
                <a:lnTo>
                  <a:pt x="33" y="97"/>
                </a:lnTo>
                <a:close/>
                <a:moveTo>
                  <a:pt x="40" y="20"/>
                </a:moveTo>
                <a:lnTo>
                  <a:pt x="40" y="76"/>
                </a:lnTo>
                <a:lnTo>
                  <a:pt x="40" y="76"/>
                </a:lnTo>
                <a:lnTo>
                  <a:pt x="37" y="72"/>
                </a:lnTo>
                <a:lnTo>
                  <a:pt x="33" y="69"/>
                </a:lnTo>
                <a:lnTo>
                  <a:pt x="33" y="69"/>
                </a:lnTo>
                <a:lnTo>
                  <a:pt x="33" y="69"/>
                </a:lnTo>
                <a:lnTo>
                  <a:pt x="33" y="32"/>
                </a:lnTo>
                <a:lnTo>
                  <a:pt x="33" y="32"/>
                </a:lnTo>
                <a:lnTo>
                  <a:pt x="33" y="30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4" y="17"/>
                </a:lnTo>
                <a:lnTo>
                  <a:pt x="36" y="19"/>
                </a:lnTo>
                <a:lnTo>
                  <a:pt x="36" y="19"/>
                </a:lnTo>
                <a:lnTo>
                  <a:pt x="40" y="20"/>
                </a:lnTo>
                <a:lnTo>
                  <a:pt x="40" y="20"/>
                </a:lnTo>
                <a:close/>
                <a:moveTo>
                  <a:pt x="33" y="3"/>
                </a:moveTo>
                <a:lnTo>
                  <a:pt x="33" y="3"/>
                </a:lnTo>
                <a:lnTo>
                  <a:pt x="23" y="7"/>
                </a:lnTo>
                <a:lnTo>
                  <a:pt x="23" y="19"/>
                </a:lnTo>
                <a:lnTo>
                  <a:pt x="23" y="19"/>
                </a:lnTo>
                <a:lnTo>
                  <a:pt x="27" y="20"/>
                </a:lnTo>
                <a:lnTo>
                  <a:pt x="27" y="20"/>
                </a:lnTo>
                <a:lnTo>
                  <a:pt x="30" y="23"/>
                </a:lnTo>
                <a:lnTo>
                  <a:pt x="33" y="26"/>
                </a:lnTo>
                <a:lnTo>
                  <a:pt x="33" y="15"/>
                </a:lnTo>
                <a:lnTo>
                  <a:pt x="33" y="15"/>
                </a:lnTo>
                <a:lnTo>
                  <a:pt x="32" y="13"/>
                </a:lnTo>
                <a:lnTo>
                  <a:pt x="33" y="11"/>
                </a:lnTo>
                <a:lnTo>
                  <a:pt x="33" y="3"/>
                </a:lnTo>
                <a:lnTo>
                  <a:pt x="33" y="3"/>
                </a:lnTo>
                <a:close/>
                <a:moveTo>
                  <a:pt x="23" y="97"/>
                </a:moveTo>
                <a:lnTo>
                  <a:pt x="23" y="97"/>
                </a:lnTo>
                <a:lnTo>
                  <a:pt x="27" y="97"/>
                </a:lnTo>
                <a:lnTo>
                  <a:pt x="33" y="97"/>
                </a:lnTo>
                <a:lnTo>
                  <a:pt x="33" y="92"/>
                </a:lnTo>
                <a:lnTo>
                  <a:pt x="33" y="92"/>
                </a:lnTo>
                <a:lnTo>
                  <a:pt x="27" y="92"/>
                </a:lnTo>
                <a:lnTo>
                  <a:pt x="23" y="91"/>
                </a:lnTo>
                <a:lnTo>
                  <a:pt x="23" y="97"/>
                </a:lnTo>
                <a:lnTo>
                  <a:pt x="23" y="97"/>
                </a:lnTo>
                <a:close/>
                <a:moveTo>
                  <a:pt x="33" y="32"/>
                </a:moveTo>
                <a:lnTo>
                  <a:pt x="33" y="69"/>
                </a:lnTo>
                <a:lnTo>
                  <a:pt x="33" y="69"/>
                </a:lnTo>
                <a:lnTo>
                  <a:pt x="27" y="68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26" y="62"/>
                </a:lnTo>
                <a:lnTo>
                  <a:pt x="27" y="59"/>
                </a:lnTo>
                <a:lnTo>
                  <a:pt x="27" y="59"/>
                </a:lnTo>
                <a:lnTo>
                  <a:pt x="29" y="55"/>
                </a:lnTo>
                <a:lnTo>
                  <a:pt x="29" y="50"/>
                </a:lnTo>
                <a:lnTo>
                  <a:pt x="26" y="47"/>
                </a:lnTo>
                <a:lnTo>
                  <a:pt x="23" y="45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27" y="38"/>
                </a:lnTo>
                <a:lnTo>
                  <a:pt x="32" y="34"/>
                </a:lnTo>
                <a:lnTo>
                  <a:pt x="32" y="34"/>
                </a:lnTo>
                <a:lnTo>
                  <a:pt x="33" y="32"/>
                </a:lnTo>
                <a:lnTo>
                  <a:pt x="33" y="32"/>
                </a:lnTo>
                <a:close/>
                <a:moveTo>
                  <a:pt x="23" y="7"/>
                </a:moveTo>
                <a:lnTo>
                  <a:pt x="23" y="7"/>
                </a:lnTo>
                <a:lnTo>
                  <a:pt x="17" y="11"/>
                </a:lnTo>
                <a:lnTo>
                  <a:pt x="13" y="16"/>
                </a:lnTo>
                <a:lnTo>
                  <a:pt x="8" y="21"/>
                </a:lnTo>
                <a:lnTo>
                  <a:pt x="6" y="27"/>
                </a:lnTo>
                <a:lnTo>
                  <a:pt x="2" y="40"/>
                </a:lnTo>
                <a:lnTo>
                  <a:pt x="0" y="54"/>
                </a:lnTo>
                <a:lnTo>
                  <a:pt x="2" y="66"/>
                </a:lnTo>
                <a:lnTo>
                  <a:pt x="4" y="78"/>
                </a:lnTo>
                <a:lnTo>
                  <a:pt x="8" y="88"/>
                </a:lnTo>
                <a:lnTo>
                  <a:pt x="13" y="91"/>
                </a:lnTo>
                <a:lnTo>
                  <a:pt x="15" y="93"/>
                </a:lnTo>
                <a:lnTo>
                  <a:pt x="15" y="93"/>
                </a:lnTo>
                <a:lnTo>
                  <a:pt x="23" y="97"/>
                </a:lnTo>
                <a:lnTo>
                  <a:pt x="23" y="91"/>
                </a:lnTo>
                <a:lnTo>
                  <a:pt x="22" y="91"/>
                </a:lnTo>
                <a:lnTo>
                  <a:pt x="22" y="91"/>
                </a:lnTo>
                <a:lnTo>
                  <a:pt x="22" y="91"/>
                </a:lnTo>
                <a:lnTo>
                  <a:pt x="18" y="88"/>
                </a:lnTo>
                <a:lnTo>
                  <a:pt x="17" y="84"/>
                </a:lnTo>
                <a:lnTo>
                  <a:pt x="15" y="80"/>
                </a:lnTo>
                <a:lnTo>
                  <a:pt x="17" y="74"/>
                </a:lnTo>
                <a:lnTo>
                  <a:pt x="17" y="74"/>
                </a:lnTo>
                <a:lnTo>
                  <a:pt x="19" y="72"/>
                </a:lnTo>
                <a:lnTo>
                  <a:pt x="23" y="69"/>
                </a:lnTo>
                <a:lnTo>
                  <a:pt x="23" y="65"/>
                </a:lnTo>
                <a:lnTo>
                  <a:pt x="23" y="65"/>
                </a:lnTo>
                <a:lnTo>
                  <a:pt x="18" y="66"/>
                </a:lnTo>
                <a:lnTo>
                  <a:pt x="13" y="65"/>
                </a:lnTo>
                <a:lnTo>
                  <a:pt x="13" y="65"/>
                </a:lnTo>
                <a:lnTo>
                  <a:pt x="13" y="65"/>
                </a:lnTo>
                <a:lnTo>
                  <a:pt x="10" y="62"/>
                </a:lnTo>
                <a:lnTo>
                  <a:pt x="7" y="58"/>
                </a:lnTo>
                <a:lnTo>
                  <a:pt x="7" y="54"/>
                </a:lnTo>
                <a:lnTo>
                  <a:pt x="8" y="49"/>
                </a:lnTo>
                <a:lnTo>
                  <a:pt x="8" y="49"/>
                </a:lnTo>
                <a:lnTo>
                  <a:pt x="11" y="46"/>
                </a:lnTo>
                <a:lnTo>
                  <a:pt x="14" y="43"/>
                </a:lnTo>
                <a:lnTo>
                  <a:pt x="18" y="43"/>
                </a:lnTo>
                <a:lnTo>
                  <a:pt x="23" y="43"/>
                </a:lnTo>
                <a:lnTo>
                  <a:pt x="23" y="39"/>
                </a:lnTo>
                <a:lnTo>
                  <a:pt x="23" y="39"/>
                </a:lnTo>
                <a:lnTo>
                  <a:pt x="18" y="38"/>
                </a:lnTo>
                <a:lnTo>
                  <a:pt x="18" y="38"/>
                </a:lnTo>
                <a:lnTo>
                  <a:pt x="15" y="35"/>
                </a:lnTo>
                <a:lnTo>
                  <a:pt x="14" y="32"/>
                </a:lnTo>
                <a:lnTo>
                  <a:pt x="13" y="28"/>
                </a:lnTo>
                <a:lnTo>
                  <a:pt x="14" y="24"/>
                </a:lnTo>
                <a:lnTo>
                  <a:pt x="14" y="24"/>
                </a:lnTo>
                <a:lnTo>
                  <a:pt x="14" y="24"/>
                </a:lnTo>
                <a:lnTo>
                  <a:pt x="18" y="20"/>
                </a:lnTo>
                <a:lnTo>
                  <a:pt x="23" y="19"/>
                </a:lnTo>
                <a:lnTo>
                  <a:pt x="23" y="7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9" name="组合 309"/>
          <p:cNvGrpSpPr/>
          <p:nvPr/>
        </p:nvGrpSpPr>
        <p:grpSpPr>
          <a:xfrm>
            <a:off x="2532000" y="2264689"/>
            <a:ext cx="146790" cy="185455"/>
            <a:chOff x="3665538" y="3100388"/>
            <a:chExt cx="265113" cy="334963"/>
          </a:xfrm>
          <a:solidFill>
            <a:schemeClr val="accent1"/>
          </a:solidFill>
        </p:grpSpPr>
        <p:sp>
          <p:nvSpPr>
            <p:cNvPr id="311" name="Freeform 186"/>
            <p:cNvSpPr>
              <a:spLocks/>
            </p:cNvSpPr>
            <p:nvPr/>
          </p:nvSpPr>
          <p:spPr bwMode="auto">
            <a:xfrm>
              <a:off x="3665538" y="3109913"/>
              <a:ext cx="252413" cy="325438"/>
            </a:xfrm>
            <a:custGeom>
              <a:avLst/>
              <a:gdLst>
                <a:gd name="T0" fmla="*/ 159 w 159"/>
                <a:gd name="T1" fmla="*/ 36 h 205"/>
                <a:gd name="T2" fmla="*/ 151 w 159"/>
                <a:gd name="T3" fmla="*/ 32 h 205"/>
                <a:gd name="T4" fmla="*/ 56 w 159"/>
                <a:gd name="T5" fmla="*/ 185 h 205"/>
                <a:gd name="T6" fmla="*/ 56 w 159"/>
                <a:gd name="T7" fmla="*/ 185 h 205"/>
                <a:gd name="T8" fmla="*/ 53 w 159"/>
                <a:gd name="T9" fmla="*/ 189 h 205"/>
                <a:gd name="T10" fmla="*/ 50 w 159"/>
                <a:gd name="T11" fmla="*/ 191 h 205"/>
                <a:gd name="T12" fmla="*/ 46 w 159"/>
                <a:gd name="T13" fmla="*/ 193 h 205"/>
                <a:gd name="T14" fmla="*/ 41 w 159"/>
                <a:gd name="T15" fmla="*/ 194 h 205"/>
                <a:gd name="T16" fmla="*/ 37 w 159"/>
                <a:gd name="T17" fmla="*/ 195 h 205"/>
                <a:gd name="T18" fmla="*/ 31 w 159"/>
                <a:gd name="T19" fmla="*/ 194 h 205"/>
                <a:gd name="T20" fmla="*/ 27 w 159"/>
                <a:gd name="T21" fmla="*/ 193 h 205"/>
                <a:gd name="T22" fmla="*/ 22 w 159"/>
                <a:gd name="T23" fmla="*/ 191 h 205"/>
                <a:gd name="T24" fmla="*/ 22 w 159"/>
                <a:gd name="T25" fmla="*/ 191 h 205"/>
                <a:gd name="T26" fmla="*/ 18 w 159"/>
                <a:gd name="T27" fmla="*/ 187 h 205"/>
                <a:gd name="T28" fmla="*/ 15 w 159"/>
                <a:gd name="T29" fmla="*/ 185 h 205"/>
                <a:gd name="T30" fmla="*/ 12 w 159"/>
                <a:gd name="T31" fmla="*/ 180 h 205"/>
                <a:gd name="T32" fmla="*/ 10 w 159"/>
                <a:gd name="T33" fmla="*/ 175 h 205"/>
                <a:gd name="T34" fmla="*/ 10 w 159"/>
                <a:gd name="T35" fmla="*/ 171 h 205"/>
                <a:gd name="T36" fmla="*/ 10 w 159"/>
                <a:gd name="T37" fmla="*/ 166 h 205"/>
                <a:gd name="T38" fmla="*/ 11 w 159"/>
                <a:gd name="T39" fmla="*/ 162 h 205"/>
                <a:gd name="T40" fmla="*/ 12 w 159"/>
                <a:gd name="T41" fmla="*/ 157 h 205"/>
                <a:gd name="T42" fmla="*/ 107 w 159"/>
                <a:gd name="T43" fmla="*/ 4 h 205"/>
                <a:gd name="T44" fmla="*/ 100 w 159"/>
                <a:gd name="T45" fmla="*/ 0 h 205"/>
                <a:gd name="T46" fmla="*/ 4 w 159"/>
                <a:gd name="T47" fmla="*/ 155 h 205"/>
                <a:gd name="T48" fmla="*/ 4 w 159"/>
                <a:gd name="T49" fmla="*/ 155 h 205"/>
                <a:gd name="T50" fmla="*/ 2 w 159"/>
                <a:gd name="T51" fmla="*/ 160 h 205"/>
                <a:gd name="T52" fmla="*/ 0 w 159"/>
                <a:gd name="T53" fmla="*/ 167 h 205"/>
                <a:gd name="T54" fmla="*/ 0 w 159"/>
                <a:gd name="T55" fmla="*/ 172 h 205"/>
                <a:gd name="T56" fmla="*/ 2 w 159"/>
                <a:gd name="T57" fmla="*/ 179 h 205"/>
                <a:gd name="T58" fmla="*/ 3 w 159"/>
                <a:gd name="T59" fmla="*/ 185 h 205"/>
                <a:gd name="T60" fmla="*/ 7 w 159"/>
                <a:gd name="T61" fmla="*/ 190 h 205"/>
                <a:gd name="T62" fmla="*/ 11 w 159"/>
                <a:gd name="T63" fmla="*/ 195 h 205"/>
                <a:gd name="T64" fmla="*/ 16 w 159"/>
                <a:gd name="T65" fmla="*/ 199 h 205"/>
                <a:gd name="T66" fmla="*/ 16 w 159"/>
                <a:gd name="T67" fmla="*/ 199 h 205"/>
                <a:gd name="T68" fmla="*/ 23 w 159"/>
                <a:gd name="T69" fmla="*/ 202 h 205"/>
                <a:gd name="T70" fmla="*/ 30 w 159"/>
                <a:gd name="T71" fmla="*/ 203 h 205"/>
                <a:gd name="T72" fmla="*/ 35 w 159"/>
                <a:gd name="T73" fmla="*/ 205 h 205"/>
                <a:gd name="T74" fmla="*/ 42 w 159"/>
                <a:gd name="T75" fmla="*/ 205 h 205"/>
                <a:gd name="T76" fmla="*/ 48 w 159"/>
                <a:gd name="T77" fmla="*/ 202 h 205"/>
                <a:gd name="T78" fmla="*/ 53 w 159"/>
                <a:gd name="T79" fmla="*/ 199 h 205"/>
                <a:gd name="T80" fmla="*/ 58 w 159"/>
                <a:gd name="T81" fmla="*/ 195 h 205"/>
                <a:gd name="T82" fmla="*/ 62 w 159"/>
                <a:gd name="T83" fmla="*/ 191 h 205"/>
                <a:gd name="T84" fmla="*/ 159 w 159"/>
                <a:gd name="T85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9" h="205">
                  <a:moveTo>
                    <a:pt x="159" y="36"/>
                  </a:moveTo>
                  <a:lnTo>
                    <a:pt x="151" y="32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3" y="189"/>
                  </a:lnTo>
                  <a:lnTo>
                    <a:pt x="50" y="191"/>
                  </a:lnTo>
                  <a:lnTo>
                    <a:pt x="46" y="193"/>
                  </a:lnTo>
                  <a:lnTo>
                    <a:pt x="41" y="194"/>
                  </a:lnTo>
                  <a:lnTo>
                    <a:pt x="37" y="195"/>
                  </a:lnTo>
                  <a:lnTo>
                    <a:pt x="31" y="194"/>
                  </a:lnTo>
                  <a:lnTo>
                    <a:pt x="27" y="193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18" y="187"/>
                  </a:lnTo>
                  <a:lnTo>
                    <a:pt x="15" y="185"/>
                  </a:lnTo>
                  <a:lnTo>
                    <a:pt x="12" y="180"/>
                  </a:lnTo>
                  <a:lnTo>
                    <a:pt x="10" y="175"/>
                  </a:lnTo>
                  <a:lnTo>
                    <a:pt x="10" y="171"/>
                  </a:lnTo>
                  <a:lnTo>
                    <a:pt x="10" y="166"/>
                  </a:lnTo>
                  <a:lnTo>
                    <a:pt x="11" y="162"/>
                  </a:lnTo>
                  <a:lnTo>
                    <a:pt x="12" y="157"/>
                  </a:lnTo>
                  <a:lnTo>
                    <a:pt x="107" y="4"/>
                  </a:lnTo>
                  <a:lnTo>
                    <a:pt x="100" y="0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2" y="160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2" y="179"/>
                  </a:lnTo>
                  <a:lnTo>
                    <a:pt x="3" y="185"/>
                  </a:lnTo>
                  <a:lnTo>
                    <a:pt x="7" y="190"/>
                  </a:lnTo>
                  <a:lnTo>
                    <a:pt x="11" y="195"/>
                  </a:lnTo>
                  <a:lnTo>
                    <a:pt x="16" y="199"/>
                  </a:lnTo>
                  <a:lnTo>
                    <a:pt x="16" y="199"/>
                  </a:lnTo>
                  <a:lnTo>
                    <a:pt x="23" y="202"/>
                  </a:lnTo>
                  <a:lnTo>
                    <a:pt x="30" y="203"/>
                  </a:lnTo>
                  <a:lnTo>
                    <a:pt x="35" y="205"/>
                  </a:lnTo>
                  <a:lnTo>
                    <a:pt x="42" y="205"/>
                  </a:lnTo>
                  <a:lnTo>
                    <a:pt x="48" y="202"/>
                  </a:lnTo>
                  <a:lnTo>
                    <a:pt x="53" y="199"/>
                  </a:lnTo>
                  <a:lnTo>
                    <a:pt x="58" y="195"/>
                  </a:lnTo>
                  <a:lnTo>
                    <a:pt x="62" y="191"/>
                  </a:lnTo>
                  <a:lnTo>
                    <a:pt x="159" y="3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2" name="Freeform 187"/>
            <p:cNvSpPr>
              <a:spLocks/>
            </p:cNvSpPr>
            <p:nvPr/>
          </p:nvSpPr>
          <p:spPr bwMode="auto">
            <a:xfrm>
              <a:off x="3808413" y="3100388"/>
              <a:ext cx="122238" cy="82550"/>
            </a:xfrm>
            <a:custGeom>
              <a:avLst/>
              <a:gdLst>
                <a:gd name="T0" fmla="*/ 75 w 77"/>
                <a:gd name="T1" fmla="*/ 50 h 52"/>
                <a:gd name="T2" fmla="*/ 75 w 77"/>
                <a:gd name="T3" fmla="*/ 50 h 52"/>
                <a:gd name="T4" fmla="*/ 74 w 77"/>
                <a:gd name="T5" fmla="*/ 51 h 52"/>
                <a:gd name="T6" fmla="*/ 71 w 77"/>
                <a:gd name="T7" fmla="*/ 52 h 52"/>
                <a:gd name="T8" fmla="*/ 69 w 77"/>
                <a:gd name="T9" fmla="*/ 52 h 52"/>
                <a:gd name="T10" fmla="*/ 67 w 77"/>
                <a:gd name="T11" fmla="*/ 51 h 52"/>
                <a:gd name="T12" fmla="*/ 2 w 77"/>
                <a:gd name="T13" fmla="*/ 12 h 52"/>
                <a:gd name="T14" fmla="*/ 2 w 77"/>
                <a:gd name="T15" fmla="*/ 12 h 52"/>
                <a:gd name="T16" fmla="*/ 0 w 77"/>
                <a:gd name="T17" fmla="*/ 9 h 52"/>
                <a:gd name="T18" fmla="*/ 0 w 77"/>
                <a:gd name="T19" fmla="*/ 8 h 52"/>
                <a:gd name="T20" fmla="*/ 0 w 77"/>
                <a:gd name="T21" fmla="*/ 5 h 52"/>
                <a:gd name="T22" fmla="*/ 0 w 77"/>
                <a:gd name="T23" fmla="*/ 2 h 52"/>
                <a:gd name="T24" fmla="*/ 0 w 77"/>
                <a:gd name="T25" fmla="*/ 2 h 52"/>
                <a:gd name="T26" fmla="*/ 1 w 77"/>
                <a:gd name="T27" fmla="*/ 1 h 52"/>
                <a:gd name="T28" fmla="*/ 4 w 77"/>
                <a:gd name="T29" fmla="*/ 0 h 52"/>
                <a:gd name="T30" fmla="*/ 6 w 77"/>
                <a:gd name="T31" fmla="*/ 0 h 52"/>
                <a:gd name="T32" fmla="*/ 8 w 77"/>
                <a:gd name="T33" fmla="*/ 1 h 52"/>
                <a:gd name="T34" fmla="*/ 74 w 77"/>
                <a:gd name="T35" fmla="*/ 42 h 52"/>
                <a:gd name="T36" fmla="*/ 74 w 77"/>
                <a:gd name="T37" fmla="*/ 42 h 52"/>
                <a:gd name="T38" fmla="*/ 75 w 77"/>
                <a:gd name="T39" fmla="*/ 43 h 52"/>
                <a:gd name="T40" fmla="*/ 77 w 77"/>
                <a:gd name="T41" fmla="*/ 46 h 52"/>
                <a:gd name="T42" fmla="*/ 77 w 77"/>
                <a:gd name="T43" fmla="*/ 47 h 52"/>
                <a:gd name="T44" fmla="*/ 75 w 77"/>
                <a:gd name="T45" fmla="*/ 50 h 52"/>
                <a:gd name="T46" fmla="*/ 75 w 77"/>
                <a:gd name="T4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52">
                  <a:moveTo>
                    <a:pt x="75" y="50"/>
                  </a:moveTo>
                  <a:lnTo>
                    <a:pt x="75" y="50"/>
                  </a:lnTo>
                  <a:lnTo>
                    <a:pt x="74" y="51"/>
                  </a:lnTo>
                  <a:lnTo>
                    <a:pt x="71" y="52"/>
                  </a:lnTo>
                  <a:lnTo>
                    <a:pt x="69" y="52"/>
                  </a:lnTo>
                  <a:lnTo>
                    <a:pt x="67" y="5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5" y="5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3" name="Freeform 188"/>
            <p:cNvSpPr>
              <a:spLocks/>
            </p:cNvSpPr>
            <p:nvPr/>
          </p:nvSpPr>
          <p:spPr bwMode="auto">
            <a:xfrm>
              <a:off x="3708401" y="3168650"/>
              <a:ext cx="173038" cy="234950"/>
            </a:xfrm>
            <a:custGeom>
              <a:avLst/>
              <a:gdLst>
                <a:gd name="T0" fmla="*/ 109 w 109"/>
                <a:gd name="T1" fmla="*/ 5 h 148"/>
                <a:gd name="T2" fmla="*/ 99 w 109"/>
                <a:gd name="T3" fmla="*/ 0 h 148"/>
                <a:gd name="T4" fmla="*/ 15 w 109"/>
                <a:gd name="T5" fmla="*/ 137 h 148"/>
                <a:gd name="T6" fmla="*/ 15 w 109"/>
                <a:gd name="T7" fmla="*/ 137 h 148"/>
                <a:gd name="T8" fmla="*/ 12 w 109"/>
                <a:gd name="T9" fmla="*/ 139 h 148"/>
                <a:gd name="T10" fmla="*/ 8 w 109"/>
                <a:gd name="T11" fmla="*/ 142 h 148"/>
                <a:gd name="T12" fmla="*/ 4 w 109"/>
                <a:gd name="T13" fmla="*/ 143 h 148"/>
                <a:gd name="T14" fmla="*/ 0 w 109"/>
                <a:gd name="T15" fmla="*/ 143 h 148"/>
                <a:gd name="T16" fmla="*/ 0 w 109"/>
                <a:gd name="T17" fmla="*/ 143 h 148"/>
                <a:gd name="T18" fmla="*/ 0 w 109"/>
                <a:gd name="T19" fmla="*/ 145 h 148"/>
                <a:gd name="T20" fmla="*/ 0 w 109"/>
                <a:gd name="T21" fmla="*/ 145 h 148"/>
                <a:gd name="T22" fmla="*/ 7 w 109"/>
                <a:gd name="T23" fmla="*/ 148 h 148"/>
                <a:gd name="T24" fmla="*/ 14 w 109"/>
                <a:gd name="T25" fmla="*/ 148 h 148"/>
                <a:gd name="T26" fmla="*/ 21 w 109"/>
                <a:gd name="T27" fmla="*/ 145 h 148"/>
                <a:gd name="T28" fmla="*/ 25 w 109"/>
                <a:gd name="T29" fmla="*/ 141 h 148"/>
                <a:gd name="T30" fmla="*/ 109 w 109"/>
                <a:gd name="T31" fmla="*/ 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8">
                  <a:moveTo>
                    <a:pt x="109" y="5"/>
                  </a:moveTo>
                  <a:lnTo>
                    <a:pt x="99" y="0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9"/>
                  </a:lnTo>
                  <a:lnTo>
                    <a:pt x="8" y="142"/>
                  </a:lnTo>
                  <a:lnTo>
                    <a:pt x="4" y="143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7" y="148"/>
                  </a:lnTo>
                  <a:lnTo>
                    <a:pt x="14" y="148"/>
                  </a:lnTo>
                  <a:lnTo>
                    <a:pt x="21" y="145"/>
                  </a:lnTo>
                  <a:lnTo>
                    <a:pt x="25" y="141"/>
                  </a:lnTo>
                  <a:lnTo>
                    <a:pt x="109" y="5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14" name="Freeform 189"/>
          <p:cNvSpPr>
            <a:spLocks noEditPoints="1"/>
          </p:cNvSpPr>
          <p:nvPr/>
        </p:nvSpPr>
        <p:spPr bwMode="auto">
          <a:xfrm>
            <a:off x="1812990" y="3159444"/>
            <a:ext cx="120421" cy="129204"/>
          </a:xfrm>
          <a:custGeom>
            <a:avLst/>
            <a:gdLst>
              <a:gd name="T0" fmla="*/ 107 w 137"/>
              <a:gd name="T1" fmla="*/ 68 h 147"/>
              <a:gd name="T2" fmla="*/ 103 w 137"/>
              <a:gd name="T3" fmla="*/ 51 h 147"/>
              <a:gd name="T4" fmla="*/ 103 w 137"/>
              <a:gd name="T5" fmla="*/ 99 h 147"/>
              <a:gd name="T6" fmla="*/ 117 w 137"/>
              <a:gd name="T7" fmla="*/ 111 h 147"/>
              <a:gd name="T8" fmla="*/ 115 w 137"/>
              <a:gd name="T9" fmla="*/ 118 h 147"/>
              <a:gd name="T10" fmla="*/ 103 w 137"/>
              <a:gd name="T11" fmla="*/ 38 h 147"/>
              <a:gd name="T12" fmla="*/ 115 w 137"/>
              <a:gd name="T13" fmla="*/ 19 h 147"/>
              <a:gd name="T14" fmla="*/ 117 w 137"/>
              <a:gd name="T15" fmla="*/ 24 h 147"/>
              <a:gd name="T16" fmla="*/ 103 w 137"/>
              <a:gd name="T17" fmla="*/ 38 h 147"/>
              <a:gd name="T18" fmla="*/ 114 w 137"/>
              <a:gd name="T19" fmla="*/ 68 h 147"/>
              <a:gd name="T20" fmla="*/ 134 w 137"/>
              <a:gd name="T21" fmla="*/ 65 h 147"/>
              <a:gd name="T22" fmla="*/ 136 w 137"/>
              <a:gd name="T23" fmla="*/ 70 h 147"/>
              <a:gd name="T24" fmla="*/ 114 w 137"/>
              <a:gd name="T25" fmla="*/ 70 h 147"/>
              <a:gd name="T26" fmla="*/ 69 w 137"/>
              <a:gd name="T27" fmla="*/ 30 h 147"/>
              <a:gd name="T28" fmla="*/ 103 w 137"/>
              <a:gd name="T29" fmla="*/ 51 h 147"/>
              <a:gd name="T30" fmla="*/ 90 w 137"/>
              <a:gd name="T31" fmla="*/ 100 h 147"/>
              <a:gd name="T32" fmla="*/ 84 w 137"/>
              <a:gd name="T33" fmla="*/ 142 h 147"/>
              <a:gd name="T34" fmla="*/ 69 w 137"/>
              <a:gd name="T35" fmla="*/ 114 h 147"/>
              <a:gd name="T36" fmla="*/ 83 w 137"/>
              <a:gd name="T37" fmla="*/ 96 h 147"/>
              <a:gd name="T38" fmla="*/ 95 w 137"/>
              <a:gd name="T39" fmla="*/ 84 h 147"/>
              <a:gd name="T40" fmla="*/ 99 w 137"/>
              <a:gd name="T41" fmla="*/ 62 h 147"/>
              <a:gd name="T42" fmla="*/ 91 w 137"/>
              <a:gd name="T43" fmla="*/ 47 h 147"/>
              <a:gd name="T44" fmla="*/ 69 w 137"/>
              <a:gd name="T45" fmla="*/ 38 h 147"/>
              <a:gd name="T46" fmla="*/ 100 w 137"/>
              <a:gd name="T47" fmla="*/ 31 h 147"/>
              <a:gd name="T48" fmla="*/ 100 w 137"/>
              <a:gd name="T49" fmla="*/ 36 h 147"/>
              <a:gd name="T50" fmla="*/ 103 w 137"/>
              <a:gd name="T51" fmla="*/ 99 h 147"/>
              <a:gd name="T52" fmla="*/ 99 w 137"/>
              <a:gd name="T53" fmla="*/ 101 h 147"/>
              <a:gd name="T54" fmla="*/ 103 w 137"/>
              <a:gd name="T55" fmla="*/ 99 h 147"/>
              <a:gd name="T56" fmla="*/ 72 w 137"/>
              <a:gd name="T57" fmla="*/ 1 h 147"/>
              <a:gd name="T58" fmla="*/ 72 w 137"/>
              <a:gd name="T59" fmla="*/ 23 h 147"/>
              <a:gd name="T60" fmla="*/ 67 w 137"/>
              <a:gd name="T61" fmla="*/ 147 h 147"/>
              <a:gd name="T62" fmla="*/ 49 w 137"/>
              <a:gd name="T63" fmla="*/ 137 h 147"/>
              <a:gd name="T64" fmla="*/ 41 w 137"/>
              <a:gd name="T65" fmla="*/ 92 h 147"/>
              <a:gd name="T66" fmla="*/ 41 w 137"/>
              <a:gd name="T67" fmla="*/ 43 h 147"/>
              <a:gd name="T68" fmla="*/ 69 w 137"/>
              <a:gd name="T69" fmla="*/ 30 h 147"/>
              <a:gd name="T70" fmla="*/ 57 w 137"/>
              <a:gd name="T71" fmla="*/ 40 h 147"/>
              <a:gd name="T72" fmla="*/ 45 w 137"/>
              <a:gd name="T73" fmla="*/ 51 h 147"/>
              <a:gd name="T74" fmla="*/ 40 w 137"/>
              <a:gd name="T75" fmla="*/ 68 h 147"/>
              <a:gd name="T76" fmla="*/ 54 w 137"/>
              <a:gd name="T77" fmla="*/ 93 h 147"/>
              <a:gd name="T78" fmla="*/ 56 w 137"/>
              <a:gd name="T79" fmla="*/ 97 h 147"/>
              <a:gd name="T80" fmla="*/ 69 w 137"/>
              <a:gd name="T81" fmla="*/ 147 h 147"/>
              <a:gd name="T82" fmla="*/ 69 w 137"/>
              <a:gd name="T83" fmla="*/ 24 h 147"/>
              <a:gd name="T84" fmla="*/ 65 w 137"/>
              <a:gd name="T85" fmla="*/ 4 h 147"/>
              <a:gd name="T86" fmla="*/ 69 w 137"/>
              <a:gd name="T87" fmla="*/ 0 h 147"/>
              <a:gd name="T88" fmla="*/ 38 w 137"/>
              <a:gd name="T89" fmla="*/ 104 h 147"/>
              <a:gd name="T90" fmla="*/ 35 w 137"/>
              <a:gd name="T91" fmla="*/ 99 h 147"/>
              <a:gd name="T92" fmla="*/ 35 w 137"/>
              <a:gd name="T93" fmla="*/ 38 h 147"/>
              <a:gd name="T94" fmla="*/ 38 w 137"/>
              <a:gd name="T95" fmla="*/ 31 h 147"/>
              <a:gd name="T96" fmla="*/ 35 w 137"/>
              <a:gd name="T97" fmla="*/ 84 h 147"/>
              <a:gd name="T98" fmla="*/ 33 w 137"/>
              <a:gd name="T99" fmla="*/ 59 h 147"/>
              <a:gd name="T100" fmla="*/ 35 w 137"/>
              <a:gd name="T101" fmla="*/ 30 h 147"/>
              <a:gd name="T102" fmla="*/ 33 w 137"/>
              <a:gd name="T103" fmla="*/ 36 h 147"/>
              <a:gd name="T104" fmla="*/ 21 w 137"/>
              <a:gd name="T105" fmla="*/ 20 h 147"/>
              <a:gd name="T106" fmla="*/ 35 w 137"/>
              <a:gd name="T107" fmla="*/ 30 h 147"/>
              <a:gd name="T108" fmla="*/ 26 w 137"/>
              <a:gd name="T109" fmla="*/ 116 h 147"/>
              <a:gd name="T110" fmla="*/ 21 w 137"/>
              <a:gd name="T111" fmla="*/ 116 h 147"/>
              <a:gd name="T112" fmla="*/ 33 w 137"/>
              <a:gd name="T113" fmla="*/ 99 h 147"/>
              <a:gd name="T114" fmla="*/ 4 w 137"/>
              <a:gd name="T115" fmla="*/ 65 h 147"/>
              <a:gd name="T116" fmla="*/ 23 w 137"/>
              <a:gd name="T117" fmla="*/ 65 h 147"/>
              <a:gd name="T118" fmla="*/ 21 w 137"/>
              <a:gd name="T119" fmla="*/ 72 h 147"/>
              <a:gd name="T120" fmla="*/ 0 w 137"/>
              <a:gd name="T121" fmla="*/ 68 h 147"/>
              <a:gd name="T122" fmla="*/ 4 w 137"/>
              <a:gd name="T123" fmla="*/ 6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7">
                <a:moveTo>
                  <a:pt x="103" y="51"/>
                </a:moveTo>
                <a:lnTo>
                  <a:pt x="103" y="51"/>
                </a:lnTo>
                <a:lnTo>
                  <a:pt x="106" y="59"/>
                </a:lnTo>
                <a:lnTo>
                  <a:pt x="107" y="68"/>
                </a:lnTo>
                <a:lnTo>
                  <a:pt x="107" y="68"/>
                </a:lnTo>
                <a:lnTo>
                  <a:pt x="106" y="77"/>
                </a:lnTo>
                <a:lnTo>
                  <a:pt x="103" y="84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7"/>
                </a:moveTo>
                <a:lnTo>
                  <a:pt x="103" y="99"/>
                </a:lnTo>
                <a:lnTo>
                  <a:pt x="103" y="99"/>
                </a:lnTo>
                <a:lnTo>
                  <a:pt x="106" y="99"/>
                </a:lnTo>
                <a:lnTo>
                  <a:pt x="106" y="99"/>
                </a:lnTo>
                <a:lnTo>
                  <a:pt x="117" y="111"/>
                </a:lnTo>
                <a:lnTo>
                  <a:pt x="117" y="111"/>
                </a:lnTo>
                <a:lnTo>
                  <a:pt x="118" y="114"/>
                </a:lnTo>
                <a:lnTo>
                  <a:pt x="117" y="116"/>
                </a:lnTo>
                <a:lnTo>
                  <a:pt x="117" y="116"/>
                </a:lnTo>
                <a:lnTo>
                  <a:pt x="115" y="118"/>
                </a:lnTo>
                <a:lnTo>
                  <a:pt x="113" y="116"/>
                </a:lnTo>
                <a:lnTo>
                  <a:pt x="103" y="107"/>
                </a:lnTo>
                <a:lnTo>
                  <a:pt x="103" y="107"/>
                </a:lnTo>
                <a:close/>
                <a:moveTo>
                  <a:pt x="103" y="38"/>
                </a:moveTo>
                <a:lnTo>
                  <a:pt x="103" y="28"/>
                </a:lnTo>
                <a:lnTo>
                  <a:pt x="113" y="20"/>
                </a:lnTo>
                <a:lnTo>
                  <a:pt x="113" y="20"/>
                </a:lnTo>
                <a:lnTo>
                  <a:pt x="115" y="19"/>
                </a:lnTo>
                <a:lnTo>
                  <a:pt x="117" y="20"/>
                </a:lnTo>
                <a:lnTo>
                  <a:pt x="117" y="20"/>
                </a:lnTo>
                <a:lnTo>
                  <a:pt x="118" y="23"/>
                </a:lnTo>
                <a:lnTo>
                  <a:pt x="117" y="24"/>
                </a:lnTo>
                <a:lnTo>
                  <a:pt x="106" y="36"/>
                </a:lnTo>
                <a:lnTo>
                  <a:pt x="106" y="36"/>
                </a:lnTo>
                <a:lnTo>
                  <a:pt x="106" y="36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4" y="68"/>
                </a:moveTo>
                <a:lnTo>
                  <a:pt x="114" y="68"/>
                </a:lnTo>
                <a:lnTo>
                  <a:pt x="114" y="68"/>
                </a:lnTo>
                <a:lnTo>
                  <a:pt x="114" y="65"/>
                </a:lnTo>
                <a:lnTo>
                  <a:pt x="117" y="65"/>
                </a:lnTo>
                <a:lnTo>
                  <a:pt x="134" y="65"/>
                </a:lnTo>
                <a:lnTo>
                  <a:pt x="134" y="65"/>
                </a:lnTo>
                <a:lnTo>
                  <a:pt x="136" y="65"/>
                </a:lnTo>
                <a:lnTo>
                  <a:pt x="137" y="68"/>
                </a:lnTo>
                <a:lnTo>
                  <a:pt x="137" y="68"/>
                </a:lnTo>
                <a:lnTo>
                  <a:pt x="136" y="70"/>
                </a:lnTo>
                <a:lnTo>
                  <a:pt x="134" y="72"/>
                </a:lnTo>
                <a:lnTo>
                  <a:pt x="117" y="72"/>
                </a:lnTo>
                <a:lnTo>
                  <a:pt x="117" y="72"/>
                </a:lnTo>
                <a:lnTo>
                  <a:pt x="114" y="70"/>
                </a:lnTo>
                <a:lnTo>
                  <a:pt x="114" y="68"/>
                </a:lnTo>
                <a:lnTo>
                  <a:pt x="114" y="68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80" y="32"/>
                </a:lnTo>
                <a:lnTo>
                  <a:pt x="90" y="36"/>
                </a:lnTo>
                <a:lnTo>
                  <a:pt x="98" y="43"/>
                </a:lnTo>
                <a:lnTo>
                  <a:pt x="103" y="51"/>
                </a:lnTo>
                <a:lnTo>
                  <a:pt x="103" y="84"/>
                </a:lnTo>
                <a:lnTo>
                  <a:pt x="103" y="84"/>
                </a:lnTo>
                <a:lnTo>
                  <a:pt x="98" y="93"/>
                </a:lnTo>
                <a:lnTo>
                  <a:pt x="90" y="100"/>
                </a:lnTo>
                <a:lnTo>
                  <a:pt x="90" y="130"/>
                </a:lnTo>
                <a:lnTo>
                  <a:pt x="90" y="130"/>
                </a:lnTo>
                <a:lnTo>
                  <a:pt x="88" y="137"/>
                </a:lnTo>
                <a:lnTo>
                  <a:pt x="84" y="142"/>
                </a:lnTo>
                <a:lnTo>
                  <a:pt x="79" y="146"/>
                </a:lnTo>
                <a:lnTo>
                  <a:pt x="71" y="147"/>
                </a:lnTo>
                <a:lnTo>
                  <a:pt x="69" y="147"/>
                </a:lnTo>
                <a:lnTo>
                  <a:pt x="69" y="114"/>
                </a:lnTo>
                <a:lnTo>
                  <a:pt x="82" y="114"/>
                </a:lnTo>
                <a:lnTo>
                  <a:pt x="82" y="97"/>
                </a:lnTo>
                <a:lnTo>
                  <a:pt x="82" y="97"/>
                </a:lnTo>
                <a:lnTo>
                  <a:pt x="83" y="96"/>
                </a:lnTo>
                <a:lnTo>
                  <a:pt x="84" y="95"/>
                </a:lnTo>
                <a:lnTo>
                  <a:pt x="84" y="95"/>
                </a:lnTo>
                <a:lnTo>
                  <a:pt x="91" y="89"/>
                </a:lnTo>
                <a:lnTo>
                  <a:pt x="95" y="84"/>
                </a:lnTo>
                <a:lnTo>
                  <a:pt x="98" y="76"/>
                </a:lnTo>
                <a:lnTo>
                  <a:pt x="99" y="68"/>
                </a:lnTo>
                <a:lnTo>
                  <a:pt x="99" y="68"/>
                </a:lnTo>
                <a:lnTo>
                  <a:pt x="99" y="62"/>
                </a:lnTo>
                <a:lnTo>
                  <a:pt x="96" y="57"/>
                </a:lnTo>
                <a:lnTo>
                  <a:pt x="94" y="51"/>
                </a:lnTo>
                <a:lnTo>
                  <a:pt x="91" y="47"/>
                </a:lnTo>
                <a:lnTo>
                  <a:pt x="91" y="47"/>
                </a:lnTo>
                <a:lnTo>
                  <a:pt x="86" y="43"/>
                </a:lnTo>
                <a:lnTo>
                  <a:pt x="82" y="40"/>
                </a:lnTo>
                <a:lnTo>
                  <a:pt x="75" y="39"/>
                </a:lnTo>
                <a:lnTo>
                  <a:pt x="69" y="38"/>
                </a:lnTo>
                <a:lnTo>
                  <a:pt x="69" y="30"/>
                </a:lnTo>
                <a:lnTo>
                  <a:pt x="69" y="30"/>
                </a:lnTo>
                <a:close/>
                <a:moveTo>
                  <a:pt x="103" y="28"/>
                </a:moveTo>
                <a:lnTo>
                  <a:pt x="100" y="31"/>
                </a:lnTo>
                <a:lnTo>
                  <a:pt x="100" y="31"/>
                </a:lnTo>
                <a:lnTo>
                  <a:pt x="99" y="34"/>
                </a:lnTo>
                <a:lnTo>
                  <a:pt x="100" y="36"/>
                </a:lnTo>
                <a:lnTo>
                  <a:pt x="100" y="36"/>
                </a:lnTo>
                <a:lnTo>
                  <a:pt x="103" y="38"/>
                </a:lnTo>
                <a:lnTo>
                  <a:pt x="103" y="28"/>
                </a:lnTo>
                <a:lnTo>
                  <a:pt x="103" y="28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99"/>
                </a:lnTo>
                <a:lnTo>
                  <a:pt x="100" y="99"/>
                </a:lnTo>
                <a:lnTo>
                  <a:pt x="99" y="101"/>
                </a:lnTo>
                <a:lnTo>
                  <a:pt x="100" y="104"/>
                </a:lnTo>
                <a:lnTo>
                  <a:pt x="103" y="107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2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2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7"/>
                </a:moveTo>
                <a:lnTo>
                  <a:pt x="67" y="147"/>
                </a:lnTo>
                <a:lnTo>
                  <a:pt x="67" y="147"/>
                </a:lnTo>
                <a:lnTo>
                  <a:pt x="60" y="146"/>
                </a:lnTo>
                <a:lnTo>
                  <a:pt x="53" y="142"/>
                </a:lnTo>
                <a:lnTo>
                  <a:pt x="49" y="137"/>
                </a:lnTo>
                <a:lnTo>
                  <a:pt x="48" y="130"/>
                </a:lnTo>
                <a:lnTo>
                  <a:pt x="48" y="99"/>
                </a:lnTo>
                <a:lnTo>
                  <a:pt x="48" y="99"/>
                </a:lnTo>
                <a:lnTo>
                  <a:pt x="41" y="92"/>
                </a:lnTo>
                <a:lnTo>
                  <a:pt x="35" y="84"/>
                </a:lnTo>
                <a:lnTo>
                  <a:pt x="35" y="51"/>
                </a:lnTo>
                <a:lnTo>
                  <a:pt x="35" y="51"/>
                </a:lnTo>
                <a:lnTo>
                  <a:pt x="41" y="43"/>
                </a:lnTo>
                <a:lnTo>
                  <a:pt x="49" y="36"/>
                </a:lnTo>
                <a:lnTo>
                  <a:pt x="59" y="32"/>
                </a:lnTo>
                <a:lnTo>
                  <a:pt x="64" y="31"/>
                </a:lnTo>
                <a:lnTo>
                  <a:pt x="69" y="30"/>
                </a:lnTo>
                <a:lnTo>
                  <a:pt x="69" y="38"/>
                </a:lnTo>
                <a:lnTo>
                  <a:pt x="69" y="38"/>
                </a:lnTo>
                <a:lnTo>
                  <a:pt x="64" y="39"/>
                </a:lnTo>
                <a:lnTo>
                  <a:pt x="57" y="40"/>
                </a:lnTo>
                <a:lnTo>
                  <a:pt x="53" y="43"/>
                </a:lnTo>
                <a:lnTo>
                  <a:pt x="48" y="47"/>
                </a:lnTo>
                <a:lnTo>
                  <a:pt x="48" y="47"/>
                </a:lnTo>
                <a:lnTo>
                  <a:pt x="45" y="51"/>
                </a:lnTo>
                <a:lnTo>
                  <a:pt x="42" y="57"/>
                </a:lnTo>
                <a:lnTo>
                  <a:pt x="40" y="62"/>
                </a:lnTo>
                <a:lnTo>
                  <a:pt x="40" y="68"/>
                </a:lnTo>
                <a:lnTo>
                  <a:pt x="40" y="68"/>
                </a:lnTo>
                <a:lnTo>
                  <a:pt x="41" y="76"/>
                </a:lnTo>
                <a:lnTo>
                  <a:pt x="44" y="82"/>
                </a:lnTo>
                <a:lnTo>
                  <a:pt x="48" y="89"/>
                </a:lnTo>
                <a:lnTo>
                  <a:pt x="54" y="93"/>
                </a:lnTo>
                <a:lnTo>
                  <a:pt x="54" y="93"/>
                </a:lnTo>
                <a:lnTo>
                  <a:pt x="54" y="93"/>
                </a:lnTo>
                <a:lnTo>
                  <a:pt x="56" y="95"/>
                </a:lnTo>
                <a:lnTo>
                  <a:pt x="56" y="97"/>
                </a:lnTo>
                <a:lnTo>
                  <a:pt x="56" y="114"/>
                </a:lnTo>
                <a:lnTo>
                  <a:pt x="69" y="114"/>
                </a:lnTo>
                <a:lnTo>
                  <a:pt x="69" y="147"/>
                </a:lnTo>
                <a:lnTo>
                  <a:pt x="69" y="147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7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7" y="1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5" y="107"/>
                </a:moveTo>
                <a:lnTo>
                  <a:pt x="38" y="104"/>
                </a:lnTo>
                <a:lnTo>
                  <a:pt x="38" y="104"/>
                </a:lnTo>
                <a:lnTo>
                  <a:pt x="38" y="101"/>
                </a:lnTo>
                <a:lnTo>
                  <a:pt x="38" y="99"/>
                </a:lnTo>
                <a:lnTo>
                  <a:pt x="38" y="99"/>
                </a:lnTo>
                <a:lnTo>
                  <a:pt x="35" y="99"/>
                </a:lnTo>
                <a:lnTo>
                  <a:pt x="35" y="107"/>
                </a:lnTo>
                <a:lnTo>
                  <a:pt x="35" y="107"/>
                </a:lnTo>
                <a:close/>
                <a:moveTo>
                  <a:pt x="35" y="38"/>
                </a:moveTo>
                <a:lnTo>
                  <a:pt x="35" y="38"/>
                </a:lnTo>
                <a:lnTo>
                  <a:pt x="38" y="36"/>
                </a:lnTo>
                <a:lnTo>
                  <a:pt x="38" y="36"/>
                </a:lnTo>
                <a:lnTo>
                  <a:pt x="38" y="34"/>
                </a:lnTo>
                <a:lnTo>
                  <a:pt x="38" y="31"/>
                </a:lnTo>
                <a:lnTo>
                  <a:pt x="35" y="30"/>
                </a:lnTo>
                <a:lnTo>
                  <a:pt x="35" y="38"/>
                </a:lnTo>
                <a:close/>
                <a:moveTo>
                  <a:pt x="35" y="84"/>
                </a:moveTo>
                <a:lnTo>
                  <a:pt x="35" y="84"/>
                </a:lnTo>
                <a:lnTo>
                  <a:pt x="33" y="76"/>
                </a:lnTo>
                <a:lnTo>
                  <a:pt x="31" y="68"/>
                </a:lnTo>
                <a:lnTo>
                  <a:pt x="31" y="68"/>
                </a:lnTo>
                <a:lnTo>
                  <a:pt x="33" y="59"/>
                </a:lnTo>
                <a:lnTo>
                  <a:pt x="35" y="51"/>
                </a:lnTo>
                <a:lnTo>
                  <a:pt x="35" y="84"/>
                </a:lnTo>
                <a:lnTo>
                  <a:pt x="35" y="84"/>
                </a:lnTo>
                <a:close/>
                <a:moveTo>
                  <a:pt x="35" y="30"/>
                </a:moveTo>
                <a:lnTo>
                  <a:pt x="35" y="38"/>
                </a:lnTo>
                <a:lnTo>
                  <a:pt x="35" y="38"/>
                </a:lnTo>
                <a:lnTo>
                  <a:pt x="33" y="36"/>
                </a:lnTo>
                <a:lnTo>
                  <a:pt x="33" y="36"/>
                </a:lnTo>
                <a:lnTo>
                  <a:pt x="21" y="24"/>
                </a:lnTo>
                <a:lnTo>
                  <a:pt x="21" y="24"/>
                </a:lnTo>
                <a:lnTo>
                  <a:pt x="19" y="23"/>
                </a:lnTo>
                <a:lnTo>
                  <a:pt x="21" y="20"/>
                </a:lnTo>
                <a:lnTo>
                  <a:pt x="21" y="20"/>
                </a:lnTo>
                <a:lnTo>
                  <a:pt x="23" y="19"/>
                </a:lnTo>
                <a:lnTo>
                  <a:pt x="26" y="20"/>
                </a:lnTo>
                <a:lnTo>
                  <a:pt x="35" y="30"/>
                </a:lnTo>
                <a:lnTo>
                  <a:pt x="35" y="30"/>
                </a:lnTo>
                <a:close/>
                <a:moveTo>
                  <a:pt x="35" y="99"/>
                </a:moveTo>
                <a:lnTo>
                  <a:pt x="35" y="107"/>
                </a:lnTo>
                <a:lnTo>
                  <a:pt x="26" y="116"/>
                </a:lnTo>
                <a:lnTo>
                  <a:pt x="26" y="116"/>
                </a:lnTo>
                <a:lnTo>
                  <a:pt x="23" y="118"/>
                </a:lnTo>
                <a:lnTo>
                  <a:pt x="21" y="116"/>
                </a:lnTo>
                <a:lnTo>
                  <a:pt x="21" y="116"/>
                </a:lnTo>
                <a:lnTo>
                  <a:pt x="19" y="114"/>
                </a:lnTo>
                <a:lnTo>
                  <a:pt x="21" y="111"/>
                </a:lnTo>
                <a:lnTo>
                  <a:pt x="33" y="99"/>
                </a:lnTo>
                <a:lnTo>
                  <a:pt x="33" y="99"/>
                </a:lnTo>
                <a:lnTo>
                  <a:pt x="33" y="99"/>
                </a:lnTo>
                <a:lnTo>
                  <a:pt x="35" y="99"/>
                </a:lnTo>
                <a:lnTo>
                  <a:pt x="35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1" y="65"/>
                </a:lnTo>
                <a:lnTo>
                  <a:pt x="21" y="65"/>
                </a:lnTo>
                <a:lnTo>
                  <a:pt x="23" y="65"/>
                </a:lnTo>
                <a:lnTo>
                  <a:pt x="25" y="68"/>
                </a:lnTo>
                <a:lnTo>
                  <a:pt x="25" y="68"/>
                </a:lnTo>
                <a:lnTo>
                  <a:pt x="23" y="70"/>
                </a:lnTo>
                <a:lnTo>
                  <a:pt x="21" y="72"/>
                </a:lnTo>
                <a:lnTo>
                  <a:pt x="4" y="72"/>
                </a:lnTo>
                <a:lnTo>
                  <a:pt x="4" y="72"/>
                </a:lnTo>
                <a:lnTo>
                  <a:pt x="2" y="70"/>
                </a:lnTo>
                <a:lnTo>
                  <a:pt x="0" y="68"/>
                </a:lnTo>
                <a:lnTo>
                  <a:pt x="0" y="68"/>
                </a:lnTo>
                <a:lnTo>
                  <a:pt x="2" y="65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0" name="组合 314"/>
          <p:cNvGrpSpPr/>
          <p:nvPr/>
        </p:nvGrpSpPr>
        <p:grpSpPr>
          <a:xfrm>
            <a:off x="1986150" y="2167125"/>
            <a:ext cx="88778" cy="141509"/>
            <a:chOff x="2679701" y="2924175"/>
            <a:chExt cx="160337" cy="255588"/>
          </a:xfrm>
          <a:solidFill>
            <a:schemeClr val="accent1"/>
          </a:solidFill>
        </p:grpSpPr>
        <p:sp>
          <p:nvSpPr>
            <p:cNvPr id="316" name="Freeform 190"/>
            <p:cNvSpPr>
              <a:spLocks/>
            </p:cNvSpPr>
            <p:nvPr/>
          </p:nvSpPr>
          <p:spPr bwMode="auto">
            <a:xfrm>
              <a:off x="2770188" y="3103563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1 w 36"/>
                <a:gd name="T13" fmla="*/ 36 h 36"/>
                <a:gd name="T14" fmla="*/ 28 w 36"/>
                <a:gd name="T15" fmla="*/ 33 h 36"/>
                <a:gd name="T16" fmla="*/ 32 w 36"/>
                <a:gd name="T17" fmla="*/ 29 h 36"/>
                <a:gd name="T18" fmla="*/ 35 w 36"/>
                <a:gd name="T19" fmla="*/ 22 h 36"/>
                <a:gd name="T20" fmla="*/ 36 w 36"/>
                <a:gd name="T21" fmla="*/ 15 h 36"/>
                <a:gd name="T22" fmla="*/ 36 w 36"/>
                <a:gd name="T23" fmla="*/ 15 h 36"/>
                <a:gd name="T24" fmla="*/ 33 w 36"/>
                <a:gd name="T25" fmla="*/ 8 h 36"/>
                <a:gd name="T26" fmla="*/ 28 w 36"/>
                <a:gd name="T27" fmla="*/ 3 h 36"/>
                <a:gd name="T28" fmla="*/ 21 w 36"/>
                <a:gd name="T29" fmla="*/ 0 h 36"/>
                <a:gd name="T30" fmla="*/ 14 w 36"/>
                <a:gd name="T31" fmla="*/ 0 h 36"/>
                <a:gd name="T32" fmla="*/ 14 w 36"/>
                <a:gd name="T33" fmla="*/ 0 h 36"/>
                <a:gd name="T34" fmla="*/ 8 w 36"/>
                <a:gd name="T35" fmla="*/ 3 h 36"/>
                <a:gd name="T36" fmla="*/ 4 w 36"/>
                <a:gd name="T37" fmla="*/ 8 h 36"/>
                <a:gd name="T38" fmla="*/ 1 w 36"/>
                <a:gd name="T39" fmla="*/ 14 h 36"/>
                <a:gd name="T40" fmla="*/ 0 w 36"/>
                <a:gd name="T41" fmla="*/ 22 h 36"/>
                <a:gd name="T42" fmla="*/ 0 w 36"/>
                <a:gd name="T4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7" name="Freeform 191"/>
            <p:cNvSpPr>
              <a:spLocks/>
            </p:cNvSpPr>
            <p:nvPr/>
          </p:nvSpPr>
          <p:spPr bwMode="auto">
            <a:xfrm>
              <a:off x="2786063" y="2924175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1 w 34"/>
                <a:gd name="T7" fmla="*/ 17 h 121"/>
                <a:gd name="T8" fmla="*/ 27 w 34"/>
                <a:gd name="T9" fmla="*/ 9 h 121"/>
                <a:gd name="T10" fmla="*/ 31 w 34"/>
                <a:gd name="T11" fmla="*/ 2 h 121"/>
                <a:gd name="T12" fmla="*/ 34 w 34"/>
                <a:gd name="T13" fmla="*/ 0 h 121"/>
                <a:gd name="T14" fmla="*/ 34 w 34"/>
                <a:gd name="T15" fmla="*/ 0 h 121"/>
                <a:gd name="T16" fmla="*/ 31 w 34"/>
                <a:gd name="T17" fmla="*/ 19 h 121"/>
                <a:gd name="T18" fmla="*/ 25 w 34"/>
                <a:gd name="T19" fmla="*/ 61 h 121"/>
                <a:gd name="T20" fmla="*/ 14 w 34"/>
                <a:gd name="T21" fmla="*/ 121 h 121"/>
                <a:gd name="T22" fmla="*/ 0 w 3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8" name="Freeform 192"/>
            <p:cNvSpPr>
              <a:spLocks/>
            </p:cNvSpPr>
            <p:nvPr/>
          </p:nvSpPr>
          <p:spPr bwMode="auto">
            <a:xfrm>
              <a:off x="2679701" y="2954338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9" name="Freeform 193"/>
            <p:cNvSpPr>
              <a:spLocks/>
            </p:cNvSpPr>
            <p:nvPr/>
          </p:nvSpPr>
          <p:spPr bwMode="auto">
            <a:xfrm>
              <a:off x="2798763" y="3149600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3 w 9"/>
                <a:gd name="T9" fmla="*/ 0 h 19"/>
                <a:gd name="T10" fmla="*/ 0 w 9"/>
                <a:gd name="T11" fmla="*/ 1 h 19"/>
                <a:gd name="T12" fmla="*/ 0 w 9"/>
                <a:gd name="T13" fmla="*/ 4 h 19"/>
                <a:gd name="T14" fmla="*/ 3 w 9"/>
                <a:gd name="T15" fmla="*/ 16 h 19"/>
                <a:gd name="T16" fmla="*/ 3 w 9"/>
                <a:gd name="T17" fmla="*/ 16 h 19"/>
                <a:gd name="T18" fmla="*/ 3 w 9"/>
                <a:gd name="T19" fmla="*/ 19 h 19"/>
                <a:gd name="T20" fmla="*/ 6 w 9"/>
                <a:gd name="T21" fmla="*/ 19 h 19"/>
                <a:gd name="T22" fmla="*/ 6 w 9"/>
                <a:gd name="T23" fmla="*/ 19 h 19"/>
                <a:gd name="T24" fmla="*/ 9 w 9"/>
                <a:gd name="T25" fmla="*/ 17 h 19"/>
                <a:gd name="T26" fmla="*/ 9 w 9"/>
                <a:gd name="T27" fmla="*/ 15 h 19"/>
                <a:gd name="T28" fmla="*/ 7 w 9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8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78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20" name="Freeform 194"/>
          <p:cNvSpPr>
            <a:spLocks noEditPoints="1"/>
          </p:cNvSpPr>
          <p:nvPr/>
        </p:nvSpPr>
        <p:spPr bwMode="auto">
          <a:xfrm>
            <a:off x="1976482" y="1442006"/>
            <a:ext cx="120421" cy="130962"/>
          </a:xfrm>
          <a:custGeom>
            <a:avLst/>
            <a:gdLst>
              <a:gd name="T0" fmla="*/ 105 w 137"/>
              <a:gd name="T1" fmla="*/ 69 h 149"/>
              <a:gd name="T2" fmla="*/ 103 w 137"/>
              <a:gd name="T3" fmla="*/ 51 h 149"/>
              <a:gd name="T4" fmla="*/ 103 w 137"/>
              <a:gd name="T5" fmla="*/ 99 h 149"/>
              <a:gd name="T6" fmla="*/ 116 w 137"/>
              <a:gd name="T7" fmla="*/ 112 h 149"/>
              <a:gd name="T8" fmla="*/ 114 w 137"/>
              <a:gd name="T9" fmla="*/ 118 h 149"/>
              <a:gd name="T10" fmla="*/ 103 w 137"/>
              <a:gd name="T11" fmla="*/ 38 h 149"/>
              <a:gd name="T12" fmla="*/ 114 w 137"/>
              <a:gd name="T13" fmla="*/ 19 h 149"/>
              <a:gd name="T14" fmla="*/ 116 w 137"/>
              <a:gd name="T15" fmla="*/ 26 h 149"/>
              <a:gd name="T16" fmla="*/ 103 w 137"/>
              <a:gd name="T17" fmla="*/ 38 h 149"/>
              <a:gd name="T18" fmla="*/ 112 w 137"/>
              <a:gd name="T19" fmla="*/ 69 h 149"/>
              <a:gd name="T20" fmla="*/ 133 w 137"/>
              <a:gd name="T21" fmla="*/ 65 h 149"/>
              <a:gd name="T22" fmla="*/ 135 w 137"/>
              <a:gd name="T23" fmla="*/ 72 h 149"/>
              <a:gd name="T24" fmla="*/ 114 w 137"/>
              <a:gd name="T25" fmla="*/ 72 h 149"/>
              <a:gd name="T26" fmla="*/ 69 w 137"/>
              <a:gd name="T27" fmla="*/ 31 h 149"/>
              <a:gd name="T28" fmla="*/ 103 w 137"/>
              <a:gd name="T29" fmla="*/ 51 h 149"/>
              <a:gd name="T30" fmla="*/ 89 w 137"/>
              <a:gd name="T31" fmla="*/ 100 h 149"/>
              <a:gd name="T32" fmla="*/ 84 w 137"/>
              <a:gd name="T33" fmla="*/ 144 h 149"/>
              <a:gd name="T34" fmla="*/ 69 w 137"/>
              <a:gd name="T35" fmla="*/ 115 h 149"/>
              <a:gd name="T36" fmla="*/ 81 w 137"/>
              <a:gd name="T37" fmla="*/ 96 h 149"/>
              <a:gd name="T38" fmla="*/ 95 w 137"/>
              <a:gd name="T39" fmla="*/ 84 h 149"/>
              <a:gd name="T40" fmla="*/ 97 w 137"/>
              <a:gd name="T41" fmla="*/ 62 h 149"/>
              <a:gd name="T42" fmla="*/ 89 w 137"/>
              <a:gd name="T43" fmla="*/ 47 h 149"/>
              <a:gd name="T44" fmla="*/ 69 w 137"/>
              <a:gd name="T45" fmla="*/ 39 h 149"/>
              <a:gd name="T46" fmla="*/ 100 w 137"/>
              <a:gd name="T47" fmla="*/ 33 h 149"/>
              <a:gd name="T48" fmla="*/ 100 w 137"/>
              <a:gd name="T49" fmla="*/ 38 h 149"/>
              <a:gd name="T50" fmla="*/ 103 w 137"/>
              <a:gd name="T51" fmla="*/ 99 h 149"/>
              <a:gd name="T52" fmla="*/ 99 w 137"/>
              <a:gd name="T53" fmla="*/ 103 h 149"/>
              <a:gd name="T54" fmla="*/ 103 w 137"/>
              <a:gd name="T55" fmla="*/ 99 h 149"/>
              <a:gd name="T56" fmla="*/ 70 w 137"/>
              <a:gd name="T57" fmla="*/ 1 h 149"/>
              <a:gd name="T58" fmla="*/ 70 w 137"/>
              <a:gd name="T59" fmla="*/ 23 h 149"/>
              <a:gd name="T60" fmla="*/ 66 w 137"/>
              <a:gd name="T61" fmla="*/ 149 h 149"/>
              <a:gd name="T62" fmla="*/ 49 w 137"/>
              <a:gd name="T63" fmla="*/ 137 h 149"/>
              <a:gd name="T64" fmla="*/ 39 w 137"/>
              <a:gd name="T65" fmla="*/ 93 h 149"/>
              <a:gd name="T66" fmla="*/ 40 w 137"/>
              <a:gd name="T67" fmla="*/ 43 h 149"/>
              <a:gd name="T68" fmla="*/ 69 w 137"/>
              <a:gd name="T69" fmla="*/ 31 h 149"/>
              <a:gd name="T70" fmla="*/ 57 w 137"/>
              <a:gd name="T71" fmla="*/ 41 h 149"/>
              <a:gd name="T72" fmla="*/ 43 w 137"/>
              <a:gd name="T73" fmla="*/ 51 h 149"/>
              <a:gd name="T74" fmla="*/ 38 w 137"/>
              <a:gd name="T75" fmla="*/ 69 h 149"/>
              <a:gd name="T76" fmla="*/ 53 w 137"/>
              <a:gd name="T77" fmla="*/ 95 h 149"/>
              <a:gd name="T78" fmla="*/ 55 w 137"/>
              <a:gd name="T79" fmla="*/ 98 h 149"/>
              <a:gd name="T80" fmla="*/ 69 w 137"/>
              <a:gd name="T81" fmla="*/ 149 h 149"/>
              <a:gd name="T82" fmla="*/ 68 w 137"/>
              <a:gd name="T83" fmla="*/ 24 h 149"/>
              <a:gd name="T84" fmla="*/ 65 w 137"/>
              <a:gd name="T85" fmla="*/ 4 h 149"/>
              <a:gd name="T86" fmla="*/ 69 w 137"/>
              <a:gd name="T87" fmla="*/ 0 h 149"/>
              <a:gd name="T88" fmla="*/ 36 w 137"/>
              <a:gd name="T89" fmla="*/ 106 h 149"/>
              <a:gd name="T90" fmla="*/ 34 w 137"/>
              <a:gd name="T91" fmla="*/ 99 h 149"/>
              <a:gd name="T92" fmla="*/ 34 w 137"/>
              <a:gd name="T93" fmla="*/ 38 h 149"/>
              <a:gd name="T94" fmla="*/ 36 w 137"/>
              <a:gd name="T95" fmla="*/ 33 h 149"/>
              <a:gd name="T96" fmla="*/ 34 w 137"/>
              <a:gd name="T97" fmla="*/ 85 h 149"/>
              <a:gd name="T98" fmla="*/ 31 w 137"/>
              <a:gd name="T99" fmla="*/ 61 h 149"/>
              <a:gd name="T100" fmla="*/ 34 w 137"/>
              <a:gd name="T101" fmla="*/ 30 h 149"/>
              <a:gd name="T102" fmla="*/ 31 w 137"/>
              <a:gd name="T103" fmla="*/ 38 h 149"/>
              <a:gd name="T104" fmla="*/ 20 w 137"/>
              <a:gd name="T105" fmla="*/ 20 h 149"/>
              <a:gd name="T106" fmla="*/ 34 w 137"/>
              <a:gd name="T107" fmla="*/ 30 h 149"/>
              <a:gd name="T108" fmla="*/ 24 w 137"/>
              <a:gd name="T109" fmla="*/ 116 h 149"/>
              <a:gd name="T110" fmla="*/ 20 w 137"/>
              <a:gd name="T111" fmla="*/ 116 h 149"/>
              <a:gd name="T112" fmla="*/ 31 w 137"/>
              <a:gd name="T113" fmla="*/ 100 h 149"/>
              <a:gd name="T114" fmla="*/ 4 w 137"/>
              <a:gd name="T115" fmla="*/ 65 h 149"/>
              <a:gd name="T116" fmla="*/ 23 w 137"/>
              <a:gd name="T117" fmla="*/ 66 h 149"/>
              <a:gd name="T118" fmla="*/ 20 w 137"/>
              <a:gd name="T119" fmla="*/ 72 h 149"/>
              <a:gd name="T120" fmla="*/ 0 w 137"/>
              <a:gd name="T121" fmla="*/ 69 h 149"/>
              <a:gd name="T122" fmla="*/ 4 w 137"/>
              <a:gd name="T123" fmla="*/ 6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9">
                <a:moveTo>
                  <a:pt x="103" y="51"/>
                </a:moveTo>
                <a:lnTo>
                  <a:pt x="103" y="51"/>
                </a:lnTo>
                <a:lnTo>
                  <a:pt x="105" y="60"/>
                </a:lnTo>
                <a:lnTo>
                  <a:pt x="105" y="69"/>
                </a:lnTo>
                <a:lnTo>
                  <a:pt x="105" y="69"/>
                </a:lnTo>
                <a:lnTo>
                  <a:pt x="105" y="77"/>
                </a:lnTo>
                <a:lnTo>
                  <a:pt x="103" y="85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8"/>
                </a:moveTo>
                <a:lnTo>
                  <a:pt x="103" y="99"/>
                </a:lnTo>
                <a:lnTo>
                  <a:pt x="103" y="99"/>
                </a:lnTo>
                <a:lnTo>
                  <a:pt x="104" y="100"/>
                </a:lnTo>
                <a:lnTo>
                  <a:pt x="104" y="100"/>
                </a:lnTo>
                <a:lnTo>
                  <a:pt x="116" y="112"/>
                </a:lnTo>
                <a:lnTo>
                  <a:pt x="116" y="112"/>
                </a:lnTo>
                <a:lnTo>
                  <a:pt x="118" y="115"/>
                </a:lnTo>
                <a:lnTo>
                  <a:pt x="116" y="116"/>
                </a:lnTo>
                <a:lnTo>
                  <a:pt x="116" y="116"/>
                </a:lnTo>
                <a:lnTo>
                  <a:pt x="114" y="118"/>
                </a:lnTo>
                <a:lnTo>
                  <a:pt x="111" y="116"/>
                </a:lnTo>
                <a:lnTo>
                  <a:pt x="103" y="108"/>
                </a:lnTo>
                <a:lnTo>
                  <a:pt x="103" y="108"/>
                </a:lnTo>
                <a:close/>
                <a:moveTo>
                  <a:pt x="103" y="38"/>
                </a:moveTo>
                <a:lnTo>
                  <a:pt x="103" y="30"/>
                </a:lnTo>
                <a:lnTo>
                  <a:pt x="111" y="20"/>
                </a:lnTo>
                <a:lnTo>
                  <a:pt x="111" y="20"/>
                </a:lnTo>
                <a:lnTo>
                  <a:pt x="114" y="19"/>
                </a:lnTo>
                <a:lnTo>
                  <a:pt x="116" y="20"/>
                </a:lnTo>
                <a:lnTo>
                  <a:pt x="116" y="20"/>
                </a:lnTo>
                <a:lnTo>
                  <a:pt x="118" y="23"/>
                </a:lnTo>
                <a:lnTo>
                  <a:pt x="116" y="26"/>
                </a:lnTo>
                <a:lnTo>
                  <a:pt x="104" y="38"/>
                </a:lnTo>
                <a:lnTo>
                  <a:pt x="104" y="38"/>
                </a:lnTo>
                <a:lnTo>
                  <a:pt x="104" y="38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2" y="69"/>
                </a:moveTo>
                <a:lnTo>
                  <a:pt x="112" y="69"/>
                </a:lnTo>
                <a:lnTo>
                  <a:pt x="112" y="69"/>
                </a:lnTo>
                <a:lnTo>
                  <a:pt x="114" y="66"/>
                </a:lnTo>
                <a:lnTo>
                  <a:pt x="116" y="65"/>
                </a:lnTo>
                <a:lnTo>
                  <a:pt x="133" y="65"/>
                </a:lnTo>
                <a:lnTo>
                  <a:pt x="133" y="65"/>
                </a:lnTo>
                <a:lnTo>
                  <a:pt x="135" y="66"/>
                </a:lnTo>
                <a:lnTo>
                  <a:pt x="137" y="69"/>
                </a:lnTo>
                <a:lnTo>
                  <a:pt x="137" y="69"/>
                </a:lnTo>
                <a:lnTo>
                  <a:pt x="135" y="72"/>
                </a:lnTo>
                <a:lnTo>
                  <a:pt x="133" y="72"/>
                </a:lnTo>
                <a:lnTo>
                  <a:pt x="116" y="72"/>
                </a:lnTo>
                <a:lnTo>
                  <a:pt x="116" y="72"/>
                </a:lnTo>
                <a:lnTo>
                  <a:pt x="114" y="72"/>
                </a:lnTo>
                <a:lnTo>
                  <a:pt x="112" y="69"/>
                </a:lnTo>
                <a:lnTo>
                  <a:pt x="112" y="69"/>
                </a:lnTo>
                <a:close/>
                <a:moveTo>
                  <a:pt x="69" y="31"/>
                </a:moveTo>
                <a:lnTo>
                  <a:pt x="69" y="31"/>
                </a:lnTo>
                <a:lnTo>
                  <a:pt x="78" y="33"/>
                </a:lnTo>
                <a:lnTo>
                  <a:pt x="88" y="37"/>
                </a:lnTo>
                <a:lnTo>
                  <a:pt x="96" y="43"/>
                </a:lnTo>
                <a:lnTo>
                  <a:pt x="103" y="51"/>
                </a:lnTo>
                <a:lnTo>
                  <a:pt x="103" y="85"/>
                </a:lnTo>
                <a:lnTo>
                  <a:pt x="103" y="85"/>
                </a:lnTo>
                <a:lnTo>
                  <a:pt x="96" y="93"/>
                </a:lnTo>
                <a:lnTo>
                  <a:pt x="89" y="100"/>
                </a:lnTo>
                <a:lnTo>
                  <a:pt x="89" y="130"/>
                </a:lnTo>
                <a:lnTo>
                  <a:pt x="89" y="130"/>
                </a:lnTo>
                <a:lnTo>
                  <a:pt x="88" y="137"/>
                </a:lnTo>
                <a:lnTo>
                  <a:pt x="84" y="144"/>
                </a:lnTo>
                <a:lnTo>
                  <a:pt x="77" y="148"/>
                </a:lnTo>
                <a:lnTo>
                  <a:pt x="70" y="149"/>
                </a:lnTo>
                <a:lnTo>
                  <a:pt x="69" y="149"/>
                </a:lnTo>
                <a:lnTo>
                  <a:pt x="69" y="115"/>
                </a:lnTo>
                <a:lnTo>
                  <a:pt x="81" y="115"/>
                </a:lnTo>
                <a:lnTo>
                  <a:pt x="81" y="98"/>
                </a:lnTo>
                <a:lnTo>
                  <a:pt x="81" y="98"/>
                </a:lnTo>
                <a:lnTo>
                  <a:pt x="81" y="96"/>
                </a:lnTo>
                <a:lnTo>
                  <a:pt x="82" y="95"/>
                </a:lnTo>
                <a:lnTo>
                  <a:pt x="82" y="95"/>
                </a:lnTo>
                <a:lnTo>
                  <a:pt x="89" y="89"/>
                </a:lnTo>
                <a:lnTo>
                  <a:pt x="95" y="84"/>
                </a:lnTo>
                <a:lnTo>
                  <a:pt x="97" y="77"/>
                </a:lnTo>
                <a:lnTo>
                  <a:pt x="99" y="69"/>
                </a:lnTo>
                <a:lnTo>
                  <a:pt x="99" y="69"/>
                </a:lnTo>
                <a:lnTo>
                  <a:pt x="97" y="62"/>
                </a:lnTo>
                <a:lnTo>
                  <a:pt x="96" y="57"/>
                </a:lnTo>
                <a:lnTo>
                  <a:pt x="93" y="51"/>
                </a:lnTo>
                <a:lnTo>
                  <a:pt x="89" y="47"/>
                </a:lnTo>
                <a:lnTo>
                  <a:pt x="89" y="47"/>
                </a:lnTo>
                <a:lnTo>
                  <a:pt x="85" y="43"/>
                </a:lnTo>
                <a:lnTo>
                  <a:pt x="80" y="41"/>
                </a:lnTo>
                <a:lnTo>
                  <a:pt x="74" y="39"/>
                </a:lnTo>
                <a:lnTo>
                  <a:pt x="69" y="39"/>
                </a:lnTo>
                <a:lnTo>
                  <a:pt x="69" y="31"/>
                </a:lnTo>
                <a:lnTo>
                  <a:pt x="69" y="31"/>
                </a:lnTo>
                <a:close/>
                <a:moveTo>
                  <a:pt x="103" y="30"/>
                </a:moveTo>
                <a:lnTo>
                  <a:pt x="100" y="33"/>
                </a:lnTo>
                <a:lnTo>
                  <a:pt x="100" y="33"/>
                </a:lnTo>
                <a:lnTo>
                  <a:pt x="99" y="35"/>
                </a:lnTo>
                <a:lnTo>
                  <a:pt x="100" y="38"/>
                </a:lnTo>
                <a:lnTo>
                  <a:pt x="100" y="38"/>
                </a:lnTo>
                <a:lnTo>
                  <a:pt x="103" y="38"/>
                </a:lnTo>
                <a:lnTo>
                  <a:pt x="103" y="30"/>
                </a:lnTo>
                <a:lnTo>
                  <a:pt x="103" y="30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100"/>
                </a:lnTo>
                <a:lnTo>
                  <a:pt x="100" y="100"/>
                </a:lnTo>
                <a:lnTo>
                  <a:pt x="99" y="103"/>
                </a:lnTo>
                <a:lnTo>
                  <a:pt x="100" y="106"/>
                </a:lnTo>
                <a:lnTo>
                  <a:pt x="103" y="108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0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0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9"/>
                </a:moveTo>
                <a:lnTo>
                  <a:pt x="66" y="149"/>
                </a:lnTo>
                <a:lnTo>
                  <a:pt x="66" y="149"/>
                </a:lnTo>
                <a:lnTo>
                  <a:pt x="58" y="148"/>
                </a:lnTo>
                <a:lnTo>
                  <a:pt x="53" y="144"/>
                </a:lnTo>
                <a:lnTo>
                  <a:pt x="49" y="137"/>
                </a:lnTo>
                <a:lnTo>
                  <a:pt x="47" y="130"/>
                </a:lnTo>
                <a:lnTo>
                  <a:pt x="47" y="100"/>
                </a:lnTo>
                <a:lnTo>
                  <a:pt x="47" y="100"/>
                </a:lnTo>
                <a:lnTo>
                  <a:pt x="39" y="93"/>
                </a:lnTo>
                <a:lnTo>
                  <a:pt x="34" y="85"/>
                </a:lnTo>
                <a:lnTo>
                  <a:pt x="34" y="53"/>
                </a:lnTo>
                <a:lnTo>
                  <a:pt x="34" y="53"/>
                </a:lnTo>
                <a:lnTo>
                  <a:pt x="40" y="43"/>
                </a:lnTo>
                <a:lnTo>
                  <a:pt x="47" y="37"/>
                </a:lnTo>
                <a:lnTo>
                  <a:pt x="58" y="33"/>
                </a:lnTo>
                <a:lnTo>
                  <a:pt x="62" y="31"/>
                </a:lnTo>
                <a:lnTo>
                  <a:pt x="69" y="31"/>
                </a:lnTo>
                <a:lnTo>
                  <a:pt x="69" y="39"/>
                </a:lnTo>
                <a:lnTo>
                  <a:pt x="69" y="39"/>
                </a:lnTo>
                <a:lnTo>
                  <a:pt x="62" y="39"/>
                </a:lnTo>
                <a:lnTo>
                  <a:pt x="57" y="41"/>
                </a:lnTo>
                <a:lnTo>
                  <a:pt x="51" y="43"/>
                </a:lnTo>
                <a:lnTo>
                  <a:pt x="47" y="47"/>
                </a:lnTo>
                <a:lnTo>
                  <a:pt x="47" y="47"/>
                </a:lnTo>
                <a:lnTo>
                  <a:pt x="43" y="51"/>
                </a:lnTo>
                <a:lnTo>
                  <a:pt x="40" y="57"/>
                </a:lnTo>
                <a:lnTo>
                  <a:pt x="39" y="62"/>
                </a:lnTo>
                <a:lnTo>
                  <a:pt x="38" y="69"/>
                </a:lnTo>
                <a:lnTo>
                  <a:pt x="38" y="69"/>
                </a:lnTo>
                <a:lnTo>
                  <a:pt x="39" y="77"/>
                </a:lnTo>
                <a:lnTo>
                  <a:pt x="42" y="84"/>
                </a:lnTo>
                <a:lnTo>
                  <a:pt x="47" y="89"/>
                </a:lnTo>
                <a:lnTo>
                  <a:pt x="53" y="95"/>
                </a:lnTo>
                <a:lnTo>
                  <a:pt x="53" y="95"/>
                </a:lnTo>
                <a:lnTo>
                  <a:pt x="53" y="95"/>
                </a:lnTo>
                <a:lnTo>
                  <a:pt x="54" y="96"/>
                </a:lnTo>
                <a:lnTo>
                  <a:pt x="55" y="98"/>
                </a:lnTo>
                <a:lnTo>
                  <a:pt x="55" y="115"/>
                </a:lnTo>
                <a:lnTo>
                  <a:pt x="69" y="115"/>
                </a:lnTo>
                <a:lnTo>
                  <a:pt x="69" y="149"/>
                </a:lnTo>
                <a:lnTo>
                  <a:pt x="69" y="149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8" y="24"/>
                </a:lnTo>
                <a:lnTo>
                  <a:pt x="68" y="24"/>
                </a:lnTo>
                <a:lnTo>
                  <a:pt x="68" y="24"/>
                </a:lnTo>
                <a:lnTo>
                  <a:pt x="66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6" y="1"/>
                </a:lnTo>
                <a:lnTo>
                  <a:pt x="68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4" y="107"/>
                </a:moveTo>
                <a:lnTo>
                  <a:pt x="36" y="106"/>
                </a:lnTo>
                <a:lnTo>
                  <a:pt x="36" y="106"/>
                </a:lnTo>
                <a:lnTo>
                  <a:pt x="38" y="103"/>
                </a:lnTo>
                <a:lnTo>
                  <a:pt x="36" y="100"/>
                </a:lnTo>
                <a:lnTo>
                  <a:pt x="36" y="100"/>
                </a:lnTo>
                <a:lnTo>
                  <a:pt x="34" y="99"/>
                </a:lnTo>
                <a:lnTo>
                  <a:pt x="34" y="107"/>
                </a:lnTo>
                <a:lnTo>
                  <a:pt x="34" y="107"/>
                </a:lnTo>
                <a:close/>
                <a:moveTo>
                  <a:pt x="34" y="38"/>
                </a:moveTo>
                <a:lnTo>
                  <a:pt x="34" y="38"/>
                </a:lnTo>
                <a:lnTo>
                  <a:pt x="36" y="38"/>
                </a:lnTo>
                <a:lnTo>
                  <a:pt x="36" y="38"/>
                </a:lnTo>
                <a:lnTo>
                  <a:pt x="38" y="35"/>
                </a:lnTo>
                <a:lnTo>
                  <a:pt x="36" y="33"/>
                </a:lnTo>
                <a:lnTo>
                  <a:pt x="34" y="30"/>
                </a:lnTo>
                <a:lnTo>
                  <a:pt x="34" y="38"/>
                </a:lnTo>
                <a:close/>
                <a:moveTo>
                  <a:pt x="34" y="85"/>
                </a:moveTo>
                <a:lnTo>
                  <a:pt x="34" y="85"/>
                </a:lnTo>
                <a:lnTo>
                  <a:pt x="31" y="77"/>
                </a:lnTo>
                <a:lnTo>
                  <a:pt x="31" y="69"/>
                </a:lnTo>
                <a:lnTo>
                  <a:pt x="31" y="69"/>
                </a:lnTo>
                <a:lnTo>
                  <a:pt x="31" y="61"/>
                </a:lnTo>
                <a:lnTo>
                  <a:pt x="34" y="53"/>
                </a:lnTo>
                <a:lnTo>
                  <a:pt x="34" y="85"/>
                </a:lnTo>
                <a:lnTo>
                  <a:pt x="34" y="85"/>
                </a:lnTo>
                <a:close/>
                <a:moveTo>
                  <a:pt x="34" y="30"/>
                </a:moveTo>
                <a:lnTo>
                  <a:pt x="34" y="38"/>
                </a:lnTo>
                <a:lnTo>
                  <a:pt x="34" y="38"/>
                </a:lnTo>
                <a:lnTo>
                  <a:pt x="31" y="38"/>
                </a:lnTo>
                <a:lnTo>
                  <a:pt x="31" y="38"/>
                </a:lnTo>
                <a:lnTo>
                  <a:pt x="20" y="26"/>
                </a:lnTo>
                <a:lnTo>
                  <a:pt x="20" y="26"/>
                </a:lnTo>
                <a:lnTo>
                  <a:pt x="19" y="23"/>
                </a:lnTo>
                <a:lnTo>
                  <a:pt x="20" y="20"/>
                </a:lnTo>
                <a:lnTo>
                  <a:pt x="20" y="20"/>
                </a:lnTo>
                <a:lnTo>
                  <a:pt x="23" y="19"/>
                </a:lnTo>
                <a:lnTo>
                  <a:pt x="24" y="20"/>
                </a:lnTo>
                <a:lnTo>
                  <a:pt x="34" y="30"/>
                </a:lnTo>
                <a:lnTo>
                  <a:pt x="34" y="30"/>
                </a:lnTo>
                <a:close/>
                <a:moveTo>
                  <a:pt x="34" y="99"/>
                </a:moveTo>
                <a:lnTo>
                  <a:pt x="34" y="107"/>
                </a:lnTo>
                <a:lnTo>
                  <a:pt x="24" y="116"/>
                </a:lnTo>
                <a:lnTo>
                  <a:pt x="24" y="116"/>
                </a:lnTo>
                <a:lnTo>
                  <a:pt x="23" y="118"/>
                </a:lnTo>
                <a:lnTo>
                  <a:pt x="20" y="116"/>
                </a:lnTo>
                <a:lnTo>
                  <a:pt x="20" y="116"/>
                </a:lnTo>
                <a:lnTo>
                  <a:pt x="19" y="115"/>
                </a:lnTo>
                <a:lnTo>
                  <a:pt x="20" y="112"/>
                </a:lnTo>
                <a:lnTo>
                  <a:pt x="31" y="100"/>
                </a:lnTo>
                <a:lnTo>
                  <a:pt x="31" y="100"/>
                </a:lnTo>
                <a:lnTo>
                  <a:pt x="31" y="100"/>
                </a:lnTo>
                <a:lnTo>
                  <a:pt x="34" y="99"/>
                </a:lnTo>
                <a:lnTo>
                  <a:pt x="34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0" y="65"/>
                </a:lnTo>
                <a:lnTo>
                  <a:pt x="20" y="65"/>
                </a:lnTo>
                <a:lnTo>
                  <a:pt x="23" y="66"/>
                </a:lnTo>
                <a:lnTo>
                  <a:pt x="24" y="69"/>
                </a:lnTo>
                <a:lnTo>
                  <a:pt x="24" y="69"/>
                </a:lnTo>
                <a:lnTo>
                  <a:pt x="23" y="72"/>
                </a:lnTo>
                <a:lnTo>
                  <a:pt x="20" y="72"/>
                </a:lnTo>
                <a:lnTo>
                  <a:pt x="4" y="72"/>
                </a:lnTo>
                <a:lnTo>
                  <a:pt x="4" y="72"/>
                </a:lnTo>
                <a:lnTo>
                  <a:pt x="1" y="72"/>
                </a:lnTo>
                <a:lnTo>
                  <a:pt x="0" y="69"/>
                </a:lnTo>
                <a:lnTo>
                  <a:pt x="0" y="69"/>
                </a:lnTo>
                <a:lnTo>
                  <a:pt x="1" y="66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1" name="矩形 320"/>
          <p:cNvSpPr/>
          <p:nvPr/>
        </p:nvSpPr>
        <p:spPr>
          <a:xfrm>
            <a:off x="3912882" y="1630592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2" name="矩形 321"/>
          <p:cNvSpPr/>
          <p:nvPr/>
        </p:nvSpPr>
        <p:spPr>
          <a:xfrm>
            <a:off x="3912883" y="1451642"/>
            <a:ext cx="550177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总结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323" name="矩形 322"/>
          <p:cNvSpPr/>
          <p:nvPr/>
        </p:nvSpPr>
        <p:spPr>
          <a:xfrm>
            <a:off x="3912882" y="2952702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4" name="矩形 323"/>
          <p:cNvSpPr/>
          <p:nvPr/>
        </p:nvSpPr>
        <p:spPr>
          <a:xfrm>
            <a:off x="3912883" y="2773752"/>
            <a:ext cx="550177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 smtClean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总结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325" name="矩形 324"/>
          <p:cNvSpPr/>
          <p:nvPr/>
        </p:nvSpPr>
        <p:spPr>
          <a:xfrm>
            <a:off x="6517520" y="1699432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6" name="矩形 325"/>
          <p:cNvSpPr/>
          <p:nvPr/>
        </p:nvSpPr>
        <p:spPr>
          <a:xfrm>
            <a:off x="6517520" y="1520482"/>
            <a:ext cx="550177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总结</a:t>
            </a:r>
            <a:endParaRPr lang="zh-CN" altLang="en-US" sz="1067" dirty="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327" name="矩形 326"/>
          <p:cNvSpPr/>
          <p:nvPr/>
        </p:nvSpPr>
        <p:spPr>
          <a:xfrm>
            <a:off x="6517520" y="3021542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8" name="矩形 327"/>
          <p:cNvSpPr/>
          <p:nvPr/>
        </p:nvSpPr>
        <p:spPr>
          <a:xfrm>
            <a:off x="6517520" y="2842592"/>
            <a:ext cx="550177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 smtClean="0">
                <a:solidFill>
                  <a:schemeClr val="accent3"/>
                </a:solidFill>
                <a:latin typeface="方正兰亭黑_GBK"/>
                <a:ea typeface="方正兰亭黑_GBK"/>
              </a:rPr>
              <a:t>总结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  <p:grpSp>
        <p:nvGrpSpPr>
          <p:cNvPr id="21" name="组合 328"/>
          <p:cNvGrpSpPr/>
          <p:nvPr/>
        </p:nvGrpSpPr>
        <p:grpSpPr>
          <a:xfrm>
            <a:off x="3512067" y="2790201"/>
            <a:ext cx="393826" cy="393803"/>
            <a:chOff x="3564033" y="3063299"/>
            <a:chExt cx="393757" cy="393757"/>
          </a:xfrm>
        </p:grpSpPr>
        <p:sp>
          <p:nvSpPr>
            <p:cNvPr id="330" name="椭圆 329"/>
            <p:cNvSpPr/>
            <p:nvPr/>
          </p:nvSpPr>
          <p:spPr>
            <a:xfrm>
              <a:off x="3564033" y="3063299"/>
              <a:ext cx="393757" cy="39375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Freeform 893"/>
            <p:cNvSpPr>
              <a:spLocks noEditPoints="1"/>
            </p:cNvSpPr>
            <p:nvPr/>
          </p:nvSpPr>
          <p:spPr bwMode="auto">
            <a:xfrm>
              <a:off x="3674786" y="3111991"/>
              <a:ext cx="172250" cy="296371"/>
            </a:xfrm>
            <a:custGeom>
              <a:avLst/>
              <a:gdLst>
                <a:gd name="T0" fmla="*/ 105 w 115"/>
                <a:gd name="T1" fmla="*/ 49 h 198"/>
                <a:gd name="T2" fmla="*/ 115 w 115"/>
                <a:gd name="T3" fmla="*/ 53 h 198"/>
                <a:gd name="T4" fmla="*/ 101 w 115"/>
                <a:gd name="T5" fmla="*/ 93 h 198"/>
                <a:gd name="T6" fmla="*/ 89 w 115"/>
                <a:gd name="T7" fmla="*/ 93 h 198"/>
                <a:gd name="T8" fmla="*/ 105 w 115"/>
                <a:gd name="T9" fmla="*/ 49 h 198"/>
                <a:gd name="T10" fmla="*/ 112 w 115"/>
                <a:gd name="T11" fmla="*/ 18 h 198"/>
                <a:gd name="T12" fmla="*/ 109 w 115"/>
                <a:gd name="T13" fmla="*/ 17 h 198"/>
                <a:gd name="T14" fmla="*/ 94 w 115"/>
                <a:gd name="T15" fmla="*/ 33 h 198"/>
                <a:gd name="T16" fmla="*/ 114 w 115"/>
                <a:gd name="T17" fmla="*/ 39 h 198"/>
                <a:gd name="T18" fmla="*/ 112 w 115"/>
                <a:gd name="T19" fmla="*/ 18 h 198"/>
                <a:gd name="T20" fmla="*/ 78 w 115"/>
                <a:gd name="T21" fmla="*/ 93 h 198"/>
                <a:gd name="T22" fmla="*/ 95 w 115"/>
                <a:gd name="T23" fmla="*/ 46 h 198"/>
                <a:gd name="T24" fmla="*/ 85 w 115"/>
                <a:gd name="T25" fmla="*/ 42 h 198"/>
                <a:gd name="T26" fmla="*/ 67 w 115"/>
                <a:gd name="T27" fmla="*/ 93 h 198"/>
                <a:gd name="T28" fmla="*/ 78 w 115"/>
                <a:gd name="T29" fmla="*/ 93 h 198"/>
                <a:gd name="T30" fmla="*/ 2 w 115"/>
                <a:gd name="T31" fmla="*/ 25 h 198"/>
                <a:gd name="T32" fmla="*/ 15 w 115"/>
                <a:gd name="T33" fmla="*/ 3 h 198"/>
                <a:gd name="T34" fmla="*/ 38 w 115"/>
                <a:gd name="T35" fmla="*/ 16 h 198"/>
                <a:gd name="T36" fmla="*/ 58 w 115"/>
                <a:gd name="T37" fmla="*/ 93 h 198"/>
                <a:gd name="T38" fmla="*/ 20 w 115"/>
                <a:gd name="T39" fmla="*/ 93 h 198"/>
                <a:gd name="T40" fmla="*/ 2 w 115"/>
                <a:gd name="T41" fmla="*/ 25 h 198"/>
                <a:gd name="T42" fmla="*/ 16 w 115"/>
                <a:gd name="T43" fmla="*/ 22 h 198"/>
                <a:gd name="T44" fmla="*/ 28 w 115"/>
                <a:gd name="T45" fmla="*/ 69 h 198"/>
                <a:gd name="T46" fmla="*/ 34 w 115"/>
                <a:gd name="T47" fmla="*/ 72 h 198"/>
                <a:gd name="T48" fmla="*/ 37 w 115"/>
                <a:gd name="T49" fmla="*/ 66 h 198"/>
                <a:gd name="T50" fmla="*/ 24 w 115"/>
                <a:gd name="T51" fmla="*/ 19 h 198"/>
                <a:gd name="T52" fmla="*/ 19 w 115"/>
                <a:gd name="T53" fmla="*/ 16 h 198"/>
                <a:gd name="T54" fmla="*/ 16 w 115"/>
                <a:gd name="T55" fmla="*/ 22 h 198"/>
                <a:gd name="T56" fmla="*/ 107 w 115"/>
                <a:gd name="T57" fmla="*/ 100 h 198"/>
                <a:gd name="T58" fmla="*/ 8 w 115"/>
                <a:gd name="T59" fmla="*/ 100 h 198"/>
                <a:gd name="T60" fmla="*/ 2 w 115"/>
                <a:gd name="T61" fmla="*/ 105 h 198"/>
                <a:gd name="T62" fmla="*/ 8 w 115"/>
                <a:gd name="T63" fmla="*/ 109 h 198"/>
                <a:gd name="T64" fmla="*/ 19 w 115"/>
                <a:gd name="T65" fmla="*/ 190 h 198"/>
                <a:gd name="T66" fmla="*/ 14 w 115"/>
                <a:gd name="T67" fmla="*/ 194 h 198"/>
                <a:gd name="T68" fmla="*/ 20 w 115"/>
                <a:gd name="T69" fmla="*/ 198 h 198"/>
                <a:gd name="T70" fmla="*/ 95 w 115"/>
                <a:gd name="T71" fmla="*/ 198 h 198"/>
                <a:gd name="T72" fmla="*/ 101 w 115"/>
                <a:gd name="T73" fmla="*/ 194 h 198"/>
                <a:gd name="T74" fmla="*/ 96 w 115"/>
                <a:gd name="T75" fmla="*/ 190 h 198"/>
                <a:gd name="T76" fmla="*/ 107 w 115"/>
                <a:gd name="T77" fmla="*/ 109 h 198"/>
                <a:gd name="T78" fmla="*/ 113 w 115"/>
                <a:gd name="T79" fmla="*/ 105 h 198"/>
                <a:gd name="T80" fmla="*/ 107 w 115"/>
                <a:gd name="T81" fmla="*/ 100 h 198"/>
                <a:gd name="T82" fmla="*/ 34 w 115"/>
                <a:gd name="T83" fmla="*/ 186 h 198"/>
                <a:gd name="T84" fmla="*/ 34 w 115"/>
                <a:gd name="T85" fmla="*/ 186 h 198"/>
                <a:gd name="T86" fmla="*/ 30 w 115"/>
                <a:gd name="T87" fmla="*/ 183 h 198"/>
                <a:gd name="T88" fmla="*/ 20 w 115"/>
                <a:gd name="T89" fmla="*/ 115 h 198"/>
                <a:gd name="T90" fmla="*/ 23 w 115"/>
                <a:gd name="T91" fmla="*/ 110 h 198"/>
                <a:gd name="T92" fmla="*/ 28 w 115"/>
                <a:gd name="T93" fmla="*/ 114 h 198"/>
                <a:gd name="T94" fmla="*/ 38 w 115"/>
                <a:gd name="T95" fmla="*/ 182 h 198"/>
                <a:gd name="T96" fmla="*/ 34 w 115"/>
                <a:gd name="T97" fmla="*/ 18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98">
                  <a:moveTo>
                    <a:pt x="105" y="49"/>
                  </a:moveTo>
                  <a:cubicBezTo>
                    <a:pt x="115" y="53"/>
                    <a:pt x="115" y="53"/>
                    <a:pt x="115" y="5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89" y="93"/>
                    <a:pt x="89" y="93"/>
                    <a:pt x="89" y="93"/>
                  </a:cubicBezTo>
                  <a:lnTo>
                    <a:pt x="105" y="49"/>
                  </a:lnTo>
                  <a:close/>
                  <a:moveTo>
                    <a:pt x="112" y="18"/>
                  </a:moveTo>
                  <a:cubicBezTo>
                    <a:pt x="112" y="16"/>
                    <a:pt x="111" y="16"/>
                    <a:pt x="109" y="1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114" y="39"/>
                    <a:pt x="114" y="39"/>
                    <a:pt x="114" y="39"/>
                  </a:cubicBezTo>
                  <a:lnTo>
                    <a:pt x="112" y="18"/>
                  </a:lnTo>
                  <a:close/>
                  <a:moveTo>
                    <a:pt x="78" y="93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67" y="93"/>
                    <a:pt x="67" y="93"/>
                    <a:pt x="67" y="93"/>
                  </a:cubicBezTo>
                  <a:lnTo>
                    <a:pt x="78" y="93"/>
                  </a:lnTo>
                  <a:close/>
                  <a:moveTo>
                    <a:pt x="2" y="25"/>
                  </a:moveTo>
                  <a:cubicBezTo>
                    <a:pt x="0" y="15"/>
                    <a:pt x="5" y="5"/>
                    <a:pt x="15" y="3"/>
                  </a:cubicBezTo>
                  <a:cubicBezTo>
                    <a:pt x="25" y="0"/>
                    <a:pt x="35" y="6"/>
                    <a:pt x="38" y="16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20" y="93"/>
                    <a:pt x="20" y="93"/>
                    <a:pt x="20" y="93"/>
                  </a:cubicBezTo>
                  <a:lnTo>
                    <a:pt x="2" y="25"/>
                  </a:lnTo>
                  <a:close/>
                  <a:moveTo>
                    <a:pt x="16" y="2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9" y="71"/>
                    <a:pt x="31" y="72"/>
                    <a:pt x="34" y="72"/>
                  </a:cubicBezTo>
                  <a:cubicBezTo>
                    <a:pt x="36" y="71"/>
                    <a:pt x="38" y="69"/>
                    <a:pt x="37" y="66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1" y="16"/>
                    <a:pt x="19" y="16"/>
                  </a:cubicBezTo>
                  <a:cubicBezTo>
                    <a:pt x="16" y="17"/>
                    <a:pt x="15" y="19"/>
                    <a:pt x="16" y="22"/>
                  </a:cubicBezTo>
                  <a:close/>
                  <a:moveTo>
                    <a:pt x="107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5" y="100"/>
                    <a:pt x="2" y="102"/>
                    <a:pt x="2" y="105"/>
                  </a:cubicBezTo>
                  <a:cubicBezTo>
                    <a:pt x="2" y="107"/>
                    <a:pt x="4" y="109"/>
                    <a:pt x="8" y="10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6" y="190"/>
                    <a:pt x="14" y="192"/>
                    <a:pt x="14" y="194"/>
                  </a:cubicBezTo>
                  <a:cubicBezTo>
                    <a:pt x="14" y="196"/>
                    <a:pt x="17" y="198"/>
                    <a:pt x="20" y="198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8" y="198"/>
                    <a:pt x="101" y="196"/>
                    <a:pt x="101" y="194"/>
                  </a:cubicBezTo>
                  <a:cubicBezTo>
                    <a:pt x="101" y="192"/>
                    <a:pt x="99" y="190"/>
                    <a:pt x="96" y="190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11" y="109"/>
                    <a:pt x="113" y="107"/>
                    <a:pt x="113" y="105"/>
                  </a:cubicBezTo>
                  <a:cubicBezTo>
                    <a:pt x="113" y="102"/>
                    <a:pt x="110" y="100"/>
                    <a:pt x="107" y="100"/>
                  </a:cubicBezTo>
                  <a:close/>
                  <a:moveTo>
                    <a:pt x="34" y="186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2" y="186"/>
                    <a:pt x="30" y="185"/>
                    <a:pt x="30" y="183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19" y="112"/>
                    <a:pt x="21" y="110"/>
                    <a:pt x="23" y="110"/>
                  </a:cubicBezTo>
                  <a:cubicBezTo>
                    <a:pt x="26" y="110"/>
                    <a:pt x="28" y="111"/>
                    <a:pt x="28" y="114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4"/>
                    <a:pt x="37" y="186"/>
                    <a:pt x="34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22" name="组合 331"/>
          <p:cNvGrpSpPr/>
          <p:nvPr/>
        </p:nvGrpSpPr>
        <p:grpSpPr>
          <a:xfrm>
            <a:off x="6116704" y="2859042"/>
            <a:ext cx="393826" cy="393803"/>
            <a:chOff x="6168219" y="3132131"/>
            <a:chExt cx="393757" cy="393757"/>
          </a:xfrm>
        </p:grpSpPr>
        <p:sp>
          <p:nvSpPr>
            <p:cNvPr id="333" name="椭圆 332"/>
            <p:cNvSpPr/>
            <p:nvPr/>
          </p:nvSpPr>
          <p:spPr>
            <a:xfrm>
              <a:off x="6168219" y="3132131"/>
              <a:ext cx="393757" cy="3937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4" name="Freeform 895"/>
            <p:cNvSpPr>
              <a:spLocks noEditPoints="1"/>
            </p:cNvSpPr>
            <p:nvPr/>
          </p:nvSpPr>
          <p:spPr bwMode="auto">
            <a:xfrm>
              <a:off x="6254526" y="3187600"/>
              <a:ext cx="221142" cy="266490"/>
            </a:xfrm>
            <a:custGeom>
              <a:avLst/>
              <a:gdLst>
                <a:gd name="T0" fmla="*/ 167 w 167"/>
                <a:gd name="T1" fmla="*/ 194 h 201"/>
                <a:gd name="T2" fmla="*/ 160 w 167"/>
                <a:gd name="T3" fmla="*/ 201 h 201"/>
                <a:gd name="T4" fmla="*/ 31 w 167"/>
                <a:gd name="T5" fmla="*/ 201 h 201"/>
                <a:gd name="T6" fmla="*/ 0 w 167"/>
                <a:gd name="T7" fmla="*/ 170 h 201"/>
                <a:gd name="T8" fmla="*/ 31 w 167"/>
                <a:gd name="T9" fmla="*/ 139 h 201"/>
                <a:gd name="T10" fmla="*/ 160 w 167"/>
                <a:gd name="T11" fmla="*/ 139 h 201"/>
                <a:gd name="T12" fmla="*/ 167 w 167"/>
                <a:gd name="T13" fmla="*/ 146 h 201"/>
                <a:gd name="T14" fmla="*/ 160 w 167"/>
                <a:gd name="T15" fmla="*/ 154 h 201"/>
                <a:gd name="T16" fmla="*/ 33 w 167"/>
                <a:gd name="T17" fmla="*/ 154 h 201"/>
                <a:gd name="T18" fmla="*/ 17 w 167"/>
                <a:gd name="T19" fmla="*/ 170 h 201"/>
                <a:gd name="T20" fmla="*/ 33 w 167"/>
                <a:gd name="T21" fmla="*/ 187 h 201"/>
                <a:gd name="T22" fmla="*/ 160 w 167"/>
                <a:gd name="T23" fmla="*/ 187 h 201"/>
                <a:gd name="T24" fmla="*/ 167 w 167"/>
                <a:gd name="T25" fmla="*/ 194 h 201"/>
                <a:gd name="T26" fmla="*/ 86 w 167"/>
                <a:gd name="T27" fmla="*/ 28 h 201"/>
                <a:gd name="T28" fmla="*/ 114 w 167"/>
                <a:gd name="T29" fmla="*/ 2 h 201"/>
                <a:gd name="T30" fmla="*/ 113 w 167"/>
                <a:gd name="T31" fmla="*/ 0 h 201"/>
                <a:gd name="T32" fmla="*/ 111 w 167"/>
                <a:gd name="T33" fmla="*/ 0 h 201"/>
                <a:gd name="T34" fmla="*/ 84 w 167"/>
                <a:gd name="T35" fmla="*/ 26 h 201"/>
                <a:gd name="T36" fmla="*/ 84 w 167"/>
                <a:gd name="T37" fmla="*/ 28 h 201"/>
                <a:gd name="T38" fmla="*/ 86 w 167"/>
                <a:gd name="T39" fmla="*/ 28 h 201"/>
                <a:gd name="T40" fmla="*/ 137 w 167"/>
                <a:gd name="T41" fmla="*/ 50 h 201"/>
                <a:gd name="T42" fmla="*/ 108 w 167"/>
                <a:gd name="T43" fmla="*/ 31 h 201"/>
                <a:gd name="T44" fmla="*/ 85 w 167"/>
                <a:gd name="T45" fmla="*/ 36 h 201"/>
                <a:gd name="T46" fmla="*/ 63 w 167"/>
                <a:gd name="T47" fmla="*/ 31 h 201"/>
                <a:gd name="T48" fmla="*/ 34 w 167"/>
                <a:gd name="T49" fmla="*/ 50 h 201"/>
                <a:gd name="T50" fmla="*/ 64 w 167"/>
                <a:gd name="T51" fmla="*/ 125 h 201"/>
                <a:gd name="T52" fmla="*/ 85 w 167"/>
                <a:gd name="T53" fmla="*/ 120 h 201"/>
                <a:gd name="T54" fmla="*/ 106 w 167"/>
                <a:gd name="T55" fmla="*/ 125 h 201"/>
                <a:gd name="T56" fmla="*/ 137 w 167"/>
                <a:gd name="T57" fmla="*/ 50 h 201"/>
                <a:gd name="T58" fmla="*/ 63 w 167"/>
                <a:gd name="T59" fmla="*/ 46 h 201"/>
                <a:gd name="T60" fmla="*/ 62 w 167"/>
                <a:gd name="T61" fmla="*/ 46 h 201"/>
                <a:gd name="T62" fmla="*/ 47 w 167"/>
                <a:gd name="T63" fmla="*/ 59 h 201"/>
                <a:gd name="T64" fmla="*/ 44 w 167"/>
                <a:gd name="T65" fmla="*/ 62 h 201"/>
                <a:gd name="T66" fmla="*/ 43 w 167"/>
                <a:gd name="T67" fmla="*/ 62 h 201"/>
                <a:gd name="T68" fmla="*/ 43 w 167"/>
                <a:gd name="T69" fmla="*/ 62 h 201"/>
                <a:gd name="T70" fmla="*/ 40 w 167"/>
                <a:gd name="T71" fmla="*/ 57 h 201"/>
                <a:gd name="T72" fmla="*/ 62 w 167"/>
                <a:gd name="T73" fmla="*/ 39 h 201"/>
                <a:gd name="T74" fmla="*/ 63 w 167"/>
                <a:gd name="T75" fmla="*/ 39 h 201"/>
                <a:gd name="T76" fmla="*/ 67 w 167"/>
                <a:gd name="T77" fmla="*/ 43 h 201"/>
                <a:gd name="T78" fmla="*/ 63 w 167"/>
                <a:gd name="T79" fmla="*/ 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7" h="201">
                  <a:moveTo>
                    <a:pt x="167" y="194"/>
                  </a:moveTo>
                  <a:cubicBezTo>
                    <a:pt x="167" y="198"/>
                    <a:pt x="164" y="201"/>
                    <a:pt x="160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14" y="201"/>
                    <a:pt x="0" y="187"/>
                    <a:pt x="0" y="170"/>
                  </a:cubicBezTo>
                  <a:cubicBezTo>
                    <a:pt x="0" y="153"/>
                    <a:pt x="14" y="139"/>
                    <a:pt x="31" y="139"/>
                  </a:cubicBezTo>
                  <a:cubicBezTo>
                    <a:pt x="160" y="139"/>
                    <a:pt x="160" y="139"/>
                    <a:pt x="160" y="139"/>
                  </a:cubicBezTo>
                  <a:cubicBezTo>
                    <a:pt x="164" y="139"/>
                    <a:pt x="167" y="142"/>
                    <a:pt x="167" y="146"/>
                  </a:cubicBezTo>
                  <a:cubicBezTo>
                    <a:pt x="167" y="150"/>
                    <a:pt x="164" y="154"/>
                    <a:pt x="160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24" y="154"/>
                    <a:pt x="17" y="161"/>
                    <a:pt x="17" y="170"/>
                  </a:cubicBezTo>
                  <a:cubicBezTo>
                    <a:pt x="17" y="179"/>
                    <a:pt x="24" y="187"/>
                    <a:pt x="33" y="187"/>
                  </a:cubicBezTo>
                  <a:cubicBezTo>
                    <a:pt x="160" y="187"/>
                    <a:pt x="160" y="187"/>
                    <a:pt x="160" y="187"/>
                  </a:cubicBezTo>
                  <a:cubicBezTo>
                    <a:pt x="164" y="187"/>
                    <a:pt x="167" y="190"/>
                    <a:pt x="167" y="194"/>
                  </a:cubicBezTo>
                  <a:close/>
                  <a:moveTo>
                    <a:pt x="86" y="28"/>
                  </a:moveTo>
                  <a:cubicBezTo>
                    <a:pt x="101" y="28"/>
                    <a:pt x="114" y="17"/>
                    <a:pt x="114" y="2"/>
                  </a:cubicBezTo>
                  <a:cubicBezTo>
                    <a:pt x="114" y="1"/>
                    <a:pt x="114" y="1"/>
                    <a:pt x="113" y="0"/>
                  </a:cubicBezTo>
                  <a:cubicBezTo>
                    <a:pt x="113" y="0"/>
                    <a:pt x="112" y="0"/>
                    <a:pt x="111" y="0"/>
                  </a:cubicBezTo>
                  <a:cubicBezTo>
                    <a:pt x="96" y="0"/>
                    <a:pt x="84" y="12"/>
                    <a:pt x="84" y="26"/>
                  </a:cubicBezTo>
                  <a:cubicBezTo>
                    <a:pt x="84" y="27"/>
                    <a:pt x="84" y="28"/>
                    <a:pt x="84" y="28"/>
                  </a:cubicBezTo>
                  <a:cubicBezTo>
                    <a:pt x="85" y="28"/>
                    <a:pt x="85" y="28"/>
                    <a:pt x="86" y="28"/>
                  </a:cubicBezTo>
                  <a:close/>
                  <a:moveTo>
                    <a:pt x="137" y="50"/>
                  </a:moveTo>
                  <a:cubicBezTo>
                    <a:pt x="131" y="37"/>
                    <a:pt x="118" y="31"/>
                    <a:pt x="108" y="31"/>
                  </a:cubicBezTo>
                  <a:cubicBezTo>
                    <a:pt x="97" y="31"/>
                    <a:pt x="94" y="36"/>
                    <a:pt x="85" y="36"/>
                  </a:cubicBezTo>
                  <a:cubicBezTo>
                    <a:pt x="76" y="36"/>
                    <a:pt x="74" y="31"/>
                    <a:pt x="63" y="31"/>
                  </a:cubicBezTo>
                  <a:cubicBezTo>
                    <a:pt x="53" y="31"/>
                    <a:pt x="40" y="37"/>
                    <a:pt x="34" y="50"/>
                  </a:cubicBezTo>
                  <a:cubicBezTo>
                    <a:pt x="23" y="76"/>
                    <a:pt x="42" y="125"/>
                    <a:pt x="64" y="125"/>
                  </a:cubicBezTo>
                  <a:cubicBezTo>
                    <a:pt x="73" y="125"/>
                    <a:pt x="77" y="120"/>
                    <a:pt x="85" y="120"/>
                  </a:cubicBezTo>
                  <a:cubicBezTo>
                    <a:pt x="94" y="120"/>
                    <a:pt x="97" y="125"/>
                    <a:pt x="106" y="125"/>
                  </a:cubicBezTo>
                  <a:cubicBezTo>
                    <a:pt x="129" y="125"/>
                    <a:pt x="148" y="76"/>
                    <a:pt x="137" y="50"/>
                  </a:cubicBezTo>
                  <a:close/>
                  <a:moveTo>
                    <a:pt x="63" y="46"/>
                  </a:moveTo>
                  <a:cubicBezTo>
                    <a:pt x="62" y="46"/>
                    <a:pt x="62" y="46"/>
                    <a:pt x="62" y="46"/>
                  </a:cubicBezTo>
                  <a:cubicBezTo>
                    <a:pt x="57" y="46"/>
                    <a:pt x="49" y="51"/>
                    <a:pt x="47" y="59"/>
                  </a:cubicBezTo>
                  <a:cubicBezTo>
                    <a:pt x="47" y="61"/>
                    <a:pt x="45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1" y="61"/>
                    <a:pt x="40" y="59"/>
                    <a:pt x="40" y="57"/>
                  </a:cubicBezTo>
                  <a:cubicBezTo>
                    <a:pt x="42" y="46"/>
                    <a:pt x="53" y="39"/>
                    <a:pt x="62" y="39"/>
                  </a:cubicBezTo>
                  <a:cubicBezTo>
                    <a:pt x="62" y="39"/>
                    <a:pt x="63" y="39"/>
                    <a:pt x="63" y="39"/>
                  </a:cubicBezTo>
                  <a:cubicBezTo>
                    <a:pt x="65" y="39"/>
                    <a:pt x="67" y="41"/>
                    <a:pt x="67" y="43"/>
                  </a:cubicBezTo>
                  <a:cubicBezTo>
                    <a:pt x="66" y="45"/>
                    <a:pt x="65" y="46"/>
                    <a:pt x="63" y="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23" name="组合 334"/>
          <p:cNvGrpSpPr/>
          <p:nvPr/>
        </p:nvGrpSpPr>
        <p:grpSpPr>
          <a:xfrm>
            <a:off x="3512067" y="1468092"/>
            <a:ext cx="393826" cy="393803"/>
            <a:chOff x="3564033" y="1741346"/>
            <a:chExt cx="393757" cy="393757"/>
          </a:xfrm>
        </p:grpSpPr>
        <p:sp>
          <p:nvSpPr>
            <p:cNvPr id="336" name="椭圆 335"/>
            <p:cNvSpPr/>
            <p:nvPr/>
          </p:nvSpPr>
          <p:spPr>
            <a:xfrm>
              <a:off x="3564033" y="1741346"/>
              <a:ext cx="393757" cy="39375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7" name="Freeform 898"/>
            <p:cNvSpPr>
              <a:spLocks noEditPoints="1"/>
            </p:cNvSpPr>
            <p:nvPr/>
          </p:nvSpPr>
          <p:spPr bwMode="auto">
            <a:xfrm>
              <a:off x="3683642" y="1812997"/>
              <a:ext cx="154539" cy="237101"/>
            </a:xfrm>
            <a:custGeom>
              <a:avLst/>
              <a:gdLst>
                <a:gd name="T0" fmla="*/ 47 w 123"/>
                <a:gd name="T1" fmla="*/ 8 h 189"/>
                <a:gd name="T2" fmla="*/ 49 w 123"/>
                <a:gd name="T3" fmla="*/ 4 h 189"/>
                <a:gd name="T4" fmla="*/ 59 w 123"/>
                <a:gd name="T5" fmla="*/ 1 h 189"/>
                <a:gd name="T6" fmla="*/ 64 w 123"/>
                <a:gd name="T7" fmla="*/ 3 h 189"/>
                <a:gd name="T8" fmla="*/ 64 w 123"/>
                <a:gd name="T9" fmla="*/ 5 h 189"/>
                <a:gd name="T10" fmla="*/ 62 w 123"/>
                <a:gd name="T11" fmla="*/ 9 h 189"/>
                <a:gd name="T12" fmla="*/ 52 w 123"/>
                <a:gd name="T13" fmla="*/ 13 h 189"/>
                <a:gd name="T14" fmla="*/ 48 w 123"/>
                <a:gd name="T15" fmla="*/ 10 h 189"/>
                <a:gd name="T16" fmla="*/ 47 w 123"/>
                <a:gd name="T17" fmla="*/ 8 h 189"/>
                <a:gd name="T18" fmla="*/ 76 w 123"/>
                <a:gd name="T19" fmla="*/ 106 h 189"/>
                <a:gd name="T20" fmla="*/ 72 w 123"/>
                <a:gd name="T21" fmla="*/ 111 h 189"/>
                <a:gd name="T22" fmla="*/ 79 w 123"/>
                <a:gd name="T23" fmla="*/ 114 h 189"/>
                <a:gd name="T24" fmla="*/ 97 w 123"/>
                <a:gd name="T25" fmla="*/ 108 h 189"/>
                <a:gd name="T26" fmla="*/ 102 w 123"/>
                <a:gd name="T27" fmla="*/ 102 h 189"/>
                <a:gd name="T28" fmla="*/ 95 w 123"/>
                <a:gd name="T29" fmla="*/ 100 h 189"/>
                <a:gd name="T30" fmla="*/ 76 w 123"/>
                <a:gd name="T31" fmla="*/ 106 h 189"/>
                <a:gd name="T32" fmla="*/ 123 w 123"/>
                <a:gd name="T33" fmla="*/ 134 h 189"/>
                <a:gd name="T34" fmla="*/ 123 w 123"/>
                <a:gd name="T35" fmla="*/ 138 h 189"/>
                <a:gd name="T36" fmla="*/ 120 w 123"/>
                <a:gd name="T37" fmla="*/ 141 h 189"/>
                <a:gd name="T38" fmla="*/ 114 w 123"/>
                <a:gd name="T39" fmla="*/ 141 h 189"/>
                <a:gd name="T40" fmla="*/ 83 w 123"/>
                <a:gd name="T41" fmla="*/ 166 h 189"/>
                <a:gd name="T42" fmla="*/ 108 w 123"/>
                <a:gd name="T43" fmla="*/ 182 h 189"/>
                <a:gd name="T44" fmla="*/ 102 w 123"/>
                <a:gd name="T45" fmla="*/ 189 h 189"/>
                <a:gd name="T46" fmla="*/ 23 w 123"/>
                <a:gd name="T47" fmla="*/ 189 h 189"/>
                <a:gd name="T48" fmla="*/ 17 w 123"/>
                <a:gd name="T49" fmla="*/ 182 h 189"/>
                <a:gd name="T50" fmla="*/ 38 w 123"/>
                <a:gd name="T51" fmla="*/ 167 h 189"/>
                <a:gd name="T52" fmla="*/ 0 w 123"/>
                <a:gd name="T53" fmla="*/ 107 h 189"/>
                <a:gd name="T54" fmla="*/ 52 w 123"/>
                <a:gd name="T55" fmla="*/ 46 h 189"/>
                <a:gd name="T56" fmla="*/ 46 w 123"/>
                <a:gd name="T57" fmla="*/ 25 h 189"/>
                <a:gd name="T58" fmla="*/ 49 w 123"/>
                <a:gd name="T59" fmla="*/ 18 h 189"/>
                <a:gd name="T60" fmla="*/ 68 w 123"/>
                <a:gd name="T61" fmla="*/ 12 h 189"/>
                <a:gd name="T62" fmla="*/ 75 w 123"/>
                <a:gd name="T63" fmla="*/ 16 h 189"/>
                <a:gd name="T64" fmla="*/ 97 w 123"/>
                <a:gd name="T65" fmla="*/ 87 h 189"/>
                <a:gd name="T66" fmla="*/ 93 w 123"/>
                <a:gd name="T67" fmla="*/ 94 h 189"/>
                <a:gd name="T68" fmla="*/ 75 w 123"/>
                <a:gd name="T69" fmla="*/ 100 h 189"/>
                <a:gd name="T70" fmla="*/ 68 w 123"/>
                <a:gd name="T71" fmla="*/ 96 h 189"/>
                <a:gd name="T72" fmla="*/ 59 w 123"/>
                <a:gd name="T73" fmla="*/ 67 h 189"/>
                <a:gd name="T74" fmla="*/ 22 w 123"/>
                <a:gd name="T75" fmla="*/ 105 h 189"/>
                <a:gd name="T76" fmla="*/ 56 w 123"/>
                <a:gd name="T77" fmla="*/ 147 h 189"/>
                <a:gd name="T78" fmla="*/ 74 w 123"/>
                <a:gd name="T79" fmla="*/ 141 h 189"/>
                <a:gd name="T80" fmla="*/ 68 w 123"/>
                <a:gd name="T81" fmla="*/ 141 h 189"/>
                <a:gd name="T82" fmla="*/ 65 w 123"/>
                <a:gd name="T83" fmla="*/ 138 h 189"/>
                <a:gd name="T84" fmla="*/ 65 w 123"/>
                <a:gd name="T85" fmla="*/ 134 h 189"/>
                <a:gd name="T86" fmla="*/ 68 w 123"/>
                <a:gd name="T87" fmla="*/ 131 h 189"/>
                <a:gd name="T88" fmla="*/ 120 w 123"/>
                <a:gd name="T89" fmla="*/ 131 h 189"/>
                <a:gd name="T90" fmla="*/ 123 w 123"/>
                <a:gd name="T91" fmla="*/ 134 h 189"/>
                <a:gd name="T92" fmla="*/ 67 w 123"/>
                <a:gd name="T93" fmla="*/ 35 h 189"/>
                <a:gd name="T94" fmla="*/ 78 w 123"/>
                <a:gd name="T95" fmla="*/ 74 h 189"/>
                <a:gd name="T96" fmla="*/ 80 w 123"/>
                <a:gd name="T97" fmla="*/ 76 h 189"/>
                <a:gd name="T98" fmla="*/ 82 w 123"/>
                <a:gd name="T99" fmla="*/ 76 h 189"/>
                <a:gd name="T100" fmla="*/ 84 w 123"/>
                <a:gd name="T101" fmla="*/ 72 h 189"/>
                <a:gd name="T102" fmla="*/ 72 w 123"/>
                <a:gd name="T103" fmla="*/ 34 h 189"/>
                <a:gd name="T104" fmla="*/ 69 w 123"/>
                <a:gd name="T105" fmla="*/ 32 h 189"/>
                <a:gd name="T106" fmla="*/ 67 w 123"/>
                <a:gd name="T107" fmla="*/ 35 h 189"/>
                <a:gd name="T108" fmla="*/ 67 w 123"/>
                <a:gd name="T109" fmla="*/ 162 h 189"/>
                <a:gd name="T110" fmla="*/ 55 w 123"/>
                <a:gd name="T111" fmla="*/ 162 h 189"/>
                <a:gd name="T112" fmla="*/ 55 w 123"/>
                <a:gd name="T113" fmla="*/ 174 h 189"/>
                <a:gd name="T114" fmla="*/ 67 w 123"/>
                <a:gd name="T115" fmla="*/ 174 h 189"/>
                <a:gd name="T116" fmla="*/ 67 w 123"/>
                <a:gd name="T117" fmla="*/ 16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89">
                  <a:moveTo>
                    <a:pt x="47" y="8"/>
                  </a:moveTo>
                  <a:cubicBezTo>
                    <a:pt x="46" y="6"/>
                    <a:pt x="47" y="5"/>
                    <a:pt x="49" y="4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1" y="0"/>
                    <a:pt x="63" y="1"/>
                    <a:pt x="64" y="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5" y="7"/>
                    <a:pt x="64" y="9"/>
                    <a:pt x="62" y="9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0" y="13"/>
                    <a:pt x="48" y="12"/>
                    <a:pt x="48" y="10"/>
                  </a:cubicBezTo>
                  <a:lnTo>
                    <a:pt x="47" y="8"/>
                  </a:lnTo>
                  <a:close/>
                  <a:moveTo>
                    <a:pt x="76" y="106"/>
                  </a:moveTo>
                  <a:cubicBezTo>
                    <a:pt x="73" y="107"/>
                    <a:pt x="71" y="109"/>
                    <a:pt x="72" y="111"/>
                  </a:cubicBezTo>
                  <a:cubicBezTo>
                    <a:pt x="73" y="114"/>
                    <a:pt x="76" y="115"/>
                    <a:pt x="79" y="114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100" y="107"/>
                    <a:pt x="102" y="105"/>
                    <a:pt x="102" y="102"/>
                  </a:cubicBezTo>
                  <a:cubicBezTo>
                    <a:pt x="101" y="100"/>
                    <a:pt x="98" y="99"/>
                    <a:pt x="95" y="100"/>
                  </a:cubicBezTo>
                  <a:lnTo>
                    <a:pt x="76" y="106"/>
                  </a:lnTo>
                  <a:close/>
                  <a:moveTo>
                    <a:pt x="123" y="134"/>
                  </a:moveTo>
                  <a:cubicBezTo>
                    <a:pt x="123" y="138"/>
                    <a:pt x="123" y="138"/>
                    <a:pt x="123" y="138"/>
                  </a:cubicBezTo>
                  <a:cubicBezTo>
                    <a:pt x="123" y="140"/>
                    <a:pt x="122" y="141"/>
                    <a:pt x="120" y="141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08" y="150"/>
                    <a:pt x="95" y="160"/>
                    <a:pt x="83" y="166"/>
                  </a:cubicBezTo>
                  <a:cubicBezTo>
                    <a:pt x="96" y="169"/>
                    <a:pt x="108" y="177"/>
                    <a:pt x="108" y="182"/>
                  </a:cubicBezTo>
                  <a:cubicBezTo>
                    <a:pt x="108" y="186"/>
                    <a:pt x="105" y="189"/>
                    <a:pt x="102" y="189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0" y="189"/>
                    <a:pt x="17" y="186"/>
                    <a:pt x="17" y="182"/>
                  </a:cubicBezTo>
                  <a:cubicBezTo>
                    <a:pt x="17" y="177"/>
                    <a:pt x="26" y="171"/>
                    <a:pt x="38" y="167"/>
                  </a:cubicBezTo>
                  <a:cubicBezTo>
                    <a:pt x="9" y="150"/>
                    <a:pt x="0" y="133"/>
                    <a:pt x="0" y="107"/>
                  </a:cubicBezTo>
                  <a:cubicBezTo>
                    <a:pt x="0" y="80"/>
                    <a:pt x="19" y="54"/>
                    <a:pt x="52" y="4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5" y="22"/>
                    <a:pt x="46" y="19"/>
                    <a:pt x="49" y="18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71" y="11"/>
                    <a:pt x="74" y="13"/>
                    <a:pt x="75" y="16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8" y="90"/>
                    <a:pt x="96" y="93"/>
                    <a:pt x="93" y="94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2" y="100"/>
                    <a:pt x="69" y="99"/>
                    <a:pt x="68" y="9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42" y="69"/>
                    <a:pt x="22" y="85"/>
                    <a:pt x="22" y="105"/>
                  </a:cubicBezTo>
                  <a:cubicBezTo>
                    <a:pt x="22" y="127"/>
                    <a:pt x="38" y="147"/>
                    <a:pt x="56" y="147"/>
                  </a:cubicBezTo>
                  <a:cubicBezTo>
                    <a:pt x="64" y="147"/>
                    <a:pt x="70" y="145"/>
                    <a:pt x="74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6" y="141"/>
                    <a:pt x="65" y="140"/>
                    <a:pt x="65" y="138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65" y="133"/>
                    <a:pt x="66" y="131"/>
                    <a:pt x="68" y="131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1"/>
                    <a:pt x="123" y="133"/>
                    <a:pt x="123" y="134"/>
                  </a:cubicBezTo>
                  <a:close/>
                  <a:moveTo>
                    <a:pt x="67" y="35"/>
                  </a:moveTo>
                  <a:cubicBezTo>
                    <a:pt x="78" y="74"/>
                    <a:pt x="78" y="74"/>
                    <a:pt x="78" y="74"/>
                  </a:cubicBezTo>
                  <a:cubicBezTo>
                    <a:pt x="78" y="75"/>
                    <a:pt x="79" y="75"/>
                    <a:pt x="80" y="76"/>
                  </a:cubicBezTo>
                  <a:cubicBezTo>
                    <a:pt x="81" y="76"/>
                    <a:pt x="81" y="76"/>
                    <a:pt x="82" y="76"/>
                  </a:cubicBezTo>
                  <a:cubicBezTo>
                    <a:pt x="83" y="75"/>
                    <a:pt x="84" y="74"/>
                    <a:pt x="84" y="72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2" y="32"/>
                    <a:pt x="70" y="31"/>
                    <a:pt x="69" y="32"/>
                  </a:cubicBezTo>
                  <a:cubicBezTo>
                    <a:pt x="67" y="32"/>
                    <a:pt x="66" y="34"/>
                    <a:pt x="67" y="35"/>
                  </a:cubicBezTo>
                  <a:close/>
                  <a:moveTo>
                    <a:pt x="67" y="162"/>
                  </a:moveTo>
                  <a:cubicBezTo>
                    <a:pt x="64" y="159"/>
                    <a:pt x="58" y="159"/>
                    <a:pt x="55" y="162"/>
                  </a:cubicBezTo>
                  <a:cubicBezTo>
                    <a:pt x="52" y="165"/>
                    <a:pt x="52" y="171"/>
                    <a:pt x="55" y="174"/>
                  </a:cubicBezTo>
                  <a:cubicBezTo>
                    <a:pt x="58" y="177"/>
                    <a:pt x="64" y="177"/>
                    <a:pt x="67" y="174"/>
                  </a:cubicBezTo>
                  <a:cubicBezTo>
                    <a:pt x="70" y="171"/>
                    <a:pt x="70" y="165"/>
                    <a:pt x="67" y="16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24" name="组合 337"/>
          <p:cNvGrpSpPr/>
          <p:nvPr/>
        </p:nvGrpSpPr>
        <p:grpSpPr>
          <a:xfrm>
            <a:off x="6116704" y="1536932"/>
            <a:ext cx="393826" cy="393803"/>
            <a:chOff x="6168219" y="1810178"/>
            <a:chExt cx="393757" cy="393757"/>
          </a:xfrm>
        </p:grpSpPr>
        <p:sp>
          <p:nvSpPr>
            <p:cNvPr id="339" name="椭圆 338"/>
            <p:cNvSpPr/>
            <p:nvPr/>
          </p:nvSpPr>
          <p:spPr>
            <a:xfrm>
              <a:off x="6168219" y="1810178"/>
              <a:ext cx="393757" cy="39375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Freeform 911"/>
            <p:cNvSpPr>
              <a:spLocks noEditPoints="1"/>
            </p:cNvSpPr>
            <p:nvPr/>
          </p:nvSpPr>
          <p:spPr bwMode="auto">
            <a:xfrm>
              <a:off x="6226269" y="1918711"/>
              <a:ext cx="277656" cy="176691"/>
            </a:xfrm>
            <a:custGeom>
              <a:avLst/>
              <a:gdLst>
                <a:gd name="T0" fmla="*/ 232 w 232"/>
                <a:gd name="T1" fmla="*/ 54 h 148"/>
                <a:gd name="T2" fmla="*/ 229 w 232"/>
                <a:gd name="T3" fmla="*/ 51 h 148"/>
                <a:gd name="T4" fmla="*/ 6 w 232"/>
                <a:gd name="T5" fmla="*/ 0 h 148"/>
                <a:gd name="T6" fmla="*/ 1 w 232"/>
                <a:gd name="T7" fmla="*/ 2 h 148"/>
                <a:gd name="T8" fmla="*/ 2 w 232"/>
                <a:gd name="T9" fmla="*/ 6 h 148"/>
                <a:gd name="T10" fmla="*/ 120 w 232"/>
                <a:gd name="T11" fmla="*/ 146 h 148"/>
                <a:gd name="T12" fmla="*/ 123 w 232"/>
                <a:gd name="T13" fmla="*/ 148 h 148"/>
                <a:gd name="T14" fmla="*/ 125 w 232"/>
                <a:gd name="T15" fmla="*/ 147 h 148"/>
                <a:gd name="T16" fmla="*/ 231 w 232"/>
                <a:gd name="T17" fmla="*/ 58 h 148"/>
                <a:gd name="T18" fmla="*/ 232 w 232"/>
                <a:gd name="T19" fmla="*/ 54 h 148"/>
                <a:gd name="T20" fmla="*/ 123 w 232"/>
                <a:gd name="T21" fmla="*/ 138 h 148"/>
                <a:gd name="T22" fmla="*/ 112 w 232"/>
                <a:gd name="T23" fmla="*/ 124 h 148"/>
                <a:gd name="T24" fmla="*/ 119 w 232"/>
                <a:gd name="T25" fmla="*/ 118 h 148"/>
                <a:gd name="T26" fmla="*/ 120 w 232"/>
                <a:gd name="T27" fmla="*/ 113 h 148"/>
                <a:gd name="T28" fmla="*/ 115 w 232"/>
                <a:gd name="T29" fmla="*/ 113 h 148"/>
                <a:gd name="T30" fmla="*/ 107 w 232"/>
                <a:gd name="T31" fmla="*/ 119 h 148"/>
                <a:gd name="T32" fmla="*/ 95 w 232"/>
                <a:gd name="T33" fmla="*/ 105 h 148"/>
                <a:gd name="T34" fmla="*/ 99 w 232"/>
                <a:gd name="T35" fmla="*/ 101 h 148"/>
                <a:gd name="T36" fmla="*/ 100 w 232"/>
                <a:gd name="T37" fmla="*/ 97 h 148"/>
                <a:gd name="T38" fmla="*/ 95 w 232"/>
                <a:gd name="T39" fmla="*/ 96 h 148"/>
                <a:gd name="T40" fmla="*/ 91 w 232"/>
                <a:gd name="T41" fmla="*/ 100 h 148"/>
                <a:gd name="T42" fmla="*/ 78 w 232"/>
                <a:gd name="T43" fmla="*/ 85 h 148"/>
                <a:gd name="T44" fmla="*/ 86 w 232"/>
                <a:gd name="T45" fmla="*/ 78 h 148"/>
                <a:gd name="T46" fmla="*/ 86 w 232"/>
                <a:gd name="T47" fmla="*/ 74 h 148"/>
                <a:gd name="T48" fmla="*/ 82 w 232"/>
                <a:gd name="T49" fmla="*/ 74 h 148"/>
                <a:gd name="T50" fmla="*/ 75 w 232"/>
                <a:gd name="T51" fmla="*/ 80 h 148"/>
                <a:gd name="T52" fmla="*/ 62 w 232"/>
                <a:gd name="T53" fmla="*/ 65 h 148"/>
                <a:gd name="T54" fmla="*/ 66 w 232"/>
                <a:gd name="T55" fmla="*/ 62 h 148"/>
                <a:gd name="T56" fmla="*/ 66 w 232"/>
                <a:gd name="T57" fmla="*/ 57 h 148"/>
                <a:gd name="T58" fmla="*/ 62 w 232"/>
                <a:gd name="T59" fmla="*/ 57 h 148"/>
                <a:gd name="T60" fmla="*/ 58 w 232"/>
                <a:gd name="T61" fmla="*/ 60 h 148"/>
                <a:gd name="T62" fmla="*/ 45 w 232"/>
                <a:gd name="T63" fmla="*/ 45 h 148"/>
                <a:gd name="T64" fmla="*/ 53 w 232"/>
                <a:gd name="T65" fmla="*/ 39 h 148"/>
                <a:gd name="T66" fmla="*/ 53 w 232"/>
                <a:gd name="T67" fmla="*/ 35 h 148"/>
                <a:gd name="T68" fmla="*/ 49 w 232"/>
                <a:gd name="T69" fmla="*/ 35 h 148"/>
                <a:gd name="T70" fmla="*/ 41 w 232"/>
                <a:gd name="T71" fmla="*/ 41 h 148"/>
                <a:gd name="T72" fmla="*/ 16 w 232"/>
                <a:gd name="T73" fmla="*/ 10 h 148"/>
                <a:gd name="T74" fmla="*/ 219 w 232"/>
                <a:gd name="T75" fmla="*/ 57 h 148"/>
                <a:gd name="T76" fmla="*/ 123 w 232"/>
                <a:gd name="T77" fmla="*/ 138 h 148"/>
                <a:gd name="T78" fmla="*/ 125 w 232"/>
                <a:gd name="T79" fmla="*/ 100 h 148"/>
                <a:gd name="T80" fmla="*/ 128 w 232"/>
                <a:gd name="T81" fmla="*/ 102 h 148"/>
                <a:gd name="T82" fmla="*/ 131 w 232"/>
                <a:gd name="T83" fmla="*/ 101 h 148"/>
                <a:gd name="T84" fmla="*/ 165 w 232"/>
                <a:gd name="T85" fmla="*/ 72 h 148"/>
                <a:gd name="T86" fmla="*/ 167 w 232"/>
                <a:gd name="T87" fmla="*/ 68 h 148"/>
                <a:gd name="T88" fmla="*/ 164 w 232"/>
                <a:gd name="T89" fmla="*/ 65 h 148"/>
                <a:gd name="T90" fmla="*/ 93 w 232"/>
                <a:gd name="T91" fmla="*/ 51 h 148"/>
                <a:gd name="T92" fmla="*/ 88 w 232"/>
                <a:gd name="T93" fmla="*/ 53 h 148"/>
                <a:gd name="T94" fmla="*/ 89 w 232"/>
                <a:gd name="T95" fmla="*/ 57 h 148"/>
                <a:gd name="T96" fmla="*/ 125 w 232"/>
                <a:gd name="T97" fmla="*/ 100 h 148"/>
                <a:gd name="T98" fmla="*/ 154 w 232"/>
                <a:gd name="T99" fmla="*/ 71 h 148"/>
                <a:gd name="T100" fmla="*/ 128 w 232"/>
                <a:gd name="T101" fmla="*/ 92 h 148"/>
                <a:gd name="T102" fmla="*/ 102 w 232"/>
                <a:gd name="T103" fmla="*/ 61 h 148"/>
                <a:gd name="T104" fmla="*/ 154 w 232"/>
                <a:gd name="T105" fmla="*/ 7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2" h="148">
                  <a:moveTo>
                    <a:pt x="232" y="54"/>
                  </a:moveTo>
                  <a:cubicBezTo>
                    <a:pt x="232" y="53"/>
                    <a:pt x="230" y="52"/>
                    <a:pt x="229" y="5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120" y="146"/>
                    <a:pt x="120" y="146"/>
                    <a:pt x="120" y="146"/>
                  </a:cubicBezTo>
                  <a:cubicBezTo>
                    <a:pt x="120" y="147"/>
                    <a:pt x="122" y="148"/>
                    <a:pt x="123" y="148"/>
                  </a:cubicBezTo>
                  <a:cubicBezTo>
                    <a:pt x="124" y="148"/>
                    <a:pt x="124" y="148"/>
                    <a:pt x="125" y="147"/>
                  </a:cubicBezTo>
                  <a:cubicBezTo>
                    <a:pt x="231" y="58"/>
                    <a:pt x="231" y="58"/>
                    <a:pt x="231" y="58"/>
                  </a:cubicBezTo>
                  <a:cubicBezTo>
                    <a:pt x="232" y="57"/>
                    <a:pt x="232" y="56"/>
                    <a:pt x="232" y="54"/>
                  </a:cubicBezTo>
                  <a:close/>
                  <a:moveTo>
                    <a:pt x="123" y="138"/>
                  </a:moveTo>
                  <a:cubicBezTo>
                    <a:pt x="112" y="124"/>
                    <a:pt x="112" y="124"/>
                    <a:pt x="112" y="124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21" y="117"/>
                    <a:pt x="121" y="115"/>
                    <a:pt x="120" y="113"/>
                  </a:cubicBezTo>
                  <a:cubicBezTo>
                    <a:pt x="118" y="112"/>
                    <a:pt x="116" y="112"/>
                    <a:pt x="115" y="113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1" y="100"/>
                    <a:pt x="101" y="98"/>
                    <a:pt x="100" y="97"/>
                  </a:cubicBezTo>
                  <a:cubicBezTo>
                    <a:pt x="98" y="95"/>
                    <a:pt x="96" y="95"/>
                    <a:pt x="95" y="96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7" y="77"/>
                    <a:pt x="87" y="75"/>
                    <a:pt x="86" y="74"/>
                  </a:cubicBezTo>
                  <a:cubicBezTo>
                    <a:pt x="85" y="73"/>
                    <a:pt x="83" y="73"/>
                    <a:pt x="82" y="74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1"/>
                    <a:pt x="68" y="59"/>
                    <a:pt x="66" y="57"/>
                  </a:cubicBezTo>
                  <a:cubicBezTo>
                    <a:pt x="65" y="56"/>
                    <a:pt x="63" y="56"/>
                    <a:pt x="62" y="57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4" y="38"/>
                    <a:pt x="54" y="36"/>
                    <a:pt x="53" y="35"/>
                  </a:cubicBezTo>
                  <a:cubicBezTo>
                    <a:pt x="52" y="34"/>
                    <a:pt x="50" y="34"/>
                    <a:pt x="49" y="35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19" y="57"/>
                    <a:pt x="219" y="57"/>
                    <a:pt x="219" y="57"/>
                  </a:cubicBezTo>
                  <a:lnTo>
                    <a:pt x="123" y="138"/>
                  </a:lnTo>
                  <a:close/>
                  <a:moveTo>
                    <a:pt x="125" y="100"/>
                  </a:moveTo>
                  <a:cubicBezTo>
                    <a:pt x="126" y="101"/>
                    <a:pt x="127" y="102"/>
                    <a:pt x="128" y="102"/>
                  </a:cubicBezTo>
                  <a:cubicBezTo>
                    <a:pt x="129" y="102"/>
                    <a:pt x="130" y="102"/>
                    <a:pt x="131" y="101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7" y="71"/>
                    <a:pt x="167" y="69"/>
                    <a:pt x="167" y="68"/>
                  </a:cubicBezTo>
                  <a:cubicBezTo>
                    <a:pt x="166" y="66"/>
                    <a:pt x="165" y="65"/>
                    <a:pt x="164" y="65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1" y="51"/>
                    <a:pt x="89" y="51"/>
                    <a:pt x="88" y="53"/>
                  </a:cubicBezTo>
                  <a:cubicBezTo>
                    <a:pt x="87" y="54"/>
                    <a:pt x="88" y="56"/>
                    <a:pt x="89" y="57"/>
                  </a:cubicBezTo>
                  <a:lnTo>
                    <a:pt x="125" y="100"/>
                  </a:lnTo>
                  <a:close/>
                  <a:moveTo>
                    <a:pt x="154" y="71"/>
                  </a:moveTo>
                  <a:cubicBezTo>
                    <a:pt x="128" y="92"/>
                    <a:pt x="128" y="92"/>
                    <a:pt x="128" y="92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54" y="7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470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2" grpId="0"/>
      <p:bldP spid="323" grpId="0"/>
      <p:bldP spid="324" grpId="0"/>
      <p:bldP spid="325" grpId="0"/>
      <p:bldP spid="326" grpId="0"/>
      <p:bldP spid="327" grpId="0"/>
      <p:bldP spid="3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ChangeAspect="1"/>
          </p:cNvSpPr>
          <p:nvPr/>
        </p:nvSpPr>
        <p:spPr bwMode="auto">
          <a:xfrm>
            <a:off x="2735302" y="2403409"/>
            <a:ext cx="540094" cy="54152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>
              <a:defRPr/>
            </a:pPr>
            <a:endParaRPr lang="zh-CN" altLang="en-US" sz="1778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Freeform 5"/>
          <p:cNvSpPr>
            <a:spLocks noChangeAspect="1"/>
          </p:cNvSpPr>
          <p:nvPr/>
        </p:nvSpPr>
        <p:spPr bwMode="auto">
          <a:xfrm>
            <a:off x="4057614" y="1813775"/>
            <a:ext cx="1508662" cy="151267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>
              <a:defRPr/>
            </a:pPr>
            <a:endParaRPr lang="zh-CN" altLang="en-US" sz="1778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260945" y="3037951"/>
            <a:ext cx="711380" cy="71327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5599647" y="873313"/>
            <a:ext cx="485818" cy="4871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marL="285776" indent="-285776" defTabSz="914482">
              <a:buFont typeface="Arial" panose="020B0604020202020204" pitchFamily="34" charset="0"/>
              <a:buChar char="•"/>
            </a:pPr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Freeform 5"/>
          <p:cNvSpPr>
            <a:spLocks noChangeAspect="1"/>
          </p:cNvSpPr>
          <p:nvPr/>
        </p:nvSpPr>
        <p:spPr bwMode="auto">
          <a:xfrm>
            <a:off x="3639814" y="2944937"/>
            <a:ext cx="322429" cy="32328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Freeform 5"/>
          <p:cNvSpPr>
            <a:spLocks noChangeAspect="1"/>
          </p:cNvSpPr>
          <p:nvPr/>
        </p:nvSpPr>
        <p:spPr bwMode="auto">
          <a:xfrm>
            <a:off x="4623759" y="1136655"/>
            <a:ext cx="626509" cy="6281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4530639" y="3871126"/>
            <a:ext cx="597704" cy="59635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Freeform 5"/>
          <p:cNvSpPr>
            <a:spLocks noChangeAspect="1"/>
          </p:cNvSpPr>
          <p:nvPr/>
        </p:nvSpPr>
        <p:spPr bwMode="auto">
          <a:xfrm>
            <a:off x="5661649" y="1814513"/>
            <a:ext cx="999280" cy="100193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</a:bodyPr>
          <a:lstStyle/>
          <a:p>
            <a:pPr defTabSz="914482">
              <a:defRPr/>
            </a:pPr>
            <a:endParaRPr lang="zh-CN" altLang="en-US" sz="1778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14992" y="1190804"/>
            <a:ext cx="2135632" cy="831394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Aenean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massa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. Cum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mus. </a:t>
            </a:r>
          </a:p>
        </p:txBody>
      </p:sp>
      <p:sp>
        <p:nvSpPr>
          <p:cNvPr id="19" name="矩形 18"/>
          <p:cNvSpPr/>
          <p:nvPr/>
        </p:nvSpPr>
        <p:spPr>
          <a:xfrm>
            <a:off x="2442741" y="995423"/>
            <a:ext cx="785819" cy="333180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565" kern="0" dirty="0">
                <a:solidFill>
                  <a:srgbClr val="EB8374"/>
                </a:solidFill>
                <a:latin typeface="方正兰亭黑_GBK"/>
                <a:ea typeface="方正兰亭黑_GBK"/>
                <a:cs typeface="Arial" pitchFamily="34" charset="0"/>
              </a:rPr>
              <a:t>意义一</a:t>
            </a:r>
            <a:endParaRPr lang="zh-CN" altLang="en-US" sz="1209" dirty="0">
              <a:solidFill>
                <a:srgbClr val="EB8374"/>
              </a:solidFill>
              <a:latin typeface="方正兰亭黑_GBK"/>
              <a:ea typeface="方正兰亭黑_GBK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11004" y="3541187"/>
            <a:ext cx="2135632" cy="831394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Aenean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massa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. Cum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mus. </a:t>
            </a:r>
          </a:p>
        </p:txBody>
      </p:sp>
      <p:sp>
        <p:nvSpPr>
          <p:cNvPr id="21" name="矩形 20"/>
          <p:cNvSpPr/>
          <p:nvPr/>
        </p:nvSpPr>
        <p:spPr>
          <a:xfrm>
            <a:off x="2638755" y="3345806"/>
            <a:ext cx="785819" cy="333180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565" kern="0" dirty="0">
                <a:solidFill>
                  <a:srgbClr val="608C7D"/>
                </a:solidFill>
                <a:latin typeface="方正兰亭黑_GBK"/>
                <a:ea typeface="方正兰亭黑_GBK"/>
                <a:cs typeface="Arial" pitchFamily="34" charset="0"/>
              </a:rPr>
              <a:t>意义三</a:t>
            </a:r>
            <a:endParaRPr lang="zh-CN" altLang="en-US" sz="1209" dirty="0">
              <a:solidFill>
                <a:srgbClr val="608C7D"/>
              </a:solidFill>
              <a:latin typeface="方正兰亭黑_GBK"/>
              <a:ea typeface="方正兰亭黑_GBK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60930" y="2125385"/>
            <a:ext cx="2135632" cy="831394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Aenean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massa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. Cum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cs typeface="Arial" panose="020B0604020202020204" pitchFamily="34" charset="0"/>
              </a:rPr>
              <a:t> mus. </a:t>
            </a:r>
          </a:p>
        </p:txBody>
      </p:sp>
      <p:sp>
        <p:nvSpPr>
          <p:cNvPr id="23" name="矩形 22"/>
          <p:cNvSpPr/>
          <p:nvPr/>
        </p:nvSpPr>
        <p:spPr>
          <a:xfrm>
            <a:off x="6660930" y="1930004"/>
            <a:ext cx="785819" cy="333180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565" kern="0" dirty="0">
                <a:solidFill>
                  <a:srgbClr val="EDCC85">
                    <a:lumMod val="75000"/>
                  </a:srgbClr>
                </a:solidFill>
                <a:latin typeface="方正兰亭黑_GBK"/>
                <a:ea typeface="方正兰亭黑_GBK"/>
                <a:cs typeface="Arial" pitchFamily="34" charset="0"/>
              </a:rPr>
              <a:t>意义二</a:t>
            </a:r>
            <a:endParaRPr lang="zh-CN" altLang="en-US" sz="1209" dirty="0">
              <a:solidFill>
                <a:srgbClr val="EDCC85">
                  <a:lumMod val="75000"/>
                </a:srgbClr>
              </a:solidFill>
              <a:latin typeface="方正兰亭黑_GBK"/>
              <a:ea typeface="方正兰亭黑_GBK"/>
            </a:endParaRPr>
          </a:p>
        </p:txBody>
      </p:sp>
      <p:sp>
        <p:nvSpPr>
          <p:cNvPr id="24" name="AutoShape 4"/>
          <p:cNvSpPr/>
          <p:nvPr/>
        </p:nvSpPr>
        <p:spPr bwMode="auto">
          <a:xfrm>
            <a:off x="5933630" y="2086797"/>
            <a:ext cx="455318" cy="457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3" tIns="19053" rIns="19053" bIns="19053" anchor="ctr"/>
          <a:lstStyle/>
          <a:p>
            <a:pPr algn="ctr" defTabSz="22862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298611" y="962074"/>
            <a:ext cx="1044181" cy="1042450"/>
            <a:chOff x="3173346" y="1233585"/>
            <a:chExt cx="1044000" cy="1042326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3173346" y="1233585"/>
              <a:ext cx="1044000" cy="10423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marL="285776" indent="-285776" defTabSz="914482">
                <a:buFont typeface="Arial" panose="020B0604020202020204" pitchFamily="34" charset="0"/>
                <a:buChar char="•"/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460196" y="1519598"/>
              <a:ext cx="470300" cy="470300"/>
              <a:chOff x="5394312" y="2141343"/>
              <a:chExt cx="359165" cy="359165"/>
            </a:xfrm>
            <a:solidFill>
              <a:schemeClr val="bg1"/>
            </a:solidFill>
          </p:grpSpPr>
          <p:sp>
            <p:nvSpPr>
              <p:cNvPr id="28" name="AutoShape 56"/>
              <p:cNvSpPr/>
              <p:nvPr/>
            </p:nvSpPr>
            <p:spPr bwMode="auto">
              <a:xfrm>
                <a:off x="5394312" y="2141343"/>
                <a:ext cx="112353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3549" tIns="13549" rIns="13549" bIns="13549" anchor="ctr"/>
              <a:lstStyle/>
              <a:p>
                <a:pPr algn="ctr" defTabSz="228620">
                  <a:defRPr/>
                </a:pPr>
                <a:endParaRPr lang="en-US" sz="1494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9" name="AutoShape 57"/>
              <p:cNvSpPr/>
              <p:nvPr/>
            </p:nvSpPr>
            <p:spPr bwMode="auto">
              <a:xfrm>
                <a:off x="5641124" y="2141343"/>
                <a:ext cx="112353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3549" tIns="13549" rIns="13549" bIns="13549" anchor="ctr"/>
              <a:lstStyle/>
              <a:p>
                <a:pPr algn="ctr" defTabSz="228620">
                  <a:defRPr/>
                </a:pPr>
                <a:endParaRPr lang="en-US" sz="1494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0" name="AutoShape 58"/>
              <p:cNvSpPr/>
              <p:nvPr/>
            </p:nvSpPr>
            <p:spPr bwMode="auto">
              <a:xfrm>
                <a:off x="5517718" y="2141343"/>
                <a:ext cx="11235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3549" tIns="13549" rIns="13549" bIns="13549" anchor="ctr"/>
              <a:lstStyle/>
              <a:p>
                <a:pPr algn="ctr" defTabSz="228620">
                  <a:defRPr/>
                </a:pPr>
                <a:endParaRPr lang="en-US" sz="1494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3425869" y="3345806"/>
            <a:ext cx="972169" cy="970212"/>
            <a:chOff x="3300583" y="3617034"/>
            <a:chExt cx="972000" cy="970097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3300583" y="3617034"/>
              <a:ext cx="972000" cy="97009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65035" tIns="32518" rIns="65035" bIns="32518" numCol="1" anchor="t" anchorCtr="0" compatLnSpc="1">
              <a:prstTxWarp prst="textNoShape">
                <a:avLst/>
              </a:prstTxWarp>
            </a:bodyPr>
            <a:lstStyle/>
            <a:p>
              <a:pPr defTabSz="914482">
                <a:defRPr/>
              </a:pPr>
              <a:endParaRPr lang="zh-CN" altLang="en-US" sz="1778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AutoShape 59"/>
            <p:cNvSpPr/>
            <p:nvPr/>
          </p:nvSpPr>
          <p:spPr bwMode="auto">
            <a:xfrm>
              <a:off x="3550650" y="3867188"/>
              <a:ext cx="471867" cy="469789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261140" y="2383032"/>
            <a:ext cx="1101611" cy="365946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778" b="1" kern="0" dirty="0" smtClean="0">
                <a:solidFill>
                  <a:prstClr val="white"/>
                </a:solidFill>
                <a:latin typeface="方正兰亭黑_GBK"/>
                <a:ea typeface="方正兰亭黑_GBK"/>
                <a:cs typeface="Arial" pitchFamily="34" charset="0"/>
              </a:rPr>
              <a:t>输入标题</a:t>
            </a:r>
            <a:endParaRPr lang="zh-CN" altLang="en-US" sz="4409" b="1" kern="0" dirty="0">
              <a:solidFill>
                <a:prstClr val="white"/>
              </a:solidFill>
              <a:latin typeface="方正兰亭黑_GBK"/>
              <a:ea typeface="方正兰亭黑_GBK"/>
            </a:endParaRPr>
          </a:p>
        </p:txBody>
      </p:sp>
    </p:spTree>
    <p:extLst>
      <p:ext uri="{BB962C8B-B14F-4D97-AF65-F5344CB8AC3E}">
        <p14:creationId xmlns:p14="http://schemas.microsoft.com/office/powerpoint/2010/main" val="44268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2910862" y="1006184"/>
            <a:ext cx="3705542" cy="3760348"/>
            <a:chOff x="3646934" y="1340768"/>
            <a:chExt cx="4939865" cy="5013202"/>
          </a:xfrm>
          <a:solidFill>
            <a:srgbClr val="00B0F0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689646" y="1340768"/>
              <a:ext cx="854441" cy="1340794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776" tIns="96017" rIns="48776" bIns="24388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87" dirty="0">
                  <a:solidFill>
                    <a:schemeClr val="bg1"/>
                  </a:solidFill>
                  <a:latin typeface="AvantGarde Md BT" pitchFamily="34" charset="0"/>
                </a:rPr>
                <a:t>01</a:t>
              </a:r>
              <a:endParaRPr lang="zh-CN" altLang="en-US" sz="2987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689646" y="5013176"/>
              <a:ext cx="854441" cy="1340794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776" tIns="307253" rIns="48776" bIns="24964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87" dirty="0">
                  <a:solidFill>
                    <a:schemeClr val="bg1"/>
                  </a:solidFill>
                  <a:latin typeface="AvantGarde Md BT" pitchFamily="34" charset="0"/>
                </a:rPr>
                <a:t>03</a:t>
              </a:r>
              <a:endParaRPr lang="zh-CN" altLang="en-US" sz="2987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247334" y="3420813"/>
              <a:ext cx="1339465" cy="853112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68847" tIns="24964" rIns="48776" bIns="24388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87" dirty="0">
                  <a:solidFill>
                    <a:schemeClr val="bg1"/>
                  </a:solidFill>
                  <a:latin typeface="AvantGarde Md BT" pitchFamily="34" charset="0"/>
                </a:rPr>
                <a:t>02</a:t>
              </a:r>
              <a:endParaRPr lang="zh-CN" altLang="en-US" sz="2987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646934" y="3420813"/>
              <a:ext cx="1340795" cy="853112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008" tIns="24964" rIns="268847" bIns="24388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87" dirty="0">
                  <a:solidFill>
                    <a:schemeClr val="bg1"/>
                  </a:solidFill>
                  <a:latin typeface="AvantGarde Md BT" pitchFamily="34" charset="0"/>
                </a:rPr>
                <a:t>04</a:t>
              </a:r>
              <a:endParaRPr lang="zh-CN" altLang="en-US" sz="2987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</p:grpSp>
      <p:grpSp>
        <p:nvGrpSpPr>
          <p:cNvPr id="3" name="组合 14"/>
          <p:cNvGrpSpPr/>
          <p:nvPr/>
        </p:nvGrpSpPr>
        <p:grpSpPr>
          <a:xfrm>
            <a:off x="4017680" y="2140446"/>
            <a:ext cx="1491909" cy="1491825"/>
            <a:chOff x="5072992" y="2642531"/>
            <a:chExt cx="1988866" cy="1988864"/>
          </a:xfrm>
        </p:grpSpPr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072992" y="2642531"/>
              <a:ext cx="1988866" cy="19888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2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5459899" y="3047171"/>
              <a:ext cx="1215050" cy="11795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zh-CN" altLang="en-US" kern="0" dirty="0">
                  <a:solidFill>
                    <a:schemeClr val="bg1"/>
                  </a:solidFill>
                  <a:latin typeface="AvantGarde Md BT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511383" y="1530977"/>
            <a:ext cx="2506297" cy="624392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86743" y="1184688"/>
            <a:ext cx="1330938" cy="279115"/>
          </a:xfrm>
          <a:prstGeom prst="rect">
            <a:avLst/>
          </a:prstGeom>
          <a:noFill/>
        </p:spPr>
        <p:txBody>
          <a:bodyPr wrap="square" lIns="68569" tIns="0" rIns="68569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23481" y="1530977"/>
            <a:ext cx="2506297" cy="624392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23482" y="1184688"/>
            <a:ext cx="1330938" cy="279115"/>
          </a:xfrm>
          <a:prstGeom prst="rect">
            <a:avLst/>
          </a:prstGeom>
          <a:noFill/>
        </p:spPr>
        <p:txBody>
          <a:bodyPr wrap="square" lIns="68569" tIns="0" rIns="6856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11383" y="3868845"/>
            <a:ext cx="2506297" cy="624392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</a:t>
            </a:r>
            <a:r>
              <a:rPr lang="zh-CN" altLang="en-US" sz="925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86743" y="3522556"/>
            <a:ext cx="1330938" cy="279115"/>
          </a:xfrm>
          <a:prstGeom prst="rect">
            <a:avLst/>
          </a:prstGeom>
          <a:noFill/>
        </p:spPr>
        <p:txBody>
          <a:bodyPr wrap="square" lIns="68569" tIns="0" rIns="68569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23481" y="3868845"/>
            <a:ext cx="2506297" cy="624392"/>
          </a:xfrm>
          <a:prstGeom prst="rect">
            <a:avLst/>
          </a:prstGeom>
          <a:noFill/>
        </p:spPr>
        <p:txBody>
          <a:bodyPr wrap="square" lIns="68569" tIns="34285" rIns="68569" bIns="34285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25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</a:t>
            </a:r>
            <a:r>
              <a:rPr lang="zh-CN" altLang="en-US" sz="925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23483" y="3522556"/>
            <a:ext cx="1330938" cy="279115"/>
          </a:xfrm>
          <a:prstGeom prst="rect">
            <a:avLst/>
          </a:prstGeom>
          <a:noFill/>
        </p:spPr>
        <p:txBody>
          <a:bodyPr wrap="square" lIns="68569" tIns="0" rIns="6856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61080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"/>
          <p:cNvSpPr/>
          <p:nvPr/>
        </p:nvSpPr>
        <p:spPr>
          <a:xfrm>
            <a:off x="980757" y="1060197"/>
            <a:ext cx="3662044" cy="1749798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anchor="ctr"/>
          <a:lstStyle/>
          <a:p>
            <a:pPr algn="ctr"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" name="Rectangle 3"/>
          <p:cNvSpPr/>
          <p:nvPr/>
        </p:nvSpPr>
        <p:spPr>
          <a:xfrm>
            <a:off x="979558" y="1060197"/>
            <a:ext cx="3663244" cy="1752808"/>
          </a:xfrm>
          <a:prstGeom prst="rect">
            <a:avLst/>
          </a:prstGeom>
          <a:solidFill>
            <a:schemeClr val="accent1">
              <a:alpha val="8705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483583" y="1346823"/>
            <a:ext cx="939970" cy="310071"/>
          </a:xfrm>
          <a:prstGeom prst="rect">
            <a:avLst/>
          </a:prstGeom>
        </p:spPr>
        <p:txBody>
          <a:bodyPr wrap="none" lIns="68564" tIns="34283" rIns="68564" bIns="34283">
            <a:spAutoFit/>
          </a:bodyPr>
          <a:lstStyle/>
          <a:p>
            <a:pPr algn="r"/>
            <a:r>
              <a:rPr lang="zh-CN" altLang="en-US" sz="1565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关于我们</a:t>
            </a:r>
            <a:endParaRPr lang="en-US" altLang="zh-CN" sz="1565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1238381" y="1686281"/>
            <a:ext cx="3269555" cy="64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996" dirty="0" smtClean="0">
                <a:solidFill>
                  <a:schemeClr val="bg1"/>
                </a:solidFill>
              </a:rPr>
              <a:t>在此录入上述图表的描述说明，在此录入上述图表的描述</a:t>
            </a:r>
            <a:r>
              <a:rPr lang="zh-CN" altLang="en-US" sz="996" dirty="0">
                <a:solidFill>
                  <a:schemeClr val="bg1"/>
                </a:solidFill>
              </a:rPr>
              <a:t>说明。在此录入上述图表的描述说明，在此录入上述图表的描述说明</a:t>
            </a:r>
            <a:r>
              <a:rPr lang="zh-CN" altLang="en-US" sz="996" dirty="0" smtClean="0">
                <a:solidFill>
                  <a:schemeClr val="bg1"/>
                </a:solidFill>
              </a:rPr>
              <a:t>。</a:t>
            </a:r>
            <a:endParaRPr lang="zh-CN" altLang="en-US" sz="996" dirty="0">
              <a:solidFill>
                <a:schemeClr val="bg1"/>
              </a:solidFill>
            </a:endParaRPr>
          </a:p>
        </p:txBody>
      </p:sp>
      <p:sp>
        <p:nvSpPr>
          <p:cNvPr id="43" name="Oval 4"/>
          <p:cNvSpPr/>
          <p:nvPr/>
        </p:nvSpPr>
        <p:spPr>
          <a:xfrm>
            <a:off x="1611290" y="3193616"/>
            <a:ext cx="469802" cy="471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4" name="Oval 12"/>
          <p:cNvSpPr/>
          <p:nvPr/>
        </p:nvSpPr>
        <p:spPr>
          <a:xfrm>
            <a:off x="3503869" y="3187004"/>
            <a:ext cx="476383" cy="4785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5" name="Oval 14"/>
          <p:cNvSpPr/>
          <p:nvPr/>
        </p:nvSpPr>
        <p:spPr>
          <a:xfrm>
            <a:off x="5307083" y="3193616"/>
            <a:ext cx="468763" cy="4719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6" name="Oval 16"/>
          <p:cNvSpPr/>
          <p:nvPr/>
        </p:nvSpPr>
        <p:spPr>
          <a:xfrm>
            <a:off x="7179610" y="3194180"/>
            <a:ext cx="468205" cy="4714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/>
            <a:endParaRPr lang="en-US" sz="2418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1718172" y="3298107"/>
            <a:ext cx="263086" cy="264773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48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4" name="Group 23"/>
          <p:cNvGrpSpPr/>
          <p:nvPr/>
        </p:nvGrpSpPr>
        <p:grpSpPr>
          <a:xfrm>
            <a:off x="3636688" y="3299947"/>
            <a:ext cx="258486" cy="225393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51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2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3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4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5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6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7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8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9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0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1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7281070" y="3298106"/>
            <a:ext cx="248083" cy="246503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63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4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5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6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7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8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9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0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1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2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3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4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5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6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7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8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9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0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6" name="Group 54"/>
          <p:cNvGrpSpPr/>
          <p:nvPr/>
        </p:nvGrpSpPr>
        <p:grpSpPr>
          <a:xfrm>
            <a:off x="5443422" y="3330140"/>
            <a:ext cx="196088" cy="254967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82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3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1252944" y="3750910"/>
            <a:ext cx="1163724" cy="346234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1144942" y="3976866"/>
            <a:ext cx="1478413" cy="5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782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86" name="矩形 85"/>
          <p:cNvSpPr/>
          <p:nvPr/>
        </p:nvSpPr>
        <p:spPr>
          <a:xfrm>
            <a:off x="3144731" y="3750910"/>
            <a:ext cx="1163724" cy="346234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矩形 47"/>
          <p:cNvSpPr>
            <a:spLocks noChangeArrowheads="1"/>
          </p:cNvSpPr>
          <p:nvPr/>
        </p:nvSpPr>
        <p:spPr bwMode="auto">
          <a:xfrm>
            <a:off x="3036728" y="3976866"/>
            <a:ext cx="1478413" cy="5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782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88" name="矩形 87"/>
          <p:cNvSpPr/>
          <p:nvPr/>
        </p:nvSpPr>
        <p:spPr>
          <a:xfrm>
            <a:off x="6820471" y="3750910"/>
            <a:ext cx="1163724" cy="346234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矩形 47"/>
          <p:cNvSpPr>
            <a:spLocks noChangeArrowheads="1"/>
          </p:cNvSpPr>
          <p:nvPr/>
        </p:nvSpPr>
        <p:spPr bwMode="auto">
          <a:xfrm>
            <a:off x="6712469" y="3976866"/>
            <a:ext cx="1478413" cy="5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782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90" name="矩形 89"/>
          <p:cNvSpPr/>
          <p:nvPr/>
        </p:nvSpPr>
        <p:spPr>
          <a:xfrm>
            <a:off x="4947152" y="3750910"/>
            <a:ext cx="1163724" cy="346234"/>
          </a:xfrm>
          <a:prstGeom prst="rect">
            <a:avLst/>
          </a:prstGeom>
        </p:spPr>
        <p:txBody>
          <a:bodyPr wrap="square" lIns="68564" tIns="34283" rIns="68564" bIns="34283">
            <a:spAutoFit/>
          </a:bodyPr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矩形 47"/>
          <p:cNvSpPr>
            <a:spLocks noChangeArrowheads="1"/>
          </p:cNvSpPr>
          <p:nvPr/>
        </p:nvSpPr>
        <p:spPr bwMode="auto">
          <a:xfrm>
            <a:off x="4839150" y="3976866"/>
            <a:ext cx="1478413" cy="5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4" tIns="34283" rIns="68564" bIns="3428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782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3137" y="1063372"/>
            <a:ext cx="2799412" cy="174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17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5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6E7B933-2CBB-4285-9C01-8265D4BDB7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10" name="TextBox 25">
            <a:extLst>
              <a:ext uri="{FF2B5EF4-FFF2-40B4-BE49-F238E27FC236}">
                <a16:creationId xmlns:a16="http://schemas.microsoft.com/office/drawing/2014/main" xmlns="" id="{47141D3F-BEF6-44B7-8A3A-1B0643EB3815}"/>
              </a:ext>
            </a:extLst>
          </p:cNvPr>
          <p:cNvSpPr txBox="1"/>
          <p:nvPr/>
        </p:nvSpPr>
        <p:spPr>
          <a:xfrm>
            <a:off x="549671" y="1891953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xmlns="" id="{676899CD-5C83-4B53-BFA7-53ABDA795D87}"/>
              </a:ext>
            </a:extLst>
          </p:cNvPr>
          <p:cNvSpPr txBox="1"/>
          <p:nvPr/>
        </p:nvSpPr>
        <p:spPr>
          <a:xfrm>
            <a:off x="549671" y="2152690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演讲完毕，谢谢观看</a:t>
            </a:r>
          </a:p>
        </p:txBody>
      </p:sp>
      <p:sp>
        <p:nvSpPr>
          <p:cNvPr id="12" name="TextBox 32">
            <a:extLst>
              <a:ext uri="{FF2B5EF4-FFF2-40B4-BE49-F238E27FC236}">
                <a16:creationId xmlns:a16="http://schemas.microsoft.com/office/drawing/2014/main" xmlns="" id="{A8F6B282-DC61-4CE7-ACB3-9A0A817F2D17}"/>
              </a:ext>
            </a:extLst>
          </p:cNvPr>
          <p:cNvSpPr txBox="1"/>
          <p:nvPr/>
        </p:nvSpPr>
        <p:spPr>
          <a:xfrm>
            <a:off x="549671" y="2789728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79E23A7-7B83-4AF3-8795-3B16207A7272}"/>
              </a:ext>
            </a:extLst>
          </p:cNvPr>
          <p:cNvSpPr txBox="1"/>
          <p:nvPr/>
        </p:nvSpPr>
        <p:spPr>
          <a:xfrm>
            <a:off x="540346" y="988368"/>
            <a:ext cx="1334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 smtClean="0">
                <a:solidFill>
                  <a:schemeClr val="bg1"/>
                </a:solidFill>
                <a:latin typeface="Agency FB" pitchFamily="34" charset="0"/>
              </a:rPr>
              <a:t>201X</a:t>
            </a:r>
            <a:endParaRPr lang="zh-CN" altLang="en-US" sz="7200" spc="-3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8" name="TextBox 33">
            <a:extLst>
              <a:ext uri="{FF2B5EF4-FFF2-40B4-BE49-F238E27FC236}">
                <a16:creationId xmlns:a16="http://schemas.microsoft.com/office/drawing/2014/main" xmlns="" id="{FFD3213A-B971-4F8D-8915-020533E32684}"/>
              </a:ext>
            </a:extLst>
          </p:cNvPr>
          <p:cNvSpPr txBox="1"/>
          <p:nvPr/>
        </p:nvSpPr>
        <p:spPr>
          <a:xfrm>
            <a:off x="549671" y="3124736"/>
            <a:ext cx="442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</a:rPr>
              <a:t>：           时间</a:t>
            </a:r>
            <a:r>
              <a:rPr lang="zh-CN" altLang="en-US" sz="1200" dirty="0" smtClean="0">
                <a:solidFill>
                  <a:schemeClr val="bg1"/>
                </a:solidFill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年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月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7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2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8DC0610-C75D-474D-91ED-61B8EAC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700861" y="1859316"/>
            <a:ext cx="2264861" cy="52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教学分析</a:t>
            </a:r>
            <a:endParaRPr lang="zh-CN" alt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0861" y="2321476"/>
            <a:ext cx="259201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</a:t>
            </a:r>
            <a:endParaRPr lang="zh-CN" altLang="en-US" sz="8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3733F6B0-E058-45C7-B289-6BDEFDB9087F}"/>
              </a:ext>
            </a:extLst>
          </p:cNvPr>
          <p:cNvSpPr/>
          <p:nvPr/>
        </p:nvSpPr>
        <p:spPr>
          <a:xfrm>
            <a:off x="1116410" y="1708298"/>
            <a:ext cx="1368390" cy="136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1" dirty="0">
                <a:solidFill>
                  <a:schemeClr val="accent1"/>
                </a:solidFill>
              </a:rPr>
              <a:t>01</a:t>
            </a:r>
            <a:endParaRPr lang="zh-CN" altLang="en-US" sz="480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63"/>
          <p:cNvSpPr/>
          <p:nvPr/>
        </p:nvSpPr>
        <p:spPr>
          <a:xfrm>
            <a:off x="3342450" y="1399386"/>
            <a:ext cx="1222809" cy="1205408"/>
          </a:xfrm>
          <a:custGeom>
            <a:avLst/>
            <a:gdLst>
              <a:gd name="connsiteX0" fmla="*/ 615064 w 1870190"/>
              <a:gd name="connsiteY0" fmla="*/ 0 h 1843677"/>
              <a:gd name="connsiteX1" fmla="*/ 1049979 w 1870190"/>
              <a:gd name="connsiteY1" fmla="*/ 180148 h 1843677"/>
              <a:gd name="connsiteX2" fmla="*/ 1870190 w 1870190"/>
              <a:gd name="connsiteY2" fmla="*/ 1000359 h 1843677"/>
              <a:gd name="connsiteX3" fmla="*/ 1828048 w 1870190"/>
              <a:gd name="connsiteY3" fmla="*/ 1002487 h 1843677"/>
              <a:gd name="connsiteX4" fmla="*/ 986041 w 1870190"/>
              <a:gd name="connsiteY4" fmla="*/ 1763755 h 1843677"/>
              <a:gd name="connsiteX5" fmla="*/ 973843 w 1870190"/>
              <a:gd name="connsiteY5" fmla="*/ 1843677 h 1843677"/>
              <a:gd name="connsiteX6" fmla="*/ 180147 w 1870190"/>
              <a:gd name="connsiteY6" fmla="*/ 1049981 h 1843677"/>
              <a:gd name="connsiteX7" fmla="*/ 180147 w 1870190"/>
              <a:gd name="connsiteY7" fmla="*/ 180148 h 1843677"/>
              <a:gd name="connsiteX8" fmla="*/ 615064 w 1870190"/>
              <a:gd name="connsiteY8" fmla="*/ 0 h 1843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0190" h="1843677">
                <a:moveTo>
                  <a:pt x="615064" y="0"/>
                </a:moveTo>
                <a:cubicBezTo>
                  <a:pt x="772472" y="1"/>
                  <a:pt x="929881" y="60049"/>
                  <a:pt x="1049979" y="180148"/>
                </a:cubicBezTo>
                <a:lnTo>
                  <a:pt x="1870190" y="1000359"/>
                </a:lnTo>
                <a:lnTo>
                  <a:pt x="1828048" y="1002487"/>
                </a:lnTo>
                <a:cubicBezTo>
                  <a:pt x="1408674" y="1045077"/>
                  <a:pt x="1069131" y="1357708"/>
                  <a:pt x="986041" y="1763755"/>
                </a:cubicBezTo>
                <a:lnTo>
                  <a:pt x="973843" y="1843677"/>
                </a:lnTo>
                <a:lnTo>
                  <a:pt x="180147" y="1049981"/>
                </a:lnTo>
                <a:cubicBezTo>
                  <a:pt x="-60050" y="809784"/>
                  <a:pt x="-60050" y="420345"/>
                  <a:pt x="180147" y="180148"/>
                </a:cubicBezTo>
                <a:cubicBezTo>
                  <a:pt x="300246" y="60049"/>
                  <a:pt x="457654" y="1"/>
                  <a:pt x="615064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任意多边形 64"/>
          <p:cNvSpPr/>
          <p:nvPr/>
        </p:nvSpPr>
        <p:spPr>
          <a:xfrm>
            <a:off x="4677650" y="1412773"/>
            <a:ext cx="1212590" cy="1231370"/>
          </a:xfrm>
          <a:custGeom>
            <a:avLst/>
            <a:gdLst>
              <a:gd name="connsiteX0" fmla="*/ 1239496 w 1854559"/>
              <a:gd name="connsiteY0" fmla="*/ 0 h 1883386"/>
              <a:gd name="connsiteX1" fmla="*/ 1674412 w 1854559"/>
              <a:gd name="connsiteY1" fmla="*/ 180147 h 1883386"/>
              <a:gd name="connsiteX2" fmla="*/ 1674413 w 1854559"/>
              <a:gd name="connsiteY2" fmla="*/ 1049980 h 1883386"/>
              <a:gd name="connsiteX3" fmla="*/ 841007 w 1854559"/>
              <a:gd name="connsiteY3" fmla="*/ 1883386 h 1883386"/>
              <a:gd name="connsiteX4" fmla="*/ 838743 w 1854559"/>
              <a:gd name="connsiteY4" fmla="*/ 1838559 h 1883386"/>
              <a:gd name="connsiteX5" fmla="*/ 77475 w 1854559"/>
              <a:gd name="connsiteY5" fmla="*/ 996552 h 1883386"/>
              <a:gd name="connsiteX6" fmla="*/ 0 w 1854559"/>
              <a:gd name="connsiteY6" fmla="*/ 984728 h 1883386"/>
              <a:gd name="connsiteX7" fmla="*/ 804580 w 1854559"/>
              <a:gd name="connsiteY7" fmla="*/ 180147 h 1883386"/>
              <a:gd name="connsiteX8" fmla="*/ 1239496 w 1854559"/>
              <a:gd name="connsiteY8" fmla="*/ 0 h 188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4559" h="1883386">
                <a:moveTo>
                  <a:pt x="1239496" y="0"/>
                </a:moveTo>
                <a:cubicBezTo>
                  <a:pt x="1396905" y="0"/>
                  <a:pt x="1554314" y="60049"/>
                  <a:pt x="1674412" y="180147"/>
                </a:cubicBezTo>
                <a:cubicBezTo>
                  <a:pt x="1914609" y="420344"/>
                  <a:pt x="1914609" y="809783"/>
                  <a:pt x="1674413" y="1049980"/>
                </a:cubicBezTo>
                <a:lnTo>
                  <a:pt x="841007" y="1883386"/>
                </a:lnTo>
                <a:lnTo>
                  <a:pt x="838743" y="1838559"/>
                </a:lnTo>
                <a:cubicBezTo>
                  <a:pt x="796153" y="1419185"/>
                  <a:pt x="483523" y="1079642"/>
                  <a:pt x="77475" y="996552"/>
                </a:cubicBezTo>
                <a:lnTo>
                  <a:pt x="0" y="984728"/>
                </a:lnTo>
                <a:lnTo>
                  <a:pt x="804580" y="180147"/>
                </a:lnTo>
                <a:cubicBezTo>
                  <a:pt x="924679" y="60049"/>
                  <a:pt x="1082088" y="0"/>
                  <a:pt x="123949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任意多边形 65"/>
          <p:cNvSpPr/>
          <p:nvPr/>
        </p:nvSpPr>
        <p:spPr>
          <a:xfrm>
            <a:off x="4676049" y="2715580"/>
            <a:ext cx="1217560" cy="1234828"/>
          </a:xfrm>
          <a:custGeom>
            <a:avLst/>
            <a:gdLst>
              <a:gd name="connsiteX0" fmla="*/ 843318 w 1862160"/>
              <a:gd name="connsiteY0" fmla="*/ 0 h 1888674"/>
              <a:gd name="connsiteX1" fmla="*/ 1682013 w 1862160"/>
              <a:gd name="connsiteY1" fmla="*/ 838695 h 1888674"/>
              <a:gd name="connsiteX2" fmla="*/ 1682013 w 1862160"/>
              <a:gd name="connsiteY2" fmla="*/ 1708527 h 1888674"/>
              <a:gd name="connsiteX3" fmla="*/ 812180 w 1862160"/>
              <a:gd name="connsiteY3" fmla="*/ 1708527 h 1888674"/>
              <a:gd name="connsiteX4" fmla="*/ 0 w 1862160"/>
              <a:gd name="connsiteY4" fmla="*/ 896347 h 1888674"/>
              <a:gd name="connsiteX5" fmla="*/ 79922 w 1862160"/>
              <a:gd name="connsiteY5" fmla="*/ 884149 h 1888674"/>
              <a:gd name="connsiteX6" fmla="*/ 841190 w 1862160"/>
              <a:gd name="connsiteY6" fmla="*/ 42142 h 1888674"/>
              <a:gd name="connsiteX7" fmla="*/ 843318 w 1862160"/>
              <a:gd name="connsiteY7" fmla="*/ 0 h 188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2160" h="1888674">
                <a:moveTo>
                  <a:pt x="843318" y="0"/>
                </a:moveTo>
                <a:lnTo>
                  <a:pt x="1682013" y="838695"/>
                </a:lnTo>
                <a:cubicBezTo>
                  <a:pt x="1922209" y="1078891"/>
                  <a:pt x="1922209" y="1468330"/>
                  <a:pt x="1682013" y="1708527"/>
                </a:cubicBezTo>
                <a:cubicBezTo>
                  <a:pt x="1441816" y="1948724"/>
                  <a:pt x="1052377" y="1948724"/>
                  <a:pt x="812180" y="1708527"/>
                </a:cubicBezTo>
                <a:lnTo>
                  <a:pt x="0" y="896347"/>
                </a:lnTo>
                <a:lnTo>
                  <a:pt x="79922" y="884149"/>
                </a:lnTo>
                <a:cubicBezTo>
                  <a:pt x="485970" y="801060"/>
                  <a:pt x="798600" y="461516"/>
                  <a:pt x="841190" y="42142"/>
                </a:cubicBezTo>
                <a:lnTo>
                  <a:pt x="843318" y="0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任意多边形 66"/>
          <p:cNvSpPr/>
          <p:nvPr/>
        </p:nvSpPr>
        <p:spPr>
          <a:xfrm>
            <a:off x="3339080" y="2754774"/>
            <a:ext cx="1227936" cy="1209021"/>
          </a:xfrm>
          <a:custGeom>
            <a:avLst/>
            <a:gdLst>
              <a:gd name="connsiteX0" fmla="*/ 979371 w 1878030"/>
              <a:gd name="connsiteY0" fmla="*/ 0 h 1849202"/>
              <a:gd name="connsiteX1" fmla="*/ 991195 w 1878030"/>
              <a:gd name="connsiteY1" fmla="*/ 77475 h 1849202"/>
              <a:gd name="connsiteX2" fmla="*/ 1833202 w 1878030"/>
              <a:gd name="connsiteY2" fmla="*/ 838743 h 1849202"/>
              <a:gd name="connsiteX3" fmla="*/ 1878030 w 1878030"/>
              <a:gd name="connsiteY3" fmla="*/ 841007 h 1849202"/>
              <a:gd name="connsiteX4" fmla="*/ 1049980 w 1878030"/>
              <a:gd name="connsiteY4" fmla="*/ 1669055 h 1849202"/>
              <a:gd name="connsiteX5" fmla="*/ 180148 w 1878030"/>
              <a:gd name="connsiteY5" fmla="*/ 1669055 h 1849202"/>
              <a:gd name="connsiteX6" fmla="*/ 0 w 1878030"/>
              <a:gd name="connsiteY6" fmla="*/ 1234138 h 1849202"/>
              <a:gd name="connsiteX7" fmla="*/ 180148 w 1878030"/>
              <a:gd name="connsiteY7" fmla="*/ 799223 h 1849202"/>
              <a:gd name="connsiteX8" fmla="*/ 979371 w 1878030"/>
              <a:gd name="connsiteY8" fmla="*/ 0 h 1849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8030" h="1849202">
                <a:moveTo>
                  <a:pt x="979371" y="0"/>
                </a:moveTo>
                <a:lnTo>
                  <a:pt x="991195" y="77475"/>
                </a:lnTo>
                <a:cubicBezTo>
                  <a:pt x="1074285" y="483523"/>
                  <a:pt x="1413828" y="796153"/>
                  <a:pt x="1833202" y="838743"/>
                </a:cubicBezTo>
                <a:lnTo>
                  <a:pt x="1878030" y="841007"/>
                </a:lnTo>
                <a:lnTo>
                  <a:pt x="1049980" y="1669055"/>
                </a:lnTo>
                <a:cubicBezTo>
                  <a:pt x="809784" y="1909252"/>
                  <a:pt x="420345" y="1909252"/>
                  <a:pt x="180148" y="1669055"/>
                </a:cubicBezTo>
                <a:cubicBezTo>
                  <a:pt x="60049" y="1548956"/>
                  <a:pt x="1" y="1391548"/>
                  <a:pt x="0" y="1234138"/>
                </a:cubicBezTo>
                <a:cubicBezTo>
                  <a:pt x="1" y="1076730"/>
                  <a:pt x="60049" y="919321"/>
                  <a:pt x="180148" y="799223"/>
                </a:cubicBezTo>
                <a:lnTo>
                  <a:pt x="979371" y="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任意多边形 70"/>
          <p:cNvSpPr/>
          <p:nvPr/>
        </p:nvSpPr>
        <p:spPr>
          <a:xfrm>
            <a:off x="3954354" y="2695613"/>
            <a:ext cx="647502" cy="631677"/>
          </a:xfrm>
          <a:custGeom>
            <a:avLst/>
            <a:gdLst>
              <a:gd name="connsiteX0" fmla="*/ 0 w 990303"/>
              <a:gd name="connsiteY0" fmla="*/ 0 h 966152"/>
              <a:gd name="connsiteX1" fmla="*/ 391212 w 990303"/>
              <a:gd name="connsiteY1" fmla="*/ 0 h 966152"/>
              <a:gd name="connsiteX2" fmla="*/ 400871 w 990303"/>
              <a:gd name="connsiteY2" fmla="*/ 95820 h 966152"/>
              <a:gd name="connsiteX3" fmla="*/ 990303 w 990303"/>
              <a:gd name="connsiteY3" fmla="*/ 576220 h 966152"/>
              <a:gd name="connsiteX4" fmla="*/ 990303 w 990303"/>
              <a:gd name="connsiteY4" fmla="*/ 966152 h 966152"/>
              <a:gd name="connsiteX5" fmla="*/ 3835 w 990303"/>
              <a:gd name="connsiteY5" fmla="*/ 75949 h 966152"/>
              <a:gd name="connsiteX6" fmla="*/ 0 w 990303"/>
              <a:gd name="connsiteY6" fmla="*/ 0 h 9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303" h="966152">
                <a:moveTo>
                  <a:pt x="0" y="0"/>
                </a:moveTo>
                <a:lnTo>
                  <a:pt x="391212" y="0"/>
                </a:lnTo>
                <a:lnTo>
                  <a:pt x="400871" y="95820"/>
                </a:lnTo>
                <a:cubicBezTo>
                  <a:pt x="456974" y="369984"/>
                  <a:pt x="699554" y="576220"/>
                  <a:pt x="990303" y="576220"/>
                </a:cubicBezTo>
                <a:lnTo>
                  <a:pt x="990303" y="966152"/>
                </a:lnTo>
                <a:cubicBezTo>
                  <a:pt x="476893" y="966152"/>
                  <a:pt x="54615" y="575963"/>
                  <a:pt x="3835" y="759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lIns="91453" tIns="45726" rIns="91453" bIns="45726" rtlCol="0" anchor="ctr"/>
          <a:lstStyle/>
          <a:p>
            <a:pPr algn="ctr" defTabSz="914482"/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任意多边形 71"/>
          <p:cNvSpPr/>
          <p:nvPr/>
        </p:nvSpPr>
        <p:spPr>
          <a:xfrm>
            <a:off x="3953515" y="2030678"/>
            <a:ext cx="648342" cy="664936"/>
          </a:xfrm>
          <a:custGeom>
            <a:avLst/>
            <a:gdLst>
              <a:gd name="connsiteX0" fmla="*/ 991587 w 991587"/>
              <a:gd name="connsiteY0" fmla="*/ 0 h 1017022"/>
              <a:gd name="connsiteX1" fmla="*/ 991587 w 991587"/>
              <a:gd name="connsiteY1" fmla="*/ 389932 h 1017022"/>
              <a:gd name="connsiteX2" fmla="*/ 389932 w 991587"/>
              <a:gd name="connsiteY2" fmla="*/ 991587 h 1017022"/>
              <a:gd name="connsiteX3" fmla="*/ 392496 w 991587"/>
              <a:gd name="connsiteY3" fmla="*/ 1017022 h 1017022"/>
              <a:gd name="connsiteX4" fmla="*/ 1284 w 991587"/>
              <a:gd name="connsiteY4" fmla="*/ 1017022 h 1017022"/>
              <a:gd name="connsiteX5" fmla="*/ 0 w 991587"/>
              <a:gd name="connsiteY5" fmla="*/ 991587 h 1017022"/>
              <a:gd name="connsiteX6" fmla="*/ 991587 w 991587"/>
              <a:gd name="connsiteY6" fmla="*/ 0 h 101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587" h="1017022">
                <a:moveTo>
                  <a:pt x="991587" y="0"/>
                </a:moveTo>
                <a:lnTo>
                  <a:pt x="991587" y="389932"/>
                </a:lnTo>
                <a:cubicBezTo>
                  <a:pt x="659302" y="389932"/>
                  <a:pt x="389932" y="659302"/>
                  <a:pt x="389932" y="991587"/>
                </a:cubicBezTo>
                <a:lnTo>
                  <a:pt x="392496" y="1017022"/>
                </a:lnTo>
                <a:lnTo>
                  <a:pt x="1284" y="1017022"/>
                </a:lnTo>
                <a:lnTo>
                  <a:pt x="0" y="991587"/>
                </a:lnTo>
                <a:cubicBezTo>
                  <a:pt x="0" y="443949"/>
                  <a:pt x="443949" y="0"/>
                  <a:pt x="991587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任意多边形 72"/>
          <p:cNvSpPr/>
          <p:nvPr/>
        </p:nvSpPr>
        <p:spPr>
          <a:xfrm>
            <a:off x="4601855" y="2695613"/>
            <a:ext cx="647502" cy="631677"/>
          </a:xfrm>
          <a:custGeom>
            <a:avLst/>
            <a:gdLst>
              <a:gd name="connsiteX0" fmla="*/ 599091 w 990303"/>
              <a:gd name="connsiteY0" fmla="*/ 0 h 966152"/>
              <a:gd name="connsiteX1" fmla="*/ 990303 w 990303"/>
              <a:gd name="connsiteY1" fmla="*/ 0 h 966152"/>
              <a:gd name="connsiteX2" fmla="*/ 986468 w 990303"/>
              <a:gd name="connsiteY2" fmla="*/ 75949 h 966152"/>
              <a:gd name="connsiteX3" fmla="*/ 0 w 990303"/>
              <a:gd name="connsiteY3" fmla="*/ 966152 h 966152"/>
              <a:gd name="connsiteX4" fmla="*/ 0 w 990303"/>
              <a:gd name="connsiteY4" fmla="*/ 576220 h 966152"/>
              <a:gd name="connsiteX5" fmla="*/ 589432 w 990303"/>
              <a:gd name="connsiteY5" fmla="*/ 95820 h 966152"/>
              <a:gd name="connsiteX6" fmla="*/ 599091 w 990303"/>
              <a:gd name="connsiteY6" fmla="*/ 0 h 9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303" h="966152">
                <a:moveTo>
                  <a:pt x="599091" y="0"/>
                </a:moveTo>
                <a:lnTo>
                  <a:pt x="990303" y="0"/>
                </a:lnTo>
                <a:lnTo>
                  <a:pt x="986468" y="75949"/>
                </a:lnTo>
                <a:cubicBezTo>
                  <a:pt x="935689" y="575963"/>
                  <a:pt x="513411" y="966152"/>
                  <a:pt x="0" y="966152"/>
                </a:cubicBezTo>
                <a:lnTo>
                  <a:pt x="0" y="576220"/>
                </a:lnTo>
                <a:cubicBezTo>
                  <a:pt x="290750" y="576220"/>
                  <a:pt x="533330" y="369984"/>
                  <a:pt x="589432" y="95820"/>
                </a:cubicBezTo>
                <a:lnTo>
                  <a:pt x="599091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lIns="91453" tIns="45726" rIns="91453" bIns="45726" rtlCol="0" anchor="ctr"/>
          <a:lstStyle/>
          <a:p>
            <a:pPr algn="ctr" defTabSz="914482"/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任意多边形 73"/>
          <p:cNvSpPr/>
          <p:nvPr/>
        </p:nvSpPr>
        <p:spPr>
          <a:xfrm>
            <a:off x="4601856" y="2030678"/>
            <a:ext cx="648342" cy="664936"/>
          </a:xfrm>
          <a:custGeom>
            <a:avLst/>
            <a:gdLst>
              <a:gd name="connsiteX0" fmla="*/ 0 w 991587"/>
              <a:gd name="connsiteY0" fmla="*/ 0 h 1017022"/>
              <a:gd name="connsiteX1" fmla="*/ 991587 w 991587"/>
              <a:gd name="connsiteY1" fmla="*/ 991587 h 1017022"/>
              <a:gd name="connsiteX2" fmla="*/ 990303 w 991587"/>
              <a:gd name="connsiteY2" fmla="*/ 1017022 h 1017022"/>
              <a:gd name="connsiteX3" fmla="*/ 599091 w 991587"/>
              <a:gd name="connsiteY3" fmla="*/ 1017022 h 1017022"/>
              <a:gd name="connsiteX4" fmla="*/ 601655 w 991587"/>
              <a:gd name="connsiteY4" fmla="*/ 991587 h 1017022"/>
              <a:gd name="connsiteX5" fmla="*/ 0 w 991587"/>
              <a:gd name="connsiteY5" fmla="*/ 389932 h 1017022"/>
              <a:gd name="connsiteX6" fmla="*/ 0 w 991587"/>
              <a:gd name="connsiteY6" fmla="*/ 0 h 101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1587" h="1017022">
                <a:moveTo>
                  <a:pt x="0" y="0"/>
                </a:moveTo>
                <a:cubicBezTo>
                  <a:pt x="547638" y="0"/>
                  <a:pt x="991587" y="443949"/>
                  <a:pt x="991587" y="991587"/>
                </a:cubicBezTo>
                <a:lnTo>
                  <a:pt x="990303" y="1017022"/>
                </a:lnTo>
                <a:lnTo>
                  <a:pt x="599091" y="1017022"/>
                </a:lnTo>
                <a:lnTo>
                  <a:pt x="601655" y="991587"/>
                </a:lnTo>
                <a:cubicBezTo>
                  <a:pt x="601655" y="659302"/>
                  <a:pt x="332285" y="389932"/>
                  <a:pt x="0" y="38993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02133" y="1591723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72477" y="1412774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02120" y="3327291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72465" y="3148342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3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66034" y="1573558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966034" y="1394609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66034" y="3309127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66034" y="3130177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4"/>
                </a:solidFill>
                <a:latin typeface="方正兰亭黑_GBK"/>
                <a:ea typeface="方正兰亭黑_GBK"/>
              </a:rPr>
              <a:t>应用</a:t>
            </a:r>
            <a:r>
              <a:rPr lang="en-US" altLang="zh-CN" sz="1422" dirty="0">
                <a:solidFill>
                  <a:schemeClr val="accent4"/>
                </a:solidFill>
                <a:latin typeface="方正兰亭黑_GBK"/>
                <a:ea typeface="方正兰亭黑_GBK"/>
              </a:rPr>
              <a:t>4</a:t>
            </a:r>
            <a:endParaRPr lang="zh-CN" altLang="en-US" sz="1067" dirty="0">
              <a:solidFill>
                <a:schemeClr val="accent4"/>
              </a:solidFill>
              <a:ea typeface="微软雅黑"/>
            </a:endParaRPr>
          </a:p>
        </p:txBody>
      </p:sp>
      <p:sp>
        <p:nvSpPr>
          <p:cNvPr id="26" name="AutoShape 4"/>
          <p:cNvSpPr/>
          <p:nvPr/>
        </p:nvSpPr>
        <p:spPr bwMode="auto">
          <a:xfrm>
            <a:off x="3553699" y="1586149"/>
            <a:ext cx="347723" cy="3492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3" tIns="19053" rIns="19053" bIns="19053" anchor="ctr"/>
          <a:lstStyle/>
          <a:p>
            <a:pPr algn="ctr" defTabSz="228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7" name="Group 112"/>
          <p:cNvGrpSpPr/>
          <p:nvPr/>
        </p:nvGrpSpPr>
        <p:grpSpPr>
          <a:xfrm>
            <a:off x="3616700" y="3295048"/>
            <a:ext cx="359841" cy="337103"/>
            <a:chOff x="5368132" y="3540125"/>
            <a:chExt cx="465138" cy="435769"/>
          </a:xfrm>
          <a:solidFill>
            <a:sysClr val="window" lastClr="FFFFFF"/>
          </a:solidFill>
        </p:grpSpPr>
        <p:sp>
          <p:nvSpPr>
            <p:cNvPr id="28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9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349016" y="1623512"/>
            <a:ext cx="246853" cy="359821"/>
            <a:chOff x="2528974" y="2863357"/>
            <a:chExt cx="246811" cy="359779"/>
          </a:xfrm>
          <a:solidFill>
            <a:sysClr val="window" lastClr="FFFFFF"/>
          </a:solidFill>
        </p:grpSpPr>
        <p:sp>
          <p:nvSpPr>
            <p:cNvPr id="31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315253" y="3267352"/>
            <a:ext cx="269922" cy="358818"/>
            <a:chOff x="1798638" y="2859882"/>
            <a:chExt cx="269875" cy="358775"/>
          </a:xfrm>
        </p:grpSpPr>
        <p:sp>
          <p:nvSpPr>
            <p:cNvPr id="34" name="AutoShape 115"/>
            <p:cNvSpPr/>
            <p:nvPr/>
          </p:nvSpPr>
          <p:spPr bwMode="auto">
            <a:xfrm>
              <a:off x="1798638" y="2859882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5" name="AutoShape 116"/>
            <p:cNvSpPr/>
            <p:nvPr/>
          </p:nvSpPr>
          <p:spPr bwMode="auto">
            <a:xfrm>
              <a:off x="1911350" y="3072730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609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5"/>
          <p:cNvGrpSpPr/>
          <p:nvPr/>
        </p:nvGrpSpPr>
        <p:grpSpPr>
          <a:xfrm>
            <a:off x="4318388" y="1468790"/>
            <a:ext cx="422387" cy="442557"/>
            <a:chOff x="6368440" y="1774898"/>
            <a:chExt cx="563085" cy="590006"/>
          </a:xfrm>
        </p:grpSpPr>
        <p:sp>
          <p:nvSpPr>
            <p:cNvPr id="37" name="椭圆 36"/>
            <p:cNvSpPr/>
            <p:nvPr/>
          </p:nvSpPr>
          <p:spPr>
            <a:xfrm>
              <a:off x="6368440" y="1774898"/>
              <a:ext cx="555440" cy="55543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38" name="文本框 34"/>
            <p:cNvSpPr txBox="1"/>
            <p:nvPr/>
          </p:nvSpPr>
          <p:spPr>
            <a:xfrm>
              <a:off x="6378440" y="1774898"/>
              <a:ext cx="553085" cy="590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Impact" pitchFamily="34" charset="0"/>
                  <a:ea typeface="微软雅黑" charset="0"/>
                  <a:sym typeface="+mn-ea"/>
                </a:rPr>
                <a:t>1</a:t>
              </a:r>
              <a:endParaRPr lang="en-US" altLang="zh-CN" sz="2276" b="1" dirty="0">
                <a:solidFill>
                  <a:schemeClr val="bg1"/>
                </a:solidFill>
                <a:latin typeface="Impact" pitchFamily="34" charset="0"/>
                <a:ea typeface="微软雅黑" charset="0"/>
                <a:sym typeface="+mn-ea"/>
              </a:endParaRPr>
            </a:p>
          </p:txBody>
        </p:sp>
      </p:grpSp>
      <p:sp>
        <p:nvSpPr>
          <p:cNvPr id="39" name="文本框 60"/>
          <p:cNvSpPr txBox="1"/>
          <p:nvPr/>
        </p:nvSpPr>
        <p:spPr>
          <a:xfrm>
            <a:off x="4790459" y="1440486"/>
            <a:ext cx="3284900" cy="4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在此输入您的文字内容，在此输入您的文字内容在此输入您的文字内容，在此输入您的文字内容在此输入您的文字内容</a:t>
            </a:r>
            <a:endParaRPr lang="en-US" altLang="zh-CN" sz="782" kern="0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sym typeface="+mn-ea"/>
            </a:endParaRPr>
          </a:p>
        </p:txBody>
      </p:sp>
      <p:grpSp>
        <p:nvGrpSpPr>
          <p:cNvPr id="3" name="组合 40"/>
          <p:cNvGrpSpPr/>
          <p:nvPr/>
        </p:nvGrpSpPr>
        <p:grpSpPr>
          <a:xfrm>
            <a:off x="4318383" y="2189361"/>
            <a:ext cx="422394" cy="442557"/>
            <a:chOff x="6368440" y="2732301"/>
            <a:chExt cx="563095" cy="590006"/>
          </a:xfrm>
          <a:solidFill>
            <a:srgbClr val="51B3CD"/>
          </a:solidFill>
        </p:grpSpPr>
        <p:sp>
          <p:nvSpPr>
            <p:cNvPr id="42" name="椭圆 41"/>
            <p:cNvSpPr/>
            <p:nvPr/>
          </p:nvSpPr>
          <p:spPr>
            <a:xfrm>
              <a:off x="6368440" y="2745274"/>
              <a:ext cx="555440" cy="55543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3" name="文本框 34"/>
            <p:cNvSpPr txBox="1"/>
            <p:nvPr/>
          </p:nvSpPr>
          <p:spPr>
            <a:xfrm>
              <a:off x="6378449" y="2732301"/>
              <a:ext cx="553086" cy="590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Impact" pitchFamily="34" charset="0"/>
                  <a:ea typeface="微软雅黑" charset="0"/>
                  <a:sym typeface="+mn-ea"/>
                </a:rPr>
                <a:t>2</a:t>
              </a:r>
              <a:endParaRPr lang="en-US" altLang="zh-CN" sz="2276" b="1" dirty="0">
                <a:solidFill>
                  <a:schemeClr val="bg1"/>
                </a:solidFill>
                <a:latin typeface="Impact" pitchFamily="34" charset="0"/>
                <a:ea typeface="微软雅黑" charset="0"/>
                <a:sym typeface="+mn-ea"/>
              </a:endParaRPr>
            </a:p>
          </p:txBody>
        </p:sp>
      </p:grpSp>
      <p:sp>
        <p:nvSpPr>
          <p:cNvPr id="44" name="文本框 60"/>
          <p:cNvSpPr txBox="1"/>
          <p:nvPr/>
        </p:nvSpPr>
        <p:spPr>
          <a:xfrm>
            <a:off x="4790459" y="2170787"/>
            <a:ext cx="3284900" cy="4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在此输入您的文字内容，在此输入您的文字内容在此输入您的文字内容，在此输入您的文字内容在此输入您的文字内容</a:t>
            </a:r>
          </a:p>
        </p:txBody>
      </p:sp>
      <p:grpSp>
        <p:nvGrpSpPr>
          <p:cNvPr id="4" name="组合 44"/>
          <p:cNvGrpSpPr/>
          <p:nvPr/>
        </p:nvGrpSpPr>
        <p:grpSpPr>
          <a:xfrm>
            <a:off x="4318386" y="2919667"/>
            <a:ext cx="422392" cy="442557"/>
            <a:chOff x="6280888" y="3777260"/>
            <a:chExt cx="563092" cy="590006"/>
          </a:xfrm>
        </p:grpSpPr>
        <p:sp>
          <p:nvSpPr>
            <p:cNvPr id="46" name="椭圆 45"/>
            <p:cNvSpPr/>
            <p:nvPr/>
          </p:nvSpPr>
          <p:spPr>
            <a:xfrm>
              <a:off x="6280888" y="3790232"/>
              <a:ext cx="555440" cy="55543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7" name="文本框 34"/>
            <p:cNvSpPr txBox="1"/>
            <p:nvPr/>
          </p:nvSpPr>
          <p:spPr>
            <a:xfrm>
              <a:off x="6290896" y="3777260"/>
              <a:ext cx="553084" cy="590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Impact" pitchFamily="34" charset="0"/>
                  <a:ea typeface="微软雅黑" charset="0"/>
                  <a:sym typeface="+mn-ea"/>
                </a:rPr>
                <a:t>3</a:t>
              </a:r>
              <a:endParaRPr lang="en-US" altLang="zh-CN" sz="2276" b="1" dirty="0">
                <a:solidFill>
                  <a:schemeClr val="bg1"/>
                </a:solidFill>
                <a:latin typeface="Impact" pitchFamily="34" charset="0"/>
                <a:ea typeface="微软雅黑" charset="0"/>
                <a:sym typeface="+mn-ea"/>
              </a:endParaRPr>
            </a:p>
          </p:txBody>
        </p:sp>
      </p:grpSp>
      <p:sp>
        <p:nvSpPr>
          <p:cNvPr id="48" name="文本框 60"/>
          <p:cNvSpPr txBox="1"/>
          <p:nvPr/>
        </p:nvSpPr>
        <p:spPr>
          <a:xfrm>
            <a:off x="4790459" y="2901088"/>
            <a:ext cx="3284900" cy="4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在此输入您的文字内容，在此输入您的文字内容在此输入您的文字内容，在此输入您的文字内容在此输入您的文字内容</a:t>
            </a:r>
          </a:p>
        </p:txBody>
      </p:sp>
      <p:grpSp>
        <p:nvGrpSpPr>
          <p:cNvPr id="5" name="组合 48"/>
          <p:cNvGrpSpPr/>
          <p:nvPr/>
        </p:nvGrpSpPr>
        <p:grpSpPr>
          <a:xfrm>
            <a:off x="4318386" y="3659692"/>
            <a:ext cx="422392" cy="442557"/>
            <a:chOff x="6280888" y="4763849"/>
            <a:chExt cx="563092" cy="590007"/>
          </a:xfrm>
          <a:solidFill>
            <a:srgbClr val="51B3CD"/>
          </a:solidFill>
        </p:grpSpPr>
        <p:sp>
          <p:nvSpPr>
            <p:cNvPr id="50" name="椭圆 49"/>
            <p:cNvSpPr/>
            <p:nvPr/>
          </p:nvSpPr>
          <p:spPr>
            <a:xfrm>
              <a:off x="6280888" y="4763850"/>
              <a:ext cx="555440" cy="55543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51" name="文本框 34"/>
            <p:cNvSpPr txBox="1"/>
            <p:nvPr/>
          </p:nvSpPr>
          <p:spPr>
            <a:xfrm>
              <a:off x="6290896" y="4763849"/>
              <a:ext cx="553084" cy="5900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276" dirty="0">
                  <a:solidFill>
                    <a:schemeClr val="bg1"/>
                  </a:solidFill>
                  <a:latin typeface="Impact" pitchFamily="34" charset="0"/>
                  <a:ea typeface="微软雅黑" charset="0"/>
                  <a:sym typeface="+mn-ea"/>
                </a:rPr>
                <a:t>4</a:t>
              </a:r>
              <a:endParaRPr lang="en-US" altLang="zh-CN" sz="2276" b="1" dirty="0">
                <a:solidFill>
                  <a:schemeClr val="bg1"/>
                </a:solidFill>
                <a:latin typeface="Impact" pitchFamily="34" charset="0"/>
                <a:ea typeface="微软雅黑" charset="0"/>
                <a:sym typeface="+mn-ea"/>
              </a:endParaRPr>
            </a:p>
          </p:txBody>
        </p:sp>
      </p:grpSp>
      <p:sp>
        <p:nvSpPr>
          <p:cNvPr id="52" name="文本框 60"/>
          <p:cNvSpPr txBox="1"/>
          <p:nvPr/>
        </p:nvSpPr>
        <p:spPr>
          <a:xfrm>
            <a:off x="4790459" y="3631388"/>
            <a:ext cx="3284900" cy="45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9" tIns="34295" rIns="68589" bIns="3429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782" kern="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在此输入您的文字内容，在此输入您的文字内容在此输入您的文字内容，在此输入您的文字内容在此输入您的文字内容</a:t>
            </a:r>
          </a:p>
        </p:txBody>
      </p:sp>
      <p:sp>
        <p:nvSpPr>
          <p:cNvPr id="28" name="椭圆 27"/>
          <p:cNvSpPr/>
          <p:nvPr/>
        </p:nvSpPr>
        <p:spPr>
          <a:xfrm>
            <a:off x="985027" y="1498825"/>
            <a:ext cx="2658241" cy="265808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1"/>
          <p:cNvGrpSpPr/>
          <p:nvPr/>
        </p:nvGrpSpPr>
        <p:grpSpPr>
          <a:xfrm>
            <a:off x="1302825" y="2585925"/>
            <a:ext cx="1521308" cy="1521218"/>
            <a:chOff x="1302599" y="2428402"/>
            <a:chExt cx="1521044" cy="1521038"/>
          </a:xfrm>
        </p:grpSpPr>
        <p:sp>
          <p:nvSpPr>
            <p:cNvPr id="54" name="椭圆 53"/>
            <p:cNvSpPr/>
            <p:nvPr/>
          </p:nvSpPr>
          <p:spPr>
            <a:xfrm>
              <a:off x="1302599" y="2428402"/>
              <a:ext cx="1521044" cy="15210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15"/>
            <p:cNvSpPr txBox="1"/>
            <p:nvPr/>
          </p:nvSpPr>
          <p:spPr>
            <a:xfrm>
              <a:off x="1466517" y="2742352"/>
              <a:ext cx="1271031" cy="902969"/>
            </a:xfrm>
            <a:prstGeom prst="rect">
              <a:avLst/>
            </a:prstGeom>
            <a:noFill/>
          </p:spPr>
          <p:txBody>
            <a:bodyPr wrap="square" lIns="48776" tIns="24388" rIns="48776" bIns="24388" rtlCol="0">
              <a:spAutoFit/>
            </a:bodyPr>
            <a:lstStyle/>
            <a:p>
              <a:pPr algn="ctr"/>
              <a:r>
                <a:rPr lang="zh-CN" altLang="en-US" sz="2774" spc="300" dirty="0">
                  <a:solidFill>
                    <a:schemeClr val="bg1"/>
                  </a:solidFill>
                  <a:latin typeface="微软雅黑" charset="0"/>
                  <a:ea typeface="微软雅黑" charset="0"/>
                  <a:sym typeface="+mn-ea"/>
                </a:rPr>
                <a:t>研究</a:t>
              </a:r>
              <a:endParaRPr lang="en-US" altLang="zh-CN" sz="2774" spc="300" dirty="0">
                <a:solidFill>
                  <a:schemeClr val="bg1"/>
                </a:solidFill>
                <a:latin typeface="微软雅黑" charset="0"/>
                <a:ea typeface="微软雅黑" charset="0"/>
                <a:sym typeface="+mn-ea"/>
              </a:endParaRPr>
            </a:p>
            <a:p>
              <a:pPr algn="ctr"/>
              <a:r>
                <a:rPr lang="zh-CN" altLang="en-US" sz="2774" spc="300" dirty="0">
                  <a:solidFill>
                    <a:schemeClr val="bg1"/>
                  </a:solidFill>
                  <a:latin typeface="微软雅黑" charset="0"/>
                  <a:ea typeface="微软雅黑" charset="0"/>
                  <a:sym typeface="+mn-ea"/>
                </a:rPr>
                <a:t>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177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4" grpId="0"/>
      <p:bldP spid="48" grpId="0"/>
      <p:bldP spid="52" grpId="0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14"/>
          <p:cNvSpPr>
            <a:spLocks noChangeArrowheads="1"/>
          </p:cNvSpPr>
          <p:nvPr/>
        </p:nvSpPr>
        <p:spPr bwMode="auto">
          <a:xfrm>
            <a:off x="4013666" y="1189750"/>
            <a:ext cx="1448000" cy="1431997"/>
          </a:xfrm>
          <a:custGeom>
            <a:avLst/>
            <a:gdLst>
              <a:gd name="connsiteX0" fmla="*/ 1021508 w 1447749"/>
              <a:gd name="connsiteY0" fmla="*/ 0 h 1431827"/>
              <a:gd name="connsiteX1" fmla="*/ 1447749 w 1447749"/>
              <a:gd name="connsiteY1" fmla="*/ 426241 h 1431827"/>
              <a:gd name="connsiteX2" fmla="*/ 1021508 w 1447749"/>
              <a:gd name="connsiteY2" fmla="*/ 852482 h 1431827"/>
              <a:gd name="connsiteX3" fmla="*/ 986004 w 1447749"/>
              <a:gd name="connsiteY3" fmla="*/ 848903 h 1431827"/>
              <a:gd name="connsiteX4" fmla="*/ 988438 w 1447749"/>
              <a:gd name="connsiteY4" fmla="*/ 851394 h 1431827"/>
              <a:gd name="connsiteX5" fmla="*/ 578130 w 1447749"/>
              <a:gd name="connsiteY5" fmla="*/ 1164812 h 1431827"/>
              <a:gd name="connsiteX6" fmla="*/ 577161 w 1447749"/>
              <a:gd name="connsiteY6" fmla="*/ 1163822 h 1431827"/>
              <a:gd name="connsiteX7" fmla="*/ 573461 w 1447749"/>
              <a:gd name="connsiteY7" fmla="*/ 1200533 h 1431827"/>
              <a:gd name="connsiteX8" fmla="*/ 289673 w 1447749"/>
              <a:gd name="connsiteY8" fmla="*/ 1431827 h 1431827"/>
              <a:gd name="connsiteX9" fmla="*/ 0 w 1447749"/>
              <a:gd name="connsiteY9" fmla="*/ 1142154 h 1431827"/>
              <a:gd name="connsiteX10" fmla="*/ 231294 w 1447749"/>
              <a:gd name="connsiteY10" fmla="*/ 858366 h 1431827"/>
              <a:gd name="connsiteX11" fmla="*/ 274089 w 1447749"/>
              <a:gd name="connsiteY11" fmla="*/ 854052 h 1431827"/>
              <a:gd name="connsiteX12" fmla="*/ 273138 w 1447749"/>
              <a:gd name="connsiteY12" fmla="*/ 853080 h 1431827"/>
              <a:gd name="connsiteX13" fmla="*/ 595824 w 1447749"/>
              <a:gd name="connsiteY13" fmla="*/ 449512 h 1431827"/>
              <a:gd name="connsiteX14" fmla="*/ 597819 w 1447749"/>
              <a:gd name="connsiteY14" fmla="*/ 451555 h 1431827"/>
              <a:gd name="connsiteX15" fmla="*/ 595267 w 1447749"/>
              <a:gd name="connsiteY15" fmla="*/ 426241 h 1431827"/>
              <a:gd name="connsiteX16" fmla="*/ 1021508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021508" y="0"/>
                </a:moveTo>
                <a:cubicBezTo>
                  <a:pt x="1256914" y="0"/>
                  <a:pt x="1447749" y="190835"/>
                  <a:pt x="1447749" y="426241"/>
                </a:cubicBezTo>
                <a:cubicBezTo>
                  <a:pt x="1447749" y="661647"/>
                  <a:pt x="1256914" y="852482"/>
                  <a:pt x="1021508" y="852482"/>
                </a:cubicBezTo>
                <a:lnTo>
                  <a:pt x="986004" y="848903"/>
                </a:lnTo>
                <a:lnTo>
                  <a:pt x="988438" y="851394"/>
                </a:lnTo>
                <a:cubicBezTo>
                  <a:pt x="681761" y="826961"/>
                  <a:pt x="594138" y="956710"/>
                  <a:pt x="578130" y="1164812"/>
                </a:cubicBezTo>
                <a:lnTo>
                  <a:pt x="577161" y="1163822"/>
                </a:lnTo>
                <a:lnTo>
                  <a:pt x="573461" y="1200533"/>
                </a:lnTo>
                <a:cubicBezTo>
                  <a:pt x="546450" y="1332532"/>
                  <a:pt x="429657" y="1431827"/>
                  <a:pt x="289673" y="1431827"/>
                </a:cubicBezTo>
                <a:cubicBezTo>
                  <a:pt x="129691" y="1431827"/>
                  <a:pt x="0" y="1302136"/>
                  <a:pt x="0" y="1142154"/>
                </a:cubicBezTo>
                <a:cubicBezTo>
                  <a:pt x="0" y="1002170"/>
                  <a:pt x="99294" y="885377"/>
                  <a:pt x="231294" y="858366"/>
                </a:cubicBezTo>
                <a:lnTo>
                  <a:pt x="274089" y="854052"/>
                </a:lnTo>
                <a:lnTo>
                  <a:pt x="273138" y="853080"/>
                </a:lnTo>
                <a:cubicBezTo>
                  <a:pt x="482083" y="841284"/>
                  <a:pt x="612674" y="757032"/>
                  <a:pt x="595824" y="449512"/>
                </a:cubicBezTo>
                <a:lnTo>
                  <a:pt x="597819" y="451555"/>
                </a:lnTo>
                <a:lnTo>
                  <a:pt x="595267" y="426241"/>
                </a:lnTo>
                <a:cubicBezTo>
                  <a:pt x="595267" y="190835"/>
                  <a:pt x="786102" y="0"/>
                  <a:pt x="1021508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  <a:noAutofit/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1" name="任意多边形 15"/>
          <p:cNvSpPr>
            <a:spLocks noChangeArrowheads="1"/>
          </p:cNvSpPr>
          <p:nvPr/>
        </p:nvSpPr>
        <p:spPr bwMode="auto">
          <a:xfrm>
            <a:off x="3042208" y="1842661"/>
            <a:ext cx="1430850" cy="1447922"/>
          </a:xfrm>
          <a:custGeom>
            <a:avLst/>
            <a:gdLst>
              <a:gd name="connsiteX0" fmla="*/ 426241 w 1430601"/>
              <a:gd name="connsiteY0" fmla="*/ 0 h 1447750"/>
              <a:gd name="connsiteX1" fmla="*/ 852482 w 1430601"/>
              <a:gd name="connsiteY1" fmla="*/ 426241 h 1447750"/>
              <a:gd name="connsiteX2" fmla="*/ 849018 w 1430601"/>
              <a:gd name="connsiteY2" fmla="*/ 460604 h 1447750"/>
              <a:gd name="connsiteX3" fmla="*/ 850338 w 1430601"/>
              <a:gd name="connsiteY3" fmla="*/ 459311 h 1447750"/>
              <a:gd name="connsiteX4" fmla="*/ 1163588 w 1430601"/>
              <a:gd name="connsiteY4" fmla="*/ 869619 h 1447750"/>
              <a:gd name="connsiteX5" fmla="*/ 1162650 w 1430601"/>
              <a:gd name="connsiteY5" fmla="*/ 870537 h 1447750"/>
              <a:gd name="connsiteX6" fmla="*/ 1199797 w 1430601"/>
              <a:gd name="connsiteY6" fmla="*/ 874289 h 1447750"/>
              <a:gd name="connsiteX7" fmla="*/ 1430601 w 1430601"/>
              <a:gd name="connsiteY7" fmla="*/ 1158077 h 1447750"/>
              <a:gd name="connsiteX8" fmla="*/ 1141541 w 1430601"/>
              <a:gd name="connsiteY8" fmla="*/ 1447750 h 1447750"/>
              <a:gd name="connsiteX9" fmla="*/ 858354 w 1430601"/>
              <a:gd name="connsiteY9" fmla="*/ 1216456 h 1447750"/>
              <a:gd name="connsiteX10" fmla="*/ 853954 w 1430601"/>
              <a:gd name="connsiteY10" fmla="*/ 1172720 h 1447750"/>
              <a:gd name="connsiteX11" fmla="*/ 852022 w 1430601"/>
              <a:gd name="connsiteY11" fmla="*/ 1174611 h 1447750"/>
              <a:gd name="connsiteX12" fmla="*/ 449512 w 1430601"/>
              <a:gd name="connsiteY12" fmla="*/ 851925 h 1447750"/>
              <a:gd name="connsiteX13" fmla="*/ 451548 w 1430601"/>
              <a:gd name="connsiteY13" fmla="*/ 849931 h 1447750"/>
              <a:gd name="connsiteX14" fmla="*/ 426241 w 1430601"/>
              <a:gd name="connsiteY14" fmla="*/ 852482 h 1447750"/>
              <a:gd name="connsiteX15" fmla="*/ 0 w 1430601"/>
              <a:gd name="connsiteY15" fmla="*/ 426241 h 1447750"/>
              <a:gd name="connsiteX16" fmla="*/ 426241 w 1430601"/>
              <a:gd name="connsiteY16" fmla="*/ 0 h 14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0601" h="1447750">
                <a:moveTo>
                  <a:pt x="426241" y="0"/>
                </a:moveTo>
                <a:cubicBezTo>
                  <a:pt x="661647" y="0"/>
                  <a:pt x="852482" y="190835"/>
                  <a:pt x="852482" y="426241"/>
                </a:cubicBezTo>
                <a:lnTo>
                  <a:pt x="849018" y="460604"/>
                </a:lnTo>
                <a:lnTo>
                  <a:pt x="850338" y="459311"/>
                </a:lnTo>
                <a:cubicBezTo>
                  <a:pt x="825917" y="765988"/>
                  <a:pt x="955597" y="853611"/>
                  <a:pt x="1163588" y="869619"/>
                </a:cubicBezTo>
                <a:lnTo>
                  <a:pt x="1162650" y="870537"/>
                </a:lnTo>
                <a:lnTo>
                  <a:pt x="1199797" y="874289"/>
                </a:lnTo>
                <a:cubicBezTo>
                  <a:pt x="1331516" y="901300"/>
                  <a:pt x="1430601" y="1018093"/>
                  <a:pt x="1430601" y="1158077"/>
                </a:cubicBezTo>
                <a:cubicBezTo>
                  <a:pt x="1430601" y="1318059"/>
                  <a:pt x="1301184" y="1447750"/>
                  <a:pt x="1141541" y="1447750"/>
                </a:cubicBezTo>
                <a:cubicBezTo>
                  <a:pt x="1001854" y="1447750"/>
                  <a:pt x="885308" y="1348455"/>
                  <a:pt x="858354" y="1216456"/>
                </a:cubicBezTo>
                <a:lnTo>
                  <a:pt x="853954" y="1172720"/>
                </a:lnTo>
                <a:lnTo>
                  <a:pt x="852022" y="1174611"/>
                </a:lnTo>
                <a:cubicBezTo>
                  <a:pt x="840233" y="965666"/>
                  <a:pt x="756026" y="834233"/>
                  <a:pt x="449512" y="851925"/>
                </a:cubicBezTo>
                <a:lnTo>
                  <a:pt x="451548" y="849931"/>
                </a:lnTo>
                <a:lnTo>
                  <a:pt x="426241" y="852482"/>
                </a:lnTo>
                <a:cubicBezTo>
                  <a:pt x="190835" y="852482"/>
                  <a:pt x="0" y="661647"/>
                  <a:pt x="0" y="426241"/>
                </a:cubicBezTo>
                <a:cubicBezTo>
                  <a:pt x="0" y="190835"/>
                  <a:pt x="190835" y="0"/>
                  <a:pt x="426241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  <a:noAutofit/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2" name="任意多边形 16"/>
          <p:cNvSpPr>
            <a:spLocks noChangeArrowheads="1"/>
          </p:cNvSpPr>
          <p:nvPr/>
        </p:nvSpPr>
        <p:spPr bwMode="auto">
          <a:xfrm>
            <a:off x="3804185" y="2812842"/>
            <a:ext cx="1448000" cy="1431997"/>
          </a:xfrm>
          <a:custGeom>
            <a:avLst/>
            <a:gdLst>
              <a:gd name="connsiteX0" fmla="*/ 1158689 w 1447749"/>
              <a:gd name="connsiteY0" fmla="*/ 0 h 1431827"/>
              <a:gd name="connsiteX1" fmla="*/ 1447749 w 1447749"/>
              <a:gd name="connsiteY1" fmla="*/ 289673 h 1431827"/>
              <a:gd name="connsiteX2" fmla="*/ 1216945 w 1447749"/>
              <a:gd name="connsiteY2" fmla="*/ 573461 h 1431827"/>
              <a:gd name="connsiteX3" fmla="*/ 1173716 w 1447749"/>
              <a:gd name="connsiteY3" fmla="*/ 577828 h 1431827"/>
              <a:gd name="connsiteX4" fmla="*/ 1174611 w 1447749"/>
              <a:gd name="connsiteY4" fmla="*/ 578745 h 1431827"/>
              <a:gd name="connsiteX5" fmla="*/ 851926 w 1447749"/>
              <a:gd name="connsiteY5" fmla="*/ 982313 h 1431827"/>
              <a:gd name="connsiteX6" fmla="*/ 849930 w 1447749"/>
              <a:gd name="connsiteY6" fmla="*/ 980270 h 1431827"/>
              <a:gd name="connsiteX7" fmla="*/ 852482 w 1447749"/>
              <a:gd name="connsiteY7" fmla="*/ 1005586 h 1431827"/>
              <a:gd name="connsiteX8" fmla="*/ 426241 w 1447749"/>
              <a:gd name="connsiteY8" fmla="*/ 1431827 h 1431827"/>
              <a:gd name="connsiteX9" fmla="*/ 0 w 1447749"/>
              <a:gd name="connsiteY9" fmla="*/ 1005586 h 1431827"/>
              <a:gd name="connsiteX10" fmla="*/ 426241 w 1447749"/>
              <a:gd name="connsiteY10" fmla="*/ 579345 h 1431827"/>
              <a:gd name="connsiteX11" fmla="*/ 461747 w 1447749"/>
              <a:gd name="connsiteY11" fmla="*/ 582924 h 1431827"/>
              <a:gd name="connsiteX12" fmla="*/ 459311 w 1447749"/>
              <a:gd name="connsiteY12" fmla="*/ 580431 h 1431827"/>
              <a:gd name="connsiteX13" fmla="*/ 870461 w 1447749"/>
              <a:gd name="connsiteY13" fmla="*/ 267013 h 1431827"/>
              <a:gd name="connsiteX14" fmla="*/ 871773 w 1447749"/>
              <a:gd name="connsiteY14" fmla="*/ 268358 h 1431827"/>
              <a:gd name="connsiteX15" fmla="*/ 875502 w 1447749"/>
              <a:gd name="connsiteY15" fmla="*/ 231294 h 1431827"/>
              <a:gd name="connsiteX16" fmla="*/ 1158689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158689" y="0"/>
                </a:moveTo>
                <a:cubicBezTo>
                  <a:pt x="1318332" y="0"/>
                  <a:pt x="1447749" y="129691"/>
                  <a:pt x="1447749" y="289673"/>
                </a:cubicBezTo>
                <a:cubicBezTo>
                  <a:pt x="1447749" y="429657"/>
                  <a:pt x="1348664" y="546450"/>
                  <a:pt x="1216945" y="573461"/>
                </a:cubicBezTo>
                <a:lnTo>
                  <a:pt x="1173716" y="577828"/>
                </a:lnTo>
                <a:lnTo>
                  <a:pt x="1174611" y="578745"/>
                </a:lnTo>
                <a:cubicBezTo>
                  <a:pt x="966509" y="590541"/>
                  <a:pt x="835075" y="674793"/>
                  <a:pt x="851926" y="982313"/>
                </a:cubicBezTo>
                <a:lnTo>
                  <a:pt x="849930" y="980270"/>
                </a:lnTo>
                <a:lnTo>
                  <a:pt x="852482" y="1005586"/>
                </a:lnTo>
                <a:cubicBezTo>
                  <a:pt x="852482" y="1240992"/>
                  <a:pt x="661647" y="1431827"/>
                  <a:pt x="426241" y="1431827"/>
                </a:cubicBezTo>
                <a:cubicBezTo>
                  <a:pt x="190835" y="1431827"/>
                  <a:pt x="0" y="1240992"/>
                  <a:pt x="0" y="1005586"/>
                </a:cubicBezTo>
                <a:cubicBezTo>
                  <a:pt x="0" y="770180"/>
                  <a:pt x="190835" y="579345"/>
                  <a:pt x="426241" y="579345"/>
                </a:cubicBezTo>
                <a:lnTo>
                  <a:pt x="461747" y="582924"/>
                </a:lnTo>
                <a:lnTo>
                  <a:pt x="459311" y="580431"/>
                </a:lnTo>
                <a:cubicBezTo>
                  <a:pt x="765989" y="604864"/>
                  <a:pt x="853611" y="475115"/>
                  <a:pt x="870461" y="267013"/>
                </a:cubicBezTo>
                <a:lnTo>
                  <a:pt x="871773" y="268358"/>
                </a:lnTo>
                <a:lnTo>
                  <a:pt x="875502" y="231294"/>
                </a:lnTo>
                <a:cubicBezTo>
                  <a:pt x="902456" y="99295"/>
                  <a:pt x="1019002" y="0"/>
                  <a:pt x="1158689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  <a:noAutofit/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403965" y="2803121"/>
            <a:ext cx="681436" cy="681399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 Light"/>
              <a:ea typeface="微软雅黑 Ligh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875361" y="3484520"/>
            <a:ext cx="681436" cy="681399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 Light"/>
              <a:ea typeface="微软雅黑 Ligh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24737" y="1923538"/>
            <a:ext cx="681436" cy="68139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 Light"/>
              <a:ea typeface="微软雅黑 Light"/>
            </a:endParaRPr>
          </a:p>
        </p:txBody>
      </p:sp>
      <p:sp>
        <p:nvSpPr>
          <p:cNvPr id="16" name="AutoShape 112"/>
          <p:cNvSpPr>
            <a:spLocks/>
          </p:cNvSpPr>
          <p:nvPr/>
        </p:nvSpPr>
        <p:spPr bwMode="auto">
          <a:xfrm>
            <a:off x="3285243" y="2084829"/>
            <a:ext cx="360425" cy="35881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17" name="AutoShape 113"/>
          <p:cNvSpPr>
            <a:spLocks/>
          </p:cNvSpPr>
          <p:nvPr/>
        </p:nvSpPr>
        <p:spPr bwMode="auto">
          <a:xfrm>
            <a:off x="4092653" y="3645310"/>
            <a:ext cx="246854" cy="3598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18" name="AutoShape 114"/>
          <p:cNvSpPr>
            <a:spLocks/>
          </p:cNvSpPr>
          <p:nvPr/>
        </p:nvSpPr>
        <p:spPr bwMode="auto">
          <a:xfrm>
            <a:off x="4148532" y="3701800"/>
            <a:ext cx="73074" cy="730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718190" y="1269975"/>
            <a:ext cx="681436" cy="681399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53" tIns="45726" rIns="91453" bIns="45726" rtlCol="0" anchor="ctr"/>
          <a:lstStyle/>
          <a:p>
            <a:pPr algn="ctr" defTabSz="91448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78" kern="0" dirty="0">
              <a:solidFill>
                <a:prstClr val="white"/>
              </a:solidFill>
              <a:latin typeface="Calibri Light"/>
              <a:ea typeface="微软雅黑 Ligh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879295" y="1431071"/>
            <a:ext cx="359228" cy="359208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21" name="AutoShape 123"/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3549" tIns="13549" rIns="13549" bIns="13549" anchor="ctr"/>
            <a:lstStyle/>
            <a:p>
              <a:pPr algn="ctr" defTabSz="228620" hangingPunct="0"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2" name="AutoShape 124"/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3549" tIns="13549" rIns="13549" bIns="13549" anchor="ctr"/>
            <a:lstStyle/>
            <a:p>
              <a:pPr algn="ctr" defTabSz="228620" hangingPunct="0"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  <p:sp>
          <p:nvSpPr>
            <p:cNvPr id="23" name="AutoShape 125"/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3549" tIns="13549" rIns="13549" bIns="13549" anchor="ctr"/>
            <a:lstStyle/>
            <a:p>
              <a:pPr algn="ctr" defTabSz="228620" hangingPunct="0"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/>
                <a:sym typeface="Gill Sans" charset="0"/>
              </a:endParaRPr>
            </a:p>
          </p:txBody>
        </p:sp>
      </p:grpSp>
      <p:sp>
        <p:nvSpPr>
          <p:cNvPr id="24" name="AutoShape 126"/>
          <p:cNvSpPr>
            <a:spLocks/>
          </p:cNvSpPr>
          <p:nvPr/>
        </p:nvSpPr>
        <p:spPr bwMode="auto">
          <a:xfrm>
            <a:off x="5565069" y="2964217"/>
            <a:ext cx="359228" cy="3592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25" name="AutoShape 127"/>
          <p:cNvSpPr>
            <a:spLocks/>
          </p:cNvSpPr>
          <p:nvPr/>
        </p:nvSpPr>
        <p:spPr bwMode="auto">
          <a:xfrm>
            <a:off x="5710603" y="3020093"/>
            <a:ext cx="84741" cy="8412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3" tIns="19053" rIns="19053" bIns="19053" anchor="ctr"/>
          <a:lstStyle/>
          <a:p>
            <a:pPr algn="ctr" defTabSz="228620" hangingPunct="0"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/>
              <a:sym typeface="Gill Sans" charset="0"/>
            </a:endParaRPr>
          </a:p>
        </p:txBody>
      </p:sp>
      <p:sp>
        <p:nvSpPr>
          <p:cNvPr id="26" name="任意多边形 35"/>
          <p:cNvSpPr>
            <a:spLocks noChangeArrowheads="1"/>
          </p:cNvSpPr>
          <p:nvPr/>
        </p:nvSpPr>
        <p:spPr bwMode="auto">
          <a:xfrm>
            <a:off x="4741341" y="2123182"/>
            <a:ext cx="1432076" cy="1447921"/>
          </a:xfrm>
          <a:custGeom>
            <a:avLst/>
            <a:gdLst>
              <a:gd name="connsiteX0" fmla="*/ 289673 w 1431827"/>
              <a:gd name="connsiteY0" fmla="*/ 0 h 1447749"/>
              <a:gd name="connsiteX1" fmla="*/ 573461 w 1431827"/>
              <a:gd name="connsiteY1" fmla="*/ 231294 h 1447749"/>
              <a:gd name="connsiteX2" fmla="*/ 577802 w 1431827"/>
              <a:gd name="connsiteY2" fmla="*/ 274359 h 1447749"/>
              <a:gd name="connsiteX3" fmla="*/ 579053 w 1431827"/>
              <a:gd name="connsiteY3" fmla="*/ 273136 h 1447749"/>
              <a:gd name="connsiteX4" fmla="*/ 981089 w 1431827"/>
              <a:gd name="connsiteY4" fmla="*/ 596664 h 1447749"/>
              <a:gd name="connsiteX5" fmla="*/ 978477 w 1431827"/>
              <a:gd name="connsiteY5" fmla="*/ 599220 h 1447749"/>
              <a:gd name="connsiteX6" fmla="*/ 1005586 w 1431827"/>
              <a:gd name="connsiteY6" fmla="*/ 596491 h 1447749"/>
              <a:gd name="connsiteX7" fmla="*/ 1431827 w 1431827"/>
              <a:gd name="connsiteY7" fmla="*/ 1022120 h 1447749"/>
              <a:gd name="connsiteX8" fmla="*/ 1005586 w 1431827"/>
              <a:gd name="connsiteY8" fmla="*/ 1447749 h 1447749"/>
              <a:gd name="connsiteX9" fmla="*/ 579345 w 1431827"/>
              <a:gd name="connsiteY9" fmla="*/ 1022120 h 1447749"/>
              <a:gd name="connsiteX10" fmla="*/ 582966 w 1431827"/>
              <a:gd name="connsiteY10" fmla="*/ 986254 h 1447749"/>
              <a:gd name="connsiteX11" fmla="*/ 580736 w 1431827"/>
              <a:gd name="connsiteY11" fmla="*/ 988436 h 1447749"/>
              <a:gd name="connsiteX12" fmla="*/ 267013 w 1431827"/>
              <a:gd name="connsiteY12" fmla="*/ 578128 h 1447749"/>
              <a:gd name="connsiteX13" fmla="*/ 268002 w 1431827"/>
              <a:gd name="connsiteY13" fmla="*/ 577161 h 1447749"/>
              <a:gd name="connsiteX14" fmla="*/ 231294 w 1431827"/>
              <a:gd name="connsiteY14" fmla="*/ 573461 h 1447749"/>
              <a:gd name="connsiteX15" fmla="*/ 0 w 1431827"/>
              <a:gd name="connsiteY15" fmla="*/ 289673 h 1447749"/>
              <a:gd name="connsiteX16" fmla="*/ 289673 w 1431827"/>
              <a:gd name="connsiteY16" fmla="*/ 0 h 144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1827" h="1447749">
                <a:moveTo>
                  <a:pt x="289673" y="0"/>
                </a:moveTo>
                <a:cubicBezTo>
                  <a:pt x="429657" y="0"/>
                  <a:pt x="546450" y="99295"/>
                  <a:pt x="573461" y="231294"/>
                </a:cubicBezTo>
                <a:lnTo>
                  <a:pt x="577802" y="274359"/>
                </a:lnTo>
                <a:lnTo>
                  <a:pt x="579053" y="273136"/>
                </a:lnTo>
                <a:cubicBezTo>
                  <a:pt x="589988" y="482081"/>
                  <a:pt x="674937" y="613514"/>
                  <a:pt x="981089" y="596664"/>
                </a:cubicBezTo>
                <a:lnTo>
                  <a:pt x="978477" y="599220"/>
                </a:lnTo>
                <a:lnTo>
                  <a:pt x="1005586" y="596491"/>
                </a:lnTo>
                <a:cubicBezTo>
                  <a:pt x="1240992" y="596491"/>
                  <a:pt x="1431827" y="787052"/>
                  <a:pt x="1431827" y="1022120"/>
                </a:cubicBezTo>
                <a:cubicBezTo>
                  <a:pt x="1431827" y="1257188"/>
                  <a:pt x="1240992" y="1447749"/>
                  <a:pt x="1005586" y="1447749"/>
                </a:cubicBezTo>
                <a:cubicBezTo>
                  <a:pt x="770180" y="1447749"/>
                  <a:pt x="579345" y="1257188"/>
                  <a:pt x="579345" y="1022120"/>
                </a:cubicBezTo>
                <a:lnTo>
                  <a:pt x="582966" y="986254"/>
                </a:lnTo>
                <a:lnTo>
                  <a:pt x="580736" y="988436"/>
                </a:lnTo>
                <a:cubicBezTo>
                  <a:pt x="604286" y="681759"/>
                  <a:pt x="475600" y="594979"/>
                  <a:pt x="267013" y="578128"/>
                </a:cubicBezTo>
                <a:lnTo>
                  <a:pt x="268002" y="577161"/>
                </a:lnTo>
                <a:lnTo>
                  <a:pt x="231294" y="573461"/>
                </a:lnTo>
                <a:cubicBezTo>
                  <a:pt x="99294" y="546450"/>
                  <a:pt x="0" y="429657"/>
                  <a:pt x="0" y="289673"/>
                </a:cubicBezTo>
                <a:cubicBezTo>
                  <a:pt x="0" y="129691"/>
                  <a:pt x="129691" y="0"/>
                  <a:pt x="289673" y="0"/>
                </a:cubicBezTo>
                <a:close/>
              </a:path>
            </a:pathLst>
          </a:custGeom>
          <a:noFill/>
          <a:ln>
            <a:solidFill>
              <a:schemeClr val="tx2"/>
            </a:solidFill>
          </a:ln>
          <a:extLst/>
        </p:spPr>
        <p:txBody>
          <a:bodyPr vert="horz" wrap="square" lIns="91453" tIns="45726" rIns="91453" bIns="45726" numCol="1" anchor="t" anchorCtr="0" compatLnSpc="1">
            <a:prstTxWarp prst="textNoShape">
              <a:avLst/>
            </a:prstTxWarp>
            <a:noAutofit/>
          </a:bodyPr>
          <a:lstStyle/>
          <a:p>
            <a:pPr defTabSz="914482"/>
            <a:endParaRPr lang="zh-CN" altLang="en-US" sz="1778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94540" y="1923538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264885" y="1744589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1"/>
                </a:solidFill>
                <a:latin typeface="方正兰亭黑_GBK"/>
                <a:ea typeface="方正兰亭黑_GBK"/>
              </a:rPr>
              <a:t>1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94826" y="14037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494826" y="1224821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2">
                    <a:lumMod val="75000"/>
                  </a:schemeClr>
                </a:solidFill>
                <a:latin typeface="方正兰亭黑_GBK"/>
                <a:ea typeface="方正兰亭黑_GBK"/>
              </a:rPr>
              <a:t>2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89341" y="2886145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89341" y="2707195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r>
              <a:rPr lang="zh-CN" altLang="en-US" sz="1422" dirty="0">
                <a:solidFill>
                  <a:schemeClr val="accent4">
                    <a:lumMod val="75000"/>
                  </a:schemeClr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4">
                    <a:lumMod val="75000"/>
                  </a:schemeClr>
                </a:solidFill>
                <a:latin typeface="方正兰亭黑_GBK"/>
                <a:ea typeface="方正兰亭黑_GBK"/>
              </a:rPr>
              <a:t>3</a:t>
            </a:r>
            <a:endParaRPr lang="zh-CN" altLang="en-US" sz="1067" dirty="0">
              <a:solidFill>
                <a:schemeClr val="accent4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876260" y="348248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46605" y="3303530"/>
            <a:ext cx="657579" cy="311188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r"/>
            <a:r>
              <a:rPr lang="zh-CN" altLang="en-US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方法</a:t>
            </a:r>
            <a:r>
              <a:rPr lang="en-US" altLang="zh-CN" sz="1422" dirty="0">
                <a:solidFill>
                  <a:schemeClr val="accent3"/>
                </a:solidFill>
                <a:latin typeface="方正兰亭黑_GBK"/>
                <a:ea typeface="方正兰亭黑_GBK"/>
              </a:rPr>
              <a:t>4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8130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252" y="1504030"/>
            <a:ext cx="2514898" cy="21338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315345" y="1504030"/>
            <a:ext cx="2514898" cy="2133853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001438" y="1504030"/>
            <a:ext cx="2514898" cy="2133853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TextBox 15"/>
          <p:cNvSpPr txBox="1"/>
          <p:nvPr/>
        </p:nvSpPr>
        <p:spPr>
          <a:xfrm>
            <a:off x="1038988" y="4141084"/>
            <a:ext cx="1927397" cy="596786"/>
          </a:xfrm>
          <a:prstGeom prst="rect">
            <a:avLst/>
          </a:prstGeom>
          <a:noFill/>
        </p:spPr>
        <p:txBody>
          <a:bodyPr wrap="square" lIns="70569" tIns="35284" rIns="70569" bIns="3528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038988" y="3912970"/>
            <a:ext cx="1296678" cy="224504"/>
          </a:xfrm>
          <a:prstGeom prst="rect">
            <a:avLst/>
          </a:prstGeom>
          <a:noFill/>
        </p:spPr>
        <p:txBody>
          <a:bodyPr wrap="none" lIns="70569" tIns="35284" rIns="70569" bIns="35284" rtlCol="0">
            <a:spAutoFit/>
          </a:bodyPr>
          <a:lstStyle/>
          <a:p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3714919" y="4141084"/>
            <a:ext cx="1927397" cy="596786"/>
          </a:xfrm>
          <a:prstGeom prst="rect">
            <a:avLst/>
          </a:prstGeom>
          <a:noFill/>
        </p:spPr>
        <p:txBody>
          <a:bodyPr wrap="square" lIns="70569" tIns="35284" rIns="70569" bIns="3528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3714919" y="3912970"/>
            <a:ext cx="1296678" cy="224504"/>
          </a:xfrm>
          <a:prstGeom prst="rect">
            <a:avLst/>
          </a:prstGeom>
          <a:noFill/>
        </p:spPr>
        <p:txBody>
          <a:bodyPr wrap="none" lIns="70569" tIns="35284" rIns="70569" bIns="35284" rtlCol="0">
            <a:spAutoFit/>
          </a:bodyPr>
          <a:lstStyle/>
          <a:p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6451821" y="4141084"/>
            <a:ext cx="1927397" cy="596786"/>
          </a:xfrm>
          <a:prstGeom prst="rect">
            <a:avLst/>
          </a:prstGeom>
          <a:noFill/>
        </p:spPr>
        <p:txBody>
          <a:bodyPr wrap="square" lIns="70569" tIns="35284" rIns="70569" bIns="3528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6451821" y="3912970"/>
            <a:ext cx="1296678" cy="224504"/>
          </a:xfrm>
          <a:prstGeom prst="rect">
            <a:avLst/>
          </a:prstGeom>
          <a:noFill/>
        </p:spPr>
        <p:txBody>
          <a:bodyPr wrap="none" lIns="70569" tIns="35284" rIns="70569" bIns="35284" rtlCol="0">
            <a:spAutoFit/>
          </a:bodyPr>
          <a:lstStyle/>
          <a:p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6229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8DC0610-C75D-474D-91ED-61B8EAC63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" y="0"/>
            <a:ext cx="9138700" cy="514508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2700861" y="1859316"/>
            <a:ext cx="2264861" cy="52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教学方案</a:t>
            </a:r>
            <a:endParaRPr lang="zh-CN" alt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00861" y="2321476"/>
            <a:ext cx="2592013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</a:t>
            </a:r>
            <a:endParaRPr lang="zh-CN" altLang="en-US" sz="853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3733F6B0-E058-45C7-B289-6BDEFDB9087F}"/>
              </a:ext>
            </a:extLst>
          </p:cNvPr>
          <p:cNvSpPr/>
          <p:nvPr/>
        </p:nvSpPr>
        <p:spPr>
          <a:xfrm>
            <a:off x="1116410" y="1708298"/>
            <a:ext cx="1368390" cy="13683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1" dirty="0">
                <a:solidFill>
                  <a:schemeClr val="accent1"/>
                </a:solidFill>
              </a:rPr>
              <a:t>02</a:t>
            </a:r>
            <a:endParaRPr lang="zh-CN" altLang="en-US" sz="480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0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29"/>
          <p:cNvSpPr/>
          <p:nvPr/>
        </p:nvSpPr>
        <p:spPr>
          <a:xfrm>
            <a:off x="743191" y="1343394"/>
            <a:ext cx="1083655" cy="125697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30"/>
          <p:cNvSpPr/>
          <p:nvPr/>
        </p:nvSpPr>
        <p:spPr>
          <a:xfrm>
            <a:off x="2971609" y="1343394"/>
            <a:ext cx="1083655" cy="125697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31"/>
          <p:cNvSpPr/>
          <p:nvPr/>
        </p:nvSpPr>
        <p:spPr>
          <a:xfrm>
            <a:off x="5129603" y="1343394"/>
            <a:ext cx="1083655" cy="125697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32"/>
          <p:cNvSpPr/>
          <p:nvPr/>
        </p:nvSpPr>
        <p:spPr>
          <a:xfrm>
            <a:off x="7358020" y="1343394"/>
            <a:ext cx="1083655" cy="1256971"/>
          </a:xfrm>
          <a:custGeom>
            <a:avLst/>
            <a:gdLst>
              <a:gd name="connsiteX0" fmla="*/ 528437 w 1558835"/>
              <a:gd name="connsiteY0" fmla="*/ 647221 h 1808248"/>
              <a:gd name="connsiteX1" fmla="*/ 249763 w 1558835"/>
              <a:gd name="connsiteY1" fmla="*/ 925895 h 1808248"/>
              <a:gd name="connsiteX2" fmla="*/ 528437 w 1558835"/>
              <a:gd name="connsiteY2" fmla="*/ 1204569 h 1808248"/>
              <a:gd name="connsiteX3" fmla="*/ 807111 w 1558835"/>
              <a:gd name="connsiteY3" fmla="*/ 925895 h 1808248"/>
              <a:gd name="connsiteX4" fmla="*/ 528437 w 1558835"/>
              <a:gd name="connsiteY4" fmla="*/ 647221 h 1808248"/>
              <a:gd name="connsiteX5" fmla="*/ 0 w 1558835"/>
              <a:gd name="connsiteY5" fmla="*/ 0 h 1808248"/>
              <a:gd name="connsiteX6" fmla="*/ 1558835 w 1558835"/>
              <a:gd name="connsiteY6" fmla="*/ 904125 h 1808248"/>
              <a:gd name="connsiteX7" fmla="*/ 0 w 1558835"/>
              <a:gd name="connsiteY7" fmla="*/ 1808248 h 18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8835" h="1808248">
                <a:moveTo>
                  <a:pt x="528437" y="647221"/>
                </a:moveTo>
                <a:cubicBezTo>
                  <a:pt x="374530" y="647221"/>
                  <a:pt x="249763" y="771988"/>
                  <a:pt x="249763" y="925895"/>
                </a:cubicBezTo>
                <a:cubicBezTo>
                  <a:pt x="249763" y="1079802"/>
                  <a:pt x="374530" y="1204569"/>
                  <a:pt x="528437" y="1204569"/>
                </a:cubicBezTo>
                <a:cubicBezTo>
                  <a:pt x="682344" y="1204569"/>
                  <a:pt x="807111" y="1079802"/>
                  <a:pt x="807111" y="925895"/>
                </a:cubicBezTo>
                <a:cubicBezTo>
                  <a:pt x="807111" y="771988"/>
                  <a:pt x="682344" y="647221"/>
                  <a:pt x="528437" y="647221"/>
                </a:cubicBezTo>
                <a:close/>
                <a:moveTo>
                  <a:pt x="0" y="0"/>
                </a:moveTo>
                <a:lnTo>
                  <a:pt x="1558835" y="904125"/>
                </a:lnTo>
                <a:lnTo>
                  <a:pt x="0" y="1808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/>
          </a:p>
        </p:txBody>
      </p:sp>
      <p:sp>
        <p:nvSpPr>
          <p:cNvPr id="14" name="燕尾形 6"/>
          <p:cNvSpPr/>
          <p:nvPr/>
        </p:nvSpPr>
        <p:spPr>
          <a:xfrm>
            <a:off x="2040168" y="1858654"/>
            <a:ext cx="261303" cy="261288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燕尾形 36"/>
          <p:cNvSpPr/>
          <p:nvPr/>
        </p:nvSpPr>
        <p:spPr>
          <a:xfrm>
            <a:off x="2316034" y="1858654"/>
            <a:ext cx="261303" cy="261288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燕尾形 37"/>
          <p:cNvSpPr/>
          <p:nvPr/>
        </p:nvSpPr>
        <p:spPr>
          <a:xfrm>
            <a:off x="4283375" y="1858654"/>
            <a:ext cx="261303" cy="261288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燕尾形 38"/>
          <p:cNvSpPr/>
          <p:nvPr/>
        </p:nvSpPr>
        <p:spPr>
          <a:xfrm>
            <a:off x="4559241" y="1858654"/>
            <a:ext cx="261303" cy="261288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燕尾形 39"/>
          <p:cNvSpPr/>
          <p:nvPr/>
        </p:nvSpPr>
        <p:spPr>
          <a:xfrm>
            <a:off x="6391664" y="1858654"/>
            <a:ext cx="261303" cy="261288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40"/>
          <p:cNvSpPr/>
          <p:nvPr/>
        </p:nvSpPr>
        <p:spPr>
          <a:xfrm>
            <a:off x="6667530" y="1858654"/>
            <a:ext cx="261303" cy="261288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3" tIns="45726" rIns="91453" bIns="4572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8110" y="29298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87215" y="2704854"/>
            <a:ext cx="729713" cy="256557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067" dirty="0" smtClean="0">
                <a:solidFill>
                  <a:schemeClr val="accent1"/>
                </a:solidFill>
                <a:ea typeface="微软雅黑"/>
              </a:rPr>
              <a:t>输入标题</a:t>
            </a:r>
            <a:endParaRPr lang="zh-CN" altLang="en-US" sz="1067" dirty="0">
              <a:solidFill>
                <a:schemeClr val="accent1"/>
              </a:solidFill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37710" y="29298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02772" y="2704854"/>
            <a:ext cx="729713" cy="256557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067" dirty="0" smtClean="0">
                <a:solidFill>
                  <a:schemeClr val="accent2">
                    <a:lumMod val="75000"/>
                  </a:schemeClr>
                </a:solidFill>
                <a:ea typeface="微软雅黑"/>
              </a:rPr>
              <a:t>输入标题</a:t>
            </a:r>
            <a:endParaRPr lang="zh-CN" altLang="en-US" sz="1067" dirty="0">
              <a:solidFill>
                <a:schemeClr val="accent2">
                  <a:lumMod val="75000"/>
                </a:schemeClr>
              </a:solidFill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87311" y="29298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28509" y="2711625"/>
            <a:ext cx="729713" cy="256557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067" dirty="0" smtClean="0">
                <a:solidFill>
                  <a:schemeClr val="accent3"/>
                </a:solidFill>
                <a:ea typeface="微软雅黑"/>
              </a:rPr>
              <a:t>输入标题</a:t>
            </a:r>
            <a:endParaRPr lang="zh-CN" altLang="en-US" sz="1067" dirty="0">
              <a:solidFill>
                <a:schemeClr val="accent3"/>
              </a:solidFill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136911" y="2929870"/>
            <a:ext cx="1927924" cy="1077743"/>
          </a:xfrm>
          <a:prstGeom prst="rect">
            <a:avLst/>
          </a:prstGeom>
        </p:spPr>
        <p:txBody>
          <a:bodyPr wrap="square" lIns="91453" tIns="45726" rIns="91453" bIns="45726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Cum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sociis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natoque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penatibus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et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magnis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dis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parturient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montes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,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nascetur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</a:t>
            </a:r>
            <a:r>
              <a:rPr lang="en-US" altLang="zh-CN" sz="1067" dirty="0" err="1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ridiculus</a:t>
            </a:r>
            <a:r>
              <a:rPr lang="en-US" altLang="zh-CN" sz="1067" dirty="0">
                <a:solidFill>
                  <a:schemeClr val="tx2"/>
                </a:solidFill>
                <a:ea typeface="微软雅黑"/>
                <a:cs typeface="Arial" panose="020B0604020202020204" pitchFamily="34" charset="0"/>
              </a:rPr>
              <a:t> mus. </a:t>
            </a:r>
            <a:endParaRPr lang="zh-CN" altLang="en-US" dirty="0">
              <a:solidFill>
                <a:schemeClr val="tx2"/>
              </a:solidFill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736016" y="2704854"/>
            <a:ext cx="729713" cy="256557"/>
          </a:xfrm>
          <a:prstGeom prst="rect">
            <a:avLst/>
          </a:prstGeom>
        </p:spPr>
        <p:txBody>
          <a:bodyPr wrap="none" lIns="91453" tIns="45726" rIns="91453" bIns="45726">
            <a:spAutoFit/>
          </a:bodyPr>
          <a:lstStyle/>
          <a:p>
            <a:pPr algn="ctr"/>
            <a:r>
              <a:rPr lang="zh-CN" altLang="en-US" sz="1067" dirty="0" smtClean="0">
                <a:solidFill>
                  <a:schemeClr val="accent4">
                    <a:lumMod val="75000"/>
                  </a:schemeClr>
                </a:solidFill>
                <a:ea typeface="微软雅黑"/>
              </a:rPr>
              <a:t>输入标题</a:t>
            </a:r>
            <a:endParaRPr lang="zh-CN" altLang="en-US" sz="1067" dirty="0">
              <a:solidFill>
                <a:schemeClr val="accent4">
                  <a:lumMod val="75000"/>
                </a:schemeClr>
              </a:solidFill>
              <a:ea typeface="微软雅黑"/>
            </a:endParaRPr>
          </a:p>
        </p:txBody>
      </p:sp>
      <p:grpSp>
        <p:nvGrpSpPr>
          <p:cNvPr id="28" name="组合 17"/>
          <p:cNvGrpSpPr>
            <a:grpSpLocks/>
          </p:cNvGrpSpPr>
          <p:nvPr/>
        </p:nvGrpSpPr>
        <p:grpSpPr bwMode="auto">
          <a:xfrm rot="-2700000">
            <a:off x="3195456" y="1872976"/>
            <a:ext cx="272409" cy="273598"/>
            <a:chOff x="5394325" y="2859088"/>
            <a:chExt cx="358775" cy="360362"/>
          </a:xfrm>
          <a:solidFill>
            <a:schemeClr val="accent2"/>
          </a:solidFill>
        </p:grpSpPr>
        <p:sp>
          <p:nvSpPr>
            <p:cNvPr id="29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4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408322" y="1890486"/>
            <a:ext cx="167381" cy="167372"/>
            <a:chOff x="5394312" y="2141343"/>
            <a:chExt cx="359165" cy="359165"/>
          </a:xfrm>
          <a:solidFill>
            <a:schemeClr val="accent3"/>
          </a:solidFill>
        </p:grpSpPr>
        <p:sp>
          <p:nvSpPr>
            <p:cNvPr id="36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8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9" name="组合 162"/>
          <p:cNvGrpSpPr>
            <a:grpSpLocks/>
          </p:cNvGrpSpPr>
          <p:nvPr/>
        </p:nvGrpSpPr>
        <p:grpSpPr bwMode="auto">
          <a:xfrm>
            <a:off x="997700" y="1870493"/>
            <a:ext cx="229431" cy="228408"/>
            <a:chOff x="4675188" y="1422400"/>
            <a:chExt cx="360362" cy="358775"/>
          </a:xfrm>
          <a:solidFill>
            <a:schemeClr val="accent1"/>
          </a:solidFill>
        </p:grpSpPr>
        <p:sp>
          <p:nvSpPr>
            <p:cNvPr id="40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3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4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5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0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1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3549" tIns="13549" rIns="13549" bIns="13549" anchor="ctr"/>
            <a:lstStyle/>
            <a:p>
              <a:pPr algn="ctr" defTabSz="2286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94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3" name="AutoShape 112"/>
          <p:cNvSpPr/>
          <p:nvPr/>
        </p:nvSpPr>
        <p:spPr bwMode="auto">
          <a:xfrm>
            <a:off x="7635747" y="1853391"/>
            <a:ext cx="221148" cy="220161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9053" tIns="19053" rIns="19053" bIns="19053" anchor="ctr"/>
          <a:lstStyle/>
          <a:p>
            <a:pPr algn="ctr" defTabSz="228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94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42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5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3FDE6F3-C2C1-497D-9AC0-D418F52504A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教师公开课说课PPT课件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1_自定义设计方案">
  <a:themeElements>
    <a:clrScheme name="自定义 112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1DC5CD"/>
      </a:accent1>
      <a:accent2>
        <a:srgbClr val="D34817"/>
      </a:accent2>
      <a:accent3>
        <a:srgbClr val="1DC5CD"/>
      </a:accent3>
      <a:accent4>
        <a:srgbClr val="D34817"/>
      </a:accent4>
      <a:accent5>
        <a:srgbClr val="1DC5CD"/>
      </a:accent5>
      <a:accent6>
        <a:srgbClr val="D34817"/>
      </a:accent6>
      <a:hlink>
        <a:srgbClr val="CC9900"/>
      </a:hlink>
      <a:folHlink>
        <a:srgbClr val="96A9A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1969</Words>
  <Application>Microsoft Office PowerPoint</Application>
  <PresentationFormat>自定义</PresentationFormat>
  <Paragraphs>226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AvantGarde Md BT</vt:lpstr>
      <vt:lpstr>Gill Sans</vt:lpstr>
      <vt:lpstr>Open Sans</vt:lpstr>
      <vt:lpstr>新細明體</vt:lpstr>
      <vt:lpstr>Segoe UI Emoji</vt:lpstr>
      <vt:lpstr>方正兰亭黑_GBK</vt:lpstr>
      <vt:lpstr>华文黑体</vt:lpstr>
      <vt:lpstr>华文细黑</vt:lpstr>
      <vt:lpstr>宋体</vt:lpstr>
      <vt:lpstr>微软雅黑</vt:lpstr>
      <vt:lpstr>微软雅黑 Light</vt:lpstr>
      <vt:lpstr>张海山锐谐体2.0-授权联系：Samtype@QQ.com</vt:lpstr>
      <vt:lpstr>Agency FB</vt:lpstr>
      <vt:lpstr>Arial</vt:lpstr>
      <vt:lpstr>Calibri</vt:lpstr>
      <vt:lpstr>Calibri Light</vt:lpstr>
      <vt:lpstr>Franklin Gothic Book</vt:lpstr>
      <vt:lpstr>Franklin Gothic Medium</vt:lpstr>
      <vt:lpstr>Impact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小鹿PPT；http://pptx.taobao.com</dc:title>
  <dc:creator/>
  <dc:description>小鹿PPT；http://pptx.taobao.com</dc:description>
  <cp:lastModifiedBy/>
  <cp:revision>1</cp:revision>
  <dcterms:created xsi:type="dcterms:W3CDTF">2016-10-17T14:00:15Z</dcterms:created>
  <dcterms:modified xsi:type="dcterms:W3CDTF">2018-05-17T08:20:51Z</dcterms:modified>
</cp:coreProperties>
</file>