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57" r:id="rId3"/>
    <p:sldId id="266" r:id="rId4"/>
    <p:sldId id="262" r:id="rId5"/>
    <p:sldId id="259" r:id="rId6"/>
    <p:sldId id="263" r:id="rId7"/>
    <p:sldId id="264" r:id="rId8"/>
    <p:sldId id="265" r:id="rId9"/>
    <p:sldId id="261" r:id="rId10"/>
    <p:sldId id="260" r:id="rId11"/>
  </p:sldIdLst>
  <p:sldSz cx="12192000" cy="6858000"/>
  <p:notesSz cx="6858000" cy="9144000"/>
  <p:embeddedFontLst>
    <p:embeddedFont>
      <p:font typeface="Microsoft YaHei UI" charset="-122"/>
      <p:regular r:id="rId12"/>
      <p:bold r:id="rId13"/>
    </p:embeddedFont>
    <p:embeddedFont>
      <p:font typeface="方正兰亭超细黑简体" charset="-122"/>
      <p:regular r:id="rId14"/>
    </p:embeddedFont>
    <p:embeddedFont>
      <p:font typeface="Segoe UI Light" pitchFamily="34" charset="0"/>
      <p:regular r:id="rId15"/>
    </p:embeddedFont>
    <p:embeddedFont>
      <p:font typeface="Segoe UI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68" userDrawn="1">
          <p15:clr>
            <a:srgbClr val="A4A3A4"/>
          </p15:clr>
        </p15:guide>
        <p15:guide id="4" pos="325" userDrawn="1">
          <p15:clr>
            <a:srgbClr val="A4A3A4"/>
          </p15:clr>
        </p15:guide>
        <p15:guide id="5" pos="448" userDrawn="1">
          <p15:clr>
            <a:srgbClr val="A4A3A4"/>
          </p15:clr>
        </p15:guide>
        <p15:guide id="6" pos="71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A0A0A"/>
    <a:srgbClr val="F6E24D"/>
    <a:srgbClr val="15B5BC"/>
    <a:srgbClr val="0D2438"/>
    <a:srgbClr val="301639"/>
    <a:srgbClr val="280F2D"/>
    <a:srgbClr val="1B4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3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702" y="-96"/>
      </p:cViewPr>
      <p:guideLst>
        <p:guide orient="horz" pos="2160"/>
        <p:guide orient="horz" pos="368"/>
        <p:guide pos="3840"/>
        <p:guide pos="325"/>
        <p:guide pos="448"/>
        <p:guide pos="710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1867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FDDAA-4CDC-46CA-9AB3-EA186F00386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0222E-0752-4E77-A088-D2AB5F6A3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04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FDDAA-4CDC-46CA-9AB3-EA186F00386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0222E-0752-4E77-A088-D2AB5F6A3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781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FDDAA-4CDC-46CA-9AB3-EA186F00386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0222E-0752-4E77-A088-D2AB5F6A3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396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034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07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FDDAA-4CDC-46CA-9AB3-EA186F00386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0222E-0752-4E77-A088-D2AB5F6A3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607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FDDAA-4CDC-46CA-9AB3-EA186F00386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0222E-0752-4E77-A088-D2AB5F6A3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0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FDDAA-4CDC-46CA-9AB3-EA186F00386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0222E-0752-4E77-A088-D2AB5F6A3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95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FDDAA-4CDC-46CA-9AB3-EA186F00386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0222E-0752-4E77-A088-D2AB5F6A3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232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FDDAA-4CDC-46CA-9AB3-EA186F00386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0222E-0752-4E77-A088-D2AB5F6A3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904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FDDAA-4CDC-46CA-9AB3-EA186F00386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0222E-0752-4E77-A088-D2AB5F6A3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620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6260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8" y="0"/>
            <a:ext cx="12197956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rot="13500000" flipH="1">
            <a:off x="-756824" y="-3920560"/>
            <a:ext cx="13730238" cy="13730238"/>
            <a:chOff x="3369903" y="-108822"/>
            <a:chExt cx="5893958" cy="5893958"/>
          </a:xfrm>
        </p:grpSpPr>
        <p:sp>
          <p:nvSpPr>
            <p:cNvPr id="15" name="弧形 14"/>
            <p:cNvSpPr/>
            <p:nvPr/>
          </p:nvSpPr>
          <p:spPr>
            <a:xfrm rot="13500000">
              <a:off x="3567975" y="86824"/>
              <a:ext cx="5497822" cy="5497826"/>
            </a:xfrm>
            <a:prstGeom prst="arc">
              <a:avLst>
                <a:gd name="adj1" fmla="val 17428271"/>
                <a:gd name="adj2" fmla="val 0"/>
              </a:avLst>
            </a:prstGeom>
            <a:ln w="12700">
              <a:gradFill flip="none" rotWithShape="1">
                <a:gsLst>
                  <a:gs pos="0">
                    <a:srgbClr val="1B448B">
                      <a:alpha val="65000"/>
                    </a:srgbClr>
                  </a:gs>
                  <a:gs pos="100000">
                    <a:srgbClr val="1B448B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 rot="4228194">
              <a:off x="3369903" y="-108822"/>
              <a:ext cx="5893958" cy="5893958"/>
              <a:chOff x="2790350" y="123350"/>
              <a:chExt cx="6611300" cy="6611300"/>
            </a:xfrm>
          </p:grpSpPr>
          <p:grpSp>
            <p:nvGrpSpPr>
              <p:cNvPr id="17" name="组合 16"/>
              <p:cNvGrpSpPr/>
              <p:nvPr/>
            </p:nvGrpSpPr>
            <p:grpSpPr>
              <a:xfrm rot="8507147">
                <a:off x="2790350" y="123350"/>
                <a:ext cx="6611300" cy="6611300"/>
                <a:chOff x="4452169" y="1785165"/>
                <a:chExt cx="3287666" cy="3287668"/>
              </a:xfrm>
            </p:grpSpPr>
            <p:sp>
              <p:nvSpPr>
                <p:cNvPr id="24" name="弧形 23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1B448B">
                          <a:alpha val="65000"/>
                        </a:srgbClr>
                      </a:gs>
                      <a:gs pos="100000">
                        <a:srgbClr val="1B448B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25" name="组合 24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26" name="弧形 25"/>
                  <p:cNvSpPr/>
                  <p:nvPr/>
                </p:nvSpPr>
                <p:spPr>
                  <a:xfrm rot="8637879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" name="弧形 26"/>
                  <p:cNvSpPr/>
                  <p:nvPr/>
                </p:nvSpPr>
                <p:spPr>
                  <a:xfrm rot="1586340">
                    <a:off x="4781761" y="2114758"/>
                    <a:ext cx="2628480" cy="2628486"/>
                  </a:xfrm>
                  <a:prstGeom prst="arc">
                    <a:avLst>
                      <a:gd name="adj1" fmla="val 1224905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" name="弧形 27"/>
                  <p:cNvSpPr/>
                  <p:nvPr/>
                </p:nvSpPr>
                <p:spPr>
                  <a:xfrm rot="13500000">
                    <a:off x="4647608" y="1980608"/>
                    <a:ext cx="2896785" cy="2896785"/>
                  </a:xfrm>
                  <a:prstGeom prst="arc">
                    <a:avLst>
                      <a:gd name="adj1" fmla="val 17225207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18" name="组合 17"/>
              <p:cNvGrpSpPr/>
              <p:nvPr/>
            </p:nvGrpSpPr>
            <p:grpSpPr>
              <a:xfrm rot="2381982">
                <a:off x="3368756" y="701756"/>
                <a:ext cx="5454488" cy="5454488"/>
                <a:chOff x="4452169" y="1785165"/>
                <a:chExt cx="3287666" cy="3287668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1B448B">
                          <a:alpha val="65000"/>
                        </a:srgbClr>
                      </a:gs>
                      <a:gs pos="100000">
                        <a:srgbClr val="1B448B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20" name="组合 19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21" name="弧形 20"/>
                  <p:cNvSpPr/>
                  <p:nvPr/>
                </p:nvSpPr>
                <p:spPr>
                  <a:xfrm rot="9317828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1239121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" name="弧形 21"/>
                  <p:cNvSpPr/>
                  <p:nvPr/>
                </p:nvSpPr>
                <p:spPr>
                  <a:xfrm rot="15265406">
                    <a:off x="4781760" y="2114759"/>
                    <a:ext cx="2628482" cy="2628484"/>
                  </a:xfrm>
                  <a:prstGeom prst="arc">
                    <a:avLst>
                      <a:gd name="adj1" fmla="val 12249051"/>
                      <a:gd name="adj2" fmla="val 20849195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3" name="弧形 22"/>
                  <p:cNvSpPr/>
                  <p:nvPr/>
                </p:nvSpPr>
                <p:spPr>
                  <a:xfrm rot="17611505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270394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29" name="组合 28"/>
          <p:cNvGrpSpPr/>
          <p:nvPr/>
        </p:nvGrpSpPr>
        <p:grpSpPr>
          <a:xfrm rot="10580674" flipH="1">
            <a:off x="3326995" y="163259"/>
            <a:ext cx="5562600" cy="5562600"/>
            <a:chOff x="3369903" y="-108822"/>
            <a:chExt cx="5893958" cy="5893958"/>
          </a:xfrm>
        </p:grpSpPr>
        <p:sp>
          <p:nvSpPr>
            <p:cNvPr id="30" name="弧形 29"/>
            <p:cNvSpPr/>
            <p:nvPr/>
          </p:nvSpPr>
          <p:spPr>
            <a:xfrm rot="13500000">
              <a:off x="3567975" y="86824"/>
              <a:ext cx="5497822" cy="5497826"/>
            </a:xfrm>
            <a:prstGeom prst="arc">
              <a:avLst>
                <a:gd name="adj1" fmla="val 17428271"/>
                <a:gd name="adj2" fmla="val 0"/>
              </a:avLst>
            </a:prstGeom>
            <a:ln w="12700">
              <a:gradFill flip="none" rotWithShape="1">
                <a:gsLst>
                  <a:gs pos="0">
                    <a:srgbClr val="1B448B">
                      <a:alpha val="65000"/>
                    </a:srgbClr>
                  </a:gs>
                  <a:gs pos="100000">
                    <a:srgbClr val="1B448B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 rot="4228194">
              <a:off x="3369903" y="-108822"/>
              <a:ext cx="5893958" cy="5893958"/>
              <a:chOff x="2790350" y="123350"/>
              <a:chExt cx="6611300" cy="6611300"/>
            </a:xfrm>
          </p:grpSpPr>
          <p:grpSp>
            <p:nvGrpSpPr>
              <p:cNvPr id="32" name="组合 31"/>
              <p:cNvGrpSpPr/>
              <p:nvPr/>
            </p:nvGrpSpPr>
            <p:grpSpPr>
              <a:xfrm rot="8507147">
                <a:off x="2790350" y="123350"/>
                <a:ext cx="6611300" cy="6611300"/>
                <a:chOff x="4452169" y="1785165"/>
                <a:chExt cx="3287666" cy="3287668"/>
              </a:xfrm>
            </p:grpSpPr>
            <p:sp>
              <p:nvSpPr>
                <p:cNvPr id="39" name="弧形 38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1B448B">
                          <a:alpha val="65000"/>
                        </a:srgbClr>
                      </a:gs>
                      <a:gs pos="100000">
                        <a:srgbClr val="1B448B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40" name="组合 39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41" name="弧形 40"/>
                  <p:cNvSpPr/>
                  <p:nvPr/>
                </p:nvSpPr>
                <p:spPr>
                  <a:xfrm rot="8637879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" name="弧形 41"/>
                  <p:cNvSpPr/>
                  <p:nvPr/>
                </p:nvSpPr>
                <p:spPr>
                  <a:xfrm rot="1586340">
                    <a:off x="4781761" y="2114758"/>
                    <a:ext cx="2628480" cy="2628486"/>
                  </a:xfrm>
                  <a:prstGeom prst="arc">
                    <a:avLst>
                      <a:gd name="adj1" fmla="val 1224905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" name="弧形 42"/>
                  <p:cNvSpPr/>
                  <p:nvPr/>
                </p:nvSpPr>
                <p:spPr>
                  <a:xfrm rot="13500000">
                    <a:off x="4647608" y="1980608"/>
                    <a:ext cx="2896785" cy="2896785"/>
                  </a:xfrm>
                  <a:prstGeom prst="arc">
                    <a:avLst>
                      <a:gd name="adj1" fmla="val 17225207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33" name="组合 32"/>
              <p:cNvGrpSpPr/>
              <p:nvPr/>
            </p:nvGrpSpPr>
            <p:grpSpPr>
              <a:xfrm rot="2381982">
                <a:off x="3368756" y="701756"/>
                <a:ext cx="5454488" cy="5454488"/>
                <a:chOff x="4452169" y="1785165"/>
                <a:chExt cx="3287666" cy="3287668"/>
              </a:xfrm>
            </p:grpSpPr>
            <p:sp>
              <p:nvSpPr>
                <p:cNvPr id="34" name="弧形 33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1B448B">
                          <a:alpha val="65000"/>
                        </a:srgbClr>
                      </a:gs>
                      <a:gs pos="100000">
                        <a:srgbClr val="1B448B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35" name="组合 34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36" name="弧形 35"/>
                  <p:cNvSpPr/>
                  <p:nvPr/>
                </p:nvSpPr>
                <p:spPr>
                  <a:xfrm rot="9317828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1239121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7" name="弧形 36"/>
                  <p:cNvSpPr/>
                  <p:nvPr/>
                </p:nvSpPr>
                <p:spPr>
                  <a:xfrm rot="15265406">
                    <a:off x="4781760" y="2114759"/>
                    <a:ext cx="2628482" cy="2628484"/>
                  </a:xfrm>
                  <a:prstGeom prst="arc">
                    <a:avLst>
                      <a:gd name="adj1" fmla="val 12249051"/>
                      <a:gd name="adj2" fmla="val 20849195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8" name="弧形 37"/>
                  <p:cNvSpPr/>
                  <p:nvPr/>
                </p:nvSpPr>
                <p:spPr>
                  <a:xfrm rot="17611505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270394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44" name="组合 43"/>
          <p:cNvGrpSpPr/>
          <p:nvPr/>
        </p:nvGrpSpPr>
        <p:grpSpPr>
          <a:xfrm rot="5835300" flipH="1">
            <a:off x="2112193" y="-1051543"/>
            <a:ext cx="7992204" cy="7992204"/>
            <a:chOff x="3369903" y="-108822"/>
            <a:chExt cx="5893958" cy="5893958"/>
          </a:xfrm>
        </p:grpSpPr>
        <p:sp>
          <p:nvSpPr>
            <p:cNvPr id="45" name="弧形 44"/>
            <p:cNvSpPr/>
            <p:nvPr/>
          </p:nvSpPr>
          <p:spPr>
            <a:xfrm rot="13500000">
              <a:off x="3567975" y="86824"/>
              <a:ext cx="5497822" cy="5497826"/>
            </a:xfrm>
            <a:prstGeom prst="arc">
              <a:avLst>
                <a:gd name="adj1" fmla="val 17428271"/>
                <a:gd name="adj2" fmla="val 0"/>
              </a:avLst>
            </a:prstGeom>
            <a:ln w="12700">
              <a:gradFill flip="none" rotWithShape="1">
                <a:gsLst>
                  <a:gs pos="0">
                    <a:srgbClr val="1B448B">
                      <a:alpha val="65000"/>
                    </a:srgbClr>
                  </a:gs>
                  <a:gs pos="100000">
                    <a:srgbClr val="1B448B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rot="4228194">
              <a:off x="3369903" y="-108822"/>
              <a:ext cx="5893958" cy="5893958"/>
              <a:chOff x="2790350" y="123350"/>
              <a:chExt cx="6611300" cy="6611300"/>
            </a:xfrm>
          </p:grpSpPr>
          <p:grpSp>
            <p:nvGrpSpPr>
              <p:cNvPr id="47" name="组合 46"/>
              <p:cNvGrpSpPr/>
              <p:nvPr/>
            </p:nvGrpSpPr>
            <p:grpSpPr>
              <a:xfrm rot="8507147">
                <a:off x="2790350" y="123350"/>
                <a:ext cx="6611300" cy="6611300"/>
                <a:chOff x="4452169" y="1785165"/>
                <a:chExt cx="3287666" cy="3287668"/>
              </a:xfrm>
            </p:grpSpPr>
            <p:sp>
              <p:nvSpPr>
                <p:cNvPr id="54" name="弧形 53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1B448B">
                          <a:alpha val="65000"/>
                        </a:srgbClr>
                      </a:gs>
                      <a:gs pos="100000">
                        <a:srgbClr val="1B448B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55" name="组合 54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56" name="弧形 55"/>
                  <p:cNvSpPr/>
                  <p:nvPr/>
                </p:nvSpPr>
                <p:spPr>
                  <a:xfrm rot="8637879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" name="弧形 56"/>
                  <p:cNvSpPr/>
                  <p:nvPr/>
                </p:nvSpPr>
                <p:spPr>
                  <a:xfrm rot="1586340">
                    <a:off x="4781761" y="2114758"/>
                    <a:ext cx="2628480" cy="2628486"/>
                  </a:xfrm>
                  <a:prstGeom prst="arc">
                    <a:avLst>
                      <a:gd name="adj1" fmla="val 1224905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" name="弧形 57"/>
                  <p:cNvSpPr/>
                  <p:nvPr/>
                </p:nvSpPr>
                <p:spPr>
                  <a:xfrm rot="13500000">
                    <a:off x="4647608" y="1980608"/>
                    <a:ext cx="2896785" cy="2896785"/>
                  </a:xfrm>
                  <a:prstGeom prst="arc">
                    <a:avLst>
                      <a:gd name="adj1" fmla="val 17225207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48" name="组合 47"/>
              <p:cNvGrpSpPr/>
              <p:nvPr/>
            </p:nvGrpSpPr>
            <p:grpSpPr>
              <a:xfrm rot="2381982">
                <a:off x="3368756" y="701756"/>
                <a:ext cx="5454488" cy="5454488"/>
                <a:chOff x="4452169" y="1785165"/>
                <a:chExt cx="3287666" cy="3287668"/>
              </a:xfrm>
            </p:grpSpPr>
            <p:sp>
              <p:nvSpPr>
                <p:cNvPr id="49" name="弧形 48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1B448B">
                          <a:alpha val="65000"/>
                        </a:srgbClr>
                      </a:gs>
                      <a:gs pos="100000">
                        <a:srgbClr val="1B448B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50" name="组合 49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51" name="弧形 50"/>
                  <p:cNvSpPr/>
                  <p:nvPr/>
                </p:nvSpPr>
                <p:spPr>
                  <a:xfrm rot="9317828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1239121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2" name="弧形 51"/>
                  <p:cNvSpPr/>
                  <p:nvPr/>
                </p:nvSpPr>
                <p:spPr>
                  <a:xfrm rot="15265406">
                    <a:off x="4781760" y="2114759"/>
                    <a:ext cx="2628482" cy="2628484"/>
                  </a:xfrm>
                  <a:prstGeom prst="arc">
                    <a:avLst>
                      <a:gd name="adj1" fmla="val 12249051"/>
                      <a:gd name="adj2" fmla="val 20849195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3" name="弧形 52"/>
                  <p:cNvSpPr/>
                  <p:nvPr/>
                </p:nvSpPr>
                <p:spPr>
                  <a:xfrm rot="17611505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270394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3" name="组合 12"/>
          <p:cNvGrpSpPr/>
          <p:nvPr/>
        </p:nvGrpSpPr>
        <p:grpSpPr>
          <a:xfrm>
            <a:off x="3055653" y="2093324"/>
            <a:ext cx="6022112" cy="2671353"/>
            <a:chOff x="3055653" y="2149221"/>
            <a:chExt cx="6022112" cy="2671353"/>
          </a:xfrm>
          <a:blipFill>
            <a:blip r:embed="rId3"/>
            <a:stretch>
              <a:fillRect/>
            </a:stretch>
          </a:blipFill>
          <a:effectLst>
            <a:glow rad="101600">
              <a:schemeClr val="accent5">
                <a:satMod val="175000"/>
                <a:alpha val="13000"/>
              </a:schemeClr>
            </a:glow>
          </a:effectLst>
        </p:grpSpPr>
        <p:sp>
          <p:nvSpPr>
            <p:cNvPr id="12" name="文本框 11"/>
            <p:cNvSpPr txBox="1"/>
            <p:nvPr/>
          </p:nvSpPr>
          <p:spPr>
            <a:xfrm>
              <a:off x="6829716" y="2149221"/>
              <a:ext cx="2248049" cy="2652303"/>
            </a:xfrm>
            <a:custGeom>
              <a:avLst/>
              <a:gdLst/>
              <a:ahLst/>
              <a:cxnLst/>
              <a:rect l="l" t="t" r="r" b="b"/>
              <a:pathLst>
                <a:path w="2248049" h="2652303">
                  <a:moveTo>
                    <a:pt x="226777" y="2632583"/>
                  </a:moveTo>
                  <a:lnTo>
                    <a:pt x="236636" y="2632583"/>
                  </a:lnTo>
                  <a:lnTo>
                    <a:pt x="236636" y="2642443"/>
                  </a:lnTo>
                  <a:cubicBezTo>
                    <a:pt x="236636" y="2649016"/>
                    <a:pt x="233350" y="2652303"/>
                    <a:pt x="226777" y="2652303"/>
                  </a:cubicBezTo>
                  <a:close/>
                  <a:moveTo>
                    <a:pt x="2169169" y="2622723"/>
                  </a:moveTo>
                  <a:cubicBezTo>
                    <a:pt x="2175743" y="2622723"/>
                    <a:pt x="2179029" y="2626010"/>
                    <a:pt x="2179029" y="2632583"/>
                  </a:cubicBezTo>
                  <a:lnTo>
                    <a:pt x="2179029" y="2642443"/>
                  </a:lnTo>
                  <a:cubicBezTo>
                    <a:pt x="2179029" y="2649016"/>
                    <a:pt x="2175743" y="2652303"/>
                    <a:pt x="2169169" y="2652303"/>
                  </a:cubicBezTo>
                  <a:lnTo>
                    <a:pt x="2159309" y="2652303"/>
                  </a:lnTo>
                  <a:cubicBezTo>
                    <a:pt x="2152736" y="2652303"/>
                    <a:pt x="2149450" y="2649016"/>
                    <a:pt x="2149450" y="2642443"/>
                  </a:cubicBezTo>
                  <a:close/>
                  <a:moveTo>
                    <a:pt x="1025426" y="2563564"/>
                  </a:moveTo>
                  <a:cubicBezTo>
                    <a:pt x="1031999" y="2563564"/>
                    <a:pt x="1035285" y="2566851"/>
                    <a:pt x="1035285" y="2573424"/>
                  </a:cubicBezTo>
                  <a:lnTo>
                    <a:pt x="1035285" y="2583284"/>
                  </a:lnTo>
                  <a:lnTo>
                    <a:pt x="1025426" y="2583284"/>
                  </a:lnTo>
                  <a:cubicBezTo>
                    <a:pt x="1018852" y="2583284"/>
                    <a:pt x="1015566" y="2579997"/>
                    <a:pt x="1015566" y="2573424"/>
                  </a:cubicBezTo>
                  <a:close/>
                  <a:moveTo>
                    <a:pt x="1242343" y="2524124"/>
                  </a:moveTo>
                  <a:cubicBezTo>
                    <a:pt x="1248916" y="2524124"/>
                    <a:pt x="1252202" y="2537271"/>
                    <a:pt x="1252202" y="2563564"/>
                  </a:cubicBezTo>
                  <a:lnTo>
                    <a:pt x="1242343" y="2563564"/>
                  </a:lnTo>
                  <a:cubicBezTo>
                    <a:pt x="1235769" y="2563564"/>
                    <a:pt x="1232483" y="2556991"/>
                    <a:pt x="1232483" y="2543844"/>
                  </a:cubicBezTo>
                  <a:cubicBezTo>
                    <a:pt x="1232483" y="2530698"/>
                    <a:pt x="1235769" y="2524124"/>
                    <a:pt x="1242343" y="2524124"/>
                  </a:cubicBezTo>
                  <a:close/>
                  <a:moveTo>
                    <a:pt x="1321221" y="2484685"/>
                  </a:moveTo>
                  <a:cubicBezTo>
                    <a:pt x="1327795" y="2484685"/>
                    <a:pt x="1331081" y="2487972"/>
                    <a:pt x="1331081" y="2494545"/>
                  </a:cubicBezTo>
                  <a:cubicBezTo>
                    <a:pt x="1331081" y="2494545"/>
                    <a:pt x="1324508" y="2497832"/>
                    <a:pt x="1311362" y="2504405"/>
                  </a:cubicBezTo>
                  <a:cubicBezTo>
                    <a:pt x="1304788" y="2504405"/>
                    <a:pt x="1301502" y="2501118"/>
                    <a:pt x="1301502" y="2494545"/>
                  </a:cubicBezTo>
                  <a:cubicBezTo>
                    <a:pt x="1301502" y="2487972"/>
                    <a:pt x="1308075" y="2484685"/>
                    <a:pt x="1321221" y="2484685"/>
                  </a:cubicBezTo>
                  <a:close/>
                  <a:moveTo>
                    <a:pt x="1349008" y="2471240"/>
                  </a:moveTo>
                  <a:lnTo>
                    <a:pt x="1375855" y="2482746"/>
                  </a:lnTo>
                  <a:lnTo>
                    <a:pt x="1377916" y="2489615"/>
                  </a:lnTo>
                  <a:cubicBezTo>
                    <a:pt x="1379559" y="2502761"/>
                    <a:pt x="1377094" y="2517551"/>
                    <a:pt x="1370521" y="2533984"/>
                  </a:cubicBezTo>
                  <a:cubicBezTo>
                    <a:pt x="1363947" y="2533984"/>
                    <a:pt x="1360661" y="2530698"/>
                    <a:pt x="1360661" y="2524124"/>
                  </a:cubicBezTo>
                  <a:lnTo>
                    <a:pt x="1350801" y="2474825"/>
                  </a:lnTo>
                  <a:close/>
                  <a:moveTo>
                    <a:pt x="1348805" y="2470834"/>
                  </a:moveTo>
                  <a:lnTo>
                    <a:pt x="1349008" y="2471240"/>
                  </a:lnTo>
                  <a:lnTo>
                    <a:pt x="1348350" y="2470958"/>
                  </a:lnTo>
                  <a:close/>
                  <a:moveTo>
                    <a:pt x="1370521" y="2464965"/>
                  </a:moveTo>
                  <a:lnTo>
                    <a:pt x="1380381" y="2474825"/>
                  </a:lnTo>
                  <a:lnTo>
                    <a:pt x="1380381" y="2484685"/>
                  </a:lnTo>
                  <a:lnTo>
                    <a:pt x="1375855" y="2482746"/>
                  </a:lnTo>
                  <a:lnTo>
                    <a:pt x="1372369" y="2471128"/>
                  </a:lnTo>
                  <a:lnTo>
                    <a:pt x="1368304" y="2465565"/>
                  </a:lnTo>
                  <a:close/>
                  <a:moveTo>
                    <a:pt x="1084585" y="2464965"/>
                  </a:moveTo>
                  <a:lnTo>
                    <a:pt x="1094445" y="2464965"/>
                  </a:lnTo>
                  <a:cubicBezTo>
                    <a:pt x="1094445" y="2464965"/>
                    <a:pt x="1097731" y="2471539"/>
                    <a:pt x="1104304" y="2484685"/>
                  </a:cubicBezTo>
                  <a:lnTo>
                    <a:pt x="1094445" y="2494545"/>
                  </a:lnTo>
                  <a:lnTo>
                    <a:pt x="1084585" y="2494545"/>
                  </a:lnTo>
                  <a:cubicBezTo>
                    <a:pt x="1078012" y="2494545"/>
                    <a:pt x="1074725" y="2491258"/>
                    <a:pt x="1074725" y="2484685"/>
                  </a:cubicBezTo>
                  <a:cubicBezTo>
                    <a:pt x="1074725" y="2471539"/>
                    <a:pt x="1078012" y="2464965"/>
                    <a:pt x="1084585" y="2464965"/>
                  </a:cubicBezTo>
                  <a:close/>
                  <a:moveTo>
                    <a:pt x="1387775" y="2450175"/>
                  </a:moveTo>
                  <a:cubicBezTo>
                    <a:pt x="1389419" y="2450175"/>
                    <a:pt x="1393527" y="2455105"/>
                    <a:pt x="1400100" y="2464965"/>
                  </a:cubicBezTo>
                  <a:lnTo>
                    <a:pt x="1387640" y="2450991"/>
                  </a:lnTo>
                  <a:close/>
                  <a:moveTo>
                    <a:pt x="2169169" y="2445245"/>
                  </a:moveTo>
                  <a:lnTo>
                    <a:pt x="2179029" y="2455105"/>
                  </a:lnTo>
                  <a:lnTo>
                    <a:pt x="2179029" y="2464965"/>
                  </a:lnTo>
                  <a:lnTo>
                    <a:pt x="2169169" y="2464965"/>
                  </a:lnTo>
                  <a:cubicBezTo>
                    <a:pt x="2169169" y="2464965"/>
                    <a:pt x="2169169" y="2461679"/>
                    <a:pt x="2169169" y="2455105"/>
                  </a:cubicBezTo>
                  <a:cubicBezTo>
                    <a:pt x="2169169" y="2448532"/>
                    <a:pt x="2169169" y="2445245"/>
                    <a:pt x="2169169" y="2445245"/>
                  </a:cubicBezTo>
                  <a:close/>
                  <a:moveTo>
                    <a:pt x="1853654" y="2435386"/>
                  </a:moveTo>
                  <a:cubicBezTo>
                    <a:pt x="1860227" y="2435386"/>
                    <a:pt x="1863514" y="2438672"/>
                    <a:pt x="1863514" y="2445245"/>
                  </a:cubicBezTo>
                  <a:lnTo>
                    <a:pt x="1863514" y="2455105"/>
                  </a:lnTo>
                  <a:cubicBezTo>
                    <a:pt x="1863514" y="2461679"/>
                    <a:pt x="1860227" y="2464965"/>
                    <a:pt x="1853654" y="2464965"/>
                  </a:cubicBezTo>
                  <a:cubicBezTo>
                    <a:pt x="1847081" y="2464965"/>
                    <a:pt x="1843794" y="2461679"/>
                    <a:pt x="1843794" y="2455105"/>
                  </a:cubicBezTo>
                  <a:lnTo>
                    <a:pt x="1843794" y="2445245"/>
                  </a:lnTo>
                  <a:cubicBezTo>
                    <a:pt x="1843794" y="2438672"/>
                    <a:pt x="1847081" y="2435386"/>
                    <a:pt x="1853654" y="2435386"/>
                  </a:cubicBezTo>
                  <a:close/>
                  <a:moveTo>
                    <a:pt x="1705756" y="2425526"/>
                  </a:moveTo>
                  <a:lnTo>
                    <a:pt x="1715616" y="2425526"/>
                  </a:lnTo>
                  <a:cubicBezTo>
                    <a:pt x="1741909" y="2445245"/>
                    <a:pt x="1761629" y="2471539"/>
                    <a:pt x="1774775" y="2504405"/>
                  </a:cubicBezTo>
                  <a:lnTo>
                    <a:pt x="1774775" y="2514265"/>
                  </a:lnTo>
                  <a:cubicBezTo>
                    <a:pt x="1774775" y="2520838"/>
                    <a:pt x="1768202" y="2527411"/>
                    <a:pt x="1755055" y="2533984"/>
                  </a:cubicBezTo>
                  <a:lnTo>
                    <a:pt x="1764915" y="2563564"/>
                  </a:lnTo>
                  <a:lnTo>
                    <a:pt x="1774775" y="2553704"/>
                  </a:lnTo>
                  <a:lnTo>
                    <a:pt x="1784635" y="2553704"/>
                  </a:lnTo>
                  <a:lnTo>
                    <a:pt x="1787452" y="2556521"/>
                  </a:lnTo>
                  <a:lnTo>
                    <a:pt x="1792030" y="2558634"/>
                  </a:lnTo>
                  <a:cubicBezTo>
                    <a:pt x="1796960" y="2561921"/>
                    <a:pt x="1801068" y="2566851"/>
                    <a:pt x="1804355" y="2573424"/>
                  </a:cubicBezTo>
                  <a:lnTo>
                    <a:pt x="1804355" y="2583284"/>
                  </a:lnTo>
                  <a:lnTo>
                    <a:pt x="1774775" y="2583284"/>
                  </a:lnTo>
                  <a:lnTo>
                    <a:pt x="1725476" y="2543844"/>
                  </a:lnTo>
                  <a:lnTo>
                    <a:pt x="1725476" y="2524124"/>
                  </a:lnTo>
                  <a:cubicBezTo>
                    <a:pt x="1725476" y="2517551"/>
                    <a:pt x="1718902" y="2491258"/>
                    <a:pt x="1705756" y="2445245"/>
                  </a:cubicBezTo>
                  <a:close/>
                  <a:moveTo>
                    <a:pt x="826085" y="2420382"/>
                  </a:moveTo>
                  <a:lnTo>
                    <a:pt x="828228" y="2435386"/>
                  </a:lnTo>
                  <a:lnTo>
                    <a:pt x="819232" y="2424950"/>
                  </a:lnTo>
                  <a:lnTo>
                    <a:pt x="819293" y="2424910"/>
                  </a:lnTo>
                  <a:cubicBezTo>
                    <a:pt x="819909" y="2424499"/>
                    <a:pt x="820833" y="2423883"/>
                    <a:pt x="822066" y="2423061"/>
                  </a:cubicBezTo>
                  <a:close/>
                  <a:moveTo>
                    <a:pt x="226777" y="2415666"/>
                  </a:moveTo>
                  <a:cubicBezTo>
                    <a:pt x="233350" y="2422239"/>
                    <a:pt x="236636" y="2428812"/>
                    <a:pt x="236636" y="2435386"/>
                  </a:cubicBezTo>
                  <a:cubicBezTo>
                    <a:pt x="236636" y="2468252"/>
                    <a:pt x="226777" y="2484685"/>
                    <a:pt x="207057" y="2484685"/>
                  </a:cubicBezTo>
                  <a:cubicBezTo>
                    <a:pt x="207057" y="2471539"/>
                    <a:pt x="203770" y="2464965"/>
                    <a:pt x="197197" y="2464965"/>
                  </a:cubicBezTo>
                  <a:cubicBezTo>
                    <a:pt x="197197" y="2445245"/>
                    <a:pt x="207057" y="2428812"/>
                    <a:pt x="226777" y="2415666"/>
                  </a:cubicBezTo>
                  <a:close/>
                  <a:moveTo>
                    <a:pt x="78879" y="2415666"/>
                  </a:moveTo>
                  <a:cubicBezTo>
                    <a:pt x="85452" y="2415666"/>
                    <a:pt x="88739" y="2418953"/>
                    <a:pt x="88739" y="2425526"/>
                  </a:cubicBezTo>
                  <a:cubicBezTo>
                    <a:pt x="88739" y="2432099"/>
                    <a:pt x="85452" y="2435386"/>
                    <a:pt x="78879" y="2435386"/>
                  </a:cubicBezTo>
                  <a:cubicBezTo>
                    <a:pt x="72305" y="2435386"/>
                    <a:pt x="69019" y="2432099"/>
                    <a:pt x="69019" y="2425526"/>
                  </a:cubicBezTo>
                  <a:cubicBezTo>
                    <a:pt x="69019" y="2418953"/>
                    <a:pt x="72305" y="2415666"/>
                    <a:pt x="78879" y="2415666"/>
                  </a:cubicBezTo>
                  <a:close/>
                  <a:moveTo>
                    <a:pt x="785862" y="2396100"/>
                  </a:moveTo>
                  <a:cubicBezTo>
                    <a:pt x="792024" y="2397333"/>
                    <a:pt x="802295" y="2405960"/>
                    <a:pt x="816674" y="2421982"/>
                  </a:cubicBezTo>
                  <a:lnTo>
                    <a:pt x="819232" y="2424950"/>
                  </a:lnTo>
                  <a:lnTo>
                    <a:pt x="818368" y="2425526"/>
                  </a:lnTo>
                  <a:lnTo>
                    <a:pt x="788789" y="2425526"/>
                  </a:lnTo>
                  <a:cubicBezTo>
                    <a:pt x="782216" y="2425526"/>
                    <a:pt x="778929" y="2422239"/>
                    <a:pt x="778929" y="2415666"/>
                  </a:cubicBezTo>
                  <a:lnTo>
                    <a:pt x="778929" y="2405806"/>
                  </a:lnTo>
                  <a:cubicBezTo>
                    <a:pt x="778929" y="2398411"/>
                    <a:pt x="781240" y="2395176"/>
                    <a:pt x="785862" y="2396100"/>
                  </a:cubicBezTo>
                  <a:close/>
                  <a:moveTo>
                    <a:pt x="1064865" y="2346647"/>
                  </a:moveTo>
                  <a:cubicBezTo>
                    <a:pt x="1071438" y="2346647"/>
                    <a:pt x="1074725" y="2349934"/>
                    <a:pt x="1074725" y="2356507"/>
                  </a:cubicBezTo>
                  <a:cubicBezTo>
                    <a:pt x="1068152" y="2382800"/>
                    <a:pt x="1061578" y="2395946"/>
                    <a:pt x="1055005" y="2395946"/>
                  </a:cubicBezTo>
                  <a:cubicBezTo>
                    <a:pt x="1048432" y="2395946"/>
                    <a:pt x="1045145" y="2392660"/>
                    <a:pt x="1045145" y="2386086"/>
                  </a:cubicBezTo>
                  <a:cubicBezTo>
                    <a:pt x="1051718" y="2359793"/>
                    <a:pt x="1058292" y="2346647"/>
                    <a:pt x="1064865" y="2346647"/>
                  </a:cubicBezTo>
                  <a:close/>
                  <a:moveTo>
                    <a:pt x="847948" y="2287488"/>
                  </a:moveTo>
                  <a:cubicBezTo>
                    <a:pt x="861094" y="2287488"/>
                    <a:pt x="870954" y="2307207"/>
                    <a:pt x="877528" y="2346647"/>
                  </a:cubicBezTo>
                  <a:lnTo>
                    <a:pt x="877528" y="2386086"/>
                  </a:lnTo>
                  <a:cubicBezTo>
                    <a:pt x="852878" y="2402520"/>
                    <a:pt x="835931" y="2413817"/>
                    <a:pt x="826688" y="2419980"/>
                  </a:cubicBezTo>
                  <a:lnTo>
                    <a:pt x="826085" y="2420382"/>
                  </a:lnTo>
                  <a:lnTo>
                    <a:pt x="818368" y="2366367"/>
                  </a:lnTo>
                  <a:cubicBezTo>
                    <a:pt x="818368" y="2326927"/>
                    <a:pt x="828228" y="2300634"/>
                    <a:pt x="847948" y="2287488"/>
                  </a:cubicBezTo>
                  <a:close/>
                  <a:moveTo>
                    <a:pt x="976126" y="2198749"/>
                  </a:moveTo>
                  <a:cubicBezTo>
                    <a:pt x="989273" y="2211895"/>
                    <a:pt x="999133" y="2225042"/>
                    <a:pt x="1005706" y="2238188"/>
                  </a:cubicBezTo>
                  <a:lnTo>
                    <a:pt x="995846" y="2248048"/>
                  </a:lnTo>
                  <a:lnTo>
                    <a:pt x="926827" y="2248048"/>
                  </a:lnTo>
                  <a:cubicBezTo>
                    <a:pt x="920254" y="2241475"/>
                    <a:pt x="916967" y="2238188"/>
                    <a:pt x="916967" y="2238188"/>
                  </a:cubicBezTo>
                  <a:cubicBezTo>
                    <a:pt x="916967" y="2225042"/>
                    <a:pt x="936687" y="2211895"/>
                    <a:pt x="976126" y="2198749"/>
                  </a:cubicBezTo>
                  <a:close/>
                  <a:moveTo>
                    <a:pt x="1626877" y="2129730"/>
                  </a:moveTo>
                  <a:lnTo>
                    <a:pt x="1636737" y="2129730"/>
                  </a:lnTo>
                  <a:cubicBezTo>
                    <a:pt x="1636737" y="2129730"/>
                    <a:pt x="1641872" y="2138717"/>
                    <a:pt x="1652143" y="2156690"/>
                  </a:cubicBezTo>
                  <a:lnTo>
                    <a:pt x="1658161" y="2167222"/>
                  </a:lnTo>
                  <a:lnTo>
                    <a:pt x="1661233" y="2167012"/>
                  </a:lnTo>
                  <a:cubicBezTo>
                    <a:pt x="1745966" y="2161877"/>
                    <a:pt x="1839686" y="2159309"/>
                    <a:pt x="1942393" y="2159309"/>
                  </a:cubicBezTo>
                  <a:cubicBezTo>
                    <a:pt x="2054138" y="2179029"/>
                    <a:pt x="2110010" y="2218469"/>
                    <a:pt x="2110010" y="2277628"/>
                  </a:cubicBezTo>
                  <a:cubicBezTo>
                    <a:pt x="2103437" y="2277628"/>
                    <a:pt x="2100151" y="2277628"/>
                    <a:pt x="2100151" y="2277628"/>
                  </a:cubicBezTo>
                  <a:lnTo>
                    <a:pt x="2070571" y="2277628"/>
                  </a:lnTo>
                  <a:cubicBezTo>
                    <a:pt x="2037705" y="2323641"/>
                    <a:pt x="2014698" y="2346647"/>
                    <a:pt x="2001552" y="2346647"/>
                  </a:cubicBezTo>
                  <a:lnTo>
                    <a:pt x="1971972" y="2356507"/>
                  </a:lnTo>
                  <a:lnTo>
                    <a:pt x="1912813" y="2356507"/>
                  </a:lnTo>
                  <a:lnTo>
                    <a:pt x="1912813" y="2366367"/>
                  </a:lnTo>
                  <a:lnTo>
                    <a:pt x="1892107" y="2366367"/>
                  </a:lnTo>
                  <a:lnTo>
                    <a:pt x="1890628" y="2371297"/>
                  </a:lnTo>
                  <a:cubicBezTo>
                    <a:pt x="1888985" y="2374583"/>
                    <a:pt x="1886520" y="2376226"/>
                    <a:pt x="1883233" y="2376226"/>
                  </a:cubicBezTo>
                  <a:lnTo>
                    <a:pt x="1873374" y="2376226"/>
                  </a:lnTo>
                  <a:cubicBezTo>
                    <a:pt x="1866800" y="2376226"/>
                    <a:pt x="1863514" y="2369653"/>
                    <a:pt x="1863514" y="2356507"/>
                  </a:cubicBezTo>
                  <a:cubicBezTo>
                    <a:pt x="1863514" y="2353220"/>
                    <a:pt x="1864335" y="2350755"/>
                    <a:pt x="1865979" y="2349112"/>
                  </a:cubicBezTo>
                  <a:lnTo>
                    <a:pt x="1863514" y="2346647"/>
                  </a:lnTo>
                  <a:lnTo>
                    <a:pt x="1824074" y="2346647"/>
                  </a:lnTo>
                  <a:cubicBezTo>
                    <a:pt x="1751769" y="2346647"/>
                    <a:pt x="1695896" y="2353220"/>
                    <a:pt x="1656457" y="2366367"/>
                  </a:cubicBezTo>
                  <a:lnTo>
                    <a:pt x="1636737" y="2356507"/>
                  </a:lnTo>
                  <a:cubicBezTo>
                    <a:pt x="1630164" y="2363080"/>
                    <a:pt x="1623590" y="2366367"/>
                    <a:pt x="1617017" y="2366367"/>
                  </a:cubicBezTo>
                  <a:cubicBezTo>
                    <a:pt x="1617017" y="2353220"/>
                    <a:pt x="1610444" y="2346647"/>
                    <a:pt x="1597297" y="2346647"/>
                  </a:cubicBezTo>
                  <a:cubicBezTo>
                    <a:pt x="1597297" y="2359793"/>
                    <a:pt x="1577578" y="2366367"/>
                    <a:pt x="1538138" y="2366367"/>
                  </a:cubicBezTo>
                  <a:cubicBezTo>
                    <a:pt x="1538138" y="2366367"/>
                    <a:pt x="1534852" y="2366367"/>
                    <a:pt x="1528279" y="2366367"/>
                  </a:cubicBezTo>
                  <a:cubicBezTo>
                    <a:pt x="1528279" y="2372940"/>
                    <a:pt x="1505272" y="2379513"/>
                    <a:pt x="1459260" y="2386086"/>
                  </a:cubicBezTo>
                  <a:cubicBezTo>
                    <a:pt x="1454330" y="2386086"/>
                    <a:pt x="1449400" y="2382389"/>
                    <a:pt x="1444470" y="2374994"/>
                  </a:cubicBezTo>
                  <a:lnTo>
                    <a:pt x="1441273" y="2369399"/>
                  </a:lnTo>
                  <a:lnTo>
                    <a:pt x="1408111" y="2381773"/>
                  </a:lnTo>
                  <a:cubicBezTo>
                    <a:pt x="1395376" y="2387114"/>
                    <a:pt x="1383667" y="2392660"/>
                    <a:pt x="1372986" y="2398411"/>
                  </a:cubicBezTo>
                  <a:lnTo>
                    <a:pt x="1350401" y="2412347"/>
                  </a:lnTo>
                  <a:lnTo>
                    <a:pt x="1355269" y="2416898"/>
                  </a:lnTo>
                  <a:cubicBezTo>
                    <a:pt x="1363691" y="2425115"/>
                    <a:pt x="1373140" y="2434975"/>
                    <a:pt x="1383616" y="2446478"/>
                  </a:cubicBezTo>
                  <a:lnTo>
                    <a:pt x="1387640" y="2450991"/>
                  </a:lnTo>
                  <a:lnTo>
                    <a:pt x="1387159" y="2453873"/>
                  </a:lnTo>
                  <a:cubicBezTo>
                    <a:pt x="1387570" y="2456338"/>
                    <a:pt x="1388597" y="2460035"/>
                    <a:pt x="1390240" y="2464965"/>
                  </a:cubicBezTo>
                  <a:lnTo>
                    <a:pt x="1360661" y="2425526"/>
                  </a:lnTo>
                  <a:lnTo>
                    <a:pt x="1360661" y="2455105"/>
                  </a:lnTo>
                  <a:lnTo>
                    <a:pt x="1368304" y="2465565"/>
                  </a:lnTo>
                  <a:lnTo>
                    <a:pt x="1348805" y="2470834"/>
                  </a:lnTo>
                  <a:lnTo>
                    <a:pt x="1340941" y="2455105"/>
                  </a:lnTo>
                  <a:cubicBezTo>
                    <a:pt x="1334368" y="2458392"/>
                    <a:pt x="1328616" y="2460035"/>
                    <a:pt x="1323686" y="2460035"/>
                  </a:cubicBezTo>
                  <a:lnTo>
                    <a:pt x="1322259" y="2459776"/>
                  </a:lnTo>
                  <a:lnTo>
                    <a:pt x="1348350" y="2470958"/>
                  </a:lnTo>
                  <a:lnTo>
                    <a:pt x="1347720" y="2471128"/>
                  </a:lnTo>
                  <a:cubicBezTo>
                    <a:pt x="1326768" y="2473593"/>
                    <a:pt x="1311362" y="2464965"/>
                    <a:pt x="1301502" y="2445245"/>
                  </a:cubicBezTo>
                  <a:lnTo>
                    <a:pt x="1291642" y="2425526"/>
                  </a:lnTo>
                  <a:cubicBezTo>
                    <a:pt x="1291642" y="2422239"/>
                    <a:pt x="1292463" y="2417309"/>
                    <a:pt x="1294107" y="2410736"/>
                  </a:cubicBezTo>
                  <a:lnTo>
                    <a:pt x="1294195" y="2410419"/>
                  </a:lnTo>
                  <a:lnTo>
                    <a:pt x="1278239" y="2398873"/>
                  </a:lnTo>
                  <a:cubicBezTo>
                    <a:pt x="1242805" y="2374737"/>
                    <a:pt x="1188113" y="2344182"/>
                    <a:pt x="1114164" y="2307207"/>
                  </a:cubicBezTo>
                  <a:cubicBezTo>
                    <a:pt x="1114164" y="2300634"/>
                    <a:pt x="1094445" y="2287488"/>
                    <a:pt x="1055005" y="2267768"/>
                  </a:cubicBezTo>
                  <a:cubicBezTo>
                    <a:pt x="1225909" y="2215182"/>
                    <a:pt x="1331081" y="2188889"/>
                    <a:pt x="1370521" y="2188889"/>
                  </a:cubicBezTo>
                  <a:lnTo>
                    <a:pt x="1400100" y="2188889"/>
                  </a:lnTo>
                  <a:cubicBezTo>
                    <a:pt x="1459260" y="2182316"/>
                    <a:pt x="1492126" y="2179029"/>
                    <a:pt x="1498699" y="2179029"/>
                  </a:cubicBezTo>
                  <a:lnTo>
                    <a:pt x="1498699" y="2188889"/>
                  </a:lnTo>
                  <a:cubicBezTo>
                    <a:pt x="1505272" y="2182316"/>
                    <a:pt x="1511845" y="2179029"/>
                    <a:pt x="1518419" y="2179029"/>
                  </a:cubicBezTo>
                  <a:cubicBezTo>
                    <a:pt x="1547998" y="2175743"/>
                    <a:pt x="1579015" y="2172867"/>
                    <a:pt x="1611471" y="2170402"/>
                  </a:cubicBezTo>
                  <a:lnTo>
                    <a:pt x="1617017" y="2170024"/>
                  </a:lnTo>
                  <a:lnTo>
                    <a:pt x="1617017" y="2149450"/>
                  </a:lnTo>
                  <a:cubicBezTo>
                    <a:pt x="1617017" y="2142876"/>
                    <a:pt x="1620304" y="2136303"/>
                    <a:pt x="1626877" y="2129730"/>
                  </a:cubicBezTo>
                  <a:close/>
                  <a:moveTo>
                    <a:pt x="1991692" y="2050851"/>
                  </a:moveTo>
                  <a:lnTo>
                    <a:pt x="2001552" y="2050851"/>
                  </a:lnTo>
                  <a:lnTo>
                    <a:pt x="2011412" y="2050851"/>
                  </a:lnTo>
                  <a:cubicBezTo>
                    <a:pt x="2057425" y="2083717"/>
                    <a:pt x="2087004" y="2113297"/>
                    <a:pt x="2100151" y="2139590"/>
                  </a:cubicBezTo>
                  <a:lnTo>
                    <a:pt x="2100151" y="2149450"/>
                  </a:lnTo>
                  <a:cubicBezTo>
                    <a:pt x="2100151" y="2156023"/>
                    <a:pt x="2096864" y="2159309"/>
                    <a:pt x="2090291" y="2159309"/>
                  </a:cubicBezTo>
                  <a:lnTo>
                    <a:pt x="2060711" y="2159309"/>
                  </a:lnTo>
                  <a:lnTo>
                    <a:pt x="2031131" y="2110010"/>
                  </a:lnTo>
                  <a:lnTo>
                    <a:pt x="2021271" y="2110010"/>
                  </a:lnTo>
                  <a:lnTo>
                    <a:pt x="2001552" y="2129730"/>
                  </a:lnTo>
                  <a:lnTo>
                    <a:pt x="2001552" y="2119870"/>
                  </a:lnTo>
                  <a:lnTo>
                    <a:pt x="2001552" y="2110010"/>
                  </a:lnTo>
                  <a:lnTo>
                    <a:pt x="2011412" y="2090291"/>
                  </a:lnTo>
                  <a:cubicBezTo>
                    <a:pt x="1998265" y="2077144"/>
                    <a:pt x="1991692" y="2063998"/>
                    <a:pt x="1991692" y="2050851"/>
                  </a:cubicBezTo>
                  <a:close/>
                  <a:moveTo>
                    <a:pt x="9860" y="2031131"/>
                  </a:moveTo>
                  <a:cubicBezTo>
                    <a:pt x="16433" y="2031131"/>
                    <a:pt x="23006" y="2040991"/>
                    <a:pt x="29579" y="2060711"/>
                  </a:cubicBezTo>
                  <a:lnTo>
                    <a:pt x="0" y="2090291"/>
                  </a:lnTo>
                  <a:lnTo>
                    <a:pt x="0" y="2040991"/>
                  </a:lnTo>
                  <a:cubicBezTo>
                    <a:pt x="0" y="2034418"/>
                    <a:pt x="3286" y="2031131"/>
                    <a:pt x="9860" y="2031131"/>
                  </a:cubicBezTo>
                  <a:close/>
                  <a:moveTo>
                    <a:pt x="49299" y="1981832"/>
                  </a:moveTo>
                  <a:cubicBezTo>
                    <a:pt x="55872" y="1981832"/>
                    <a:pt x="59159" y="1985119"/>
                    <a:pt x="59159" y="1991692"/>
                  </a:cubicBezTo>
                  <a:lnTo>
                    <a:pt x="59159" y="2001552"/>
                  </a:lnTo>
                  <a:lnTo>
                    <a:pt x="49299" y="2001552"/>
                  </a:lnTo>
                  <a:cubicBezTo>
                    <a:pt x="42726" y="2001552"/>
                    <a:pt x="39439" y="1998265"/>
                    <a:pt x="39439" y="1991692"/>
                  </a:cubicBezTo>
                  <a:cubicBezTo>
                    <a:pt x="39439" y="1985119"/>
                    <a:pt x="42726" y="1981832"/>
                    <a:pt x="49299" y="1981832"/>
                  </a:cubicBezTo>
                  <a:close/>
                  <a:moveTo>
                    <a:pt x="2050851" y="1942393"/>
                  </a:moveTo>
                  <a:lnTo>
                    <a:pt x="2070571" y="1942393"/>
                  </a:lnTo>
                  <a:cubicBezTo>
                    <a:pt x="2077144" y="1942393"/>
                    <a:pt x="2080431" y="1952252"/>
                    <a:pt x="2080431" y="1971972"/>
                  </a:cubicBezTo>
                  <a:lnTo>
                    <a:pt x="2070571" y="1971972"/>
                  </a:lnTo>
                  <a:cubicBezTo>
                    <a:pt x="2063997" y="1971972"/>
                    <a:pt x="2057425" y="1965399"/>
                    <a:pt x="2050851" y="1952252"/>
                  </a:cubicBezTo>
                  <a:close/>
                  <a:moveTo>
                    <a:pt x="1942393" y="1893093"/>
                  </a:moveTo>
                  <a:lnTo>
                    <a:pt x="1942393" y="1912813"/>
                  </a:lnTo>
                  <a:lnTo>
                    <a:pt x="1932533" y="1902953"/>
                  </a:lnTo>
                  <a:close/>
                  <a:moveTo>
                    <a:pt x="69019" y="1863514"/>
                  </a:moveTo>
                  <a:lnTo>
                    <a:pt x="88739" y="1863514"/>
                  </a:lnTo>
                  <a:lnTo>
                    <a:pt x="88739" y="1873374"/>
                  </a:lnTo>
                  <a:cubicBezTo>
                    <a:pt x="88739" y="1879947"/>
                    <a:pt x="85452" y="1883233"/>
                    <a:pt x="78879" y="1883233"/>
                  </a:cubicBezTo>
                  <a:lnTo>
                    <a:pt x="69019" y="1873374"/>
                  </a:lnTo>
                  <a:close/>
                  <a:moveTo>
                    <a:pt x="1725476" y="1833934"/>
                  </a:moveTo>
                  <a:cubicBezTo>
                    <a:pt x="1745195" y="1853654"/>
                    <a:pt x="1758342" y="1870087"/>
                    <a:pt x="1764915" y="1883233"/>
                  </a:cubicBezTo>
                  <a:lnTo>
                    <a:pt x="1764915" y="1902953"/>
                  </a:lnTo>
                  <a:cubicBezTo>
                    <a:pt x="1764915" y="1909526"/>
                    <a:pt x="1755055" y="1916100"/>
                    <a:pt x="1735335" y="1922673"/>
                  </a:cubicBezTo>
                  <a:lnTo>
                    <a:pt x="1705756" y="1922673"/>
                  </a:lnTo>
                  <a:cubicBezTo>
                    <a:pt x="1699183" y="1922673"/>
                    <a:pt x="1692609" y="1916100"/>
                    <a:pt x="1686036" y="1902953"/>
                  </a:cubicBezTo>
                  <a:lnTo>
                    <a:pt x="1686036" y="1873374"/>
                  </a:lnTo>
                  <a:cubicBezTo>
                    <a:pt x="1686036" y="1853654"/>
                    <a:pt x="1699183" y="1840507"/>
                    <a:pt x="1725476" y="1833934"/>
                  </a:cubicBezTo>
                  <a:close/>
                  <a:moveTo>
                    <a:pt x="502853" y="1774775"/>
                  </a:moveTo>
                  <a:lnTo>
                    <a:pt x="512713" y="1774775"/>
                  </a:lnTo>
                  <a:cubicBezTo>
                    <a:pt x="525859" y="1794495"/>
                    <a:pt x="575158" y="1833934"/>
                    <a:pt x="660611" y="1893093"/>
                  </a:cubicBezTo>
                  <a:cubicBezTo>
                    <a:pt x="693477" y="1919386"/>
                    <a:pt x="716483" y="1958826"/>
                    <a:pt x="729630" y="2011412"/>
                  </a:cubicBezTo>
                  <a:lnTo>
                    <a:pt x="729630" y="2040991"/>
                  </a:lnTo>
                  <a:lnTo>
                    <a:pt x="709910" y="2040991"/>
                  </a:lnTo>
                  <a:cubicBezTo>
                    <a:pt x="709910" y="2021272"/>
                    <a:pt x="706623" y="2011412"/>
                    <a:pt x="700050" y="2011412"/>
                  </a:cubicBezTo>
                  <a:cubicBezTo>
                    <a:pt x="700050" y="2024558"/>
                    <a:pt x="693477" y="2031131"/>
                    <a:pt x="680330" y="2031131"/>
                  </a:cubicBezTo>
                  <a:cubicBezTo>
                    <a:pt x="627744" y="2017985"/>
                    <a:pt x="581732" y="1975259"/>
                    <a:pt x="542292" y="1902953"/>
                  </a:cubicBezTo>
                  <a:cubicBezTo>
                    <a:pt x="542292" y="1889807"/>
                    <a:pt x="529146" y="1847081"/>
                    <a:pt x="502853" y="1774775"/>
                  </a:cubicBezTo>
                  <a:close/>
                  <a:moveTo>
                    <a:pt x="1755055" y="1646597"/>
                  </a:moveTo>
                  <a:cubicBezTo>
                    <a:pt x="1866800" y="1646597"/>
                    <a:pt x="1929246" y="1672890"/>
                    <a:pt x="1942393" y="1725476"/>
                  </a:cubicBezTo>
                  <a:lnTo>
                    <a:pt x="1942393" y="1745195"/>
                  </a:lnTo>
                  <a:lnTo>
                    <a:pt x="1932533" y="1745195"/>
                  </a:lnTo>
                  <a:lnTo>
                    <a:pt x="1912813" y="1735336"/>
                  </a:lnTo>
                  <a:lnTo>
                    <a:pt x="1843794" y="1804355"/>
                  </a:lnTo>
                  <a:cubicBezTo>
                    <a:pt x="1810928" y="1797781"/>
                    <a:pt x="1794495" y="1791208"/>
                    <a:pt x="1794495" y="1784635"/>
                  </a:cubicBezTo>
                  <a:lnTo>
                    <a:pt x="1735335" y="1804355"/>
                  </a:lnTo>
                  <a:lnTo>
                    <a:pt x="1686036" y="1794495"/>
                  </a:lnTo>
                  <a:lnTo>
                    <a:pt x="1597297" y="1794495"/>
                  </a:lnTo>
                  <a:lnTo>
                    <a:pt x="1557858" y="1824074"/>
                  </a:lnTo>
                  <a:cubicBezTo>
                    <a:pt x="1538138" y="1810928"/>
                    <a:pt x="1521705" y="1804355"/>
                    <a:pt x="1508559" y="1804355"/>
                  </a:cubicBezTo>
                  <a:lnTo>
                    <a:pt x="1429680" y="1814214"/>
                  </a:lnTo>
                  <a:cubicBezTo>
                    <a:pt x="1429680" y="1807641"/>
                    <a:pt x="1429680" y="1804355"/>
                    <a:pt x="1429680" y="1804355"/>
                  </a:cubicBezTo>
                  <a:cubicBezTo>
                    <a:pt x="1429680" y="1817501"/>
                    <a:pt x="1419820" y="1827361"/>
                    <a:pt x="1400100" y="1833934"/>
                  </a:cubicBezTo>
                  <a:lnTo>
                    <a:pt x="1380381" y="1833934"/>
                  </a:lnTo>
                  <a:cubicBezTo>
                    <a:pt x="1321221" y="1794495"/>
                    <a:pt x="1291642" y="1764915"/>
                    <a:pt x="1291642" y="1745195"/>
                  </a:cubicBezTo>
                  <a:lnTo>
                    <a:pt x="1281782" y="1745195"/>
                  </a:lnTo>
                  <a:cubicBezTo>
                    <a:pt x="1262062" y="1745195"/>
                    <a:pt x="1232483" y="1738622"/>
                    <a:pt x="1193043" y="1725476"/>
                  </a:cubicBezTo>
                  <a:lnTo>
                    <a:pt x="1193043" y="1715616"/>
                  </a:lnTo>
                  <a:lnTo>
                    <a:pt x="1202903" y="1715616"/>
                  </a:lnTo>
                  <a:cubicBezTo>
                    <a:pt x="1413247" y="1682750"/>
                    <a:pt x="1597297" y="1659743"/>
                    <a:pt x="1755055" y="1646597"/>
                  </a:cubicBezTo>
                  <a:close/>
                  <a:moveTo>
                    <a:pt x="2080431" y="1528278"/>
                  </a:moveTo>
                  <a:lnTo>
                    <a:pt x="2090291" y="1547998"/>
                  </a:lnTo>
                  <a:cubicBezTo>
                    <a:pt x="2090291" y="1554571"/>
                    <a:pt x="2087004" y="1557858"/>
                    <a:pt x="2080431" y="1557858"/>
                  </a:cubicBezTo>
                  <a:lnTo>
                    <a:pt x="2080431" y="1538138"/>
                  </a:lnTo>
                  <a:cubicBezTo>
                    <a:pt x="2080431" y="1531565"/>
                    <a:pt x="2080431" y="1528278"/>
                    <a:pt x="2080431" y="1528278"/>
                  </a:cubicBezTo>
                  <a:close/>
                  <a:moveTo>
                    <a:pt x="798649" y="1350801"/>
                  </a:moveTo>
                  <a:lnTo>
                    <a:pt x="818368" y="1370521"/>
                  </a:lnTo>
                  <a:lnTo>
                    <a:pt x="798649" y="1380380"/>
                  </a:lnTo>
                  <a:cubicBezTo>
                    <a:pt x="798649" y="1367234"/>
                    <a:pt x="798649" y="1357374"/>
                    <a:pt x="798649" y="1350801"/>
                  </a:cubicBezTo>
                  <a:close/>
                  <a:moveTo>
                    <a:pt x="88739" y="1331081"/>
                  </a:moveTo>
                  <a:cubicBezTo>
                    <a:pt x="128178" y="1357374"/>
                    <a:pt x="167617" y="1419820"/>
                    <a:pt x="207057" y="1518419"/>
                  </a:cubicBezTo>
                  <a:cubicBezTo>
                    <a:pt x="220203" y="1518419"/>
                    <a:pt x="226777" y="1544712"/>
                    <a:pt x="226777" y="1597297"/>
                  </a:cubicBezTo>
                  <a:lnTo>
                    <a:pt x="226777" y="1607157"/>
                  </a:lnTo>
                  <a:cubicBezTo>
                    <a:pt x="226777" y="1613731"/>
                    <a:pt x="220203" y="1623590"/>
                    <a:pt x="207057" y="1636737"/>
                  </a:cubicBezTo>
                  <a:lnTo>
                    <a:pt x="147898" y="1636737"/>
                  </a:lnTo>
                  <a:cubicBezTo>
                    <a:pt x="101885" y="1617017"/>
                    <a:pt x="78879" y="1557858"/>
                    <a:pt x="78879" y="1459259"/>
                  </a:cubicBezTo>
                  <a:cubicBezTo>
                    <a:pt x="72305" y="1459259"/>
                    <a:pt x="69019" y="1449400"/>
                    <a:pt x="69019" y="1429680"/>
                  </a:cubicBezTo>
                  <a:cubicBezTo>
                    <a:pt x="75592" y="1429680"/>
                    <a:pt x="78879" y="1426393"/>
                    <a:pt x="78879" y="1419820"/>
                  </a:cubicBezTo>
                  <a:lnTo>
                    <a:pt x="78879" y="1409960"/>
                  </a:lnTo>
                  <a:lnTo>
                    <a:pt x="78879" y="1340941"/>
                  </a:lnTo>
                  <a:close/>
                  <a:moveTo>
                    <a:pt x="266216" y="1133884"/>
                  </a:moveTo>
                  <a:cubicBezTo>
                    <a:pt x="272789" y="1133884"/>
                    <a:pt x="276076" y="1137171"/>
                    <a:pt x="276076" y="1143744"/>
                  </a:cubicBezTo>
                  <a:cubicBezTo>
                    <a:pt x="276076" y="1150317"/>
                    <a:pt x="272789" y="1156890"/>
                    <a:pt x="266216" y="1163463"/>
                  </a:cubicBezTo>
                  <a:cubicBezTo>
                    <a:pt x="259643" y="1163463"/>
                    <a:pt x="256356" y="1160177"/>
                    <a:pt x="256356" y="1153604"/>
                  </a:cubicBezTo>
                  <a:lnTo>
                    <a:pt x="256356" y="1143744"/>
                  </a:lnTo>
                  <a:cubicBezTo>
                    <a:pt x="256356" y="1137171"/>
                    <a:pt x="259643" y="1133884"/>
                    <a:pt x="266216" y="1133884"/>
                  </a:cubicBezTo>
                  <a:close/>
                  <a:moveTo>
                    <a:pt x="98598" y="1104304"/>
                  </a:moveTo>
                  <a:lnTo>
                    <a:pt x="128178" y="1104304"/>
                  </a:lnTo>
                  <a:cubicBezTo>
                    <a:pt x="134751" y="1110877"/>
                    <a:pt x="151184" y="1117451"/>
                    <a:pt x="177477" y="1124024"/>
                  </a:cubicBezTo>
                  <a:cubicBezTo>
                    <a:pt x="177477" y="1124024"/>
                    <a:pt x="193910" y="1137171"/>
                    <a:pt x="226777" y="1163463"/>
                  </a:cubicBezTo>
                  <a:cubicBezTo>
                    <a:pt x="220203" y="1163463"/>
                    <a:pt x="213630" y="1176610"/>
                    <a:pt x="207057" y="1202903"/>
                  </a:cubicBezTo>
                  <a:cubicBezTo>
                    <a:pt x="207057" y="1229196"/>
                    <a:pt x="180764" y="1242342"/>
                    <a:pt x="128178" y="1242342"/>
                  </a:cubicBezTo>
                  <a:cubicBezTo>
                    <a:pt x="95312" y="1242342"/>
                    <a:pt x="65732" y="1219336"/>
                    <a:pt x="39439" y="1173323"/>
                  </a:cubicBezTo>
                  <a:cubicBezTo>
                    <a:pt x="26293" y="1173323"/>
                    <a:pt x="19720" y="1170037"/>
                    <a:pt x="19720" y="1163463"/>
                  </a:cubicBezTo>
                  <a:cubicBezTo>
                    <a:pt x="26293" y="1143744"/>
                    <a:pt x="49299" y="1127311"/>
                    <a:pt x="88739" y="1114164"/>
                  </a:cubicBezTo>
                  <a:cubicBezTo>
                    <a:pt x="95312" y="1107591"/>
                    <a:pt x="98598" y="1104304"/>
                    <a:pt x="98598" y="1104304"/>
                  </a:cubicBezTo>
                  <a:close/>
                  <a:moveTo>
                    <a:pt x="640891" y="1084585"/>
                  </a:moveTo>
                  <a:cubicBezTo>
                    <a:pt x="726343" y="1117451"/>
                    <a:pt x="778929" y="1166750"/>
                    <a:pt x="798649" y="1232483"/>
                  </a:cubicBezTo>
                  <a:cubicBezTo>
                    <a:pt x="818368" y="1252202"/>
                    <a:pt x="828228" y="1281782"/>
                    <a:pt x="828228" y="1321221"/>
                  </a:cubicBezTo>
                  <a:lnTo>
                    <a:pt x="828228" y="1331081"/>
                  </a:lnTo>
                  <a:cubicBezTo>
                    <a:pt x="828228" y="1344228"/>
                    <a:pt x="818368" y="1350801"/>
                    <a:pt x="798649" y="1350801"/>
                  </a:cubicBezTo>
                  <a:lnTo>
                    <a:pt x="778929" y="1350801"/>
                  </a:lnTo>
                  <a:cubicBezTo>
                    <a:pt x="778929" y="1370521"/>
                    <a:pt x="775642" y="1380380"/>
                    <a:pt x="769069" y="1380380"/>
                  </a:cubicBezTo>
                  <a:lnTo>
                    <a:pt x="739490" y="1380380"/>
                  </a:lnTo>
                  <a:cubicBezTo>
                    <a:pt x="680330" y="1354087"/>
                    <a:pt x="650751" y="1291642"/>
                    <a:pt x="650751" y="1193043"/>
                  </a:cubicBezTo>
                  <a:cubicBezTo>
                    <a:pt x="650751" y="1147030"/>
                    <a:pt x="644177" y="1117451"/>
                    <a:pt x="631031" y="1104304"/>
                  </a:cubicBezTo>
                  <a:close/>
                  <a:moveTo>
                    <a:pt x="640891" y="995846"/>
                  </a:moveTo>
                  <a:lnTo>
                    <a:pt x="650751" y="995846"/>
                  </a:lnTo>
                  <a:lnTo>
                    <a:pt x="650751" y="1005706"/>
                  </a:lnTo>
                  <a:cubicBezTo>
                    <a:pt x="650751" y="1012279"/>
                    <a:pt x="650751" y="1015566"/>
                    <a:pt x="650751" y="1015566"/>
                  </a:cubicBezTo>
                  <a:lnTo>
                    <a:pt x="640891" y="1005706"/>
                  </a:lnTo>
                  <a:close/>
                  <a:moveTo>
                    <a:pt x="611311" y="867668"/>
                  </a:moveTo>
                  <a:cubicBezTo>
                    <a:pt x="617884" y="867668"/>
                    <a:pt x="624458" y="874241"/>
                    <a:pt x="631031" y="887387"/>
                  </a:cubicBezTo>
                  <a:cubicBezTo>
                    <a:pt x="631031" y="893960"/>
                    <a:pt x="627744" y="897247"/>
                    <a:pt x="621171" y="897247"/>
                  </a:cubicBezTo>
                  <a:lnTo>
                    <a:pt x="611311" y="897247"/>
                  </a:lnTo>
                  <a:cubicBezTo>
                    <a:pt x="604738" y="897247"/>
                    <a:pt x="601451" y="890674"/>
                    <a:pt x="601451" y="877527"/>
                  </a:cubicBezTo>
                  <a:close/>
                  <a:moveTo>
                    <a:pt x="650751" y="818368"/>
                  </a:moveTo>
                  <a:lnTo>
                    <a:pt x="670470" y="818368"/>
                  </a:lnTo>
                  <a:cubicBezTo>
                    <a:pt x="677044" y="818368"/>
                    <a:pt x="700050" y="844661"/>
                    <a:pt x="739490" y="897247"/>
                  </a:cubicBezTo>
                  <a:lnTo>
                    <a:pt x="739490" y="916967"/>
                  </a:lnTo>
                  <a:cubicBezTo>
                    <a:pt x="739490" y="930113"/>
                    <a:pt x="736203" y="936687"/>
                    <a:pt x="729630" y="936687"/>
                  </a:cubicBezTo>
                  <a:lnTo>
                    <a:pt x="719770" y="936687"/>
                  </a:lnTo>
                  <a:cubicBezTo>
                    <a:pt x="673757" y="897247"/>
                    <a:pt x="650751" y="857808"/>
                    <a:pt x="650751" y="818368"/>
                  </a:cubicBezTo>
                  <a:close/>
                  <a:moveTo>
                    <a:pt x="128178" y="729629"/>
                  </a:moveTo>
                  <a:cubicBezTo>
                    <a:pt x="134751" y="736203"/>
                    <a:pt x="138038" y="739489"/>
                    <a:pt x="138038" y="739489"/>
                  </a:cubicBezTo>
                  <a:lnTo>
                    <a:pt x="128178" y="759209"/>
                  </a:lnTo>
                  <a:lnTo>
                    <a:pt x="118318" y="759209"/>
                  </a:lnTo>
                  <a:lnTo>
                    <a:pt x="118318" y="739489"/>
                  </a:lnTo>
                  <a:cubicBezTo>
                    <a:pt x="118318" y="732916"/>
                    <a:pt x="121605" y="729629"/>
                    <a:pt x="128178" y="729629"/>
                  </a:cubicBezTo>
                  <a:close/>
                  <a:moveTo>
                    <a:pt x="690190" y="719770"/>
                  </a:moveTo>
                  <a:lnTo>
                    <a:pt x="690190" y="739489"/>
                  </a:lnTo>
                  <a:cubicBezTo>
                    <a:pt x="683617" y="739489"/>
                    <a:pt x="680330" y="736203"/>
                    <a:pt x="680330" y="729629"/>
                  </a:cubicBezTo>
                  <a:cubicBezTo>
                    <a:pt x="680330" y="723056"/>
                    <a:pt x="683617" y="719770"/>
                    <a:pt x="690190" y="719770"/>
                  </a:cubicBezTo>
                  <a:close/>
                  <a:moveTo>
                    <a:pt x="276076" y="650751"/>
                  </a:moveTo>
                  <a:lnTo>
                    <a:pt x="285936" y="650751"/>
                  </a:lnTo>
                  <a:cubicBezTo>
                    <a:pt x="312229" y="677044"/>
                    <a:pt x="341808" y="693477"/>
                    <a:pt x="374675" y="700050"/>
                  </a:cubicBezTo>
                  <a:cubicBezTo>
                    <a:pt x="446980" y="772356"/>
                    <a:pt x="492993" y="808508"/>
                    <a:pt x="512713" y="808508"/>
                  </a:cubicBezTo>
                  <a:cubicBezTo>
                    <a:pt x="519286" y="828228"/>
                    <a:pt x="548865" y="847948"/>
                    <a:pt x="601451" y="867668"/>
                  </a:cubicBezTo>
                  <a:lnTo>
                    <a:pt x="591592" y="907107"/>
                  </a:lnTo>
                  <a:cubicBezTo>
                    <a:pt x="604738" y="1038572"/>
                    <a:pt x="611311" y="1140457"/>
                    <a:pt x="611311" y="1212763"/>
                  </a:cubicBezTo>
                  <a:lnTo>
                    <a:pt x="581732" y="1350801"/>
                  </a:lnTo>
                  <a:cubicBezTo>
                    <a:pt x="588305" y="1357374"/>
                    <a:pt x="591592" y="1367234"/>
                    <a:pt x="591592" y="1380380"/>
                  </a:cubicBezTo>
                  <a:cubicBezTo>
                    <a:pt x="578445" y="1380380"/>
                    <a:pt x="568585" y="1400100"/>
                    <a:pt x="562012" y="1439540"/>
                  </a:cubicBezTo>
                  <a:lnTo>
                    <a:pt x="562012" y="1478979"/>
                  </a:lnTo>
                  <a:cubicBezTo>
                    <a:pt x="562012" y="1478979"/>
                    <a:pt x="548865" y="1518419"/>
                    <a:pt x="522573" y="1597297"/>
                  </a:cubicBezTo>
                  <a:lnTo>
                    <a:pt x="492993" y="1646597"/>
                  </a:lnTo>
                  <a:cubicBezTo>
                    <a:pt x="486420" y="1646597"/>
                    <a:pt x="483133" y="1653170"/>
                    <a:pt x="483133" y="1666317"/>
                  </a:cubicBezTo>
                  <a:lnTo>
                    <a:pt x="483133" y="1686036"/>
                  </a:lnTo>
                  <a:cubicBezTo>
                    <a:pt x="483133" y="1692610"/>
                    <a:pt x="483133" y="1695896"/>
                    <a:pt x="483133" y="1695896"/>
                  </a:cubicBezTo>
                  <a:lnTo>
                    <a:pt x="463413" y="1695896"/>
                  </a:lnTo>
                  <a:cubicBezTo>
                    <a:pt x="463413" y="1741909"/>
                    <a:pt x="433834" y="1804355"/>
                    <a:pt x="374675" y="1883233"/>
                  </a:cubicBezTo>
                  <a:cubicBezTo>
                    <a:pt x="368101" y="1883233"/>
                    <a:pt x="364815" y="1886520"/>
                    <a:pt x="364815" y="1893093"/>
                  </a:cubicBezTo>
                  <a:cubicBezTo>
                    <a:pt x="371388" y="1899666"/>
                    <a:pt x="374675" y="1906240"/>
                    <a:pt x="374675" y="1912813"/>
                  </a:cubicBezTo>
                  <a:cubicBezTo>
                    <a:pt x="322089" y="1952252"/>
                    <a:pt x="295796" y="1994979"/>
                    <a:pt x="295796" y="2040991"/>
                  </a:cubicBezTo>
                  <a:cubicBezTo>
                    <a:pt x="276076" y="2040991"/>
                    <a:pt x="259643" y="2067284"/>
                    <a:pt x="246496" y="2119870"/>
                  </a:cubicBezTo>
                  <a:cubicBezTo>
                    <a:pt x="234172" y="2119870"/>
                    <a:pt x="217995" y="2133992"/>
                    <a:pt x="197967" y="2162237"/>
                  </a:cubicBezTo>
                  <a:lnTo>
                    <a:pt x="197197" y="2163387"/>
                  </a:lnTo>
                  <a:lnTo>
                    <a:pt x="197197" y="2179029"/>
                  </a:lnTo>
                  <a:cubicBezTo>
                    <a:pt x="192267" y="2180673"/>
                    <a:pt x="187953" y="2182521"/>
                    <a:pt x="184256" y="2184575"/>
                  </a:cubicBezTo>
                  <a:lnTo>
                    <a:pt x="182420" y="2185922"/>
                  </a:lnTo>
                  <a:lnTo>
                    <a:pt x="172085" y="2202909"/>
                  </a:lnTo>
                  <a:cubicBezTo>
                    <a:pt x="167463" y="2210817"/>
                    <a:pt x="162687" y="2219290"/>
                    <a:pt x="157758" y="2228329"/>
                  </a:cubicBezTo>
                  <a:cubicBezTo>
                    <a:pt x="151184" y="2228329"/>
                    <a:pt x="134751" y="2248048"/>
                    <a:pt x="108458" y="2287488"/>
                  </a:cubicBezTo>
                  <a:lnTo>
                    <a:pt x="69019" y="2287488"/>
                  </a:lnTo>
                  <a:cubicBezTo>
                    <a:pt x="69019" y="2313781"/>
                    <a:pt x="55872" y="2326927"/>
                    <a:pt x="29579" y="2326927"/>
                  </a:cubicBezTo>
                  <a:cubicBezTo>
                    <a:pt x="29579" y="2353220"/>
                    <a:pt x="26293" y="2366367"/>
                    <a:pt x="19720" y="2366367"/>
                  </a:cubicBezTo>
                  <a:lnTo>
                    <a:pt x="9860" y="2366367"/>
                  </a:lnTo>
                  <a:lnTo>
                    <a:pt x="0" y="2326927"/>
                  </a:lnTo>
                  <a:lnTo>
                    <a:pt x="0" y="2307207"/>
                  </a:lnTo>
                  <a:cubicBezTo>
                    <a:pt x="0" y="2280915"/>
                    <a:pt x="52586" y="2156023"/>
                    <a:pt x="157758" y="1932533"/>
                  </a:cubicBezTo>
                  <a:cubicBezTo>
                    <a:pt x="177477" y="1886520"/>
                    <a:pt x="197197" y="1819144"/>
                    <a:pt x="216917" y="1730406"/>
                  </a:cubicBezTo>
                  <a:lnTo>
                    <a:pt x="221400" y="1709017"/>
                  </a:lnTo>
                  <a:lnTo>
                    <a:pt x="208906" y="1723011"/>
                  </a:lnTo>
                  <a:cubicBezTo>
                    <a:pt x="202743" y="1729584"/>
                    <a:pt x="195554" y="1736979"/>
                    <a:pt x="187337" y="1745195"/>
                  </a:cubicBezTo>
                  <a:cubicBezTo>
                    <a:pt x="187337" y="1745195"/>
                    <a:pt x="184051" y="1745195"/>
                    <a:pt x="177477" y="1745195"/>
                  </a:cubicBezTo>
                  <a:lnTo>
                    <a:pt x="157758" y="1745195"/>
                  </a:lnTo>
                  <a:cubicBezTo>
                    <a:pt x="144611" y="1738622"/>
                    <a:pt x="138038" y="1725476"/>
                    <a:pt x="138038" y="1705756"/>
                  </a:cubicBezTo>
                  <a:cubicBezTo>
                    <a:pt x="164331" y="1679463"/>
                    <a:pt x="180764" y="1666317"/>
                    <a:pt x="187337" y="1666317"/>
                  </a:cubicBezTo>
                  <a:lnTo>
                    <a:pt x="216917" y="1656457"/>
                  </a:lnTo>
                  <a:cubicBezTo>
                    <a:pt x="220203" y="1658100"/>
                    <a:pt x="223079" y="1659949"/>
                    <a:pt x="225544" y="1662003"/>
                  </a:cubicBezTo>
                  <a:lnTo>
                    <a:pt x="230185" y="1667107"/>
                  </a:lnTo>
                  <a:lnTo>
                    <a:pt x="231707" y="1659846"/>
                  </a:lnTo>
                  <a:cubicBezTo>
                    <a:pt x="246496" y="1585281"/>
                    <a:pt x="261286" y="1498699"/>
                    <a:pt x="276076" y="1400100"/>
                  </a:cubicBezTo>
                  <a:lnTo>
                    <a:pt x="276076" y="1380380"/>
                  </a:lnTo>
                  <a:cubicBezTo>
                    <a:pt x="283471" y="1348336"/>
                    <a:pt x="289479" y="1319527"/>
                    <a:pt x="294101" y="1293953"/>
                  </a:cubicBezTo>
                  <a:lnTo>
                    <a:pt x="297521" y="1273815"/>
                  </a:lnTo>
                  <a:lnTo>
                    <a:pt x="288401" y="1278701"/>
                  </a:lnTo>
                  <a:cubicBezTo>
                    <a:pt x="281827" y="1280755"/>
                    <a:pt x="274433" y="1281782"/>
                    <a:pt x="266216" y="1281782"/>
                  </a:cubicBezTo>
                  <a:cubicBezTo>
                    <a:pt x="239923" y="1275209"/>
                    <a:pt x="226777" y="1265349"/>
                    <a:pt x="226777" y="1252202"/>
                  </a:cubicBezTo>
                  <a:lnTo>
                    <a:pt x="226777" y="1232483"/>
                  </a:lnTo>
                  <a:cubicBezTo>
                    <a:pt x="233350" y="1212763"/>
                    <a:pt x="246496" y="1202903"/>
                    <a:pt x="266216" y="1202903"/>
                  </a:cubicBezTo>
                  <a:lnTo>
                    <a:pt x="276076" y="1202903"/>
                  </a:lnTo>
                  <a:cubicBezTo>
                    <a:pt x="284292" y="1206190"/>
                    <a:pt x="291482" y="1209271"/>
                    <a:pt x="297644" y="1212147"/>
                  </a:cubicBezTo>
                  <a:lnTo>
                    <a:pt x="304664" y="1215797"/>
                  </a:lnTo>
                  <a:lnTo>
                    <a:pt x="305193" y="1208911"/>
                  </a:lnTo>
                  <a:cubicBezTo>
                    <a:pt x="305501" y="1203262"/>
                    <a:pt x="305656" y="1197973"/>
                    <a:pt x="305656" y="1193043"/>
                  </a:cubicBezTo>
                  <a:lnTo>
                    <a:pt x="305656" y="1124024"/>
                  </a:lnTo>
                  <a:cubicBezTo>
                    <a:pt x="299082" y="1124024"/>
                    <a:pt x="295796" y="1120737"/>
                    <a:pt x="295796" y="1114164"/>
                  </a:cubicBezTo>
                  <a:lnTo>
                    <a:pt x="295796" y="1084585"/>
                  </a:lnTo>
                  <a:cubicBezTo>
                    <a:pt x="295796" y="1078011"/>
                    <a:pt x="299082" y="1074725"/>
                    <a:pt x="305656" y="1074725"/>
                  </a:cubicBezTo>
                  <a:cubicBezTo>
                    <a:pt x="285936" y="949833"/>
                    <a:pt x="272789" y="847948"/>
                    <a:pt x="266216" y="769069"/>
                  </a:cubicBezTo>
                  <a:close/>
                  <a:moveTo>
                    <a:pt x="492993" y="621171"/>
                  </a:moveTo>
                  <a:cubicBezTo>
                    <a:pt x="512713" y="627744"/>
                    <a:pt x="522573" y="634317"/>
                    <a:pt x="522573" y="640891"/>
                  </a:cubicBezTo>
                  <a:lnTo>
                    <a:pt x="522573" y="650751"/>
                  </a:lnTo>
                  <a:cubicBezTo>
                    <a:pt x="522573" y="657324"/>
                    <a:pt x="519286" y="660610"/>
                    <a:pt x="512713" y="660610"/>
                  </a:cubicBezTo>
                  <a:cubicBezTo>
                    <a:pt x="499566" y="660610"/>
                    <a:pt x="489706" y="654037"/>
                    <a:pt x="483133" y="640891"/>
                  </a:cubicBezTo>
                  <a:close/>
                  <a:moveTo>
                    <a:pt x="19720" y="611311"/>
                  </a:moveTo>
                  <a:cubicBezTo>
                    <a:pt x="32866" y="611311"/>
                    <a:pt x="46012" y="621171"/>
                    <a:pt x="59159" y="640891"/>
                  </a:cubicBezTo>
                  <a:cubicBezTo>
                    <a:pt x="59159" y="647464"/>
                    <a:pt x="55872" y="654037"/>
                    <a:pt x="49299" y="660610"/>
                  </a:cubicBezTo>
                  <a:lnTo>
                    <a:pt x="19720" y="650751"/>
                  </a:lnTo>
                  <a:cubicBezTo>
                    <a:pt x="19720" y="663897"/>
                    <a:pt x="16433" y="670470"/>
                    <a:pt x="9860" y="670470"/>
                  </a:cubicBezTo>
                  <a:cubicBezTo>
                    <a:pt x="3286" y="657324"/>
                    <a:pt x="0" y="644177"/>
                    <a:pt x="0" y="631031"/>
                  </a:cubicBezTo>
                  <a:lnTo>
                    <a:pt x="0" y="621171"/>
                  </a:lnTo>
                  <a:cubicBezTo>
                    <a:pt x="0" y="614598"/>
                    <a:pt x="6573" y="611311"/>
                    <a:pt x="19720" y="611311"/>
                  </a:cubicBezTo>
                  <a:close/>
                  <a:moveTo>
                    <a:pt x="128178" y="581732"/>
                  </a:moveTo>
                  <a:cubicBezTo>
                    <a:pt x="147898" y="588305"/>
                    <a:pt x="157758" y="594878"/>
                    <a:pt x="157758" y="601451"/>
                  </a:cubicBezTo>
                  <a:cubicBezTo>
                    <a:pt x="157758" y="608025"/>
                    <a:pt x="147898" y="614598"/>
                    <a:pt x="128178" y="621171"/>
                  </a:cubicBezTo>
                  <a:cubicBezTo>
                    <a:pt x="115031" y="608025"/>
                    <a:pt x="108458" y="598165"/>
                    <a:pt x="108458" y="591591"/>
                  </a:cubicBezTo>
                  <a:close/>
                  <a:moveTo>
                    <a:pt x="335235" y="552152"/>
                  </a:moveTo>
                  <a:lnTo>
                    <a:pt x="374675" y="552152"/>
                  </a:lnTo>
                  <a:cubicBezTo>
                    <a:pt x="387821" y="552152"/>
                    <a:pt x="400968" y="565298"/>
                    <a:pt x="414114" y="591591"/>
                  </a:cubicBezTo>
                  <a:cubicBezTo>
                    <a:pt x="453553" y="604738"/>
                    <a:pt x="473273" y="614598"/>
                    <a:pt x="473273" y="621171"/>
                  </a:cubicBezTo>
                  <a:cubicBezTo>
                    <a:pt x="473273" y="647464"/>
                    <a:pt x="473273" y="667184"/>
                    <a:pt x="473273" y="680330"/>
                  </a:cubicBezTo>
                  <a:cubicBezTo>
                    <a:pt x="453553" y="706623"/>
                    <a:pt x="430547" y="719770"/>
                    <a:pt x="404254" y="719770"/>
                  </a:cubicBezTo>
                  <a:cubicBezTo>
                    <a:pt x="338522" y="667184"/>
                    <a:pt x="305656" y="637604"/>
                    <a:pt x="305656" y="631031"/>
                  </a:cubicBezTo>
                  <a:lnTo>
                    <a:pt x="305656" y="591591"/>
                  </a:lnTo>
                  <a:cubicBezTo>
                    <a:pt x="305656" y="585018"/>
                    <a:pt x="315515" y="571872"/>
                    <a:pt x="335235" y="552152"/>
                  </a:cubicBezTo>
                  <a:close/>
                  <a:moveTo>
                    <a:pt x="266216" y="522572"/>
                  </a:moveTo>
                  <a:lnTo>
                    <a:pt x="276076" y="522572"/>
                  </a:lnTo>
                  <a:lnTo>
                    <a:pt x="276076" y="542292"/>
                  </a:lnTo>
                  <a:lnTo>
                    <a:pt x="266216" y="542292"/>
                  </a:lnTo>
                  <a:close/>
                  <a:moveTo>
                    <a:pt x="108458" y="522572"/>
                  </a:moveTo>
                  <a:lnTo>
                    <a:pt x="118318" y="522572"/>
                  </a:lnTo>
                  <a:lnTo>
                    <a:pt x="118318" y="532432"/>
                  </a:lnTo>
                  <a:cubicBezTo>
                    <a:pt x="118318" y="539005"/>
                    <a:pt x="115031" y="542292"/>
                    <a:pt x="108458" y="542292"/>
                  </a:cubicBezTo>
                  <a:cubicBezTo>
                    <a:pt x="101885" y="542292"/>
                    <a:pt x="98598" y="539005"/>
                    <a:pt x="98598" y="532432"/>
                  </a:cubicBezTo>
                  <a:cubicBezTo>
                    <a:pt x="98598" y="525859"/>
                    <a:pt x="101885" y="522572"/>
                    <a:pt x="108458" y="522572"/>
                  </a:cubicBezTo>
                  <a:close/>
                  <a:moveTo>
                    <a:pt x="601451" y="453553"/>
                  </a:moveTo>
                  <a:lnTo>
                    <a:pt x="611311" y="453553"/>
                  </a:lnTo>
                  <a:cubicBezTo>
                    <a:pt x="617884" y="453553"/>
                    <a:pt x="621171" y="456840"/>
                    <a:pt x="621171" y="463413"/>
                  </a:cubicBezTo>
                  <a:lnTo>
                    <a:pt x="621171" y="473273"/>
                  </a:lnTo>
                  <a:lnTo>
                    <a:pt x="611311" y="473273"/>
                  </a:lnTo>
                  <a:cubicBezTo>
                    <a:pt x="604738" y="473273"/>
                    <a:pt x="601451" y="469986"/>
                    <a:pt x="601451" y="463413"/>
                  </a:cubicBezTo>
                  <a:close/>
                  <a:moveTo>
                    <a:pt x="128178" y="404254"/>
                  </a:moveTo>
                  <a:lnTo>
                    <a:pt x="138038" y="404254"/>
                  </a:lnTo>
                  <a:cubicBezTo>
                    <a:pt x="138038" y="404254"/>
                    <a:pt x="141324" y="410827"/>
                    <a:pt x="147898" y="423974"/>
                  </a:cubicBezTo>
                  <a:lnTo>
                    <a:pt x="147898" y="433834"/>
                  </a:lnTo>
                  <a:cubicBezTo>
                    <a:pt x="147898" y="440407"/>
                    <a:pt x="144611" y="443693"/>
                    <a:pt x="138038" y="443693"/>
                  </a:cubicBezTo>
                  <a:lnTo>
                    <a:pt x="118318" y="443693"/>
                  </a:lnTo>
                  <a:cubicBezTo>
                    <a:pt x="111745" y="443693"/>
                    <a:pt x="108458" y="440407"/>
                    <a:pt x="108458" y="433834"/>
                  </a:cubicBezTo>
                  <a:lnTo>
                    <a:pt x="108458" y="423974"/>
                  </a:lnTo>
                  <a:cubicBezTo>
                    <a:pt x="108458" y="417400"/>
                    <a:pt x="115031" y="410827"/>
                    <a:pt x="128178" y="404254"/>
                  </a:cubicBezTo>
                  <a:close/>
                  <a:moveTo>
                    <a:pt x="769069" y="354955"/>
                  </a:moveTo>
                  <a:lnTo>
                    <a:pt x="778929" y="354955"/>
                  </a:lnTo>
                  <a:cubicBezTo>
                    <a:pt x="785502" y="354955"/>
                    <a:pt x="788789" y="358241"/>
                    <a:pt x="788789" y="364815"/>
                  </a:cubicBezTo>
                  <a:lnTo>
                    <a:pt x="778929" y="364815"/>
                  </a:lnTo>
                  <a:lnTo>
                    <a:pt x="759209" y="364815"/>
                  </a:lnTo>
                  <a:cubicBezTo>
                    <a:pt x="759209" y="358241"/>
                    <a:pt x="762496" y="354955"/>
                    <a:pt x="769069" y="354955"/>
                  </a:cubicBezTo>
                  <a:close/>
                  <a:moveTo>
                    <a:pt x="364815" y="305655"/>
                  </a:moveTo>
                  <a:lnTo>
                    <a:pt x="374675" y="305655"/>
                  </a:lnTo>
                  <a:cubicBezTo>
                    <a:pt x="381248" y="305655"/>
                    <a:pt x="387821" y="315515"/>
                    <a:pt x="394394" y="335235"/>
                  </a:cubicBezTo>
                  <a:lnTo>
                    <a:pt x="394394" y="345095"/>
                  </a:lnTo>
                  <a:cubicBezTo>
                    <a:pt x="394394" y="351668"/>
                    <a:pt x="391108" y="354955"/>
                    <a:pt x="384534" y="354955"/>
                  </a:cubicBezTo>
                  <a:cubicBezTo>
                    <a:pt x="371388" y="348381"/>
                    <a:pt x="361528" y="335235"/>
                    <a:pt x="354955" y="315515"/>
                  </a:cubicBezTo>
                  <a:cubicBezTo>
                    <a:pt x="354955" y="308942"/>
                    <a:pt x="358241" y="305655"/>
                    <a:pt x="364815" y="305655"/>
                  </a:cubicBezTo>
                  <a:close/>
                  <a:moveTo>
                    <a:pt x="897247" y="285936"/>
                  </a:moveTo>
                  <a:cubicBezTo>
                    <a:pt x="930113" y="338522"/>
                    <a:pt x="953120" y="381248"/>
                    <a:pt x="966266" y="414114"/>
                  </a:cubicBezTo>
                  <a:cubicBezTo>
                    <a:pt x="972839" y="460127"/>
                    <a:pt x="995846" y="509426"/>
                    <a:pt x="1035285" y="562012"/>
                  </a:cubicBezTo>
                  <a:lnTo>
                    <a:pt x="1045145" y="562012"/>
                  </a:lnTo>
                  <a:cubicBezTo>
                    <a:pt x="1058292" y="562012"/>
                    <a:pt x="1064865" y="555438"/>
                    <a:pt x="1064865" y="542292"/>
                  </a:cubicBezTo>
                  <a:cubicBezTo>
                    <a:pt x="1064865" y="522572"/>
                    <a:pt x="1064865" y="502853"/>
                    <a:pt x="1064865" y="483133"/>
                  </a:cubicBezTo>
                  <a:cubicBezTo>
                    <a:pt x="1064865" y="502853"/>
                    <a:pt x="1074725" y="522572"/>
                    <a:pt x="1094445" y="542292"/>
                  </a:cubicBezTo>
                  <a:lnTo>
                    <a:pt x="1114164" y="542292"/>
                  </a:lnTo>
                  <a:cubicBezTo>
                    <a:pt x="1114164" y="502853"/>
                    <a:pt x="1114164" y="483133"/>
                    <a:pt x="1114164" y="483133"/>
                  </a:cubicBezTo>
                  <a:cubicBezTo>
                    <a:pt x="1114164" y="502853"/>
                    <a:pt x="1120737" y="522572"/>
                    <a:pt x="1133884" y="542292"/>
                  </a:cubicBezTo>
                  <a:cubicBezTo>
                    <a:pt x="1133884" y="542292"/>
                    <a:pt x="1150317" y="532432"/>
                    <a:pt x="1183183" y="512712"/>
                  </a:cubicBezTo>
                  <a:cubicBezTo>
                    <a:pt x="1183183" y="512712"/>
                    <a:pt x="1186470" y="512712"/>
                    <a:pt x="1193043" y="512712"/>
                  </a:cubicBezTo>
                  <a:cubicBezTo>
                    <a:pt x="1219336" y="473273"/>
                    <a:pt x="1232483" y="453553"/>
                    <a:pt x="1232483" y="453553"/>
                  </a:cubicBezTo>
                  <a:cubicBezTo>
                    <a:pt x="1232483" y="460127"/>
                    <a:pt x="1216049" y="489706"/>
                    <a:pt x="1183183" y="542292"/>
                  </a:cubicBezTo>
                  <a:cubicBezTo>
                    <a:pt x="1183183" y="542292"/>
                    <a:pt x="1193043" y="548865"/>
                    <a:pt x="1212763" y="562012"/>
                  </a:cubicBezTo>
                  <a:cubicBezTo>
                    <a:pt x="1212763" y="562012"/>
                    <a:pt x="1219336" y="552152"/>
                    <a:pt x="1232483" y="532432"/>
                  </a:cubicBezTo>
                  <a:lnTo>
                    <a:pt x="1232483" y="542292"/>
                  </a:lnTo>
                  <a:cubicBezTo>
                    <a:pt x="1232483" y="555438"/>
                    <a:pt x="1225909" y="578445"/>
                    <a:pt x="1212763" y="611311"/>
                  </a:cubicBezTo>
                  <a:lnTo>
                    <a:pt x="1232483" y="631031"/>
                  </a:lnTo>
                  <a:cubicBezTo>
                    <a:pt x="1232483" y="631031"/>
                    <a:pt x="1239056" y="624458"/>
                    <a:pt x="1252202" y="611311"/>
                  </a:cubicBezTo>
                  <a:cubicBezTo>
                    <a:pt x="1258776" y="604738"/>
                    <a:pt x="1331081" y="571872"/>
                    <a:pt x="1469119" y="512712"/>
                  </a:cubicBezTo>
                  <a:cubicBezTo>
                    <a:pt x="1469119" y="512712"/>
                    <a:pt x="1518419" y="486419"/>
                    <a:pt x="1617017" y="433834"/>
                  </a:cubicBezTo>
                  <a:lnTo>
                    <a:pt x="1617017" y="453553"/>
                  </a:lnTo>
                  <a:cubicBezTo>
                    <a:pt x="1531565" y="512712"/>
                    <a:pt x="1459260" y="548865"/>
                    <a:pt x="1400100" y="562012"/>
                  </a:cubicBezTo>
                  <a:cubicBezTo>
                    <a:pt x="1360661" y="575158"/>
                    <a:pt x="1304788" y="608025"/>
                    <a:pt x="1232483" y="660610"/>
                  </a:cubicBezTo>
                  <a:cubicBezTo>
                    <a:pt x="1219336" y="660610"/>
                    <a:pt x="1212763" y="667184"/>
                    <a:pt x="1212763" y="680330"/>
                  </a:cubicBezTo>
                  <a:lnTo>
                    <a:pt x="1252202" y="690190"/>
                  </a:lnTo>
                  <a:lnTo>
                    <a:pt x="1252202" y="709910"/>
                  </a:lnTo>
                  <a:cubicBezTo>
                    <a:pt x="1291642" y="723056"/>
                    <a:pt x="1311362" y="729629"/>
                    <a:pt x="1311362" y="729629"/>
                  </a:cubicBezTo>
                  <a:cubicBezTo>
                    <a:pt x="1311362" y="742776"/>
                    <a:pt x="1301502" y="749349"/>
                    <a:pt x="1281782" y="749349"/>
                  </a:cubicBezTo>
                  <a:cubicBezTo>
                    <a:pt x="1268636" y="736203"/>
                    <a:pt x="1258776" y="729629"/>
                    <a:pt x="1252202" y="729629"/>
                  </a:cubicBezTo>
                  <a:cubicBezTo>
                    <a:pt x="1252202" y="729629"/>
                    <a:pt x="1251792" y="730040"/>
                    <a:pt x="1250970" y="730862"/>
                  </a:cubicBezTo>
                  <a:lnTo>
                    <a:pt x="1248636" y="733196"/>
                  </a:lnTo>
                  <a:lnTo>
                    <a:pt x="1256054" y="749657"/>
                  </a:lnTo>
                  <a:cubicBezTo>
                    <a:pt x="1259854" y="758901"/>
                    <a:pt x="1263706" y="769069"/>
                    <a:pt x="1267608" y="780161"/>
                  </a:cubicBezTo>
                  <a:lnTo>
                    <a:pt x="1276804" y="808106"/>
                  </a:lnTo>
                  <a:lnTo>
                    <a:pt x="1286712" y="823298"/>
                  </a:lnTo>
                  <a:cubicBezTo>
                    <a:pt x="1299858" y="839731"/>
                    <a:pt x="1314648" y="851235"/>
                    <a:pt x="1331081" y="857808"/>
                  </a:cubicBezTo>
                  <a:cubicBezTo>
                    <a:pt x="1337655" y="844661"/>
                    <a:pt x="1340941" y="838088"/>
                    <a:pt x="1340941" y="838088"/>
                  </a:cubicBezTo>
                  <a:cubicBezTo>
                    <a:pt x="1347514" y="851234"/>
                    <a:pt x="1367234" y="870954"/>
                    <a:pt x="1400100" y="897247"/>
                  </a:cubicBezTo>
                  <a:lnTo>
                    <a:pt x="1400100" y="907107"/>
                  </a:lnTo>
                  <a:cubicBezTo>
                    <a:pt x="1400100" y="907107"/>
                    <a:pt x="1393527" y="907107"/>
                    <a:pt x="1380381" y="907107"/>
                  </a:cubicBezTo>
                  <a:lnTo>
                    <a:pt x="1370521" y="907107"/>
                  </a:lnTo>
                  <a:cubicBezTo>
                    <a:pt x="1370521" y="907107"/>
                    <a:pt x="1350801" y="890674"/>
                    <a:pt x="1311362" y="857808"/>
                  </a:cubicBezTo>
                  <a:lnTo>
                    <a:pt x="1288441" y="846868"/>
                  </a:lnTo>
                  <a:lnTo>
                    <a:pt x="1291642" y="857808"/>
                  </a:lnTo>
                  <a:lnTo>
                    <a:pt x="1291642" y="877527"/>
                  </a:lnTo>
                  <a:cubicBezTo>
                    <a:pt x="1291642" y="910394"/>
                    <a:pt x="1271922" y="946546"/>
                    <a:pt x="1232483" y="985986"/>
                  </a:cubicBezTo>
                  <a:cubicBezTo>
                    <a:pt x="1225909" y="972840"/>
                    <a:pt x="1222623" y="966266"/>
                    <a:pt x="1222623" y="966266"/>
                  </a:cubicBezTo>
                  <a:lnTo>
                    <a:pt x="1183183" y="995846"/>
                  </a:lnTo>
                  <a:cubicBezTo>
                    <a:pt x="1153604" y="995846"/>
                    <a:pt x="1124024" y="949628"/>
                    <a:pt x="1094445" y="857191"/>
                  </a:cubicBezTo>
                  <a:lnTo>
                    <a:pt x="1091478" y="847150"/>
                  </a:lnTo>
                  <a:lnTo>
                    <a:pt x="1083968" y="851029"/>
                  </a:lnTo>
                  <a:cubicBezTo>
                    <a:pt x="1058086" y="867051"/>
                    <a:pt x="1045145" y="892317"/>
                    <a:pt x="1045145" y="926827"/>
                  </a:cubicBezTo>
                  <a:lnTo>
                    <a:pt x="1064865" y="1005706"/>
                  </a:lnTo>
                  <a:cubicBezTo>
                    <a:pt x="1064865" y="1018852"/>
                    <a:pt x="1058292" y="1025425"/>
                    <a:pt x="1045145" y="1025425"/>
                  </a:cubicBezTo>
                  <a:lnTo>
                    <a:pt x="1035285" y="1025425"/>
                  </a:lnTo>
                  <a:cubicBezTo>
                    <a:pt x="1022139" y="1025425"/>
                    <a:pt x="1015566" y="1018852"/>
                    <a:pt x="1015566" y="1005706"/>
                  </a:cubicBezTo>
                  <a:lnTo>
                    <a:pt x="1035285" y="926827"/>
                  </a:lnTo>
                  <a:lnTo>
                    <a:pt x="1035285" y="897247"/>
                  </a:lnTo>
                  <a:lnTo>
                    <a:pt x="1035285" y="877527"/>
                  </a:lnTo>
                  <a:cubicBezTo>
                    <a:pt x="1022139" y="877527"/>
                    <a:pt x="1002419" y="903820"/>
                    <a:pt x="976126" y="956406"/>
                  </a:cubicBezTo>
                  <a:lnTo>
                    <a:pt x="966266" y="956406"/>
                  </a:lnTo>
                  <a:cubicBezTo>
                    <a:pt x="992559" y="916967"/>
                    <a:pt x="1005706" y="890674"/>
                    <a:pt x="1005706" y="877527"/>
                  </a:cubicBezTo>
                  <a:cubicBezTo>
                    <a:pt x="1005706" y="864381"/>
                    <a:pt x="1005706" y="857808"/>
                    <a:pt x="1005706" y="857808"/>
                  </a:cubicBezTo>
                  <a:cubicBezTo>
                    <a:pt x="999133" y="857808"/>
                    <a:pt x="989273" y="870954"/>
                    <a:pt x="976126" y="897247"/>
                  </a:cubicBezTo>
                  <a:lnTo>
                    <a:pt x="966266" y="877527"/>
                  </a:lnTo>
                  <a:cubicBezTo>
                    <a:pt x="985986" y="851234"/>
                    <a:pt x="995846" y="828228"/>
                    <a:pt x="995846" y="808508"/>
                  </a:cubicBezTo>
                  <a:cubicBezTo>
                    <a:pt x="982699" y="808508"/>
                    <a:pt x="976126" y="808508"/>
                    <a:pt x="976126" y="808508"/>
                  </a:cubicBezTo>
                  <a:lnTo>
                    <a:pt x="995846" y="778929"/>
                  </a:lnTo>
                  <a:lnTo>
                    <a:pt x="995846" y="759209"/>
                  </a:lnTo>
                  <a:cubicBezTo>
                    <a:pt x="995846" y="752636"/>
                    <a:pt x="985986" y="749349"/>
                    <a:pt x="966266" y="749349"/>
                  </a:cubicBezTo>
                  <a:cubicBezTo>
                    <a:pt x="933400" y="755923"/>
                    <a:pt x="910394" y="759209"/>
                    <a:pt x="897247" y="759209"/>
                  </a:cubicBezTo>
                  <a:cubicBezTo>
                    <a:pt x="897247" y="752636"/>
                    <a:pt x="897247" y="749349"/>
                    <a:pt x="897247" y="749349"/>
                  </a:cubicBezTo>
                  <a:cubicBezTo>
                    <a:pt x="897247" y="736203"/>
                    <a:pt x="913680" y="729629"/>
                    <a:pt x="946547" y="729629"/>
                  </a:cubicBezTo>
                  <a:lnTo>
                    <a:pt x="966266" y="690190"/>
                  </a:lnTo>
                  <a:lnTo>
                    <a:pt x="966266" y="660610"/>
                  </a:lnTo>
                  <a:cubicBezTo>
                    <a:pt x="966266" y="640891"/>
                    <a:pt x="943260" y="614598"/>
                    <a:pt x="897247" y="581732"/>
                  </a:cubicBezTo>
                  <a:lnTo>
                    <a:pt x="916967" y="581732"/>
                  </a:lnTo>
                  <a:cubicBezTo>
                    <a:pt x="936687" y="601451"/>
                    <a:pt x="946547" y="611311"/>
                    <a:pt x="946547" y="611311"/>
                  </a:cubicBezTo>
                  <a:cubicBezTo>
                    <a:pt x="966266" y="611311"/>
                    <a:pt x="982699" y="601451"/>
                    <a:pt x="995846" y="581732"/>
                  </a:cubicBezTo>
                  <a:lnTo>
                    <a:pt x="1015566" y="601451"/>
                  </a:lnTo>
                  <a:lnTo>
                    <a:pt x="1015566" y="562012"/>
                  </a:lnTo>
                  <a:cubicBezTo>
                    <a:pt x="989273" y="496279"/>
                    <a:pt x="959693" y="453553"/>
                    <a:pt x="926827" y="433834"/>
                  </a:cubicBezTo>
                  <a:cubicBezTo>
                    <a:pt x="926827" y="420687"/>
                    <a:pt x="916967" y="404254"/>
                    <a:pt x="897247" y="384534"/>
                  </a:cubicBezTo>
                  <a:cubicBezTo>
                    <a:pt x="897247" y="371388"/>
                    <a:pt x="890674" y="345095"/>
                    <a:pt x="877528" y="305655"/>
                  </a:cubicBezTo>
                  <a:close/>
                  <a:moveTo>
                    <a:pt x="552152" y="246496"/>
                  </a:moveTo>
                  <a:lnTo>
                    <a:pt x="562012" y="266216"/>
                  </a:lnTo>
                  <a:cubicBezTo>
                    <a:pt x="562012" y="272789"/>
                    <a:pt x="558725" y="276076"/>
                    <a:pt x="552152" y="276076"/>
                  </a:cubicBezTo>
                  <a:cubicBezTo>
                    <a:pt x="545579" y="276076"/>
                    <a:pt x="542292" y="272789"/>
                    <a:pt x="542292" y="266216"/>
                  </a:cubicBezTo>
                  <a:cubicBezTo>
                    <a:pt x="542292" y="259643"/>
                    <a:pt x="545579" y="253069"/>
                    <a:pt x="552152" y="246496"/>
                  </a:cubicBezTo>
                  <a:close/>
                  <a:moveTo>
                    <a:pt x="0" y="236636"/>
                  </a:moveTo>
                  <a:lnTo>
                    <a:pt x="9860" y="236636"/>
                  </a:lnTo>
                  <a:cubicBezTo>
                    <a:pt x="9860" y="249783"/>
                    <a:pt x="29579" y="276076"/>
                    <a:pt x="69019" y="315515"/>
                  </a:cubicBezTo>
                  <a:cubicBezTo>
                    <a:pt x="69019" y="328662"/>
                    <a:pt x="65732" y="345095"/>
                    <a:pt x="59159" y="364815"/>
                  </a:cubicBezTo>
                  <a:cubicBezTo>
                    <a:pt x="19720" y="364815"/>
                    <a:pt x="0" y="361528"/>
                    <a:pt x="0" y="354955"/>
                  </a:cubicBezTo>
                  <a:close/>
                  <a:moveTo>
                    <a:pt x="1794495" y="147897"/>
                  </a:moveTo>
                  <a:cubicBezTo>
                    <a:pt x="1853654" y="220203"/>
                    <a:pt x="1893093" y="276076"/>
                    <a:pt x="1912813" y="315515"/>
                  </a:cubicBezTo>
                  <a:cubicBezTo>
                    <a:pt x="1971972" y="374674"/>
                    <a:pt x="2011412" y="440407"/>
                    <a:pt x="2031131" y="512712"/>
                  </a:cubicBezTo>
                  <a:cubicBezTo>
                    <a:pt x="2031131" y="539005"/>
                    <a:pt x="2030104" y="564271"/>
                    <a:pt x="2028050" y="588510"/>
                  </a:cubicBezTo>
                  <a:lnTo>
                    <a:pt x="2027030" y="596195"/>
                  </a:lnTo>
                  <a:lnTo>
                    <a:pt x="2027742" y="595751"/>
                  </a:lnTo>
                  <a:cubicBezTo>
                    <a:pt x="2034931" y="591335"/>
                    <a:pt x="2042635" y="586661"/>
                    <a:pt x="2050851" y="581732"/>
                  </a:cubicBezTo>
                  <a:lnTo>
                    <a:pt x="2070571" y="581732"/>
                  </a:lnTo>
                  <a:cubicBezTo>
                    <a:pt x="2077144" y="581732"/>
                    <a:pt x="2083717" y="604738"/>
                    <a:pt x="2090291" y="650751"/>
                  </a:cubicBezTo>
                  <a:cubicBezTo>
                    <a:pt x="2077144" y="670470"/>
                    <a:pt x="2057425" y="686903"/>
                    <a:pt x="2031131" y="700050"/>
                  </a:cubicBezTo>
                  <a:cubicBezTo>
                    <a:pt x="2024558" y="700050"/>
                    <a:pt x="2017985" y="699023"/>
                    <a:pt x="2011412" y="696969"/>
                  </a:cubicBezTo>
                  <a:lnTo>
                    <a:pt x="2009591" y="696115"/>
                  </a:lnTo>
                  <a:lnTo>
                    <a:pt x="2003401" y="721618"/>
                  </a:lnTo>
                  <a:cubicBezTo>
                    <a:pt x="1997238" y="741749"/>
                    <a:pt x="1990049" y="760852"/>
                    <a:pt x="1981832" y="778929"/>
                  </a:cubicBezTo>
                  <a:cubicBezTo>
                    <a:pt x="1981832" y="798649"/>
                    <a:pt x="1968686" y="824942"/>
                    <a:pt x="1942393" y="857808"/>
                  </a:cubicBezTo>
                  <a:cubicBezTo>
                    <a:pt x="1942393" y="870954"/>
                    <a:pt x="1922673" y="907107"/>
                    <a:pt x="1883233" y="966266"/>
                  </a:cubicBezTo>
                  <a:cubicBezTo>
                    <a:pt x="1883233" y="979413"/>
                    <a:pt x="1863514" y="1018852"/>
                    <a:pt x="1824074" y="1084585"/>
                  </a:cubicBezTo>
                  <a:cubicBezTo>
                    <a:pt x="1824074" y="1110877"/>
                    <a:pt x="1814214" y="1124024"/>
                    <a:pt x="1794495" y="1124024"/>
                  </a:cubicBezTo>
                  <a:cubicBezTo>
                    <a:pt x="1774775" y="1091158"/>
                    <a:pt x="1748482" y="1094444"/>
                    <a:pt x="1715616" y="1133884"/>
                  </a:cubicBezTo>
                  <a:lnTo>
                    <a:pt x="1676176" y="1193043"/>
                  </a:lnTo>
                  <a:lnTo>
                    <a:pt x="1686036" y="1193043"/>
                  </a:lnTo>
                  <a:cubicBezTo>
                    <a:pt x="1922673" y="1166750"/>
                    <a:pt x="2050851" y="1153604"/>
                    <a:pt x="2070571" y="1153604"/>
                  </a:cubicBezTo>
                  <a:cubicBezTo>
                    <a:pt x="2129730" y="1153604"/>
                    <a:pt x="2188889" y="1176610"/>
                    <a:pt x="2248049" y="1222623"/>
                  </a:cubicBezTo>
                  <a:cubicBezTo>
                    <a:pt x="2248049" y="1229196"/>
                    <a:pt x="2231615" y="1239056"/>
                    <a:pt x="2198749" y="1252202"/>
                  </a:cubicBezTo>
                  <a:cubicBezTo>
                    <a:pt x="2198749" y="1262062"/>
                    <a:pt x="2191354" y="1273771"/>
                    <a:pt x="2176564" y="1287328"/>
                  </a:cubicBezTo>
                  <a:lnTo>
                    <a:pt x="2168978" y="1293560"/>
                  </a:lnTo>
                  <a:lnTo>
                    <a:pt x="2167321" y="1310129"/>
                  </a:lnTo>
                  <a:cubicBezTo>
                    <a:pt x="2163623" y="1327384"/>
                    <a:pt x="2154380" y="1340941"/>
                    <a:pt x="2139590" y="1350801"/>
                  </a:cubicBezTo>
                  <a:lnTo>
                    <a:pt x="2119870" y="1350801"/>
                  </a:lnTo>
                  <a:cubicBezTo>
                    <a:pt x="2113297" y="1350801"/>
                    <a:pt x="2106724" y="1340941"/>
                    <a:pt x="2100151" y="1321221"/>
                  </a:cubicBezTo>
                  <a:lnTo>
                    <a:pt x="2100151" y="1301502"/>
                  </a:lnTo>
                  <a:lnTo>
                    <a:pt x="2090291" y="1321221"/>
                  </a:lnTo>
                  <a:cubicBezTo>
                    <a:pt x="2083717" y="1321221"/>
                    <a:pt x="2080431" y="1317935"/>
                    <a:pt x="2080431" y="1311361"/>
                  </a:cubicBezTo>
                  <a:cubicBezTo>
                    <a:pt x="2040991" y="1317935"/>
                    <a:pt x="2014698" y="1324508"/>
                    <a:pt x="2001552" y="1331081"/>
                  </a:cubicBezTo>
                  <a:lnTo>
                    <a:pt x="1981832" y="1321221"/>
                  </a:lnTo>
                  <a:lnTo>
                    <a:pt x="1971972" y="1321221"/>
                  </a:lnTo>
                  <a:cubicBezTo>
                    <a:pt x="1965399" y="1321221"/>
                    <a:pt x="1962112" y="1324508"/>
                    <a:pt x="1962112" y="1331081"/>
                  </a:cubicBezTo>
                  <a:cubicBezTo>
                    <a:pt x="1955539" y="1331081"/>
                    <a:pt x="1925959" y="1324508"/>
                    <a:pt x="1873374" y="1311361"/>
                  </a:cubicBezTo>
                  <a:lnTo>
                    <a:pt x="1824074" y="1311361"/>
                  </a:lnTo>
                  <a:lnTo>
                    <a:pt x="1784635" y="1321221"/>
                  </a:lnTo>
                  <a:lnTo>
                    <a:pt x="1764915" y="1321221"/>
                  </a:lnTo>
                  <a:lnTo>
                    <a:pt x="1755055" y="1331081"/>
                  </a:lnTo>
                  <a:lnTo>
                    <a:pt x="1705756" y="1321221"/>
                  </a:lnTo>
                  <a:lnTo>
                    <a:pt x="1695896" y="1321221"/>
                  </a:lnTo>
                  <a:cubicBezTo>
                    <a:pt x="1603871" y="1360661"/>
                    <a:pt x="1538138" y="1380380"/>
                    <a:pt x="1498699" y="1380380"/>
                  </a:cubicBezTo>
                  <a:cubicBezTo>
                    <a:pt x="1492126" y="1380380"/>
                    <a:pt x="1475693" y="1377094"/>
                    <a:pt x="1449400" y="1370521"/>
                  </a:cubicBezTo>
                  <a:cubicBezTo>
                    <a:pt x="1429680" y="1377094"/>
                    <a:pt x="1413247" y="1380380"/>
                    <a:pt x="1400100" y="1380380"/>
                  </a:cubicBezTo>
                  <a:cubicBezTo>
                    <a:pt x="1400100" y="1373807"/>
                    <a:pt x="1396814" y="1370521"/>
                    <a:pt x="1390240" y="1370521"/>
                  </a:cubicBezTo>
                  <a:cubicBezTo>
                    <a:pt x="1390240" y="1390240"/>
                    <a:pt x="1383667" y="1400100"/>
                    <a:pt x="1370521" y="1400100"/>
                  </a:cubicBezTo>
                  <a:lnTo>
                    <a:pt x="1360661" y="1390240"/>
                  </a:lnTo>
                  <a:cubicBezTo>
                    <a:pt x="1360661" y="1396813"/>
                    <a:pt x="1344228" y="1409960"/>
                    <a:pt x="1311362" y="1429680"/>
                  </a:cubicBezTo>
                  <a:lnTo>
                    <a:pt x="1262062" y="1419820"/>
                  </a:lnTo>
                  <a:lnTo>
                    <a:pt x="1252202" y="1419820"/>
                  </a:lnTo>
                  <a:lnTo>
                    <a:pt x="1222623" y="1429680"/>
                  </a:lnTo>
                  <a:cubicBezTo>
                    <a:pt x="1071438" y="1363947"/>
                    <a:pt x="992559" y="1327794"/>
                    <a:pt x="985986" y="1321221"/>
                  </a:cubicBezTo>
                  <a:cubicBezTo>
                    <a:pt x="1189757" y="1268635"/>
                    <a:pt x="1363947" y="1232483"/>
                    <a:pt x="1508559" y="1212763"/>
                  </a:cubicBezTo>
                  <a:cubicBezTo>
                    <a:pt x="1508559" y="1199616"/>
                    <a:pt x="1551285" y="1087871"/>
                    <a:pt x="1636737" y="877527"/>
                  </a:cubicBezTo>
                  <a:cubicBezTo>
                    <a:pt x="1663030" y="798649"/>
                    <a:pt x="1695896" y="667184"/>
                    <a:pt x="1735335" y="483133"/>
                  </a:cubicBezTo>
                  <a:cubicBezTo>
                    <a:pt x="1748482" y="358241"/>
                    <a:pt x="1764915" y="259643"/>
                    <a:pt x="1784635" y="187337"/>
                  </a:cubicBezTo>
                  <a:cubicBezTo>
                    <a:pt x="1784635" y="161044"/>
                    <a:pt x="1787921" y="147897"/>
                    <a:pt x="1794495" y="147897"/>
                  </a:cubicBezTo>
                  <a:close/>
                  <a:moveTo>
                    <a:pt x="492993" y="0"/>
                  </a:moveTo>
                  <a:lnTo>
                    <a:pt x="552152" y="0"/>
                  </a:lnTo>
                  <a:cubicBezTo>
                    <a:pt x="558725" y="0"/>
                    <a:pt x="562012" y="6573"/>
                    <a:pt x="562012" y="19719"/>
                  </a:cubicBezTo>
                  <a:lnTo>
                    <a:pt x="562012" y="29579"/>
                  </a:lnTo>
                  <a:cubicBezTo>
                    <a:pt x="562012" y="36152"/>
                    <a:pt x="558725" y="42726"/>
                    <a:pt x="552152" y="49299"/>
                  </a:cubicBezTo>
                  <a:lnTo>
                    <a:pt x="492993" y="49299"/>
                  </a:lnTo>
                  <a:cubicBezTo>
                    <a:pt x="486420" y="49299"/>
                    <a:pt x="479846" y="42726"/>
                    <a:pt x="473273" y="29579"/>
                  </a:cubicBezTo>
                  <a:cubicBezTo>
                    <a:pt x="479846" y="9859"/>
                    <a:pt x="486420" y="0"/>
                    <a:pt x="49299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dirty="0">
                <a:latin typeface="叶根友唐楷飞墨" panose="02010601030101010101" pitchFamily="2" charset="-122"/>
                <a:ea typeface="叶根友唐楷飞墨" panose="02010601030101010101" pitchFamily="2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055653" y="2168271"/>
              <a:ext cx="2198749" cy="2652303"/>
            </a:xfrm>
            <a:custGeom>
              <a:avLst/>
              <a:gdLst/>
              <a:ahLst/>
              <a:cxnLst/>
              <a:rect l="l" t="t" r="r" b="b"/>
              <a:pathLst>
                <a:path w="2198749" h="2652303">
                  <a:moveTo>
                    <a:pt x="236637" y="2632583"/>
                  </a:moveTo>
                  <a:lnTo>
                    <a:pt x="246496" y="2632583"/>
                  </a:lnTo>
                  <a:lnTo>
                    <a:pt x="246496" y="2642443"/>
                  </a:lnTo>
                  <a:cubicBezTo>
                    <a:pt x="246496" y="2649016"/>
                    <a:pt x="243210" y="2652303"/>
                    <a:pt x="236637" y="2652303"/>
                  </a:cubicBezTo>
                  <a:close/>
                  <a:moveTo>
                    <a:pt x="2179030" y="2622723"/>
                  </a:moveTo>
                  <a:cubicBezTo>
                    <a:pt x="2185603" y="2622723"/>
                    <a:pt x="2188889" y="2626010"/>
                    <a:pt x="2188889" y="2632583"/>
                  </a:cubicBezTo>
                  <a:lnTo>
                    <a:pt x="2188889" y="2642443"/>
                  </a:lnTo>
                  <a:cubicBezTo>
                    <a:pt x="2188889" y="2649016"/>
                    <a:pt x="2185603" y="2652303"/>
                    <a:pt x="2179030" y="2652303"/>
                  </a:cubicBezTo>
                  <a:lnTo>
                    <a:pt x="2169170" y="2652303"/>
                  </a:lnTo>
                  <a:cubicBezTo>
                    <a:pt x="2162596" y="2652303"/>
                    <a:pt x="2159310" y="2649016"/>
                    <a:pt x="2159310" y="2642443"/>
                  </a:cubicBezTo>
                  <a:close/>
                  <a:moveTo>
                    <a:pt x="1035286" y="2563564"/>
                  </a:moveTo>
                  <a:cubicBezTo>
                    <a:pt x="1041859" y="2563564"/>
                    <a:pt x="1045145" y="2566851"/>
                    <a:pt x="1045145" y="2573424"/>
                  </a:cubicBezTo>
                  <a:lnTo>
                    <a:pt x="1045145" y="2583284"/>
                  </a:lnTo>
                  <a:lnTo>
                    <a:pt x="1035286" y="2583284"/>
                  </a:lnTo>
                  <a:cubicBezTo>
                    <a:pt x="1028712" y="2583284"/>
                    <a:pt x="1025426" y="2579997"/>
                    <a:pt x="1025426" y="2573424"/>
                  </a:cubicBezTo>
                  <a:close/>
                  <a:moveTo>
                    <a:pt x="1252203" y="2524124"/>
                  </a:moveTo>
                  <a:cubicBezTo>
                    <a:pt x="1258776" y="2524124"/>
                    <a:pt x="1262062" y="2537271"/>
                    <a:pt x="1262062" y="2563564"/>
                  </a:cubicBezTo>
                  <a:lnTo>
                    <a:pt x="1252203" y="2563564"/>
                  </a:lnTo>
                  <a:cubicBezTo>
                    <a:pt x="1245629" y="2563564"/>
                    <a:pt x="1242343" y="2556991"/>
                    <a:pt x="1242343" y="2543844"/>
                  </a:cubicBezTo>
                  <a:cubicBezTo>
                    <a:pt x="1242343" y="2530698"/>
                    <a:pt x="1245629" y="2524124"/>
                    <a:pt x="1252203" y="2524124"/>
                  </a:cubicBezTo>
                  <a:close/>
                  <a:moveTo>
                    <a:pt x="1331081" y="2484685"/>
                  </a:moveTo>
                  <a:cubicBezTo>
                    <a:pt x="1337655" y="2484685"/>
                    <a:pt x="1340941" y="2487972"/>
                    <a:pt x="1340941" y="2494545"/>
                  </a:cubicBezTo>
                  <a:cubicBezTo>
                    <a:pt x="1340941" y="2494545"/>
                    <a:pt x="1334368" y="2497832"/>
                    <a:pt x="1321222" y="2504405"/>
                  </a:cubicBezTo>
                  <a:cubicBezTo>
                    <a:pt x="1314648" y="2504405"/>
                    <a:pt x="1311362" y="2501118"/>
                    <a:pt x="1311362" y="2494545"/>
                  </a:cubicBezTo>
                  <a:cubicBezTo>
                    <a:pt x="1311362" y="2487972"/>
                    <a:pt x="1317935" y="2484685"/>
                    <a:pt x="1331081" y="2484685"/>
                  </a:cubicBezTo>
                  <a:close/>
                  <a:moveTo>
                    <a:pt x="1358868" y="2471240"/>
                  </a:moveTo>
                  <a:lnTo>
                    <a:pt x="1385715" y="2482746"/>
                  </a:lnTo>
                  <a:lnTo>
                    <a:pt x="1387776" y="2489615"/>
                  </a:lnTo>
                  <a:cubicBezTo>
                    <a:pt x="1389419" y="2502761"/>
                    <a:pt x="1386954" y="2517551"/>
                    <a:pt x="1380381" y="2533984"/>
                  </a:cubicBezTo>
                  <a:cubicBezTo>
                    <a:pt x="1373807" y="2533984"/>
                    <a:pt x="1370521" y="2530698"/>
                    <a:pt x="1370521" y="2524124"/>
                  </a:cubicBezTo>
                  <a:lnTo>
                    <a:pt x="1360661" y="2474825"/>
                  </a:lnTo>
                  <a:close/>
                  <a:moveTo>
                    <a:pt x="1358665" y="2470834"/>
                  </a:moveTo>
                  <a:lnTo>
                    <a:pt x="1358868" y="2471240"/>
                  </a:lnTo>
                  <a:lnTo>
                    <a:pt x="1358210" y="2470958"/>
                  </a:lnTo>
                  <a:close/>
                  <a:moveTo>
                    <a:pt x="1380381" y="2464965"/>
                  </a:moveTo>
                  <a:lnTo>
                    <a:pt x="1390241" y="2474825"/>
                  </a:lnTo>
                  <a:lnTo>
                    <a:pt x="1390241" y="2484685"/>
                  </a:lnTo>
                  <a:lnTo>
                    <a:pt x="1385715" y="2482746"/>
                  </a:lnTo>
                  <a:lnTo>
                    <a:pt x="1382229" y="2471128"/>
                  </a:lnTo>
                  <a:lnTo>
                    <a:pt x="1378164" y="2465565"/>
                  </a:lnTo>
                  <a:close/>
                  <a:moveTo>
                    <a:pt x="1094445" y="2464965"/>
                  </a:moveTo>
                  <a:lnTo>
                    <a:pt x="1104305" y="2464965"/>
                  </a:lnTo>
                  <a:cubicBezTo>
                    <a:pt x="1104305" y="2464965"/>
                    <a:pt x="1107591" y="2471539"/>
                    <a:pt x="1114164" y="2484685"/>
                  </a:cubicBezTo>
                  <a:lnTo>
                    <a:pt x="1104305" y="2494545"/>
                  </a:lnTo>
                  <a:lnTo>
                    <a:pt x="1094445" y="2494545"/>
                  </a:lnTo>
                  <a:cubicBezTo>
                    <a:pt x="1087871" y="2494545"/>
                    <a:pt x="1084585" y="2491258"/>
                    <a:pt x="1084585" y="2484685"/>
                  </a:cubicBezTo>
                  <a:cubicBezTo>
                    <a:pt x="1084585" y="2471539"/>
                    <a:pt x="1087871" y="2464965"/>
                    <a:pt x="1094445" y="2464965"/>
                  </a:cubicBezTo>
                  <a:close/>
                  <a:moveTo>
                    <a:pt x="1397635" y="2450175"/>
                  </a:moveTo>
                  <a:cubicBezTo>
                    <a:pt x="1399279" y="2450175"/>
                    <a:pt x="1403387" y="2455105"/>
                    <a:pt x="1409960" y="2464965"/>
                  </a:cubicBezTo>
                  <a:lnTo>
                    <a:pt x="1397500" y="2450991"/>
                  </a:lnTo>
                  <a:close/>
                  <a:moveTo>
                    <a:pt x="2179030" y="2445245"/>
                  </a:moveTo>
                  <a:lnTo>
                    <a:pt x="2188889" y="2455105"/>
                  </a:lnTo>
                  <a:lnTo>
                    <a:pt x="2188889" y="2464965"/>
                  </a:lnTo>
                  <a:lnTo>
                    <a:pt x="2179030" y="2464965"/>
                  </a:lnTo>
                  <a:cubicBezTo>
                    <a:pt x="2179030" y="2464965"/>
                    <a:pt x="2179030" y="2461679"/>
                    <a:pt x="2179030" y="2455105"/>
                  </a:cubicBezTo>
                  <a:cubicBezTo>
                    <a:pt x="2179030" y="2448532"/>
                    <a:pt x="2179030" y="2445245"/>
                    <a:pt x="2179030" y="2445245"/>
                  </a:cubicBezTo>
                  <a:close/>
                  <a:moveTo>
                    <a:pt x="835945" y="2420382"/>
                  </a:moveTo>
                  <a:lnTo>
                    <a:pt x="838088" y="2435386"/>
                  </a:lnTo>
                  <a:lnTo>
                    <a:pt x="829092" y="2424950"/>
                  </a:lnTo>
                  <a:lnTo>
                    <a:pt x="829153" y="2424910"/>
                  </a:lnTo>
                  <a:cubicBezTo>
                    <a:pt x="829769" y="2424499"/>
                    <a:pt x="830693" y="2423883"/>
                    <a:pt x="831926" y="2423061"/>
                  </a:cubicBezTo>
                  <a:close/>
                  <a:moveTo>
                    <a:pt x="236637" y="2415666"/>
                  </a:moveTo>
                  <a:cubicBezTo>
                    <a:pt x="243210" y="2422239"/>
                    <a:pt x="246496" y="2428812"/>
                    <a:pt x="246496" y="2435386"/>
                  </a:cubicBezTo>
                  <a:cubicBezTo>
                    <a:pt x="246496" y="2468252"/>
                    <a:pt x="236637" y="2484685"/>
                    <a:pt x="216917" y="2484685"/>
                  </a:cubicBezTo>
                  <a:cubicBezTo>
                    <a:pt x="216917" y="2471539"/>
                    <a:pt x="213630" y="2464965"/>
                    <a:pt x="207057" y="2464965"/>
                  </a:cubicBezTo>
                  <a:cubicBezTo>
                    <a:pt x="207057" y="2445245"/>
                    <a:pt x="216917" y="2428812"/>
                    <a:pt x="236637" y="2415666"/>
                  </a:cubicBezTo>
                  <a:close/>
                  <a:moveTo>
                    <a:pt x="88739" y="2415666"/>
                  </a:moveTo>
                  <a:cubicBezTo>
                    <a:pt x="95312" y="2415666"/>
                    <a:pt x="98598" y="2418953"/>
                    <a:pt x="98598" y="2425526"/>
                  </a:cubicBezTo>
                  <a:cubicBezTo>
                    <a:pt x="98598" y="2432099"/>
                    <a:pt x="95312" y="2435386"/>
                    <a:pt x="88739" y="2435386"/>
                  </a:cubicBezTo>
                  <a:cubicBezTo>
                    <a:pt x="82165" y="2435386"/>
                    <a:pt x="78879" y="2432099"/>
                    <a:pt x="78879" y="2425526"/>
                  </a:cubicBezTo>
                  <a:cubicBezTo>
                    <a:pt x="78879" y="2418953"/>
                    <a:pt x="82165" y="2415666"/>
                    <a:pt x="88739" y="2415666"/>
                  </a:cubicBezTo>
                  <a:close/>
                  <a:moveTo>
                    <a:pt x="795722" y="2396100"/>
                  </a:moveTo>
                  <a:cubicBezTo>
                    <a:pt x="801884" y="2397333"/>
                    <a:pt x="812155" y="2405960"/>
                    <a:pt x="826534" y="2421982"/>
                  </a:cubicBezTo>
                  <a:lnTo>
                    <a:pt x="829092" y="2424950"/>
                  </a:lnTo>
                  <a:lnTo>
                    <a:pt x="828228" y="2425526"/>
                  </a:lnTo>
                  <a:lnTo>
                    <a:pt x="798649" y="2425526"/>
                  </a:lnTo>
                  <a:cubicBezTo>
                    <a:pt x="792076" y="2425526"/>
                    <a:pt x="788789" y="2422239"/>
                    <a:pt x="788789" y="2415666"/>
                  </a:cubicBezTo>
                  <a:lnTo>
                    <a:pt x="788789" y="2405806"/>
                  </a:lnTo>
                  <a:cubicBezTo>
                    <a:pt x="788789" y="2398411"/>
                    <a:pt x="791100" y="2395176"/>
                    <a:pt x="795722" y="2396100"/>
                  </a:cubicBezTo>
                  <a:close/>
                  <a:moveTo>
                    <a:pt x="1311362" y="2386086"/>
                  </a:moveTo>
                  <a:lnTo>
                    <a:pt x="1321222" y="2386086"/>
                  </a:lnTo>
                  <a:cubicBezTo>
                    <a:pt x="1332725" y="2386086"/>
                    <a:pt x="1356810" y="2406217"/>
                    <a:pt x="1393476" y="2446478"/>
                  </a:cubicBezTo>
                  <a:lnTo>
                    <a:pt x="1397500" y="2450991"/>
                  </a:lnTo>
                  <a:lnTo>
                    <a:pt x="1397019" y="2453873"/>
                  </a:lnTo>
                  <a:cubicBezTo>
                    <a:pt x="1397430" y="2456338"/>
                    <a:pt x="1398457" y="2460035"/>
                    <a:pt x="1400100" y="2464965"/>
                  </a:cubicBezTo>
                  <a:lnTo>
                    <a:pt x="1370521" y="2425526"/>
                  </a:lnTo>
                  <a:lnTo>
                    <a:pt x="1370521" y="2455105"/>
                  </a:lnTo>
                  <a:lnTo>
                    <a:pt x="1378164" y="2465565"/>
                  </a:lnTo>
                  <a:lnTo>
                    <a:pt x="1358665" y="2470834"/>
                  </a:lnTo>
                  <a:lnTo>
                    <a:pt x="1350801" y="2455105"/>
                  </a:lnTo>
                  <a:cubicBezTo>
                    <a:pt x="1344228" y="2458392"/>
                    <a:pt x="1338476" y="2460035"/>
                    <a:pt x="1333546" y="2460035"/>
                  </a:cubicBezTo>
                  <a:lnTo>
                    <a:pt x="1332119" y="2459776"/>
                  </a:lnTo>
                  <a:lnTo>
                    <a:pt x="1358210" y="2470958"/>
                  </a:lnTo>
                  <a:lnTo>
                    <a:pt x="1357580" y="2471128"/>
                  </a:lnTo>
                  <a:cubicBezTo>
                    <a:pt x="1336628" y="2473593"/>
                    <a:pt x="1321222" y="2464965"/>
                    <a:pt x="1311362" y="2445245"/>
                  </a:cubicBezTo>
                  <a:lnTo>
                    <a:pt x="1301502" y="2425526"/>
                  </a:lnTo>
                  <a:cubicBezTo>
                    <a:pt x="1301502" y="2418953"/>
                    <a:pt x="1304788" y="2405806"/>
                    <a:pt x="1311362" y="2386086"/>
                  </a:cubicBezTo>
                  <a:close/>
                  <a:moveTo>
                    <a:pt x="1459260" y="2356507"/>
                  </a:moveTo>
                  <a:lnTo>
                    <a:pt x="1469120" y="2356507"/>
                  </a:lnTo>
                  <a:cubicBezTo>
                    <a:pt x="1475693" y="2356507"/>
                    <a:pt x="1478979" y="2359793"/>
                    <a:pt x="1478979" y="2366367"/>
                  </a:cubicBezTo>
                  <a:lnTo>
                    <a:pt x="1478979" y="2376226"/>
                  </a:lnTo>
                  <a:cubicBezTo>
                    <a:pt x="1478979" y="2382800"/>
                    <a:pt x="1475693" y="2386086"/>
                    <a:pt x="1469120" y="2386086"/>
                  </a:cubicBezTo>
                  <a:cubicBezTo>
                    <a:pt x="1462546" y="2386086"/>
                    <a:pt x="1455973" y="2379513"/>
                    <a:pt x="1449400" y="2366367"/>
                  </a:cubicBezTo>
                  <a:cubicBezTo>
                    <a:pt x="1455973" y="2359793"/>
                    <a:pt x="1459260" y="2356507"/>
                    <a:pt x="1459260" y="2356507"/>
                  </a:cubicBezTo>
                  <a:close/>
                  <a:moveTo>
                    <a:pt x="1074725" y="2346647"/>
                  </a:moveTo>
                  <a:cubicBezTo>
                    <a:pt x="1081298" y="2346647"/>
                    <a:pt x="1084585" y="2349934"/>
                    <a:pt x="1084585" y="2356507"/>
                  </a:cubicBezTo>
                  <a:cubicBezTo>
                    <a:pt x="1078012" y="2382800"/>
                    <a:pt x="1071438" y="2395946"/>
                    <a:pt x="1064865" y="2395946"/>
                  </a:cubicBezTo>
                  <a:cubicBezTo>
                    <a:pt x="1058292" y="2395946"/>
                    <a:pt x="1055005" y="2392660"/>
                    <a:pt x="1055005" y="2386086"/>
                  </a:cubicBezTo>
                  <a:cubicBezTo>
                    <a:pt x="1061578" y="2359793"/>
                    <a:pt x="1068152" y="2346647"/>
                    <a:pt x="1074725" y="2346647"/>
                  </a:cubicBezTo>
                  <a:close/>
                  <a:moveTo>
                    <a:pt x="1478979" y="2317067"/>
                  </a:moveTo>
                  <a:lnTo>
                    <a:pt x="1488839" y="2317067"/>
                  </a:lnTo>
                  <a:lnTo>
                    <a:pt x="1488839" y="2326927"/>
                  </a:lnTo>
                  <a:cubicBezTo>
                    <a:pt x="1488839" y="2333501"/>
                    <a:pt x="1488839" y="2336787"/>
                    <a:pt x="1488839" y="2336787"/>
                  </a:cubicBezTo>
                  <a:lnTo>
                    <a:pt x="1478979" y="2326927"/>
                  </a:lnTo>
                  <a:close/>
                  <a:moveTo>
                    <a:pt x="1508559" y="2307207"/>
                  </a:moveTo>
                  <a:lnTo>
                    <a:pt x="1518419" y="2307207"/>
                  </a:lnTo>
                  <a:cubicBezTo>
                    <a:pt x="1524992" y="2307207"/>
                    <a:pt x="1528279" y="2310494"/>
                    <a:pt x="1528279" y="2317067"/>
                  </a:cubicBezTo>
                  <a:lnTo>
                    <a:pt x="1518419" y="2326927"/>
                  </a:lnTo>
                  <a:lnTo>
                    <a:pt x="1508559" y="2326927"/>
                  </a:lnTo>
                  <a:cubicBezTo>
                    <a:pt x="1501986" y="2326927"/>
                    <a:pt x="1498699" y="2323641"/>
                    <a:pt x="1498699" y="2317067"/>
                  </a:cubicBezTo>
                  <a:close/>
                  <a:moveTo>
                    <a:pt x="857808" y="2287488"/>
                  </a:moveTo>
                  <a:cubicBezTo>
                    <a:pt x="870954" y="2287488"/>
                    <a:pt x="880814" y="2307207"/>
                    <a:pt x="887388" y="2346647"/>
                  </a:cubicBezTo>
                  <a:lnTo>
                    <a:pt x="887388" y="2386086"/>
                  </a:lnTo>
                  <a:cubicBezTo>
                    <a:pt x="862738" y="2402520"/>
                    <a:pt x="845791" y="2413817"/>
                    <a:pt x="836548" y="2419980"/>
                  </a:cubicBezTo>
                  <a:lnTo>
                    <a:pt x="835945" y="2420382"/>
                  </a:lnTo>
                  <a:lnTo>
                    <a:pt x="828228" y="2366367"/>
                  </a:lnTo>
                  <a:cubicBezTo>
                    <a:pt x="828228" y="2326927"/>
                    <a:pt x="838088" y="2300634"/>
                    <a:pt x="857808" y="2287488"/>
                  </a:cubicBezTo>
                  <a:close/>
                  <a:moveTo>
                    <a:pt x="985986" y="2198749"/>
                  </a:moveTo>
                  <a:cubicBezTo>
                    <a:pt x="999133" y="2211895"/>
                    <a:pt x="1008993" y="2225042"/>
                    <a:pt x="1015566" y="2238188"/>
                  </a:cubicBezTo>
                  <a:lnTo>
                    <a:pt x="1005706" y="2248048"/>
                  </a:lnTo>
                  <a:lnTo>
                    <a:pt x="936687" y="2248048"/>
                  </a:lnTo>
                  <a:cubicBezTo>
                    <a:pt x="930114" y="2241475"/>
                    <a:pt x="926827" y="2238188"/>
                    <a:pt x="926827" y="2238188"/>
                  </a:cubicBezTo>
                  <a:cubicBezTo>
                    <a:pt x="926827" y="2225042"/>
                    <a:pt x="946547" y="2211895"/>
                    <a:pt x="985986" y="2198749"/>
                  </a:cubicBezTo>
                  <a:close/>
                  <a:moveTo>
                    <a:pt x="1636737" y="2129730"/>
                  </a:moveTo>
                  <a:lnTo>
                    <a:pt x="1646597" y="2129730"/>
                  </a:lnTo>
                  <a:cubicBezTo>
                    <a:pt x="1646597" y="2129730"/>
                    <a:pt x="1659743" y="2152736"/>
                    <a:pt x="1686036" y="2198749"/>
                  </a:cubicBezTo>
                  <a:cubicBezTo>
                    <a:pt x="1692610" y="2198749"/>
                    <a:pt x="1695896" y="2202036"/>
                    <a:pt x="1695896" y="2208609"/>
                  </a:cubicBezTo>
                  <a:cubicBezTo>
                    <a:pt x="1695896" y="2215182"/>
                    <a:pt x="1679463" y="2228329"/>
                    <a:pt x="1646597" y="2248048"/>
                  </a:cubicBezTo>
                  <a:lnTo>
                    <a:pt x="1636737" y="2248048"/>
                  </a:lnTo>
                  <a:cubicBezTo>
                    <a:pt x="1630164" y="2248048"/>
                    <a:pt x="1623591" y="2241475"/>
                    <a:pt x="1617017" y="2228329"/>
                  </a:cubicBezTo>
                  <a:lnTo>
                    <a:pt x="1626877" y="2198749"/>
                  </a:lnTo>
                  <a:lnTo>
                    <a:pt x="1626877" y="2149450"/>
                  </a:lnTo>
                  <a:cubicBezTo>
                    <a:pt x="1626877" y="2142876"/>
                    <a:pt x="1630164" y="2136303"/>
                    <a:pt x="1636737" y="2129730"/>
                  </a:cubicBezTo>
                  <a:close/>
                  <a:moveTo>
                    <a:pt x="19720" y="2031131"/>
                  </a:moveTo>
                  <a:cubicBezTo>
                    <a:pt x="26293" y="2031131"/>
                    <a:pt x="32866" y="2040991"/>
                    <a:pt x="39439" y="2060711"/>
                  </a:cubicBezTo>
                  <a:lnTo>
                    <a:pt x="9860" y="2090291"/>
                  </a:lnTo>
                  <a:lnTo>
                    <a:pt x="9860" y="2040991"/>
                  </a:lnTo>
                  <a:cubicBezTo>
                    <a:pt x="9860" y="2034418"/>
                    <a:pt x="13146" y="2031131"/>
                    <a:pt x="19720" y="2031131"/>
                  </a:cubicBezTo>
                  <a:close/>
                  <a:moveTo>
                    <a:pt x="59159" y="1981832"/>
                  </a:moveTo>
                  <a:cubicBezTo>
                    <a:pt x="65732" y="1981832"/>
                    <a:pt x="69019" y="1985119"/>
                    <a:pt x="69019" y="1991692"/>
                  </a:cubicBezTo>
                  <a:lnTo>
                    <a:pt x="69019" y="2001552"/>
                  </a:lnTo>
                  <a:lnTo>
                    <a:pt x="59159" y="2001552"/>
                  </a:lnTo>
                  <a:cubicBezTo>
                    <a:pt x="52586" y="2001552"/>
                    <a:pt x="49299" y="1998265"/>
                    <a:pt x="49299" y="1991692"/>
                  </a:cubicBezTo>
                  <a:cubicBezTo>
                    <a:pt x="49299" y="1985119"/>
                    <a:pt x="52586" y="1981832"/>
                    <a:pt x="59159" y="1981832"/>
                  </a:cubicBezTo>
                  <a:close/>
                  <a:moveTo>
                    <a:pt x="78879" y="1863514"/>
                  </a:moveTo>
                  <a:lnTo>
                    <a:pt x="98598" y="1863514"/>
                  </a:lnTo>
                  <a:lnTo>
                    <a:pt x="98598" y="1873374"/>
                  </a:lnTo>
                  <a:cubicBezTo>
                    <a:pt x="98598" y="1879947"/>
                    <a:pt x="95312" y="1883233"/>
                    <a:pt x="88739" y="1883233"/>
                  </a:cubicBezTo>
                  <a:lnTo>
                    <a:pt x="78879" y="1873374"/>
                  </a:lnTo>
                  <a:close/>
                  <a:moveTo>
                    <a:pt x="1735336" y="1833934"/>
                  </a:moveTo>
                  <a:cubicBezTo>
                    <a:pt x="1755056" y="1853654"/>
                    <a:pt x="1768202" y="1870087"/>
                    <a:pt x="1774775" y="1883233"/>
                  </a:cubicBezTo>
                  <a:lnTo>
                    <a:pt x="1774775" y="1902953"/>
                  </a:lnTo>
                  <a:cubicBezTo>
                    <a:pt x="1774775" y="1909526"/>
                    <a:pt x="1764915" y="1916100"/>
                    <a:pt x="1745196" y="1922673"/>
                  </a:cubicBezTo>
                  <a:lnTo>
                    <a:pt x="1715616" y="1922673"/>
                  </a:lnTo>
                  <a:cubicBezTo>
                    <a:pt x="1709043" y="1922673"/>
                    <a:pt x="1702470" y="1916100"/>
                    <a:pt x="1695896" y="1902953"/>
                  </a:cubicBezTo>
                  <a:lnTo>
                    <a:pt x="1695896" y="1873374"/>
                  </a:lnTo>
                  <a:cubicBezTo>
                    <a:pt x="1695896" y="1853654"/>
                    <a:pt x="1709043" y="1840507"/>
                    <a:pt x="1735336" y="1833934"/>
                  </a:cubicBezTo>
                  <a:close/>
                  <a:moveTo>
                    <a:pt x="650751" y="1784635"/>
                  </a:moveTo>
                  <a:lnTo>
                    <a:pt x="660611" y="1794495"/>
                  </a:lnTo>
                  <a:lnTo>
                    <a:pt x="690190" y="1784635"/>
                  </a:lnTo>
                  <a:lnTo>
                    <a:pt x="690190" y="1794495"/>
                  </a:lnTo>
                  <a:cubicBezTo>
                    <a:pt x="677044" y="1827361"/>
                    <a:pt x="647464" y="1873374"/>
                    <a:pt x="601451" y="1932533"/>
                  </a:cubicBezTo>
                  <a:cubicBezTo>
                    <a:pt x="502853" y="2083717"/>
                    <a:pt x="443694" y="2165883"/>
                    <a:pt x="423974" y="2179029"/>
                  </a:cubicBezTo>
                  <a:cubicBezTo>
                    <a:pt x="351668" y="2284201"/>
                    <a:pt x="295796" y="2336787"/>
                    <a:pt x="256356" y="2336787"/>
                  </a:cubicBezTo>
                  <a:lnTo>
                    <a:pt x="246496" y="2336787"/>
                  </a:lnTo>
                  <a:cubicBezTo>
                    <a:pt x="207057" y="2310494"/>
                    <a:pt x="180764" y="2287488"/>
                    <a:pt x="167617" y="2267768"/>
                  </a:cubicBezTo>
                  <a:cubicBezTo>
                    <a:pt x="161044" y="2267768"/>
                    <a:pt x="151184" y="2267768"/>
                    <a:pt x="138038" y="2267768"/>
                  </a:cubicBezTo>
                  <a:cubicBezTo>
                    <a:pt x="138038" y="2261195"/>
                    <a:pt x="134751" y="2257908"/>
                    <a:pt x="128178" y="2257908"/>
                  </a:cubicBezTo>
                  <a:lnTo>
                    <a:pt x="118318" y="2257908"/>
                  </a:lnTo>
                  <a:cubicBezTo>
                    <a:pt x="118318" y="2251335"/>
                    <a:pt x="98598" y="2234902"/>
                    <a:pt x="59159" y="2208609"/>
                  </a:cubicBezTo>
                  <a:cubicBezTo>
                    <a:pt x="59159" y="2202036"/>
                    <a:pt x="39439" y="2192176"/>
                    <a:pt x="0" y="2179029"/>
                  </a:cubicBezTo>
                  <a:lnTo>
                    <a:pt x="0" y="2169169"/>
                  </a:lnTo>
                  <a:cubicBezTo>
                    <a:pt x="19720" y="2169169"/>
                    <a:pt x="57516" y="2157666"/>
                    <a:pt x="113388" y="2134660"/>
                  </a:cubicBezTo>
                  <a:lnTo>
                    <a:pt x="125854" y="2129318"/>
                  </a:lnTo>
                  <a:lnTo>
                    <a:pt x="126329" y="2128497"/>
                  </a:lnTo>
                  <a:cubicBezTo>
                    <a:pt x="142352" y="2101383"/>
                    <a:pt x="152828" y="2085361"/>
                    <a:pt x="157758" y="2080431"/>
                  </a:cubicBezTo>
                  <a:cubicBezTo>
                    <a:pt x="161044" y="2083717"/>
                    <a:pt x="164536" y="2087826"/>
                    <a:pt x="168234" y="2092756"/>
                  </a:cubicBezTo>
                  <a:lnTo>
                    <a:pt x="177636" y="2106612"/>
                  </a:lnTo>
                  <a:lnTo>
                    <a:pt x="210754" y="2091523"/>
                  </a:lnTo>
                  <a:cubicBezTo>
                    <a:pt x="247729" y="2074268"/>
                    <a:pt x="289222" y="2054138"/>
                    <a:pt x="335235" y="2031131"/>
                  </a:cubicBezTo>
                  <a:lnTo>
                    <a:pt x="591592" y="1883233"/>
                  </a:lnTo>
                  <a:cubicBezTo>
                    <a:pt x="604738" y="1876660"/>
                    <a:pt x="624458" y="1843794"/>
                    <a:pt x="650751" y="1784635"/>
                  </a:cubicBezTo>
                  <a:close/>
                  <a:moveTo>
                    <a:pt x="1429680" y="1686036"/>
                  </a:moveTo>
                  <a:cubicBezTo>
                    <a:pt x="1403387" y="1686036"/>
                    <a:pt x="1380381" y="1699183"/>
                    <a:pt x="1360661" y="1725476"/>
                  </a:cubicBezTo>
                  <a:lnTo>
                    <a:pt x="1331081" y="1725476"/>
                  </a:lnTo>
                  <a:cubicBezTo>
                    <a:pt x="1232483" y="1732049"/>
                    <a:pt x="1183183" y="1748482"/>
                    <a:pt x="1183183" y="1774775"/>
                  </a:cubicBezTo>
                  <a:cubicBezTo>
                    <a:pt x="1183183" y="1794495"/>
                    <a:pt x="1183183" y="1814214"/>
                    <a:pt x="1183183" y="1833934"/>
                  </a:cubicBezTo>
                  <a:cubicBezTo>
                    <a:pt x="1176610" y="1866800"/>
                    <a:pt x="1173324" y="1899666"/>
                    <a:pt x="1173324" y="1932533"/>
                  </a:cubicBezTo>
                  <a:lnTo>
                    <a:pt x="1173324" y="1962112"/>
                  </a:lnTo>
                  <a:lnTo>
                    <a:pt x="1202903" y="1962112"/>
                  </a:lnTo>
                  <a:cubicBezTo>
                    <a:pt x="1209476" y="1968686"/>
                    <a:pt x="1212763" y="1971972"/>
                    <a:pt x="1212763" y="1971972"/>
                  </a:cubicBezTo>
                  <a:cubicBezTo>
                    <a:pt x="1225909" y="1965399"/>
                    <a:pt x="1239056" y="1962112"/>
                    <a:pt x="1252203" y="1962112"/>
                  </a:cubicBezTo>
                  <a:lnTo>
                    <a:pt x="1291642" y="1962112"/>
                  </a:lnTo>
                  <a:lnTo>
                    <a:pt x="1331081" y="1942393"/>
                  </a:lnTo>
                  <a:cubicBezTo>
                    <a:pt x="1396814" y="1942393"/>
                    <a:pt x="1429680" y="1932533"/>
                    <a:pt x="1429680" y="1912813"/>
                  </a:cubicBezTo>
                  <a:cubicBezTo>
                    <a:pt x="1429680" y="1899666"/>
                    <a:pt x="1426393" y="1886520"/>
                    <a:pt x="1419820" y="1873374"/>
                  </a:cubicBezTo>
                  <a:cubicBezTo>
                    <a:pt x="1426393" y="1827361"/>
                    <a:pt x="1429680" y="1791208"/>
                    <a:pt x="1429680" y="1764915"/>
                  </a:cubicBezTo>
                  <a:lnTo>
                    <a:pt x="1439540" y="1695896"/>
                  </a:lnTo>
                  <a:cubicBezTo>
                    <a:pt x="1439540" y="1689323"/>
                    <a:pt x="1436253" y="1686036"/>
                    <a:pt x="1429680" y="1686036"/>
                  </a:cubicBezTo>
                  <a:close/>
                  <a:moveTo>
                    <a:pt x="759209" y="1301502"/>
                  </a:moveTo>
                  <a:cubicBezTo>
                    <a:pt x="752636" y="1301502"/>
                    <a:pt x="749349" y="1304788"/>
                    <a:pt x="749349" y="1311361"/>
                  </a:cubicBezTo>
                  <a:lnTo>
                    <a:pt x="749349" y="1321221"/>
                  </a:lnTo>
                  <a:cubicBezTo>
                    <a:pt x="755923" y="1321221"/>
                    <a:pt x="762496" y="1321221"/>
                    <a:pt x="769069" y="1321221"/>
                  </a:cubicBezTo>
                  <a:lnTo>
                    <a:pt x="769069" y="1301502"/>
                  </a:lnTo>
                  <a:close/>
                  <a:moveTo>
                    <a:pt x="1498699" y="1163463"/>
                  </a:moveTo>
                  <a:cubicBezTo>
                    <a:pt x="1551285" y="1209476"/>
                    <a:pt x="1574291" y="1255489"/>
                    <a:pt x="1567718" y="1301502"/>
                  </a:cubicBezTo>
                  <a:cubicBezTo>
                    <a:pt x="1580865" y="1321221"/>
                    <a:pt x="1597298" y="1340941"/>
                    <a:pt x="1617017" y="1360661"/>
                  </a:cubicBezTo>
                  <a:cubicBezTo>
                    <a:pt x="1617017" y="1380380"/>
                    <a:pt x="1636737" y="1413247"/>
                    <a:pt x="1676177" y="1459259"/>
                  </a:cubicBezTo>
                  <a:cubicBezTo>
                    <a:pt x="1702470" y="1524992"/>
                    <a:pt x="1715616" y="1564431"/>
                    <a:pt x="1715616" y="1577578"/>
                  </a:cubicBezTo>
                  <a:cubicBezTo>
                    <a:pt x="1715616" y="1577578"/>
                    <a:pt x="1712330" y="1577578"/>
                    <a:pt x="1705756" y="1577578"/>
                  </a:cubicBezTo>
                  <a:lnTo>
                    <a:pt x="1705756" y="1626877"/>
                  </a:lnTo>
                  <a:lnTo>
                    <a:pt x="1705756" y="1636737"/>
                  </a:lnTo>
                  <a:cubicBezTo>
                    <a:pt x="1705756" y="1682750"/>
                    <a:pt x="1672890" y="1814214"/>
                    <a:pt x="1607158" y="2031131"/>
                  </a:cubicBezTo>
                  <a:cubicBezTo>
                    <a:pt x="1574291" y="2090291"/>
                    <a:pt x="1511846" y="2142876"/>
                    <a:pt x="1419820" y="2188889"/>
                  </a:cubicBezTo>
                  <a:cubicBezTo>
                    <a:pt x="1406674" y="2188889"/>
                    <a:pt x="1393527" y="2198749"/>
                    <a:pt x="1380381" y="2218469"/>
                  </a:cubicBezTo>
                  <a:cubicBezTo>
                    <a:pt x="1354088" y="2218469"/>
                    <a:pt x="1340941" y="2211895"/>
                    <a:pt x="1340941" y="2198749"/>
                  </a:cubicBezTo>
                  <a:cubicBezTo>
                    <a:pt x="1367234" y="2165883"/>
                    <a:pt x="1390241" y="2100150"/>
                    <a:pt x="1409960" y="2001552"/>
                  </a:cubicBezTo>
                  <a:lnTo>
                    <a:pt x="1409960" y="1981832"/>
                  </a:lnTo>
                  <a:lnTo>
                    <a:pt x="1409960" y="1962112"/>
                  </a:lnTo>
                  <a:cubicBezTo>
                    <a:pt x="1311362" y="2027845"/>
                    <a:pt x="1225909" y="2057424"/>
                    <a:pt x="1153604" y="2050851"/>
                  </a:cubicBezTo>
                  <a:cubicBezTo>
                    <a:pt x="1114164" y="2050851"/>
                    <a:pt x="1081298" y="2040991"/>
                    <a:pt x="1055005" y="2021272"/>
                  </a:cubicBezTo>
                  <a:lnTo>
                    <a:pt x="1045145" y="2021272"/>
                  </a:lnTo>
                  <a:lnTo>
                    <a:pt x="1015566" y="2040991"/>
                  </a:lnTo>
                  <a:lnTo>
                    <a:pt x="1005706" y="2040991"/>
                  </a:lnTo>
                  <a:cubicBezTo>
                    <a:pt x="985986" y="2021272"/>
                    <a:pt x="969553" y="1971972"/>
                    <a:pt x="956407" y="1893093"/>
                  </a:cubicBezTo>
                  <a:cubicBezTo>
                    <a:pt x="956407" y="1886520"/>
                    <a:pt x="956407" y="1863514"/>
                    <a:pt x="956407" y="1824074"/>
                  </a:cubicBezTo>
                  <a:cubicBezTo>
                    <a:pt x="962980" y="1810928"/>
                    <a:pt x="959693" y="1794495"/>
                    <a:pt x="946547" y="1774775"/>
                  </a:cubicBezTo>
                  <a:lnTo>
                    <a:pt x="946547" y="1676176"/>
                  </a:lnTo>
                  <a:cubicBezTo>
                    <a:pt x="946547" y="1669603"/>
                    <a:pt x="949833" y="1666317"/>
                    <a:pt x="956407" y="1666317"/>
                  </a:cubicBezTo>
                  <a:lnTo>
                    <a:pt x="946547" y="1587438"/>
                  </a:lnTo>
                  <a:cubicBezTo>
                    <a:pt x="959693" y="1567718"/>
                    <a:pt x="966266" y="1551285"/>
                    <a:pt x="966266" y="1538138"/>
                  </a:cubicBezTo>
                  <a:lnTo>
                    <a:pt x="976126" y="1449400"/>
                  </a:lnTo>
                  <a:cubicBezTo>
                    <a:pt x="982699" y="1429680"/>
                    <a:pt x="989273" y="1396813"/>
                    <a:pt x="995846" y="1350801"/>
                  </a:cubicBezTo>
                  <a:lnTo>
                    <a:pt x="985986" y="1311361"/>
                  </a:lnTo>
                  <a:lnTo>
                    <a:pt x="995846" y="1301502"/>
                  </a:lnTo>
                  <a:cubicBezTo>
                    <a:pt x="1035286" y="1308075"/>
                    <a:pt x="1081298" y="1373807"/>
                    <a:pt x="1133884" y="1498699"/>
                  </a:cubicBezTo>
                  <a:cubicBezTo>
                    <a:pt x="1160177" y="1498699"/>
                    <a:pt x="1173324" y="1547998"/>
                    <a:pt x="1173324" y="1646597"/>
                  </a:cubicBezTo>
                  <a:cubicBezTo>
                    <a:pt x="1193043" y="1646597"/>
                    <a:pt x="1202903" y="1653170"/>
                    <a:pt x="1202903" y="1666317"/>
                  </a:cubicBezTo>
                  <a:cubicBezTo>
                    <a:pt x="1209476" y="1666317"/>
                    <a:pt x="1248916" y="1659743"/>
                    <a:pt x="1321222" y="1646597"/>
                  </a:cubicBezTo>
                  <a:cubicBezTo>
                    <a:pt x="1340941" y="1633450"/>
                    <a:pt x="1357374" y="1626877"/>
                    <a:pt x="1370521" y="1626877"/>
                  </a:cubicBezTo>
                  <a:lnTo>
                    <a:pt x="1429680" y="1636737"/>
                  </a:lnTo>
                  <a:lnTo>
                    <a:pt x="1429680" y="1597297"/>
                  </a:lnTo>
                  <a:lnTo>
                    <a:pt x="1439540" y="1498699"/>
                  </a:lnTo>
                  <a:cubicBezTo>
                    <a:pt x="1439540" y="1472406"/>
                    <a:pt x="1442826" y="1442826"/>
                    <a:pt x="1449400" y="1409960"/>
                  </a:cubicBezTo>
                  <a:cubicBezTo>
                    <a:pt x="1442826" y="1396813"/>
                    <a:pt x="1442826" y="1377094"/>
                    <a:pt x="1449400" y="1350801"/>
                  </a:cubicBezTo>
                  <a:cubicBezTo>
                    <a:pt x="1449400" y="1344228"/>
                    <a:pt x="1455973" y="1317935"/>
                    <a:pt x="1469120" y="1271922"/>
                  </a:cubicBezTo>
                  <a:lnTo>
                    <a:pt x="1469120" y="1242342"/>
                  </a:lnTo>
                  <a:lnTo>
                    <a:pt x="1449400" y="1242342"/>
                  </a:lnTo>
                  <a:cubicBezTo>
                    <a:pt x="1390241" y="1294928"/>
                    <a:pt x="1331081" y="1321221"/>
                    <a:pt x="1271922" y="1321221"/>
                  </a:cubicBezTo>
                  <a:cubicBezTo>
                    <a:pt x="1239056" y="1327794"/>
                    <a:pt x="1216050" y="1340941"/>
                    <a:pt x="1202903" y="1360661"/>
                  </a:cubicBezTo>
                  <a:lnTo>
                    <a:pt x="1193043" y="1350801"/>
                  </a:lnTo>
                  <a:cubicBezTo>
                    <a:pt x="1166750" y="1331081"/>
                    <a:pt x="1153604" y="1308075"/>
                    <a:pt x="1153604" y="1281782"/>
                  </a:cubicBezTo>
                  <a:lnTo>
                    <a:pt x="1163464" y="1242342"/>
                  </a:lnTo>
                  <a:lnTo>
                    <a:pt x="1173324" y="1242342"/>
                  </a:lnTo>
                  <a:cubicBezTo>
                    <a:pt x="1186470" y="1242342"/>
                    <a:pt x="1196330" y="1245629"/>
                    <a:pt x="1202903" y="1252202"/>
                  </a:cubicBezTo>
                  <a:lnTo>
                    <a:pt x="1212763" y="1242342"/>
                  </a:lnTo>
                  <a:cubicBezTo>
                    <a:pt x="1219336" y="1248916"/>
                    <a:pt x="1229196" y="1252202"/>
                    <a:pt x="1242343" y="1252202"/>
                  </a:cubicBezTo>
                  <a:cubicBezTo>
                    <a:pt x="1255489" y="1245629"/>
                    <a:pt x="1268636" y="1242342"/>
                    <a:pt x="1281782" y="1242342"/>
                  </a:cubicBezTo>
                  <a:lnTo>
                    <a:pt x="1291642" y="1252202"/>
                  </a:lnTo>
                  <a:cubicBezTo>
                    <a:pt x="1304788" y="1245629"/>
                    <a:pt x="1334368" y="1239056"/>
                    <a:pt x="1380381" y="1232483"/>
                  </a:cubicBezTo>
                  <a:lnTo>
                    <a:pt x="1390241" y="1242342"/>
                  </a:lnTo>
                  <a:cubicBezTo>
                    <a:pt x="1390241" y="1242342"/>
                    <a:pt x="1413247" y="1229196"/>
                    <a:pt x="1459260" y="1202903"/>
                  </a:cubicBezTo>
                  <a:lnTo>
                    <a:pt x="1459260" y="1183183"/>
                  </a:lnTo>
                  <a:cubicBezTo>
                    <a:pt x="1459260" y="1176610"/>
                    <a:pt x="1472406" y="1170037"/>
                    <a:pt x="1498699" y="1163463"/>
                  </a:cubicBezTo>
                  <a:close/>
                  <a:moveTo>
                    <a:pt x="621171" y="867668"/>
                  </a:moveTo>
                  <a:cubicBezTo>
                    <a:pt x="627744" y="867668"/>
                    <a:pt x="634318" y="874241"/>
                    <a:pt x="640891" y="887387"/>
                  </a:cubicBezTo>
                  <a:cubicBezTo>
                    <a:pt x="640891" y="893960"/>
                    <a:pt x="637604" y="897247"/>
                    <a:pt x="631031" y="897247"/>
                  </a:cubicBezTo>
                  <a:lnTo>
                    <a:pt x="621171" y="897247"/>
                  </a:lnTo>
                  <a:cubicBezTo>
                    <a:pt x="614598" y="897247"/>
                    <a:pt x="611311" y="890674"/>
                    <a:pt x="611311" y="877527"/>
                  </a:cubicBezTo>
                  <a:close/>
                  <a:moveTo>
                    <a:pt x="660611" y="818368"/>
                  </a:moveTo>
                  <a:lnTo>
                    <a:pt x="680330" y="818368"/>
                  </a:lnTo>
                  <a:cubicBezTo>
                    <a:pt x="686904" y="818368"/>
                    <a:pt x="709910" y="844661"/>
                    <a:pt x="749349" y="897247"/>
                  </a:cubicBezTo>
                  <a:lnTo>
                    <a:pt x="749349" y="916967"/>
                  </a:lnTo>
                  <a:cubicBezTo>
                    <a:pt x="749349" y="930113"/>
                    <a:pt x="746063" y="936687"/>
                    <a:pt x="739490" y="936687"/>
                  </a:cubicBezTo>
                  <a:lnTo>
                    <a:pt x="729630" y="936687"/>
                  </a:lnTo>
                  <a:cubicBezTo>
                    <a:pt x="683617" y="897247"/>
                    <a:pt x="660611" y="857808"/>
                    <a:pt x="660611" y="818368"/>
                  </a:cubicBezTo>
                  <a:close/>
                  <a:moveTo>
                    <a:pt x="138038" y="729629"/>
                  </a:moveTo>
                  <a:cubicBezTo>
                    <a:pt x="144611" y="736203"/>
                    <a:pt x="147898" y="739489"/>
                    <a:pt x="147898" y="739489"/>
                  </a:cubicBezTo>
                  <a:lnTo>
                    <a:pt x="138038" y="759209"/>
                  </a:lnTo>
                  <a:lnTo>
                    <a:pt x="128178" y="759209"/>
                  </a:lnTo>
                  <a:lnTo>
                    <a:pt x="128178" y="739489"/>
                  </a:lnTo>
                  <a:cubicBezTo>
                    <a:pt x="128178" y="732916"/>
                    <a:pt x="131465" y="729629"/>
                    <a:pt x="138038" y="729629"/>
                  </a:cubicBezTo>
                  <a:close/>
                  <a:moveTo>
                    <a:pt x="700050" y="719770"/>
                  </a:moveTo>
                  <a:lnTo>
                    <a:pt x="700050" y="739489"/>
                  </a:lnTo>
                  <a:cubicBezTo>
                    <a:pt x="693477" y="739489"/>
                    <a:pt x="690190" y="736203"/>
                    <a:pt x="690190" y="729629"/>
                  </a:cubicBezTo>
                  <a:cubicBezTo>
                    <a:pt x="690190" y="723056"/>
                    <a:pt x="693477" y="719770"/>
                    <a:pt x="700050" y="719770"/>
                  </a:cubicBezTo>
                  <a:close/>
                  <a:moveTo>
                    <a:pt x="29579" y="611311"/>
                  </a:moveTo>
                  <a:cubicBezTo>
                    <a:pt x="42726" y="611311"/>
                    <a:pt x="55872" y="621171"/>
                    <a:pt x="69019" y="640891"/>
                  </a:cubicBezTo>
                  <a:cubicBezTo>
                    <a:pt x="69019" y="647464"/>
                    <a:pt x="65732" y="654037"/>
                    <a:pt x="59159" y="660610"/>
                  </a:cubicBezTo>
                  <a:lnTo>
                    <a:pt x="29579" y="650751"/>
                  </a:lnTo>
                  <a:cubicBezTo>
                    <a:pt x="29579" y="663897"/>
                    <a:pt x="26293" y="670470"/>
                    <a:pt x="19720" y="670470"/>
                  </a:cubicBezTo>
                  <a:cubicBezTo>
                    <a:pt x="13146" y="657324"/>
                    <a:pt x="9860" y="644177"/>
                    <a:pt x="9860" y="631031"/>
                  </a:cubicBezTo>
                  <a:lnTo>
                    <a:pt x="9860" y="621171"/>
                  </a:lnTo>
                  <a:cubicBezTo>
                    <a:pt x="9860" y="614598"/>
                    <a:pt x="16433" y="611311"/>
                    <a:pt x="29579" y="611311"/>
                  </a:cubicBezTo>
                  <a:close/>
                  <a:moveTo>
                    <a:pt x="2060711" y="581732"/>
                  </a:moveTo>
                  <a:lnTo>
                    <a:pt x="2080431" y="581732"/>
                  </a:lnTo>
                  <a:cubicBezTo>
                    <a:pt x="2087004" y="581732"/>
                    <a:pt x="2093577" y="604738"/>
                    <a:pt x="2100151" y="650751"/>
                  </a:cubicBezTo>
                  <a:cubicBezTo>
                    <a:pt x="2087004" y="670470"/>
                    <a:pt x="2067285" y="686903"/>
                    <a:pt x="2040992" y="700050"/>
                  </a:cubicBezTo>
                  <a:cubicBezTo>
                    <a:pt x="2014698" y="700050"/>
                    <a:pt x="1988406" y="683617"/>
                    <a:pt x="1962113" y="650751"/>
                  </a:cubicBezTo>
                  <a:cubicBezTo>
                    <a:pt x="1962113" y="644177"/>
                    <a:pt x="1994979" y="621171"/>
                    <a:pt x="2060711" y="581732"/>
                  </a:cubicBezTo>
                  <a:close/>
                  <a:moveTo>
                    <a:pt x="138038" y="581732"/>
                  </a:moveTo>
                  <a:cubicBezTo>
                    <a:pt x="157758" y="588305"/>
                    <a:pt x="167617" y="594878"/>
                    <a:pt x="167617" y="601451"/>
                  </a:cubicBezTo>
                  <a:cubicBezTo>
                    <a:pt x="167617" y="608025"/>
                    <a:pt x="157758" y="614598"/>
                    <a:pt x="138038" y="621171"/>
                  </a:cubicBezTo>
                  <a:cubicBezTo>
                    <a:pt x="124891" y="608025"/>
                    <a:pt x="118318" y="598165"/>
                    <a:pt x="118318" y="591591"/>
                  </a:cubicBezTo>
                  <a:close/>
                  <a:moveTo>
                    <a:pt x="276076" y="522572"/>
                  </a:moveTo>
                  <a:lnTo>
                    <a:pt x="285936" y="522572"/>
                  </a:lnTo>
                  <a:lnTo>
                    <a:pt x="285936" y="542292"/>
                  </a:lnTo>
                  <a:lnTo>
                    <a:pt x="276076" y="542292"/>
                  </a:lnTo>
                  <a:close/>
                  <a:moveTo>
                    <a:pt x="118318" y="522572"/>
                  </a:moveTo>
                  <a:lnTo>
                    <a:pt x="128178" y="522572"/>
                  </a:lnTo>
                  <a:lnTo>
                    <a:pt x="128178" y="532432"/>
                  </a:lnTo>
                  <a:cubicBezTo>
                    <a:pt x="128178" y="539005"/>
                    <a:pt x="124891" y="542292"/>
                    <a:pt x="118318" y="542292"/>
                  </a:cubicBezTo>
                  <a:cubicBezTo>
                    <a:pt x="111745" y="542292"/>
                    <a:pt x="108458" y="539005"/>
                    <a:pt x="108458" y="532432"/>
                  </a:cubicBezTo>
                  <a:cubicBezTo>
                    <a:pt x="108458" y="525859"/>
                    <a:pt x="111745" y="522572"/>
                    <a:pt x="118318" y="522572"/>
                  </a:cubicBezTo>
                  <a:close/>
                  <a:moveTo>
                    <a:pt x="138038" y="404254"/>
                  </a:moveTo>
                  <a:lnTo>
                    <a:pt x="147898" y="404254"/>
                  </a:lnTo>
                  <a:cubicBezTo>
                    <a:pt x="147898" y="404254"/>
                    <a:pt x="151184" y="410827"/>
                    <a:pt x="157758" y="423974"/>
                  </a:cubicBezTo>
                  <a:lnTo>
                    <a:pt x="157758" y="433834"/>
                  </a:lnTo>
                  <a:cubicBezTo>
                    <a:pt x="157758" y="440407"/>
                    <a:pt x="154471" y="443693"/>
                    <a:pt x="147898" y="443693"/>
                  </a:cubicBezTo>
                  <a:lnTo>
                    <a:pt x="128178" y="443693"/>
                  </a:lnTo>
                  <a:cubicBezTo>
                    <a:pt x="121605" y="443693"/>
                    <a:pt x="118318" y="440407"/>
                    <a:pt x="118318" y="433834"/>
                  </a:cubicBezTo>
                  <a:lnTo>
                    <a:pt x="118318" y="423974"/>
                  </a:lnTo>
                  <a:cubicBezTo>
                    <a:pt x="118318" y="417400"/>
                    <a:pt x="124891" y="410827"/>
                    <a:pt x="138038" y="404254"/>
                  </a:cubicBezTo>
                  <a:close/>
                  <a:moveTo>
                    <a:pt x="778929" y="354955"/>
                  </a:moveTo>
                  <a:lnTo>
                    <a:pt x="788789" y="354955"/>
                  </a:lnTo>
                  <a:cubicBezTo>
                    <a:pt x="795362" y="354955"/>
                    <a:pt x="798649" y="358241"/>
                    <a:pt x="798649" y="364815"/>
                  </a:cubicBezTo>
                  <a:lnTo>
                    <a:pt x="788789" y="364815"/>
                  </a:lnTo>
                  <a:lnTo>
                    <a:pt x="769069" y="364815"/>
                  </a:lnTo>
                  <a:cubicBezTo>
                    <a:pt x="769069" y="358241"/>
                    <a:pt x="772356" y="354955"/>
                    <a:pt x="778929" y="354955"/>
                  </a:cubicBezTo>
                  <a:close/>
                  <a:moveTo>
                    <a:pt x="374675" y="305655"/>
                  </a:moveTo>
                  <a:lnTo>
                    <a:pt x="384534" y="305655"/>
                  </a:lnTo>
                  <a:cubicBezTo>
                    <a:pt x="391108" y="305655"/>
                    <a:pt x="397681" y="315515"/>
                    <a:pt x="404254" y="335235"/>
                  </a:cubicBezTo>
                  <a:lnTo>
                    <a:pt x="404254" y="345095"/>
                  </a:lnTo>
                  <a:cubicBezTo>
                    <a:pt x="404254" y="351668"/>
                    <a:pt x="400968" y="354955"/>
                    <a:pt x="394394" y="354955"/>
                  </a:cubicBezTo>
                  <a:cubicBezTo>
                    <a:pt x="381248" y="348381"/>
                    <a:pt x="371388" y="335235"/>
                    <a:pt x="364815" y="315515"/>
                  </a:cubicBezTo>
                  <a:cubicBezTo>
                    <a:pt x="364815" y="308942"/>
                    <a:pt x="368101" y="305655"/>
                    <a:pt x="374675" y="305655"/>
                  </a:cubicBezTo>
                  <a:close/>
                  <a:moveTo>
                    <a:pt x="9860" y="236636"/>
                  </a:moveTo>
                  <a:lnTo>
                    <a:pt x="19720" y="236636"/>
                  </a:lnTo>
                  <a:cubicBezTo>
                    <a:pt x="19720" y="249783"/>
                    <a:pt x="39439" y="276076"/>
                    <a:pt x="78879" y="315515"/>
                  </a:cubicBezTo>
                  <a:cubicBezTo>
                    <a:pt x="78879" y="328662"/>
                    <a:pt x="75592" y="345095"/>
                    <a:pt x="69019" y="364815"/>
                  </a:cubicBezTo>
                  <a:cubicBezTo>
                    <a:pt x="29579" y="364815"/>
                    <a:pt x="9860" y="361528"/>
                    <a:pt x="9860" y="354955"/>
                  </a:cubicBezTo>
                  <a:close/>
                  <a:moveTo>
                    <a:pt x="532432" y="226776"/>
                  </a:moveTo>
                  <a:cubicBezTo>
                    <a:pt x="539006" y="226776"/>
                    <a:pt x="546401" y="235815"/>
                    <a:pt x="554617" y="253891"/>
                  </a:cubicBezTo>
                  <a:lnTo>
                    <a:pt x="555275" y="255479"/>
                  </a:lnTo>
                  <a:lnTo>
                    <a:pt x="562012" y="246496"/>
                  </a:lnTo>
                  <a:lnTo>
                    <a:pt x="571872" y="266216"/>
                  </a:lnTo>
                  <a:cubicBezTo>
                    <a:pt x="571872" y="269503"/>
                    <a:pt x="571050" y="271968"/>
                    <a:pt x="569407" y="273611"/>
                  </a:cubicBezTo>
                  <a:lnTo>
                    <a:pt x="563251" y="275663"/>
                  </a:lnTo>
                  <a:lnTo>
                    <a:pt x="567558" y="287784"/>
                  </a:lnTo>
                  <a:cubicBezTo>
                    <a:pt x="572077" y="301342"/>
                    <a:pt x="576802" y="317159"/>
                    <a:pt x="581732" y="335235"/>
                  </a:cubicBezTo>
                  <a:cubicBezTo>
                    <a:pt x="601451" y="335235"/>
                    <a:pt x="624458" y="374674"/>
                    <a:pt x="650751" y="453553"/>
                  </a:cubicBezTo>
                  <a:cubicBezTo>
                    <a:pt x="663897" y="506139"/>
                    <a:pt x="677044" y="532432"/>
                    <a:pt x="690190" y="532432"/>
                  </a:cubicBezTo>
                  <a:lnTo>
                    <a:pt x="700050" y="562012"/>
                  </a:lnTo>
                  <a:cubicBezTo>
                    <a:pt x="693477" y="680330"/>
                    <a:pt x="647464" y="759209"/>
                    <a:pt x="562012" y="798649"/>
                  </a:cubicBezTo>
                  <a:cubicBezTo>
                    <a:pt x="476560" y="890674"/>
                    <a:pt x="407541" y="966266"/>
                    <a:pt x="354955" y="1025425"/>
                  </a:cubicBezTo>
                  <a:cubicBezTo>
                    <a:pt x="348382" y="1025425"/>
                    <a:pt x="328662" y="1035285"/>
                    <a:pt x="295796" y="1055005"/>
                  </a:cubicBezTo>
                  <a:lnTo>
                    <a:pt x="295796" y="1064865"/>
                  </a:lnTo>
                  <a:lnTo>
                    <a:pt x="305656" y="1074725"/>
                  </a:lnTo>
                  <a:cubicBezTo>
                    <a:pt x="338522" y="1074725"/>
                    <a:pt x="358241" y="1071438"/>
                    <a:pt x="364815" y="1064865"/>
                  </a:cubicBezTo>
                  <a:lnTo>
                    <a:pt x="374675" y="1074725"/>
                  </a:lnTo>
                  <a:cubicBezTo>
                    <a:pt x="479847" y="1068152"/>
                    <a:pt x="532432" y="1038572"/>
                    <a:pt x="532432" y="985986"/>
                  </a:cubicBezTo>
                  <a:lnTo>
                    <a:pt x="532432" y="966266"/>
                  </a:lnTo>
                  <a:lnTo>
                    <a:pt x="522573" y="946546"/>
                  </a:lnTo>
                  <a:lnTo>
                    <a:pt x="522573" y="926827"/>
                  </a:lnTo>
                  <a:cubicBezTo>
                    <a:pt x="522573" y="920254"/>
                    <a:pt x="535719" y="907107"/>
                    <a:pt x="562012" y="887387"/>
                  </a:cubicBezTo>
                  <a:cubicBezTo>
                    <a:pt x="614598" y="900534"/>
                    <a:pt x="637604" y="916967"/>
                    <a:pt x="631031" y="936687"/>
                  </a:cubicBezTo>
                  <a:cubicBezTo>
                    <a:pt x="640891" y="946546"/>
                    <a:pt x="648286" y="958871"/>
                    <a:pt x="653216" y="973661"/>
                  </a:cubicBezTo>
                  <a:lnTo>
                    <a:pt x="658335" y="995846"/>
                  </a:lnTo>
                  <a:lnTo>
                    <a:pt x="660611" y="995846"/>
                  </a:lnTo>
                  <a:lnTo>
                    <a:pt x="660611" y="1005706"/>
                  </a:lnTo>
                  <a:cubicBezTo>
                    <a:pt x="660611" y="1012279"/>
                    <a:pt x="660611" y="1015566"/>
                    <a:pt x="660611" y="1015566"/>
                  </a:cubicBezTo>
                  <a:lnTo>
                    <a:pt x="659906" y="1014861"/>
                  </a:lnTo>
                  <a:lnTo>
                    <a:pt x="660611" y="1025425"/>
                  </a:lnTo>
                  <a:lnTo>
                    <a:pt x="729630" y="1143744"/>
                  </a:lnTo>
                  <a:cubicBezTo>
                    <a:pt x="742776" y="1183183"/>
                    <a:pt x="752636" y="1222623"/>
                    <a:pt x="759209" y="1262062"/>
                  </a:cubicBezTo>
                  <a:lnTo>
                    <a:pt x="788789" y="1262062"/>
                  </a:lnTo>
                  <a:cubicBezTo>
                    <a:pt x="966266" y="1031999"/>
                    <a:pt x="1061578" y="870954"/>
                    <a:pt x="1074725" y="778929"/>
                  </a:cubicBezTo>
                  <a:cubicBezTo>
                    <a:pt x="1107591" y="673757"/>
                    <a:pt x="1124024" y="617884"/>
                    <a:pt x="1124024" y="611311"/>
                  </a:cubicBezTo>
                  <a:lnTo>
                    <a:pt x="1114164" y="591591"/>
                  </a:lnTo>
                  <a:cubicBezTo>
                    <a:pt x="1120738" y="532432"/>
                    <a:pt x="1133884" y="489706"/>
                    <a:pt x="1153604" y="463413"/>
                  </a:cubicBezTo>
                  <a:lnTo>
                    <a:pt x="1153604" y="414114"/>
                  </a:lnTo>
                  <a:lnTo>
                    <a:pt x="1153604" y="374674"/>
                  </a:lnTo>
                  <a:cubicBezTo>
                    <a:pt x="1153604" y="368101"/>
                    <a:pt x="1153604" y="361528"/>
                    <a:pt x="1153604" y="354955"/>
                  </a:cubicBezTo>
                  <a:lnTo>
                    <a:pt x="1183183" y="325375"/>
                  </a:lnTo>
                  <a:lnTo>
                    <a:pt x="1202903" y="325375"/>
                  </a:lnTo>
                  <a:cubicBezTo>
                    <a:pt x="1222623" y="358241"/>
                    <a:pt x="1242343" y="394394"/>
                    <a:pt x="1262062" y="433834"/>
                  </a:cubicBezTo>
                  <a:cubicBezTo>
                    <a:pt x="1275209" y="479846"/>
                    <a:pt x="1288355" y="502853"/>
                    <a:pt x="1301502" y="502853"/>
                  </a:cubicBezTo>
                  <a:cubicBezTo>
                    <a:pt x="1334368" y="515999"/>
                    <a:pt x="1347515" y="548865"/>
                    <a:pt x="1340941" y="601451"/>
                  </a:cubicBezTo>
                  <a:cubicBezTo>
                    <a:pt x="1367234" y="647464"/>
                    <a:pt x="1383667" y="670470"/>
                    <a:pt x="1390241" y="670470"/>
                  </a:cubicBezTo>
                  <a:cubicBezTo>
                    <a:pt x="1416534" y="723056"/>
                    <a:pt x="1426393" y="755923"/>
                    <a:pt x="1419820" y="769069"/>
                  </a:cubicBezTo>
                  <a:lnTo>
                    <a:pt x="1439540" y="778929"/>
                  </a:lnTo>
                  <a:lnTo>
                    <a:pt x="1449400" y="778929"/>
                  </a:lnTo>
                  <a:cubicBezTo>
                    <a:pt x="1594011" y="785502"/>
                    <a:pt x="1686036" y="755923"/>
                    <a:pt x="1725476" y="690190"/>
                  </a:cubicBezTo>
                  <a:cubicBezTo>
                    <a:pt x="1745196" y="683617"/>
                    <a:pt x="1755056" y="677044"/>
                    <a:pt x="1755056" y="670470"/>
                  </a:cubicBezTo>
                  <a:lnTo>
                    <a:pt x="1755056" y="611311"/>
                  </a:lnTo>
                  <a:cubicBezTo>
                    <a:pt x="1755056" y="598165"/>
                    <a:pt x="1761629" y="591591"/>
                    <a:pt x="1774775" y="591591"/>
                  </a:cubicBezTo>
                  <a:cubicBezTo>
                    <a:pt x="1814215" y="617884"/>
                    <a:pt x="1833934" y="644177"/>
                    <a:pt x="1833934" y="670470"/>
                  </a:cubicBezTo>
                  <a:lnTo>
                    <a:pt x="1902953" y="719770"/>
                  </a:lnTo>
                  <a:cubicBezTo>
                    <a:pt x="1935820" y="772356"/>
                    <a:pt x="1971972" y="808508"/>
                    <a:pt x="2011412" y="828228"/>
                  </a:cubicBezTo>
                  <a:cubicBezTo>
                    <a:pt x="2011412" y="841375"/>
                    <a:pt x="2040992" y="867668"/>
                    <a:pt x="2100151" y="907107"/>
                  </a:cubicBezTo>
                  <a:cubicBezTo>
                    <a:pt x="2126444" y="959693"/>
                    <a:pt x="2146163" y="1012279"/>
                    <a:pt x="2159310" y="1064865"/>
                  </a:cubicBezTo>
                  <a:cubicBezTo>
                    <a:pt x="2172456" y="1084585"/>
                    <a:pt x="2185603" y="1143744"/>
                    <a:pt x="2198749" y="1242342"/>
                  </a:cubicBezTo>
                  <a:lnTo>
                    <a:pt x="2188889" y="1281782"/>
                  </a:lnTo>
                  <a:lnTo>
                    <a:pt x="2179030" y="1390240"/>
                  </a:lnTo>
                  <a:cubicBezTo>
                    <a:pt x="2179030" y="1396813"/>
                    <a:pt x="2179030" y="1400100"/>
                    <a:pt x="2179030" y="1400100"/>
                  </a:cubicBezTo>
                  <a:cubicBezTo>
                    <a:pt x="2185603" y="1419820"/>
                    <a:pt x="2188889" y="1442826"/>
                    <a:pt x="2188889" y="1469119"/>
                  </a:cubicBezTo>
                  <a:lnTo>
                    <a:pt x="2188889" y="1478979"/>
                  </a:lnTo>
                  <a:cubicBezTo>
                    <a:pt x="2188889" y="1492126"/>
                    <a:pt x="2185603" y="1511845"/>
                    <a:pt x="2179030" y="1538138"/>
                  </a:cubicBezTo>
                  <a:lnTo>
                    <a:pt x="2179030" y="1557858"/>
                  </a:lnTo>
                  <a:cubicBezTo>
                    <a:pt x="2179030" y="1557858"/>
                    <a:pt x="2179030" y="1564431"/>
                    <a:pt x="2179030" y="1577578"/>
                  </a:cubicBezTo>
                  <a:cubicBezTo>
                    <a:pt x="2179030" y="1577578"/>
                    <a:pt x="2179030" y="1603871"/>
                    <a:pt x="2179030" y="1656457"/>
                  </a:cubicBezTo>
                  <a:cubicBezTo>
                    <a:pt x="2174100" y="1779705"/>
                    <a:pt x="2143288" y="1923289"/>
                    <a:pt x="2086593" y="2087209"/>
                  </a:cubicBezTo>
                  <a:lnTo>
                    <a:pt x="2081371" y="2101530"/>
                  </a:lnTo>
                  <a:lnTo>
                    <a:pt x="2097069" y="2119254"/>
                  </a:lnTo>
                  <a:cubicBezTo>
                    <a:pt x="2102410" y="2126238"/>
                    <a:pt x="2106724" y="2133017"/>
                    <a:pt x="2110011" y="2139590"/>
                  </a:cubicBezTo>
                  <a:lnTo>
                    <a:pt x="2110011" y="2149450"/>
                  </a:lnTo>
                  <a:cubicBezTo>
                    <a:pt x="2110011" y="2156023"/>
                    <a:pt x="2106724" y="2159309"/>
                    <a:pt x="2100151" y="2159309"/>
                  </a:cubicBezTo>
                  <a:lnTo>
                    <a:pt x="2070571" y="2159309"/>
                  </a:lnTo>
                  <a:lnTo>
                    <a:pt x="2064184" y="2148665"/>
                  </a:lnTo>
                  <a:lnTo>
                    <a:pt x="2056089" y="2170864"/>
                  </a:lnTo>
                  <a:cubicBezTo>
                    <a:pt x="2045202" y="2199314"/>
                    <a:pt x="2033597" y="2228329"/>
                    <a:pt x="2021272" y="2257908"/>
                  </a:cubicBezTo>
                  <a:cubicBezTo>
                    <a:pt x="1975259" y="2356507"/>
                    <a:pt x="1948966" y="2422239"/>
                    <a:pt x="1942393" y="2455105"/>
                  </a:cubicBezTo>
                  <a:cubicBezTo>
                    <a:pt x="1935820" y="2468252"/>
                    <a:pt x="1922673" y="2478112"/>
                    <a:pt x="1902953" y="2484685"/>
                  </a:cubicBezTo>
                  <a:cubicBezTo>
                    <a:pt x="1896380" y="2517551"/>
                    <a:pt x="1860227" y="2537271"/>
                    <a:pt x="1794495" y="2543844"/>
                  </a:cubicBezTo>
                  <a:cubicBezTo>
                    <a:pt x="1789565" y="2545488"/>
                    <a:pt x="1785046" y="2546925"/>
                    <a:pt x="1780938" y="2548158"/>
                  </a:cubicBezTo>
                  <a:lnTo>
                    <a:pt x="1770597" y="2551030"/>
                  </a:lnTo>
                  <a:lnTo>
                    <a:pt x="1774775" y="2563564"/>
                  </a:lnTo>
                  <a:lnTo>
                    <a:pt x="1784635" y="2553704"/>
                  </a:lnTo>
                  <a:lnTo>
                    <a:pt x="1794495" y="2553704"/>
                  </a:lnTo>
                  <a:lnTo>
                    <a:pt x="1797312" y="2556521"/>
                  </a:lnTo>
                  <a:lnTo>
                    <a:pt x="1801890" y="2558634"/>
                  </a:lnTo>
                  <a:cubicBezTo>
                    <a:pt x="1806820" y="2561921"/>
                    <a:pt x="1810928" y="2566851"/>
                    <a:pt x="1814215" y="2573424"/>
                  </a:cubicBezTo>
                  <a:lnTo>
                    <a:pt x="1814215" y="2583284"/>
                  </a:lnTo>
                  <a:lnTo>
                    <a:pt x="1784635" y="2583284"/>
                  </a:lnTo>
                  <a:lnTo>
                    <a:pt x="1735336" y="2543844"/>
                  </a:lnTo>
                  <a:lnTo>
                    <a:pt x="1735336" y="2524124"/>
                  </a:lnTo>
                  <a:cubicBezTo>
                    <a:pt x="1735336" y="2517551"/>
                    <a:pt x="1728763" y="2491258"/>
                    <a:pt x="1715616" y="2445245"/>
                  </a:cubicBezTo>
                  <a:lnTo>
                    <a:pt x="1715616" y="2425526"/>
                  </a:lnTo>
                  <a:lnTo>
                    <a:pt x="1725476" y="2425526"/>
                  </a:lnTo>
                  <a:cubicBezTo>
                    <a:pt x="1732049" y="2430456"/>
                    <a:pt x="1738212" y="2435797"/>
                    <a:pt x="1743963" y="2441548"/>
                  </a:cubicBezTo>
                  <a:lnTo>
                    <a:pt x="1748210" y="2446448"/>
                  </a:lnTo>
                  <a:lnTo>
                    <a:pt x="1749509" y="2438467"/>
                  </a:lnTo>
                  <a:cubicBezTo>
                    <a:pt x="1753207" y="2415050"/>
                    <a:pt x="1755056" y="2400876"/>
                    <a:pt x="1755056" y="2395946"/>
                  </a:cubicBezTo>
                  <a:cubicBezTo>
                    <a:pt x="1748482" y="2395946"/>
                    <a:pt x="1745196" y="2389373"/>
                    <a:pt x="1745196" y="2376226"/>
                  </a:cubicBezTo>
                  <a:lnTo>
                    <a:pt x="1745196" y="2366367"/>
                  </a:lnTo>
                  <a:cubicBezTo>
                    <a:pt x="1764915" y="2353220"/>
                    <a:pt x="1781349" y="2300634"/>
                    <a:pt x="1794495" y="2208609"/>
                  </a:cubicBezTo>
                  <a:lnTo>
                    <a:pt x="1794495" y="2188889"/>
                  </a:lnTo>
                  <a:lnTo>
                    <a:pt x="1804355" y="2129730"/>
                  </a:lnTo>
                  <a:lnTo>
                    <a:pt x="1804355" y="2119870"/>
                  </a:lnTo>
                  <a:cubicBezTo>
                    <a:pt x="1810928" y="2093577"/>
                    <a:pt x="1814215" y="2080431"/>
                    <a:pt x="1814215" y="2080431"/>
                  </a:cubicBezTo>
                  <a:cubicBezTo>
                    <a:pt x="1814215" y="1994979"/>
                    <a:pt x="1810928" y="1942393"/>
                    <a:pt x="1804355" y="1922673"/>
                  </a:cubicBezTo>
                  <a:lnTo>
                    <a:pt x="1814215" y="1814214"/>
                  </a:lnTo>
                  <a:lnTo>
                    <a:pt x="1814215" y="1804355"/>
                  </a:lnTo>
                  <a:cubicBezTo>
                    <a:pt x="1814215" y="1771488"/>
                    <a:pt x="1817501" y="1751769"/>
                    <a:pt x="1824075" y="1745195"/>
                  </a:cubicBezTo>
                  <a:lnTo>
                    <a:pt x="1824075" y="1705756"/>
                  </a:lnTo>
                  <a:lnTo>
                    <a:pt x="1824075" y="1686036"/>
                  </a:lnTo>
                  <a:lnTo>
                    <a:pt x="1833934" y="1646597"/>
                  </a:lnTo>
                  <a:lnTo>
                    <a:pt x="1814215" y="1547998"/>
                  </a:lnTo>
                  <a:lnTo>
                    <a:pt x="1824075" y="1538138"/>
                  </a:lnTo>
                  <a:cubicBezTo>
                    <a:pt x="1824075" y="1419820"/>
                    <a:pt x="1814215" y="1301502"/>
                    <a:pt x="1794495" y="1183183"/>
                  </a:cubicBezTo>
                  <a:lnTo>
                    <a:pt x="1794495" y="1173323"/>
                  </a:lnTo>
                  <a:cubicBezTo>
                    <a:pt x="1794495" y="1133884"/>
                    <a:pt x="1791208" y="1101018"/>
                    <a:pt x="1784635" y="1074725"/>
                  </a:cubicBezTo>
                  <a:cubicBezTo>
                    <a:pt x="1791208" y="1074725"/>
                    <a:pt x="1794495" y="1068152"/>
                    <a:pt x="1794495" y="1055005"/>
                  </a:cubicBezTo>
                  <a:cubicBezTo>
                    <a:pt x="1794495" y="995846"/>
                    <a:pt x="1794495" y="956406"/>
                    <a:pt x="1794495" y="936687"/>
                  </a:cubicBezTo>
                  <a:lnTo>
                    <a:pt x="1794495" y="897247"/>
                  </a:lnTo>
                  <a:cubicBezTo>
                    <a:pt x="1774775" y="811795"/>
                    <a:pt x="1758342" y="765782"/>
                    <a:pt x="1745196" y="759209"/>
                  </a:cubicBezTo>
                  <a:lnTo>
                    <a:pt x="1735336" y="759209"/>
                  </a:lnTo>
                  <a:cubicBezTo>
                    <a:pt x="1735336" y="772356"/>
                    <a:pt x="1702470" y="795362"/>
                    <a:pt x="1636737" y="828228"/>
                  </a:cubicBezTo>
                  <a:cubicBezTo>
                    <a:pt x="1584151" y="867668"/>
                    <a:pt x="1518419" y="884101"/>
                    <a:pt x="1439540" y="877527"/>
                  </a:cubicBezTo>
                  <a:cubicBezTo>
                    <a:pt x="1400100" y="890674"/>
                    <a:pt x="1367234" y="916967"/>
                    <a:pt x="1340941" y="956406"/>
                  </a:cubicBezTo>
                  <a:cubicBezTo>
                    <a:pt x="1321222" y="982699"/>
                    <a:pt x="1262062" y="1028712"/>
                    <a:pt x="1163464" y="1094444"/>
                  </a:cubicBezTo>
                  <a:cubicBezTo>
                    <a:pt x="1110878" y="1120737"/>
                    <a:pt x="1078012" y="1143744"/>
                    <a:pt x="1064865" y="1163463"/>
                  </a:cubicBezTo>
                  <a:cubicBezTo>
                    <a:pt x="1012279" y="1216050"/>
                    <a:pt x="953120" y="1252202"/>
                    <a:pt x="887388" y="1271922"/>
                  </a:cubicBezTo>
                  <a:cubicBezTo>
                    <a:pt x="874241" y="1304788"/>
                    <a:pt x="831515" y="1337654"/>
                    <a:pt x="759209" y="1370521"/>
                  </a:cubicBezTo>
                  <a:lnTo>
                    <a:pt x="739490" y="1360661"/>
                  </a:lnTo>
                  <a:lnTo>
                    <a:pt x="729630" y="1360661"/>
                  </a:lnTo>
                  <a:cubicBezTo>
                    <a:pt x="709910" y="1360661"/>
                    <a:pt x="680330" y="1386954"/>
                    <a:pt x="640891" y="1439540"/>
                  </a:cubicBezTo>
                  <a:cubicBezTo>
                    <a:pt x="562012" y="1498699"/>
                    <a:pt x="483133" y="1551285"/>
                    <a:pt x="404254" y="1597297"/>
                  </a:cubicBezTo>
                  <a:cubicBezTo>
                    <a:pt x="371388" y="1630164"/>
                    <a:pt x="341808" y="1646597"/>
                    <a:pt x="315515" y="1646597"/>
                  </a:cubicBezTo>
                  <a:lnTo>
                    <a:pt x="315515" y="1666317"/>
                  </a:lnTo>
                  <a:cubicBezTo>
                    <a:pt x="361528" y="1666317"/>
                    <a:pt x="427261" y="1643310"/>
                    <a:pt x="512713" y="1597297"/>
                  </a:cubicBezTo>
                  <a:cubicBezTo>
                    <a:pt x="545579" y="1590724"/>
                    <a:pt x="568585" y="1580864"/>
                    <a:pt x="581732" y="1567718"/>
                  </a:cubicBezTo>
                  <a:lnTo>
                    <a:pt x="591592" y="1567718"/>
                  </a:lnTo>
                  <a:lnTo>
                    <a:pt x="601451" y="1587438"/>
                  </a:lnTo>
                  <a:cubicBezTo>
                    <a:pt x="588305" y="1613731"/>
                    <a:pt x="562012" y="1646597"/>
                    <a:pt x="522573" y="1686036"/>
                  </a:cubicBezTo>
                  <a:cubicBezTo>
                    <a:pt x="522573" y="1679463"/>
                    <a:pt x="522573" y="1676176"/>
                    <a:pt x="522573" y="1676176"/>
                  </a:cubicBezTo>
                  <a:cubicBezTo>
                    <a:pt x="463413" y="1741909"/>
                    <a:pt x="423974" y="1794495"/>
                    <a:pt x="404254" y="1833934"/>
                  </a:cubicBezTo>
                  <a:cubicBezTo>
                    <a:pt x="371388" y="1879947"/>
                    <a:pt x="331949" y="1916100"/>
                    <a:pt x="285936" y="1942393"/>
                  </a:cubicBezTo>
                  <a:cubicBezTo>
                    <a:pt x="246496" y="1942393"/>
                    <a:pt x="200484" y="1902953"/>
                    <a:pt x="147898" y="1824074"/>
                  </a:cubicBezTo>
                  <a:cubicBezTo>
                    <a:pt x="134751" y="1824074"/>
                    <a:pt x="111745" y="1797781"/>
                    <a:pt x="78879" y="1745195"/>
                  </a:cubicBezTo>
                  <a:lnTo>
                    <a:pt x="69019" y="1715616"/>
                  </a:lnTo>
                  <a:cubicBezTo>
                    <a:pt x="69019" y="1715616"/>
                    <a:pt x="78879" y="1702469"/>
                    <a:pt x="98598" y="1676176"/>
                  </a:cubicBezTo>
                  <a:lnTo>
                    <a:pt x="128178" y="1686036"/>
                  </a:lnTo>
                  <a:lnTo>
                    <a:pt x="167617" y="1686036"/>
                  </a:lnTo>
                  <a:lnTo>
                    <a:pt x="168558" y="1686075"/>
                  </a:lnTo>
                  <a:lnTo>
                    <a:pt x="179942" y="1676176"/>
                  </a:lnTo>
                  <a:cubicBezTo>
                    <a:pt x="188159" y="1669603"/>
                    <a:pt x="193910" y="1666317"/>
                    <a:pt x="197197" y="1666317"/>
                  </a:cubicBezTo>
                  <a:lnTo>
                    <a:pt x="226777" y="1656457"/>
                  </a:lnTo>
                  <a:lnTo>
                    <a:pt x="232934" y="1660415"/>
                  </a:lnTo>
                  <a:lnTo>
                    <a:pt x="241566" y="1652143"/>
                  </a:lnTo>
                  <a:cubicBezTo>
                    <a:pt x="256356" y="1636121"/>
                    <a:pt x="271146" y="1614552"/>
                    <a:pt x="285936" y="1587438"/>
                  </a:cubicBezTo>
                  <a:cubicBezTo>
                    <a:pt x="299082" y="1574291"/>
                    <a:pt x="315515" y="1538138"/>
                    <a:pt x="335235" y="1478979"/>
                  </a:cubicBezTo>
                  <a:cubicBezTo>
                    <a:pt x="381248" y="1419820"/>
                    <a:pt x="420687" y="1347514"/>
                    <a:pt x="453554" y="1262062"/>
                  </a:cubicBezTo>
                  <a:lnTo>
                    <a:pt x="502853" y="1153604"/>
                  </a:lnTo>
                  <a:lnTo>
                    <a:pt x="502853" y="1133884"/>
                  </a:lnTo>
                  <a:cubicBezTo>
                    <a:pt x="496280" y="1140457"/>
                    <a:pt x="433834" y="1216050"/>
                    <a:pt x="315515" y="1360661"/>
                  </a:cubicBezTo>
                  <a:cubicBezTo>
                    <a:pt x="295796" y="1373807"/>
                    <a:pt x="285936" y="1380380"/>
                    <a:pt x="285936" y="1380380"/>
                  </a:cubicBezTo>
                  <a:cubicBezTo>
                    <a:pt x="253070" y="1380380"/>
                    <a:pt x="233350" y="1367234"/>
                    <a:pt x="226777" y="1340941"/>
                  </a:cubicBezTo>
                  <a:cubicBezTo>
                    <a:pt x="207057" y="1340941"/>
                    <a:pt x="190624" y="1324508"/>
                    <a:pt x="177477" y="1291642"/>
                  </a:cubicBezTo>
                  <a:cubicBezTo>
                    <a:pt x="167617" y="1286712"/>
                    <a:pt x="152211" y="1270689"/>
                    <a:pt x="131259" y="1243575"/>
                  </a:cubicBezTo>
                  <a:lnTo>
                    <a:pt x="129808" y="1241613"/>
                  </a:lnTo>
                  <a:lnTo>
                    <a:pt x="125867" y="1241264"/>
                  </a:lnTo>
                  <a:cubicBezTo>
                    <a:pt x="101834" y="1236950"/>
                    <a:pt x="79649" y="1219696"/>
                    <a:pt x="59313" y="1189500"/>
                  </a:cubicBezTo>
                  <a:lnTo>
                    <a:pt x="52961" y="1179239"/>
                  </a:lnTo>
                  <a:lnTo>
                    <a:pt x="47799" y="1173216"/>
                  </a:lnTo>
                  <a:lnTo>
                    <a:pt x="40672" y="1172707"/>
                  </a:lnTo>
                  <a:cubicBezTo>
                    <a:pt x="33277" y="1171475"/>
                    <a:pt x="29579" y="1168393"/>
                    <a:pt x="29579" y="1163463"/>
                  </a:cubicBezTo>
                  <a:cubicBezTo>
                    <a:pt x="31223" y="1158534"/>
                    <a:pt x="33893" y="1153809"/>
                    <a:pt x="37591" y="1149290"/>
                  </a:cubicBezTo>
                  <a:lnTo>
                    <a:pt x="39439" y="1147602"/>
                  </a:lnTo>
                  <a:lnTo>
                    <a:pt x="39439" y="1124024"/>
                  </a:lnTo>
                  <a:cubicBezTo>
                    <a:pt x="39439" y="1110877"/>
                    <a:pt x="55872" y="1101018"/>
                    <a:pt x="88739" y="1094444"/>
                  </a:cubicBezTo>
                  <a:lnTo>
                    <a:pt x="98598" y="1104304"/>
                  </a:lnTo>
                  <a:cubicBezTo>
                    <a:pt x="170904" y="1064865"/>
                    <a:pt x="223490" y="1008992"/>
                    <a:pt x="256356" y="936687"/>
                  </a:cubicBezTo>
                  <a:cubicBezTo>
                    <a:pt x="256356" y="930113"/>
                    <a:pt x="276076" y="880814"/>
                    <a:pt x="315515" y="788789"/>
                  </a:cubicBezTo>
                  <a:cubicBezTo>
                    <a:pt x="330305" y="762496"/>
                    <a:pt x="344479" y="735381"/>
                    <a:pt x="358036" y="707445"/>
                  </a:cubicBezTo>
                  <a:lnTo>
                    <a:pt x="369035" y="683002"/>
                  </a:lnTo>
                  <a:lnTo>
                    <a:pt x="354031" y="670316"/>
                  </a:lnTo>
                  <a:cubicBezTo>
                    <a:pt x="328354" y="648234"/>
                    <a:pt x="315515" y="635139"/>
                    <a:pt x="315515" y="631031"/>
                  </a:cubicBezTo>
                  <a:lnTo>
                    <a:pt x="315515" y="591591"/>
                  </a:lnTo>
                  <a:cubicBezTo>
                    <a:pt x="315515" y="585018"/>
                    <a:pt x="325375" y="571872"/>
                    <a:pt x="345095" y="552152"/>
                  </a:cubicBezTo>
                  <a:lnTo>
                    <a:pt x="384534" y="552152"/>
                  </a:lnTo>
                  <a:cubicBezTo>
                    <a:pt x="394394" y="552152"/>
                    <a:pt x="404254" y="559547"/>
                    <a:pt x="414114" y="574337"/>
                  </a:cubicBezTo>
                  <a:lnTo>
                    <a:pt x="414582" y="575155"/>
                  </a:lnTo>
                  <a:lnTo>
                    <a:pt x="431985" y="529967"/>
                  </a:lnTo>
                  <a:cubicBezTo>
                    <a:pt x="443077" y="498744"/>
                    <a:pt x="453554" y="466700"/>
                    <a:pt x="463413" y="433834"/>
                  </a:cubicBezTo>
                  <a:cubicBezTo>
                    <a:pt x="496280" y="302369"/>
                    <a:pt x="519286" y="233350"/>
                    <a:pt x="532432" y="226776"/>
                  </a:cubicBezTo>
                  <a:close/>
                  <a:moveTo>
                    <a:pt x="1370521" y="0"/>
                  </a:moveTo>
                  <a:cubicBezTo>
                    <a:pt x="1403387" y="52585"/>
                    <a:pt x="1426393" y="95312"/>
                    <a:pt x="1439540" y="128178"/>
                  </a:cubicBezTo>
                  <a:cubicBezTo>
                    <a:pt x="1446113" y="174190"/>
                    <a:pt x="1469120" y="223490"/>
                    <a:pt x="1508559" y="276076"/>
                  </a:cubicBezTo>
                  <a:lnTo>
                    <a:pt x="1518419" y="276076"/>
                  </a:lnTo>
                  <a:cubicBezTo>
                    <a:pt x="1531565" y="276076"/>
                    <a:pt x="1538139" y="269502"/>
                    <a:pt x="1538139" y="256356"/>
                  </a:cubicBezTo>
                  <a:cubicBezTo>
                    <a:pt x="1538139" y="236636"/>
                    <a:pt x="1538139" y="216917"/>
                    <a:pt x="1538139" y="197197"/>
                  </a:cubicBezTo>
                  <a:cubicBezTo>
                    <a:pt x="1538139" y="216917"/>
                    <a:pt x="1547998" y="236636"/>
                    <a:pt x="1567718" y="256356"/>
                  </a:cubicBezTo>
                  <a:lnTo>
                    <a:pt x="1587438" y="256356"/>
                  </a:lnTo>
                  <a:cubicBezTo>
                    <a:pt x="1587438" y="216917"/>
                    <a:pt x="1587438" y="197197"/>
                    <a:pt x="1587438" y="197197"/>
                  </a:cubicBezTo>
                  <a:cubicBezTo>
                    <a:pt x="1587438" y="216917"/>
                    <a:pt x="1594011" y="236636"/>
                    <a:pt x="1607158" y="256356"/>
                  </a:cubicBezTo>
                  <a:cubicBezTo>
                    <a:pt x="1607158" y="256356"/>
                    <a:pt x="1623591" y="246496"/>
                    <a:pt x="1656457" y="226776"/>
                  </a:cubicBezTo>
                  <a:cubicBezTo>
                    <a:pt x="1656457" y="226776"/>
                    <a:pt x="1659743" y="226776"/>
                    <a:pt x="1666317" y="226776"/>
                  </a:cubicBezTo>
                  <a:cubicBezTo>
                    <a:pt x="1692610" y="187337"/>
                    <a:pt x="1705756" y="167617"/>
                    <a:pt x="1705756" y="167617"/>
                  </a:cubicBezTo>
                  <a:cubicBezTo>
                    <a:pt x="1705756" y="174190"/>
                    <a:pt x="1689323" y="203770"/>
                    <a:pt x="1656457" y="256356"/>
                  </a:cubicBezTo>
                  <a:cubicBezTo>
                    <a:pt x="1656457" y="256356"/>
                    <a:pt x="1666317" y="262929"/>
                    <a:pt x="1686036" y="276076"/>
                  </a:cubicBezTo>
                  <a:cubicBezTo>
                    <a:pt x="1686036" y="276076"/>
                    <a:pt x="1692610" y="266216"/>
                    <a:pt x="1705756" y="246496"/>
                  </a:cubicBezTo>
                  <a:lnTo>
                    <a:pt x="1705756" y="256356"/>
                  </a:lnTo>
                  <a:cubicBezTo>
                    <a:pt x="1705756" y="269502"/>
                    <a:pt x="1699183" y="292509"/>
                    <a:pt x="1686036" y="325375"/>
                  </a:cubicBezTo>
                  <a:lnTo>
                    <a:pt x="1705756" y="345095"/>
                  </a:lnTo>
                  <a:cubicBezTo>
                    <a:pt x="1705756" y="345095"/>
                    <a:pt x="1712330" y="338522"/>
                    <a:pt x="1725476" y="325375"/>
                  </a:cubicBezTo>
                  <a:cubicBezTo>
                    <a:pt x="1732049" y="318802"/>
                    <a:pt x="1804355" y="285936"/>
                    <a:pt x="1942393" y="226776"/>
                  </a:cubicBezTo>
                  <a:cubicBezTo>
                    <a:pt x="1942393" y="226776"/>
                    <a:pt x="1991692" y="200483"/>
                    <a:pt x="2090291" y="147897"/>
                  </a:cubicBezTo>
                  <a:lnTo>
                    <a:pt x="2090291" y="167617"/>
                  </a:lnTo>
                  <a:cubicBezTo>
                    <a:pt x="2004839" y="226776"/>
                    <a:pt x="1932533" y="262929"/>
                    <a:pt x="1873374" y="276076"/>
                  </a:cubicBezTo>
                  <a:cubicBezTo>
                    <a:pt x="1833934" y="289222"/>
                    <a:pt x="1778062" y="322088"/>
                    <a:pt x="1705756" y="374674"/>
                  </a:cubicBezTo>
                  <a:cubicBezTo>
                    <a:pt x="1692610" y="374674"/>
                    <a:pt x="1686036" y="381248"/>
                    <a:pt x="1686036" y="394394"/>
                  </a:cubicBezTo>
                  <a:lnTo>
                    <a:pt x="1725476" y="404254"/>
                  </a:lnTo>
                  <a:lnTo>
                    <a:pt x="1725476" y="423974"/>
                  </a:lnTo>
                  <a:cubicBezTo>
                    <a:pt x="1764915" y="437120"/>
                    <a:pt x="1784635" y="443693"/>
                    <a:pt x="1784635" y="443693"/>
                  </a:cubicBezTo>
                  <a:cubicBezTo>
                    <a:pt x="1784635" y="456840"/>
                    <a:pt x="1774775" y="463413"/>
                    <a:pt x="1755056" y="463413"/>
                  </a:cubicBezTo>
                  <a:cubicBezTo>
                    <a:pt x="1741909" y="450267"/>
                    <a:pt x="1732049" y="443693"/>
                    <a:pt x="1725476" y="443693"/>
                  </a:cubicBezTo>
                  <a:cubicBezTo>
                    <a:pt x="1725476" y="443693"/>
                    <a:pt x="1718903" y="450267"/>
                    <a:pt x="1705756" y="463413"/>
                  </a:cubicBezTo>
                  <a:lnTo>
                    <a:pt x="1725476" y="473273"/>
                  </a:lnTo>
                  <a:cubicBezTo>
                    <a:pt x="1745196" y="525859"/>
                    <a:pt x="1771489" y="558725"/>
                    <a:pt x="1804355" y="571872"/>
                  </a:cubicBezTo>
                  <a:cubicBezTo>
                    <a:pt x="1810928" y="558725"/>
                    <a:pt x="1814215" y="552152"/>
                    <a:pt x="1814215" y="552152"/>
                  </a:cubicBezTo>
                  <a:cubicBezTo>
                    <a:pt x="1820788" y="565298"/>
                    <a:pt x="1840508" y="585018"/>
                    <a:pt x="1873374" y="611311"/>
                  </a:cubicBezTo>
                  <a:lnTo>
                    <a:pt x="1873374" y="621171"/>
                  </a:lnTo>
                  <a:cubicBezTo>
                    <a:pt x="1873374" y="621171"/>
                    <a:pt x="1866801" y="621171"/>
                    <a:pt x="1853654" y="621171"/>
                  </a:cubicBezTo>
                  <a:lnTo>
                    <a:pt x="1843794" y="621171"/>
                  </a:lnTo>
                  <a:cubicBezTo>
                    <a:pt x="1843794" y="621171"/>
                    <a:pt x="1824075" y="604738"/>
                    <a:pt x="1784635" y="571872"/>
                  </a:cubicBezTo>
                  <a:cubicBezTo>
                    <a:pt x="1745196" y="552152"/>
                    <a:pt x="1718903" y="542292"/>
                    <a:pt x="1705756" y="542292"/>
                  </a:cubicBezTo>
                  <a:cubicBezTo>
                    <a:pt x="1705756" y="548865"/>
                    <a:pt x="1692610" y="558725"/>
                    <a:pt x="1666317" y="571872"/>
                  </a:cubicBezTo>
                  <a:lnTo>
                    <a:pt x="1666317" y="591591"/>
                  </a:lnTo>
                  <a:cubicBezTo>
                    <a:pt x="1666317" y="591591"/>
                    <a:pt x="1679463" y="617884"/>
                    <a:pt x="1705756" y="670470"/>
                  </a:cubicBezTo>
                  <a:cubicBezTo>
                    <a:pt x="1692610" y="670470"/>
                    <a:pt x="1676177" y="650751"/>
                    <a:pt x="1656457" y="611311"/>
                  </a:cubicBezTo>
                  <a:lnTo>
                    <a:pt x="1607158" y="552152"/>
                  </a:lnTo>
                  <a:lnTo>
                    <a:pt x="1587438" y="552152"/>
                  </a:lnTo>
                  <a:cubicBezTo>
                    <a:pt x="1541425" y="565298"/>
                    <a:pt x="1518419" y="594878"/>
                    <a:pt x="1518419" y="640891"/>
                  </a:cubicBezTo>
                  <a:lnTo>
                    <a:pt x="1538139" y="719770"/>
                  </a:lnTo>
                  <a:cubicBezTo>
                    <a:pt x="1538139" y="732916"/>
                    <a:pt x="1531565" y="739489"/>
                    <a:pt x="1518419" y="739489"/>
                  </a:cubicBezTo>
                  <a:lnTo>
                    <a:pt x="1508559" y="739489"/>
                  </a:lnTo>
                  <a:cubicBezTo>
                    <a:pt x="1495413" y="739489"/>
                    <a:pt x="1488839" y="732916"/>
                    <a:pt x="1488839" y="719770"/>
                  </a:cubicBezTo>
                  <a:lnTo>
                    <a:pt x="1508559" y="640891"/>
                  </a:lnTo>
                  <a:lnTo>
                    <a:pt x="1508559" y="611311"/>
                  </a:lnTo>
                  <a:lnTo>
                    <a:pt x="1508559" y="591591"/>
                  </a:lnTo>
                  <a:cubicBezTo>
                    <a:pt x="1495413" y="591591"/>
                    <a:pt x="1475693" y="617884"/>
                    <a:pt x="1449400" y="670470"/>
                  </a:cubicBezTo>
                  <a:lnTo>
                    <a:pt x="1439540" y="670470"/>
                  </a:lnTo>
                  <a:cubicBezTo>
                    <a:pt x="1465833" y="631031"/>
                    <a:pt x="1478979" y="604738"/>
                    <a:pt x="1478979" y="591591"/>
                  </a:cubicBezTo>
                  <a:cubicBezTo>
                    <a:pt x="1478979" y="578445"/>
                    <a:pt x="1478979" y="571872"/>
                    <a:pt x="1478979" y="571872"/>
                  </a:cubicBezTo>
                  <a:cubicBezTo>
                    <a:pt x="1472406" y="571872"/>
                    <a:pt x="1462546" y="585018"/>
                    <a:pt x="1449400" y="611311"/>
                  </a:cubicBezTo>
                  <a:lnTo>
                    <a:pt x="1439540" y="591591"/>
                  </a:lnTo>
                  <a:cubicBezTo>
                    <a:pt x="1459260" y="565298"/>
                    <a:pt x="1469120" y="542292"/>
                    <a:pt x="1469120" y="522572"/>
                  </a:cubicBezTo>
                  <a:cubicBezTo>
                    <a:pt x="1455973" y="522572"/>
                    <a:pt x="1449400" y="522572"/>
                    <a:pt x="1449400" y="522572"/>
                  </a:cubicBezTo>
                  <a:lnTo>
                    <a:pt x="1469120" y="492993"/>
                  </a:lnTo>
                  <a:lnTo>
                    <a:pt x="1469120" y="473273"/>
                  </a:lnTo>
                  <a:cubicBezTo>
                    <a:pt x="1469120" y="466700"/>
                    <a:pt x="1459260" y="463413"/>
                    <a:pt x="1439540" y="463413"/>
                  </a:cubicBezTo>
                  <a:cubicBezTo>
                    <a:pt x="1406674" y="469986"/>
                    <a:pt x="1383667" y="473273"/>
                    <a:pt x="1370521" y="473273"/>
                  </a:cubicBezTo>
                  <a:cubicBezTo>
                    <a:pt x="1370521" y="466700"/>
                    <a:pt x="1370521" y="463413"/>
                    <a:pt x="1370521" y="463413"/>
                  </a:cubicBezTo>
                  <a:cubicBezTo>
                    <a:pt x="1370521" y="450267"/>
                    <a:pt x="1386954" y="443693"/>
                    <a:pt x="1419820" y="443693"/>
                  </a:cubicBezTo>
                  <a:lnTo>
                    <a:pt x="1439540" y="404254"/>
                  </a:lnTo>
                  <a:lnTo>
                    <a:pt x="1439540" y="374674"/>
                  </a:lnTo>
                  <a:cubicBezTo>
                    <a:pt x="1439540" y="354955"/>
                    <a:pt x="1416534" y="328662"/>
                    <a:pt x="1370521" y="295795"/>
                  </a:cubicBezTo>
                  <a:lnTo>
                    <a:pt x="1390241" y="295795"/>
                  </a:lnTo>
                  <a:cubicBezTo>
                    <a:pt x="1409960" y="315515"/>
                    <a:pt x="1419820" y="325375"/>
                    <a:pt x="1419820" y="325375"/>
                  </a:cubicBezTo>
                  <a:cubicBezTo>
                    <a:pt x="1439540" y="325375"/>
                    <a:pt x="1455973" y="315515"/>
                    <a:pt x="1469120" y="295795"/>
                  </a:cubicBezTo>
                  <a:lnTo>
                    <a:pt x="1488839" y="315515"/>
                  </a:lnTo>
                  <a:lnTo>
                    <a:pt x="1488839" y="276076"/>
                  </a:lnTo>
                  <a:cubicBezTo>
                    <a:pt x="1462546" y="210343"/>
                    <a:pt x="1432967" y="167617"/>
                    <a:pt x="1400100" y="147897"/>
                  </a:cubicBezTo>
                  <a:cubicBezTo>
                    <a:pt x="1400100" y="134751"/>
                    <a:pt x="1390241" y="118318"/>
                    <a:pt x="1370521" y="98598"/>
                  </a:cubicBezTo>
                  <a:cubicBezTo>
                    <a:pt x="1370521" y="85452"/>
                    <a:pt x="1363948" y="59159"/>
                    <a:pt x="1350801" y="19719"/>
                  </a:cubicBezTo>
                  <a:close/>
                  <a:moveTo>
                    <a:pt x="502853" y="0"/>
                  </a:moveTo>
                  <a:lnTo>
                    <a:pt x="562012" y="0"/>
                  </a:lnTo>
                  <a:cubicBezTo>
                    <a:pt x="568585" y="0"/>
                    <a:pt x="571872" y="6573"/>
                    <a:pt x="571872" y="19719"/>
                  </a:cubicBezTo>
                  <a:lnTo>
                    <a:pt x="571872" y="29579"/>
                  </a:lnTo>
                  <a:cubicBezTo>
                    <a:pt x="571872" y="36152"/>
                    <a:pt x="568585" y="42726"/>
                    <a:pt x="562012" y="49299"/>
                  </a:cubicBezTo>
                  <a:lnTo>
                    <a:pt x="502853" y="49299"/>
                  </a:lnTo>
                  <a:cubicBezTo>
                    <a:pt x="496280" y="49299"/>
                    <a:pt x="489706" y="42726"/>
                    <a:pt x="483133" y="29579"/>
                  </a:cubicBezTo>
                  <a:cubicBezTo>
                    <a:pt x="489706" y="9859"/>
                    <a:pt x="496280" y="0"/>
                    <a:pt x="50285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dirty="0"/>
            </a:p>
          </p:txBody>
        </p:sp>
      </p:grpSp>
      <p:grpSp>
        <p:nvGrpSpPr>
          <p:cNvPr id="74" name="组合 73"/>
          <p:cNvGrpSpPr/>
          <p:nvPr/>
        </p:nvGrpSpPr>
        <p:grpSpPr>
          <a:xfrm rot="7572062" flipH="1">
            <a:off x="913770" y="-2237671"/>
            <a:ext cx="10364460" cy="10364460"/>
            <a:chOff x="3369903" y="-108822"/>
            <a:chExt cx="5893958" cy="5893958"/>
          </a:xfrm>
        </p:grpSpPr>
        <p:sp>
          <p:nvSpPr>
            <p:cNvPr id="75" name="弧形 74"/>
            <p:cNvSpPr/>
            <p:nvPr/>
          </p:nvSpPr>
          <p:spPr>
            <a:xfrm rot="13500000">
              <a:off x="3567975" y="86824"/>
              <a:ext cx="5497822" cy="5497826"/>
            </a:xfrm>
            <a:prstGeom prst="arc">
              <a:avLst>
                <a:gd name="adj1" fmla="val 17428271"/>
                <a:gd name="adj2" fmla="val 0"/>
              </a:avLst>
            </a:prstGeom>
            <a:ln w="12700">
              <a:gradFill flip="none" rotWithShape="1">
                <a:gsLst>
                  <a:gs pos="0">
                    <a:srgbClr val="1B448B">
                      <a:alpha val="65000"/>
                    </a:srgbClr>
                  </a:gs>
                  <a:gs pos="100000">
                    <a:srgbClr val="1B448B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 rot="4228194">
              <a:off x="3369903" y="-108822"/>
              <a:ext cx="5893958" cy="5893958"/>
              <a:chOff x="2790350" y="123350"/>
              <a:chExt cx="6611300" cy="6611300"/>
            </a:xfrm>
          </p:grpSpPr>
          <p:grpSp>
            <p:nvGrpSpPr>
              <p:cNvPr id="77" name="组合 76"/>
              <p:cNvGrpSpPr/>
              <p:nvPr/>
            </p:nvGrpSpPr>
            <p:grpSpPr>
              <a:xfrm rot="8507147">
                <a:off x="2790350" y="123350"/>
                <a:ext cx="6611300" cy="6611300"/>
                <a:chOff x="4452169" y="1785165"/>
                <a:chExt cx="3287666" cy="3287668"/>
              </a:xfrm>
            </p:grpSpPr>
            <p:sp>
              <p:nvSpPr>
                <p:cNvPr id="84" name="弧形 83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1B448B">
                          <a:alpha val="65000"/>
                        </a:srgbClr>
                      </a:gs>
                      <a:gs pos="100000">
                        <a:srgbClr val="1B448B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85" name="组合 84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86" name="弧形 85"/>
                  <p:cNvSpPr/>
                  <p:nvPr/>
                </p:nvSpPr>
                <p:spPr>
                  <a:xfrm rot="8637879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" name="弧形 86"/>
                  <p:cNvSpPr/>
                  <p:nvPr/>
                </p:nvSpPr>
                <p:spPr>
                  <a:xfrm rot="1586340">
                    <a:off x="4781761" y="2114758"/>
                    <a:ext cx="2628480" cy="2628486"/>
                  </a:xfrm>
                  <a:prstGeom prst="arc">
                    <a:avLst>
                      <a:gd name="adj1" fmla="val 1224905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8" name="弧形 87"/>
                  <p:cNvSpPr/>
                  <p:nvPr/>
                </p:nvSpPr>
                <p:spPr>
                  <a:xfrm rot="13500000">
                    <a:off x="4647608" y="1980608"/>
                    <a:ext cx="2896785" cy="2896785"/>
                  </a:xfrm>
                  <a:prstGeom prst="arc">
                    <a:avLst>
                      <a:gd name="adj1" fmla="val 17225207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78" name="组合 77"/>
              <p:cNvGrpSpPr/>
              <p:nvPr/>
            </p:nvGrpSpPr>
            <p:grpSpPr>
              <a:xfrm rot="2381982">
                <a:off x="3368756" y="701756"/>
                <a:ext cx="5454488" cy="5454488"/>
                <a:chOff x="4452169" y="1785165"/>
                <a:chExt cx="3287666" cy="3287668"/>
              </a:xfrm>
            </p:grpSpPr>
            <p:sp>
              <p:nvSpPr>
                <p:cNvPr id="79" name="弧形 78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1B448B">
                          <a:alpha val="65000"/>
                        </a:srgbClr>
                      </a:gs>
                      <a:gs pos="100000">
                        <a:srgbClr val="1B448B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80" name="组合 79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81" name="弧形 80"/>
                  <p:cNvSpPr/>
                  <p:nvPr/>
                </p:nvSpPr>
                <p:spPr>
                  <a:xfrm rot="9317828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1239121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2" name="弧形 81"/>
                  <p:cNvSpPr/>
                  <p:nvPr/>
                </p:nvSpPr>
                <p:spPr>
                  <a:xfrm rot="15265406">
                    <a:off x="4781760" y="2114759"/>
                    <a:ext cx="2628482" cy="2628484"/>
                  </a:xfrm>
                  <a:prstGeom prst="arc">
                    <a:avLst>
                      <a:gd name="adj1" fmla="val 12249051"/>
                      <a:gd name="adj2" fmla="val 20849195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3" name="弧形 82"/>
                  <p:cNvSpPr/>
                  <p:nvPr/>
                </p:nvSpPr>
                <p:spPr>
                  <a:xfrm rot="17611505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270394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05" name="组合 104"/>
          <p:cNvGrpSpPr/>
          <p:nvPr/>
        </p:nvGrpSpPr>
        <p:grpSpPr>
          <a:xfrm flipH="1">
            <a:off x="-2001184" y="-5164925"/>
            <a:ext cx="16218958" cy="16218958"/>
            <a:chOff x="3369903" y="-108822"/>
            <a:chExt cx="5893958" cy="5893958"/>
          </a:xfrm>
        </p:grpSpPr>
        <p:sp>
          <p:nvSpPr>
            <p:cNvPr id="106" name="弧形 105"/>
            <p:cNvSpPr/>
            <p:nvPr/>
          </p:nvSpPr>
          <p:spPr>
            <a:xfrm rot="13500000">
              <a:off x="3567975" y="86824"/>
              <a:ext cx="5497822" cy="5497826"/>
            </a:xfrm>
            <a:prstGeom prst="arc">
              <a:avLst>
                <a:gd name="adj1" fmla="val 17428271"/>
                <a:gd name="adj2" fmla="val 0"/>
              </a:avLst>
            </a:prstGeom>
            <a:ln w="12700">
              <a:gradFill flip="none" rotWithShape="1">
                <a:gsLst>
                  <a:gs pos="0">
                    <a:srgbClr val="1B448B">
                      <a:alpha val="65000"/>
                    </a:srgbClr>
                  </a:gs>
                  <a:gs pos="100000">
                    <a:srgbClr val="1B448B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 rot="4228194">
              <a:off x="3369903" y="-108822"/>
              <a:ext cx="5893958" cy="5893958"/>
              <a:chOff x="2790350" y="123350"/>
              <a:chExt cx="6611300" cy="6611300"/>
            </a:xfrm>
          </p:grpSpPr>
          <p:grpSp>
            <p:nvGrpSpPr>
              <p:cNvPr id="108" name="组合 107"/>
              <p:cNvGrpSpPr/>
              <p:nvPr/>
            </p:nvGrpSpPr>
            <p:grpSpPr>
              <a:xfrm rot="8507147">
                <a:off x="2790350" y="123350"/>
                <a:ext cx="6611300" cy="6611300"/>
                <a:chOff x="4452169" y="1785165"/>
                <a:chExt cx="3287666" cy="3287668"/>
              </a:xfrm>
            </p:grpSpPr>
            <p:sp>
              <p:nvSpPr>
                <p:cNvPr id="115" name="弧形 114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1B448B">
                          <a:alpha val="65000"/>
                        </a:srgbClr>
                      </a:gs>
                      <a:gs pos="100000">
                        <a:srgbClr val="1B448B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116" name="组合 115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117" name="弧形 116"/>
                  <p:cNvSpPr/>
                  <p:nvPr/>
                </p:nvSpPr>
                <p:spPr>
                  <a:xfrm rot="8637879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8" name="弧形 117"/>
                  <p:cNvSpPr/>
                  <p:nvPr/>
                </p:nvSpPr>
                <p:spPr>
                  <a:xfrm rot="1586340">
                    <a:off x="4781761" y="2114758"/>
                    <a:ext cx="2628480" cy="2628486"/>
                  </a:xfrm>
                  <a:prstGeom prst="arc">
                    <a:avLst>
                      <a:gd name="adj1" fmla="val 1224905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9" name="弧形 118"/>
                  <p:cNvSpPr/>
                  <p:nvPr/>
                </p:nvSpPr>
                <p:spPr>
                  <a:xfrm rot="13500000">
                    <a:off x="4647608" y="1980608"/>
                    <a:ext cx="2896785" cy="2896785"/>
                  </a:xfrm>
                  <a:prstGeom prst="arc">
                    <a:avLst>
                      <a:gd name="adj1" fmla="val 17225207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109" name="组合 108"/>
              <p:cNvGrpSpPr/>
              <p:nvPr/>
            </p:nvGrpSpPr>
            <p:grpSpPr>
              <a:xfrm rot="2381982">
                <a:off x="3368756" y="701756"/>
                <a:ext cx="5454488" cy="5454488"/>
                <a:chOff x="4452169" y="1785165"/>
                <a:chExt cx="3287666" cy="3287668"/>
              </a:xfrm>
            </p:grpSpPr>
            <p:sp>
              <p:nvSpPr>
                <p:cNvPr id="110" name="弧形 109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1B448B">
                          <a:alpha val="65000"/>
                        </a:srgbClr>
                      </a:gs>
                      <a:gs pos="100000">
                        <a:srgbClr val="1B448B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112" name="弧形 111"/>
                  <p:cNvSpPr/>
                  <p:nvPr/>
                </p:nvSpPr>
                <p:spPr>
                  <a:xfrm rot="9317828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1239121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3" name="弧形 112"/>
                  <p:cNvSpPr/>
                  <p:nvPr/>
                </p:nvSpPr>
                <p:spPr>
                  <a:xfrm rot="15265406">
                    <a:off x="4781760" y="2114759"/>
                    <a:ext cx="2628482" cy="2628484"/>
                  </a:xfrm>
                  <a:prstGeom prst="arc">
                    <a:avLst>
                      <a:gd name="adj1" fmla="val 12249051"/>
                      <a:gd name="adj2" fmla="val 20849195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4" name="弧形 113"/>
                  <p:cNvSpPr/>
                  <p:nvPr/>
                </p:nvSpPr>
                <p:spPr>
                  <a:xfrm rot="17611505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270394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39669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6"/>
          <a:stretch/>
        </p:blipFill>
        <p:spPr>
          <a:xfrm>
            <a:off x="-366283" y="0"/>
            <a:ext cx="12924566" cy="70580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16200000">
            <a:off x="4407739" y="-4452970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8000">
                <a:srgbClr val="000000">
                  <a:alpha val="87000"/>
                </a:srgb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-43910"/>
            <a:ext cx="6096000" cy="694582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8000">
                <a:srgbClr val="000000">
                  <a:alpha val="87000"/>
                </a:srgb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>
            <a:off x="-1324" y="-43910"/>
            <a:ext cx="6097323" cy="694582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8000">
                <a:srgbClr val="000000">
                  <a:alpha val="87000"/>
                </a:srgb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76525" y="1259055"/>
            <a:ext cx="6876950" cy="779138"/>
          </a:xfrm>
          <a:custGeom>
            <a:avLst/>
            <a:gdLst/>
            <a:ahLst/>
            <a:cxnLst/>
            <a:rect l="l" t="t" r="r" b="b"/>
            <a:pathLst>
              <a:path w="5012754" h="567929">
                <a:moveTo>
                  <a:pt x="4584836" y="563985"/>
                </a:moveTo>
                <a:lnTo>
                  <a:pt x="4586808" y="563985"/>
                </a:lnTo>
                <a:lnTo>
                  <a:pt x="4586808" y="565957"/>
                </a:lnTo>
                <a:cubicBezTo>
                  <a:pt x="4586808" y="567271"/>
                  <a:pt x="4586151" y="567929"/>
                  <a:pt x="4584836" y="567929"/>
                </a:cubicBezTo>
                <a:close/>
                <a:moveTo>
                  <a:pt x="4099061" y="563985"/>
                </a:moveTo>
                <a:lnTo>
                  <a:pt x="4101033" y="563985"/>
                </a:lnTo>
                <a:lnTo>
                  <a:pt x="4101033" y="565957"/>
                </a:lnTo>
                <a:cubicBezTo>
                  <a:pt x="4101033" y="567271"/>
                  <a:pt x="4100376" y="567929"/>
                  <a:pt x="4099061" y="567929"/>
                </a:cubicBezTo>
                <a:close/>
                <a:moveTo>
                  <a:pt x="1032011" y="563985"/>
                </a:moveTo>
                <a:lnTo>
                  <a:pt x="1033983" y="563985"/>
                </a:lnTo>
                <a:lnTo>
                  <a:pt x="1033983" y="565957"/>
                </a:lnTo>
                <a:cubicBezTo>
                  <a:pt x="1033983" y="567271"/>
                  <a:pt x="1033326" y="567929"/>
                  <a:pt x="1032011" y="567929"/>
                </a:cubicBezTo>
                <a:close/>
                <a:moveTo>
                  <a:pt x="536711" y="563985"/>
                </a:moveTo>
                <a:lnTo>
                  <a:pt x="538683" y="563985"/>
                </a:lnTo>
                <a:lnTo>
                  <a:pt x="538683" y="565957"/>
                </a:lnTo>
                <a:cubicBezTo>
                  <a:pt x="538683" y="567271"/>
                  <a:pt x="538026" y="567929"/>
                  <a:pt x="536711" y="567929"/>
                </a:cubicBezTo>
                <a:close/>
                <a:moveTo>
                  <a:pt x="4973315" y="562013"/>
                </a:moveTo>
                <a:cubicBezTo>
                  <a:pt x="4974629" y="562013"/>
                  <a:pt x="4975287" y="562670"/>
                  <a:pt x="4975287" y="563985"/>
                </a:cubicBezTo>
                <a:lnTo>
                  <a:pt x="4975287" y="565957"/>
                </a:lnTo>
                <a:cubicBezTo>
                  <a:pt x="4975287" y="567271"/>
                  <a:pt x="4974629" y="567929"/>
                  <a:pt x="4973315" y="567929"/>
                </a:cubicBezTo>
                <a:lnTo>
                  <a:pt x="4971343" y="567929"/>
                </a:lnTo>
                <a:cubicBezTo>
                  <a:pt x="4970027" y="567929"/>
                  <a:pt x="4969371" y="567271"/>
                  <a:pt x="4969371" y="565957"/>
                </a:cubicBezTo>
                <a:close/>
                <a:moveTo>
                  <a:pt x="4487540" y="562013"/>
                </a:moveTo>
                <a:cubicBezTo>
                  <a:pt x="4488855" y="562013"/>
                  <a:pt x="4489512" y="562670"/>
                  <a:pt x="4489512" y="563985"/>
                </a:cubicBezTo>
                <a:lnTo>
                  <a:pt x="4489512" y="565957"/>
                </a:lnTo>
                <a:cubicBezTo>
                  <a:pt x="4489512" y="567271"/>
                  <a:pt x="4488855" y="567929"/>
                  <a:pt x="4487540" y="567929"/>
                </a:cubicBezTo>
                <a:lnTo>
                  <a:pt x="4485568" y="567929"/>
                </a:lnTo>
                <a:cubicBezTo>
                  <a:pt x="4484253" y="567929"/>
                  <a:pt x="4483596" y="567271"/>
                  <a:pt x="4483596" y="565957"/>
                </a:cubicBezTo>
                <a:close/>
                <a:moveTo>
                  <a:pt x="1420490" y="562013"/>
                </a:moveTo>
                <a:cubicBezTo>
                  <a:pt x="1421805" y="562013"/>
                  <a:pt x="1422462" y="562670"/>
                  <a:pt x="1422462" y="563985"/>
                </a:cubicBezTo>
                <a:lnTo>
                  <a:pt x="1422462" y="565957"/>
                </a:lnTo>
                <a:cubicBezTo>
                  <a:pt x="1422462" y="567271"/>
                  <a:pt x="1421805" y="567929"/>
                  <a:pt x="1420490" y="567929"/>
                </a:cubicBezTo>
                <a:lnTo>
                  <a:pt x="1418518" y="567929"/>
                </a:lnTo>
                <a:cubicBezTo>
                  <a:pt x="1417203" y="567929"/>
                  <a:pt x="1416546" y="567271"/>
                  <a:pt x="1416546" y="565957"/>
                </a:cubicBezTo>
                <a:close/>
                <a:moveTo>
                  <a:pt x="925190" y="562013"/>
                </a:moveTo>
                <a:cubicBezTo>
                  <a:pt x="926505" y="562013"/>
                  <a:pt x="927162" y="562670"/>
                  <a:pt x="927162" y="563985"/>
                </a:cubicBezTo>
                <a:lnTo>
                  <a:pt x="927162" y="565957"/>
                </a:lnTo>
                <a:cubicBezTo>
                  <a:pt x="927162" y="567271"/>
                  <a:pt x="926505" y="567929"/>
                  <a:pt x="925190" y="567929"/>
                </a:cubicBezTo>
                <a:lnTo>
                  <a:pt x="923218" y="567929"/>
                </a:lnTo>
                <a:cubicBezTo>
                  <a:pt x="921903" y="567929"/>
                  <a:pt x="921246" y="567271"/>
                  <a:pt x="921246" y="565957"/>
                </a:cubicBezTo>
                <a:close/>
                <a:moveTo>
                  <a:pt x="4744566" y="550181"/>
                </a:moveTo>
                <a:cubicBezTo>
                  <a:pt x="4745881" y="550181"/>
                  <a:pt x="4746538" y="550838"/>
                  <a:pt x="4746538" y="552153"/>
                </a:cubicBezTo>
                <a:lnTo>
                  <a:pt x="4746538" y="554125"/>
                </a:lnTo>
                <a:lnTo>
                  <a:pt x="4744566" y="554125"/>
                </a:lnTo>
                <a:cubicBezTo>
                  <a:pt x="4743252" y="554125"/>
                  <a:pt x="4742594" y="553467"/>
                  <a:pt x="4742594" y="552153"/>
                </a:cubicBezTo>
                <a:close/>
                <a:moveTo>
                  <a:pt x="4258791" y="550181"/>
                </a:moveTo>
                <a:cubicBezTo>
                  <a:pt x="4260106" y="550181"/>
                  <a:pt x="4260763" y="550838"/>
                  <a:pt x="4260763" y="552153"/>
                </a:cubicBezTo>
                <a:lnTo>
                  <a:pt x="4260763" y="554125"/>
                </a:lnTo>
                <a:lnTo>
                  <a:pt x="4258791" y="554125"/>
                </a:lnTo>
                <a:cubicBezTo>
                  <a:pt x="4257476" y="554125"/>
                  <a:pt x="4256819" y="553467"/>
                  <a:pt x="4256819" y="552153"/>
                </a:cubicBezTo>
                <a:close/>
                <a:moveTo>
                  <a:pt x="1191741" y="550181"/>
                </a:moveTo>
                <a:cubicBezTo>
                  <a:pt x="1193056" y="550181"/>
                  <a:pt x="1193713" y="550838"/>
                  <a:pt x="1193713" y="552153"/>
                </a:cubicBezTo>
                <a:lnTo>
                  <a:pt x="1193713" y="554125"/>
                </a:lnTo>
                <a:lnTo>
                  <a:pt x="1191741" y="554125"/>
                </a:lnTo>
                <a:cubicBezTo>
                  <a:pt x="1190426" y="554125"/>
                  <a:pt x="1189769" y="553467"/>
                  <a:pt x="1189769" y="552153"/>
                </a:cubicBezTo>
                <a:close/>
                <a:moveTo>
                  <a:pt x="696441" y="550181"/>
                </a:moveTo>
                <a:cubicBezTo>
                  <a:pt x="697756" y="550181"/>
                  <a:pt x="698413" y="550838"/>
                  <a:pt x="698413" y="552153"/>
                </a:cubicBezTo>
                <a:lnTo>
                  <a:pt x="698413" y="554125"/>
                </a:lnTo>
                <a:lnTo>
                  <a:pt x="696441" y="554125"/>
                </a:lnTo>
                <a:cubicBezTo>
                  <a:pt x="695126" y="554125"/>
                  <a:pt x="694469" y="553467"/>
                  <a:pt x="694469" y="552153"/>
                </a:cubicBezTo>
                <a:close/>
                <a:moveTo>
                  <a:pt x="2332211" y="548209"/>
                </a:moveTo>
                <a:lnTo>
                  <a:pt x="2334183" y="548209"/>
                </a:lnTo>
                <a:lnTo>
                  <a:pt x="2336155" y="550181"/>
                </a:lnTo>
                <a:lnTo>
                  <a:pt x="2334183" y="550181"/>
                </a:lnTo>
                <a:close/>
                <a:moveTo>
                  <a:pt x="183393" y="548209"/>
                </a:moveTo>
                <a:lnTo>
                  <a:pt x="187337" y="548209"/>
                </a:lnTo>
                <a:cubicBezTo>
                  <a:pt x="189967" y="548209"/>
                  <a:pt x="191281" y="549524"/>
                  <a:pt x="191281" y="552153"/>
                </a:cubicBezTo>
                <a:lnTo>
                  <a:pt x="191281" y="556097"/>
                </a:lnTo>
                <a:cubicBezTo>
                  <a:pt x="191281" y="557411"/>
                  <a:pt x="189309" y="559383"/>
                  <a:pt x="185365" y="562013"/>
                </a:cubicBezTo>
                <a:cubicBezTo>
                  <a:pt x="184051" y="562013"/>
                  <a:pt x="182736" y="560041"/>
                  <a:pt x="181421" y="556097"/>
                </a:cubicBezTo>
                <a:lnTo>
                  <a:pt x="181421" y="552153"/>
                </a:lnTo>
                <a:cubicBezTo>
                  <a:pt x="181421" y="549524"/>
                  <a:pt x="182079" y="548209"/>
                  <a:pt x="183393" y="548209"/>
                </a:cubicBezTo>
                <a:close/>
                <a:moveTo>
                  <a:pt x="147898" y="546237"/>
                </a:moveTo>
                <a:lnTo>
                  <a:pt x="149870" y="546237"/>
                </a:lnTo>
                <a:cubicBezTo>
                  <a:pt x="151184" y="546237"/>
                  <a:pt x="152499" y="548209"/>
                  <a:pt x="153814" y="552153"/>
                </a:cubicBezTo>
                <a:lnTo>
                  <a:pt x="153814" y="554125"/>
                </a:lnTo>
                <a:cubicBezTo>
                  <a:pt x="153814" y="555439"/>
                  <a:pt x="152499" y="557411"/>
                  <a:pt x="149870" y="560041"/>
                </a:cubicBezTo>
                <a:lnTo>
                  <a:pt x="147898" y="560041"/>
                </a:lnTo>
                <a:cubicBezTo>
                  <a:pt x="146583" y="560041"/>
                  <a:pt x="145269" y="558069"/>
                  <a:pt x="143954" y="554125"/>
                </a:cubicBezTo>
                <a:lnTo>
                  <a:pt x="143954" y="552153"/>
                </a:lnTo>
                <a:cubicBezTo>
                  <a:pt x="143954" y="550838"/>
                  <a:pt x="145269" y="548866"/>
                  <a:pt x="147898" y="546237"/>
                </a:cubicBezTo>
                <a:close/>
                <a:moveTo>
                  <a:pt x="4787949" y="542293"/>
                </a:moveTo>
                <a:cubicBezTo>
                  <a:pt x="4789264" y="542293"/>
                  <a:pt x="4789921" y="544922"/>
                  <a:pt x="4789921" y="550181"/>
                </a:cubicBezTo>
                <a:lnTo>
                  <a:pt x="4787949" y="550181"/>
                </a:lnTo>
                <a:cubicBezTo>
                  <a:pt x="4786635" y="550181"/>
                  <a:pt x="4785977" y="548866"/>
                  <a:pt x="4785977" y="546237"/>
                </a:cubicBezTo>
                <a:cubicBezTo>
                  <a:pt x="4785977" y="543608"/>
                  <a:pt x="4786635" y="542293"/>
                  <a:pt x="4787949" y="542293"/>
                </a:cubicBezTo>
                <a:close/>
                <a:moveTo>
                  <a:pt x="4302174" y="542293"/>
                </a:moveTo>
                <a:cubicBezTo>
                  <a:pt x="4303489" y="542293"/>
                  <a:pt x="4304146" y="544922"/>
                  <a:pt x="4304146" y="550181"/>
                </a:cubicBezTo>
                <a:lnTo>
                  <a:pt x="4302174" y="550181"/>
                </a:lnTo>
                <a:cubicBezTo>
                  <a:pt x="4300860" y="550181"/>
                  <a:pt x="4300202" y="548866"/>
                  <a:pt x="4300202" y="546237"/>
                </a:cubicBezTo>
                <a:cubicBezTo>
                  <a:pt x="4300202" y="543608"/>
                  <a:pt x="4300860" y="542293"/>
                  <a:pt x="4302174" y="542293"/>
                </a:cubicBezTo>
                <a:close/>
                <a:moveTo>
                  <a:pt x="3311574" y="542293"/>
                </a:moveTo>
                <a:cubicBezTo>
                  <a:pt x="3312889" y="542293"/>
                  <a:pt x="3313546" y="544922"/>
                  <a:pt x="3313546" y="550181"/>
                </a:cubicBezTo>
                <a:lnTo>
                  <a:pt x="3311574" y="550181"/>
                </a:lnTo>
                <a:cubicBezTo>
                  <a:pt x="3310260" y="550181"/>
                  <a:pt x="3309602" y="548866"/>
                  <a:pt x="3309602" y="546237"/>
                </a:cubicBezTo>
                <a:cubicBezTo>
                  <a:pt x="3309602" y="543608"/>
                  <a:pt x="3310260" y="542293"/>
                  <a:pt x="3311574" y="542293"/>
                </a:cubicBezTo>
                <a:close/>
                <a:moveTo>
                  <a:pt x="2825799" y="542293"/>
                </a:moveTo>
                <a:cubicBezTo>
                  <a:pt x="2827114" y="542293"/>
                  <a:pt x="2827771" y="544922"/>
                  <a:pt x="2827771" y="550181"/>
                </a:cubicBezTo>
                <a:lnTo>
                  <a:pt x="2825799" y="550181"/>
                </a:lnTo>
                <a:cubicBezTo>
                  <a:pt x="2824485" y="550181"/>
                  <a:pt x="2823827" y="548866"/>
                  <a:pt x="2823827" y="546237"/>
                </a:cubicBezTo>
                <a:cubicBezTo>
                  <a:pt x="2823827" y="543608"/>
                  <a:pt x="2824485" y="542293"/>
                  <a:pt x="2825799" y="542293"/>
                </a:cubicBezTo>
                <a:close/>
                <a:moveTo>
                  <a:pt x="2225724" y="542293"/>
                </a:moveTo>
                <a:cubicBezTo>
                  <a:pt x="2227039" y="542293"/>
                  <a:pt x="2227696" y="544922"/>
                  <a:pt x="2227696" y="550181"/>
                </a:cubicBezTo>
                <a:lnTo>
                  <a:pt x="2225724" y="550181"/>
                </a:lnTo>
                <a:cubicBezTo>
                  <a:pt x="2224410" y="550181"/>
                  <a:pt x="2223752" y="548866"/>
                  <a:pt x="2223752" y="546237"/>
                </a:cubicBezTo>
                <a:cubicBezTo>
                  <a:pt x="2223752" y="543608"/>
                  <a:pt x="2224410" y="542293"/>
                  <a:pt x="2225724" y="542293"/>
                </a:cubicBezTo>
                <a:close/>
                <a:moveTo>
                  <a:pt x="1235124" y="542293"/>
                </a:moveTo>
                <a:cubicBezTo>
                  <a:pt x="1236439" y="542293"/>
                  <a:pt x="1237096" y="544922"/>
                  <a:pt x="1237096" y="550181"/>
                </a:cubicBezTo>
                <a:lnTo>
                  <a:pt x="1235124" y="550181"/>
                </a:lnTo>
                <a:cubicBezTo>
                  <a:pt x="1233810" y="550181"/>
                  <a:pt x="1233153" y="548866"/>
                  <a:pt x="1233153" y="546237"/>
                </a:cubicBezTo>
                <a:cubicBezTo>
                  <a:pt x="1233153" y="543608"/>
                  <a:pt x="1233810" y="542293"/>
                  <a:pt x="1235124" y="542293"/>
                </a:cubicBezTo>
                <a:close/>
                <a:moveTo>
                  <a:pt x="739825" y="542293"/>
                </a:moveTo>
                <a:cubicBezTo>
                  <a:pt x="741139" y="542293"/>
                  <a:pt x="741796" y="544922"/>
                  <a:pt x="741796" y="550181"/>
                </a:cubicBezTo>
                <a:lnTo>
                  <a:pt x="739825" y="550181"/>
                </a:lnTo>
                <a:cubicBezTo>
                  <a:pt x="738510" y="550181"/>
                  <a:pt x="737853" y="548866"/>
                  <a:pt x="737853" y="546237"/>
                </a:cubicBezTo>
                <a:cubicBezTo>
                  <a:pt x="737853" y="543608"/>
                  <a:pt x="738510" y="542293"/>
                  <a:pt x="739825" y="542293"/>
                </a:cubicBezTo>
                <a:close/>
                <a:moveTo>
                  <a:pt x="145926" y="540321"/>
                </a:moveTo>
                <a:lnTo>
                  <a:pt x="149870" y="540321"/>
                </a:lnTo>
                <a:cubicBezTo>
                  <a:pt x="149870" y="541636"/>
                  <a:pt x="148555" y="542293"/>
                  <a:pt x="145926" y="542293"/>
                </a:cubicBezTo>
                <a:close/>
                <a:moveTo>
                  <a:pt x="4803725" y="534405"/>
                </a:moveTo>
                <a:cubicBezTo>
                  <a:pt x="4805040" y="534405"/>
                  <a:pt x="4805697" y="535062"/>
                  <a:pt x="4805697" y="536377"/>
                </a:cubicBezTo>
                <a:cubicBezTo>
                  <a:pt x="4805697" y="536377"/>
                  <a:pt x="4804383" y="537034"/>
                  <a:pt x="4801753" y="538349"/>
                </a:cubicBezTo>
                <a:cubicBezTo>
                  <a:pt x="4800439" y="538349"/>
                  <a:pt x="4799781" y="537692"/>
                  <a:pt x="4799781" y="536377"/>
                </a:cubicBezTo>
                <a:cubicBezTo>
                  <a:pt x="4799781" y="535062"/>
                  <a:pt x="4801096" y="534405"/>
                  <a:pt x="4803725" y="534405"/>
                </a:cubicBezTo>
                <a:close/>
                <a:moveTo>
                  <a:pt x="4317950" y="534405"/>
                </a:moveTo>
                <a:cubicBezTo>
                  <a:pt x="4319265" y="534405"/>
                  <a:pt x="4319922" y="535062"/>
                  <a:pt x="4319922" y="536377"/>
                </a:cubicBezTo>
                <a:cubicBezTo>
                  <a:pt x="4319922" y="536377"/>
                  <a:pt x="4318607" y="537034"/>
                  <a:pt x="4315978" y="538349"/>
                </a:cubicBezTo>
                <a:cubicBezTo>
                  <a:pt x="4314663" y="538349"/>
                  <a:pt x="4314006" y="537692"/>
                  <a:pt x="4314006" y="536377"/>
                </a:cubicBezTo>
                <a:cubicBezTo>
                  <a:pt x="4314006" y="535062"/>
                  <a:pt x="4315321" y="534405"/>
                  <a:pt x="4317950" y="534405"/>
                </a:cubicBezTo>
                <a:close/>
                <a:moveTo>
                  <a:pt x="3327350" y="534405"/>
                </a:moveTo>
                <a:cubicBezTo>
                  <a:pt x="3328665" y="534405"/>
                  <a:pt x="3329322" y="535062"/>
                  <a:pt x="3329322" y="536377"/>
                </a:cubicBezTo>
                <a:cubicBezTo>
                  <a:pt x="3329322" y="536377"/>
                  <a:pt x="3328007" y="537034"/>
                  <a:pt x="3325378" y="538349"/>
                </a:cubicBezTo>
                <a:cubicBezTo>
                  <a:pt x="3324063" y="538349"/>
                  <a:pt x="3323406" y="537692"/>
                  <a:pt x="3323406" y="536377"/>
                </a:cubicBezTo>
                <a:cubicBezTo>
                  <a:pt x="3323406" y="535062"/>
                  <a:pt x="3324721" y="534405"/>
                  <a:pt x="3327350" y="534405"/>
                </a:cubicBezTo>
                <a:close/>
                <a:moveTo>
                  <a:pt x="2841575" y="534405"/>
                </a:moveTo>
                <a:cubicBezTo>
                  <a:pt x="2842890" y="534405"/>
                  <a:pt x="2843547" y="535062"/>
                  <a:pt x="2843547" y="536377"/>
                </a:cubicBezTo>
                <a:cubicBezTo>
                  <a:pt x="2843547" y="536377"/>
                  <a:pt x="2842232" y="537034"/>
                  <a:pt x="2839603" y="538349"/>
                </a:cubicBezTo>
                <a:cubicBezTo>
                  <a:pt x="2838288" y="538349"/>
                  <a:pt x="2837631" y="537692"/>
                  <a:pt x="2837631" y="536377"/>
                </a:cubicBezTo>
                <a:cubicBezTo>
                  <a:pt x="2837631" y="535062"/>
                  <a:pt x="2838946" y="534405"/>
                  <a:pt x="2841575" y="534405"/>
                </a:cubicBezTo>
                <a:close/>
                <a:moveTo>
                  <a:pt x="2241500" y="534405"/>
                </a:moveTo>
                <a:cubicBezTo>
                  <a:pt x="2242815" y="534405"/>
                  <a:pt x="2243472" y="535062"/>
                  <a:pt x="2243472" y="536377"/>
                </a:cubicBezTo>
                <a:cubicBezTo>
                  <a:pt x="2243472" y="536377"/>
                  <a:pt x="2242158" y="537034"/>
                  <a:pt x="2239528" y="538349"/>
                </a:cubicBezTo>
                <a:cubicBezTo>
                  <a:pt x="2238214" y="538349"/>
                  <a:pt x="2237556" y="537692"/>
                  <a:pt x="2237556" y="536377"/>
                </a:cubicBezTo>
                <a:cubicBezTo>
                  <a:pt x="2237556" y="535062"/>
                  <a:pt x="2238871" y="534405"/>
                  <a:pt x="2241500" y="534405"/>
                </a:cubicBezTo>
                <a:close/>
                <a:moveTo>
                  <a:pt x="4008015" y="532433"/>
                </a:moveTo>
                <a:lnTo>
                  <a:pt x="4009987" y="532433"/>
                </a:lnTo>
                <a:cubicBezTo>
                  <a:pt x="4012617" y="533748"/>
                  <a:pt x="4013931" y="535062"/>
                  <a:pt x="4013931" y="536377"/>
                </a:cubicBezTo>
                <a:lnTo>
                  <a:pt x="4013931" y="538349"/>
                </a:lnTo>
                <a:cubicBezTo>
                  <a:pt x="4013931" y="540978"/>
                  <a:pt x="4012617" y="542293"/>
                  <a:pt x="4009987" y="542293"/>
                </a:cubicBezTo>
                <a:lnTo>
                  <a:pt x="4008015" y="542293"/>
                </a:lnTo>
                <a:cubicBezTo>
                  <a:pt x="4006701" y="542293"/>
                  <a:pt x="4006044" y="540978"/>
                  <a:pt x="4006044" y="538349"/>
                </a:cubicBezTo>
                <a:lnTo>
                  <a:pt x="4006044" y="536377"/>
                </a:lnTo>
                <a:cubicBezTo>
                  <a:pt x="4006044" y="533748"/>
                  <a:pt x="4006701" y="532433"/>
                  <a:pt x="4008015" y="532433"/>
                </a:cubicBezTo>
                <a:close/>
                <a:moveTo>
                  <a:pt x="1925650" y="532433"/>
                </a:moveTo>
                <a:lnTo>
                  <a:pt x="1927622" y="532433"/>
                </a:lnTo>
                <a:cubicBezTo>
                  <a:pt x="1930251" y="533748"/>
                  <a:pt x="1931566" y="535062"/>
                  <a:pt x="1931566" y="536377"/>
                </a:cubicBezTo>
                <a:lnTo>
                  <a:pt x="1931566" y="538349"/>
                </a:lnTo>
                <a:cubicBezTo>
                  <a:pt x="1931566" y="540978"/>
                  <a:pt x="1930251" y="542293"/>
                  <a:pt x="1927622" y="542293"/>
                </a:cubicBezTo>
                <a:lnTo>
                  <a:pt x="1925650" y="542293"/>
                </a:lnTo>
                <a:cubicBezTo>
                  <a:pt x="1924335" y="542293"/>
                  <a:pt x="1923678" y="540978"/>
                  <a:pt x="1923678" y="538349"/>
                </a:cubicBezTo>
                <a:lnTo>
                  <a:pt x="1923678" y="536377"/>
                </a:lnTo>
                <a:cubicBezTo>
                  <a:pt x="1923678" y="533748"/>
                  <a:pt x="1924335" y="532433"/>
                  <a:pt x="1925650" y="532433"/>
                </a:cubicBezTo>
                <a:close/>
                <a:moveTo>
                  <a:pt x="1262152" y="531853"/>
                </a:moveTo>
                <a:lnTo>
                  <a:pt x="1262732" y="532433"/>
                </a:lnTo>
                <a:lnTo>
                  <a:pt x="1262732" y="534405"/>
                </a:lnTo>
                <a:lnTo>
                  <a:pt x="1261477" y="533867"/>
                </a:lnTo>
                <a:lnTo>
                  <a:pt x="1261171" y="533255"/>
                </a:lnTo>
                <a:close/>
                <a:moveTo>
                  <a:pt x="4809283" y="531716"/>
                </a:moveTo>
                <a:lnTo>
                  <a:pt x="4814302" y="533867"/>
                </a:lnTo>
                <a:lnTo>
                  <a:pt x="4815064" y="535391"/>
                </a:lnTo>
                <a:cubicBezTo>
                  <a:pt x="4815393" y="538020"/>
                  <a:pt x="4814900" y="540978"/>
                  <a:pt x="4813585" y="544265"/>
                </a:cubicBezTo>
                <a:cubicBezTo>
                  <a:pt x="4812271" y="544265"/>
                  <a:pt x="4811613" y="543608"/>
                  <a:pt x="4811613" y="542293"/>
                </a:cubicBezTo>
                <a:lnTo>
                  <a:pt x="4809641" y="532433"/>
                </a:lnTo>
                <a:close/>
                <a:moveTo>
                  <a:pt x="4323507" y="531716"/>
                </a:moveTo>
                <a:lnTo>
                  <a:pt x="4328527" y="533867"/>
                </a:lnTo>
                <a:lnTo>
                  <a:pt x="4329289" y="535391"/>
                </a:lnTo>
                <a:cubicBezTo>
                  <a:pt x="4329618" y="538020"/>
                  <a:pt x="4329125" y="540978"/>
                  <a:pt x="4327810" y="544265"/>
                </a:cubicBezTo>
                <a:cubicBezTo>
                  <a:pt x="4326495" y="544265"/>
                  <a:pt x="4325838" y="543608"/>
                  <a:pt x="4325838" y="542293"/>
                </a:cubicBezTo>
                <a:lnTo>
                  <a:pt x="4323866" y="532433"/>
                </a:lnTo>
                <a:close/>
                <a:moveTo>
                  <a:pt x="4808929" y="531009"/>
                </a:moveTo>
                <a:lnTo>
                  <a:pt x="4809283" y="531716"/>
                </a:lnTo>
                <a:lnTo>
                  <a:pt x="4807912" y="531129"/>
                </a:lnTo>
                <a:close/>
                <a:moveTo>
                  <a:pt x="4323154" y="531009"/>
                </a:moveTo>
                <a:lnTo>
                  <a:pt x="4323507" y="531716"/>
                </a:lnTo>
                <a:lnTo>
                  <a:pt x="4322137" y="531129"/>
                </a:lnTo>
                <a:close/>
                <a:moveTo>
                  <a:pt x="1256104" y="531009"/>
                </a:moveTo>
                <a:lnTo>
                  <a:pt x="1255087" y="531129"/>
                </a:lnTo>
                <a:lnTo>
                  <a:pt x="1256458" y="531716"/>
                </a:lnTo>
                <a:close/>
                <a:moveTo>
                  <a:pt x="760804" y="531009"/>
                </a:moveTo>
                <a:lnTo>
                  <a:pt x="759787" y="531129"/>
                </a:lnTo>
                <a:lnTo>
                  <a:pt x="761158" y="531716"/>
                </a:lnTo>
                <a:close/>
                <a:moveTo>
                  <a:pt x="4813585" y="530461"/>
                </a:moveTo>
                <a:lnTo>
                  <a:pt x="4815557" y="532433"/>
                </a:lnTo>
                <a:lnTo>
                  <a:pt x="4815557" y="534405"/>
                </a:lnTo>
                <a:lnTo>
                  <a:pt x="4814302" y="533867"/>
                </a:lnTo>
                <a:lnTo>
                  <a:pt x="4812654" y="530571"/>
                </a:lnTo>
                <a:close/>
                <a:moveTo>
                  <a:pt x="4756398" y="530461"/>
                </a:moveTo>
                <a:lnTo>
                  <a:pt x="4758370" y="530461"/>
                </a:lnTo>
                <a:cubicBezTo>
                  <a:pt x="4758370" y="530461"/>
                  <a:pt x="4759027" y="531776"/>
                  <a:pt x="4760342" y="534405"/>
                </a:cubicBezTo>
                <a:lnTo>
                  <a:pt x="4758370" y="536377"/>
                </a:lnTo>
                <a:lnTo>
                  <a:pt x="4756398" y="536377"/>
                </a:lnTo>
                <a:cubicBezTo>
                  <a:pt x="4755083" y="536377"/>
                  <a:pt x="4754426" y="535720"/>
                  <a:pt x="4754426" y="534405"/>
                </a:cubicBezTo>
                <a:cubicBezTo>
                  <a:pt x="4754426" y="531776"/>
                  <a:pt x="4755083" y="530461"/>
                  <a:pt x="4756398" y="530461"/>
                </a:cubicBezTo>
                <a:close/>
                <a:moveTo>
                  <a:pt x="4327810" y="530461"/>
                </a:moveTo>
                <a:lnTo>
                  <a:pt x="4329782" y="532433"/>
                </a:lnTo>
                <a:lnTo>
                  <a:pt x="4329782" y="534405"/>
                </a:lnTo>
                <a:lnTo>
                  <a:pt x="4328527" y="533867"/>
                </a:lnTo>
                <a:lnTo>
                  <a:pt x="4326879" y="530571"/>
                </a:lnTo>
                <a:close/>
                <a:moveTo>
                  <a:pt x="4270623" y="530461"/>
                </a:moveTo>
                <a:lnTo>
                  <a:pt x="4272595" y="530461"/>
                </a:lnTo>
                <a:cubicBezTo>
                  <a:pt x="4272595" y="530461"/>
                  <a:pt x="4273252" y="531776"/>
                  <a:pt x="4274567" y="534405"/>
                </a:cubicBezTo>
                <a:lnTo>
                  <a:pt x="4272595" y="536377"/>
                </a:lnTo>
                <a:lnTo>
                  <a:pt x="4270623" y="536377"/>
                </a:lnTo>
                <a:cubicBezTo>
                  <a:pt x="4269308" y="536377"/>
                  <a:pt x="4268651" y="535720"/>
                  <a:pt x="4268651" y="534405"/>
                </a:cubicBezTo>
                <a:cubicBezTo>
                  <a:pt x="4268651" y="531776"/>
                  <a:pt x="4269308" y="530461"/>
                  <a:pt x="4270623" y="530461"/>
                </a:cubicBezTo>
                <a:close/>
                <a:moveTo>
                  <a:pt x="3280023" y="530461"/>
                </a:moveTo>
                <a:lnTo>
                  <a:pt x="3281995" y="530461"/>
                </a:lnTo>
                <a:cubicBezTo>
                  <a:pt x="3281995" y="530461"/>
                  <a:pt x="3282652" y="531776"/>
                  <a:pt x="3283967" y="534405"/>
                </a:cubicBezTo>
                <a:lnTo>
                  <a:pt x="3281995" y="536377"/>
                </a:lnTo>
                <a:lnTo>
                  <a:pt x="3280023" y="536377"/>
                </a:lnTo>
                <a:cubicBezTo>
                  <a:pt x="3278708" y="536377"/>
                  <a:pt x="3278051" y="535720"/>
                  <a:pt x="3278051" y="534405"/>
                </a:cubicBezTo>
                <a:cubicBezTo>
                  <a:pt x="3278051" y="531776"/>
                  <a:pt x="3278708" y="530461"/>
                  <a:pt x="3280023" y="530461"/>
                </a:cubicBezTo>
                <a:close/>
                <a:moveTo>
                  <a:pt x="2794248" y="530461"/>
                </a:moveTo>
                <a:lnTo>
                  <a:pt x="2796220" y="530461"/>
                </a:lnTo>
                <a:cubicBezTo>
                  <a:pt x="2796220" y="530461"/>
                  <a:pt x="2796877" y="531776"/>
                  <a:pt x="2798192" y="534405"/>
                </a:cubicBezTo>
                <a:lnTo>
                  <a:pt x="2796220" y="536377"/>
                </a:lnTo>
                <a:lnTo>
                  <a:pt x="2794248" y="536377"/>
                </a:lnTo>
                <a:cubicBezTo>
                  <a:pt x="2792933" y="536377"/>
                  <a:pt x="2792276" y="535720"/>
                  <a:pt x="2792276" y="534405"/>
                </a:cubicBezTo>
                <a:cubicBezTo>
                  <a:pt x="2792276" y="531776"/>
                  <a:pt x="2792933" y="530461"/>
                  <a:pt x="2794248" y="530461"/>
                </a:cubicBezTo>
                <a:close/>
                <a:moveTo>
                  <a:pt x="2194173" y="530461"/>
                </a:moveTo>
                <a:lnTo>
                  <a:pt x="2196145" y="530461"/>
                </a:lnTo>
                <a:cubicBezTo>
                  <a:pt x="2196145" y="530461"/>
                  <a:pt x="2196802" y="531776"/>
                  <a:pt x="2198117" y="534405"/>
                </a:cubicBezTo>
                <a:lnTo>
                  <a:pt x="2196145" y="536377"/>
                </a:lnTo>
                <a:lnTo>
                  <a:pt x="2194173" y="536377"/>
                </a:lnTo>
                <a:cubicBezTo>
                  <a:pt x="2192858" y="536377"/>
                  <a:pt x="2192201" y="535720"/>
                  <a:pt x="2192201" y="534405"/>
                </a:cubicBezTo>
                <a:cubicBezTo>
                  <a:pt x="2192201" y="531776"/>
                  <a:pt x="2192858" y="530461"/>
                  <a:pt x="2194173" y="530461"/>
                </a:cubicBezTo>
                <a:close/>
                <a:moveTo>
                  <a:pt x="1203573" y="530461"/>
                </a:moveTo>
                <a:lnTo>
                  <a:pt x="1205545" y="530461"/>
                </a:lnTo>
                <a:cubicBezTo>
                  <a:pt x="1205545" y="530461"/>
                  <a:pt x="1206202" y="531776"/>
                  <a:pt x="1207517" y="534405"/>
                </a:cubicBezTo>
                <a:lnTo>
                  <a:pt x="1205545" y="536377"/>
                </a:lnTo>
                <a:lnTo>
                  <a:pt x="1203573" y="536377"/>
                </a:lnTo>
                <a:cubicBezTo>
                  <a:pt x="1202258" y="536377"/>
                  <a:pt x="1201601" y="535720"/>
                  <a:pt x="1201601" y="534405"/>
                </a:cubicBezTo>
                <a:cubicBezTo>
                  <a:pt x="1201601" y="531776"/>
                  <a:pt x="1202258" y="530461"/>
                  <a:pt x="1203573" y="530461"/>
                </a:cubicBezTo>
                <a:close/>
                <a:moveTo>
                  <a:pt x="765460" y="530461"/>
                </a:moveTo>
                <a:lnTo>
                  <a:pt x="764529" y="530571"/>
                </a:lnTo>
                <a:lnTo>
                  <a:pt x="766177" y="533867"/>
                </a:lnTo>
                <a:lnTo>
                  <a:pt x="767432" y="534405"/>
                </a:lnTo>
                <a:lnTo>
                  <a:pt x="767432" y="532433"/>
                </a:lnTo>
                <a:close/>
                <a:moveTo>
                  <a:pt x="708273" y="530461"/>
                </a:moveTo>
                <a:lnTo>
                  <a:pt x="710245" y="530461"/>
                </a:lnTo>
                <a:cubicBezTo>
                  <a:pt x="710245" y="530461"/>
                  <a:pt x="710902" y="531776"/>
                  <a:pt x="712217" y="534405"/>
                </a:cubicBezTo>
                <a:lnTo>
                  <a:pt x="710245" y="536377"/>
                </a:lnTo>
                <a:lnTo>
                  <a:pt x="708273" y="536377"/>
                </a:lnTo>
                <a:cubicBezTo>
                  <a:pt x="706958" y="536377"/>
                  <a:pt x="706301" y="535720"/>
                  <a:pt x="706301" y="534405"/>
                </a:cubicBezTo>
                <a:cubicBezTo>
                  <a:pt x="706301" y="531776"/>
                  <a:pt x="706958" y="530461"/>
                  <a:pt x="708273" y="530461"/>
                </a:cubicBezTo>
                <a:close/>
                <a:moveTo>
                  <a:pt x="4802126" y="528649"/>
                </a:moveTo>
                <a:lnTo>
                  <a:pt x="4807912" y="531129"/>
                </a:lnTo>
                <a:lnTo>
                  <a:pt x="4805204" y="531447"/>
                </a:lnTo>
                <a:close/>
                <a:moveTo>
                  <a:pt x="4316351" y="528649"/>
                </a:moveTo>
                <a:lnTo>
                  <a:pt x="4322137" y="531129"/>
                </a:lnTo>
                <a:lnTo>
                  <a:pt x="4319429" y="531447"/>
                </a:lnTo>
                <a:close/>
                <a:moveTo>
                  <a:pt x="4801753" y="528489"/>
                </a:moveTo>
                <a:lnTo>
                  <a:pt x="4802105" y="528630"/>
                </a:lnTo>
                <a:lnTo>
                  <a:pt x="4802126" y="528649"/>
                </a:lnTo>
                <a:close/>
                <a:moveTo>
                  <a:pt x="4315978" y="528489"/>
                </a:moveTo>
                <a:lnTo>
                  <a:pt x="4316330" y="528630"/>
                </a:lnTo>
                <a:lnTo>
                  <a:pt x="4316351" y="528649"/>
                </a:lnTo>
                <a:close/>
                <a:moveTo>
                  <a:pt x="1248928" y="528489"/>
                </a:moveTo>
                <a:lnTo>
                  <a:pt x="1249301" y="528649"/>
                </a:lnTo>
                <a:lnTo>
                  <a:pt x="1249280" y="528630"/>
                </a:lnTo>
                <a:close/>
                <a:moveTo>
                  <a:pt x="753628" y="528489"/>
                </a:moveTo>
                <a:lnTo>
                  <a:pt x="754001" y="528649"/>
                </a:lnTo>
                <a:lnTo>
                  <a:pt x="753980" y="528630"/>
                </a:lnTo>
                <a:close/>
                <a:moveTo>
                  <a:pt x="1264747" y="528146"/>
                </a:moveTo>
                <a:lnTo>
                  <a:pt x="1266676" y="530461"/>
                </a:lnTo>
                <a:lnTo>
                  <a:pt x="1264669" y="528257"/>
                </a:lnTo>
                <a:close/>
                <a:moveTo>
                  <a:pt x="4817035" y="527503"/>
                </a:moveTo>
                <a:cubicBezTo>
                  <a:pt x="4817365" y="527503"/>
                  <a:pt x="4818187" y="528489"/>
                  <a:pt x="4819501" y="530461"/>
                </a:cubicBezTo>
                <a:lnTo>
                  <a:pt x="4817087" y="527811"/>
                </a:lnTo>
                <a:close/>
                <a:moveTo>
                  <a:pt x="4331261" y="527503"/>
                </a:moveTo>
                <a:cubicBezTo>
                  <a:pt x="4331590" y="527503"/>
                  <a:pt x="4332412" y="528489"/>
                  <a:pt x="4333726" y="530461"/>
                </a:cubicBezTo>
                <a:lnTo>
                  <a:pt x="4331312" y="527811"/>
                </a:lnTo>
                <a:close/>
                <a:moveTo>
                  <a:pt x="768911" y="527503"/>
                </a:moveTo>
                <a:lnTo>
                  <a:pt x="768962" y="527811"/>
                </a:lnTo>
                <a:lnTo>
                  <a:pt x="771376" y="530461"/>
                </a:lnTo>
                <a:cubicBezTo>
                  <a:pt x="770061" y="528489"/>
                  <a:pt x="769240" y="527503"/>
                  <a:pt x="768911" y="527503"/>
                </a:cubicBezTo>
                <a:close/>
                <a:moveTo>
                  <a:pt x="4973315" y="526517"/>
                </a:moveTo>
                <a:lnTo>
                  <a:pt x="4975287" y="528489"/>
                </a:lnTo>
                <a:lnTo>
                  <a:pt x="4975287" y="530461"/>
                </a:lnTo>
                <a:lnTo>
                  <a:pt x="4973315" y="530461"/>
                </a:lnTo>
                <a:cubicBezTo>
                  <a:pt x="4973315" y="530461"/>
                  <a:pt x="4973315" y="529804"/>
                  <a:pt x="4973315" y="528489"/>
                </a:cubicBezTo>
                <a:cubicBezTo>
                  <a:pt x="4973315" y="527175"/>
                  <a:pt x="4973315" y="526517"/>
                  <a:pt x="4973315" y="526517"/>
                </a:cubicBezTo>
                <a:close/>
                <a:moveTo>
                  <a:pt x="4487540" y="526517"/>
                </a:moveTo>
                <a:lnTo>
                  <a:pt x="4489512" y="528489"/>
                </a:lnTo>
                <a:lnTo>
                  <a:pt x="4489512" y="530461"/>
                </a:lnTo>
                <a:lnTo>
                  <a:pt x="4487540" y="530461"/>
                </a:lnTo>
                <a:cubicBezTo>
                  <a:pt x="4487540" y="530461"/>
                  <a:pt x="4487540" y="529804"/>
                  <a:pt x="4487540" y="528489"/>
                </a:cubicBezTo>
                <a:cubicBezTo>
                  <a:pt x="4487540" y="527175"/>
                  <a:pt x="4487540" y="526517"/>
                  <a:pt x="4487540" y="526517"/>
                </a:cubicBezTo>
                <a:close/>
                <a:moveTo>
                  <a:pt x="2411090" y="526517"/>
                </a:moveTo>
                <a:lnTo>
                  <a:pt x="2413062" y="528489"/>
                </a:lnTo>
                <a:lnTo>
                  <a:pt x="2413062" y="530461"/>
                </a:lnTo>
                <a:lnTo>
                  <a:pt x="2411090" y="530461"/>
                </a:lnTo>
                <a:cubicBezTo>
                  <a:pt x="2411090" y="530461"/>
                  <a:pt x="2411090" y="529804"/>
                  <a:pt x="2411090" y="528489"/>
                </a:cubicBezTo>
                <a:cubicBezTo>
                  <a:pt x="2411090" y="527175"/>
                  <a:pt x="2411090" y="526517"/>
                  <a:pt x="2411090" y="526517"/>
                </a:cubicBezTo>
                <a:close/>
                <a:moveTo>
                  <a:pt x="1420490" y="526517"/>
                </a:moveTo>
                <a:lnTo>
                  <a:pt x="1422462" y="528489"/>
                </a:lnTo>
                <a:lnTo>
                  <a:pt x="1422462" y="530461"/>
                </a:lnTo>
                <a:lnTo>
                  <a:pt x="1420490" y="530461"/>
                </a:lnTo>
                <a:cubicBezTo>
                  <a:pt x="1420490" y="530461"/>
                  <a:pt x="1420490" y="529804"/>
                  <a:pt x="1420490" y="528489"/>
                </a:cubicBezTo>
                <a:cubicBezTo>
                  <a:pt x="1420490" y="527175"/>
                  <a:pt x="1420490" y="526517"/>
                  <a:pt x="1420490" y="526517"/>
                </a:cubicBezTo>
                <a:close/>
                <a:moveTo>
                  <a:pt x="925190" y="526517"/>
                </a:moveTo>
                <a:lnTo>
                  <a:pt x="927162" y="528489"/>
                </a:lnTo>
                <a:lnTo>
                  <a:pt x="927162" y="530461"/>
                </a:lnTo>
                <a:lnTo>
                  <a:pt x="925190" y="530461"/>
                </a:lnTo>
                <a:cubicBezTo>
                  <a:pt x="925190" y="530461"/>
                  <a:pt x="925190" y="529804"/>
                  <a:pt x="925190" y="528489"/>
                </a:cubicBezTo>
                <a:cubicBezTo>
                  <a:pt x="925190" y="527175"/>
                  <a:pt x="925190" y="526517"/>
                  <a:pt x="925190" y="526517"/>
                </a:cubicBezTo>
                <a:close/>
                <a:moveTo>
                  <a:pt x="3970548" y="524545"/>
                </a:moveTo>
                <a:lnTo>
                  <a:pt x="3972520" y="524545"/>
                </a:lnTo>
                <a:cubicBezTo>
                  <a:pt x="3973835" y="524545"/>
                  <a:pt x="3977121" y="529146"/>
                  <a:pt x="3982380" y="538349"/>
                </a:cubicBezTo>
                <a:cubicBezTo>
                  <a:pt x="3979751" y="546237"/>
                  <a:pt x="3975807" y="550181"/>
                  <a:pt x="3970548" y="550181"/>
                </a:cubicBezTo>
                <a:cubicBezTo>
                  <a:pt x="3962660" y="548866"/>
                  <a:pt x="3958716" y="546237"/>
                  <a:pt x="3958716" y="542293"/>
                </a:cubicBezTo>
                <a:lnTo>
                  <a:pt x="3958716" y="538349"/>
                </a:lnTo>
                <a:cubicBezTo>
                  <a:pt x="3962660" y="538349"/>
                  <a:pt x="3965289" y="535062"/>
                  <a:pt x="3966604" y="528489"/>
                </a:cubicBezTo>
                <a:close/>
                <a:moveTo>
                  <a:pt x="1357387" y="524545"/>
                </a:moveTo>
                <a:cubicBezTo>
                  <a:pt x="1358701" y="524545"/>
                  <a:pt x="1359359" y="525203"/>
                  <a:pt x="1359359" y="526517"/>
                </a:cubicBezTo>
                <a:lnTo>
                  <a:pt x="1359359" y="528489"/>
                </a:lnTo>
                <a:cubicBezTo>
                  <a:pt x="1359359" y="529804"/>
                  <a:pt x="1358701" y="530461"/>
                  <a:pt x="1357387" y="530461"/>
                </a:cubicBezTo>
                <a:cubicBezTo>
                  <a:pt x="1356072" y="530461"/>
                  <a:pt x="1355415" y="529804"/>
                  <a:pt x="1355415" y="528489"/>
                </a:cubicBezTo>
                <a:lnTo>
                  <a:pt x="1355415" y="526517"/>
                </a:lnTo>
                <a:cubicBezTo>
                  <a:pt x="1355415" y="525203"/>
                  <a:pt x="1356072" y="524545"/>
                  <a:pt x="1357387" y="524545"/>
                </a:cubicBezTo>
                <a:close/>
                <a:moveTo>
                  <a:pt x="862087" y="524545"/>
                </a:moveTo>
                <a:cubicBezTo>
                  <a:pt x="863401" y="524545"/>
                  <a:pt x="864059" y="525203"/>
                  <a:pt x="864059" y="526517"/>
                </a:cubicBezTo>
                <a:lnTo>
                  <a:pt x="864059" y="528489"/>
                </a:lnTo>
                <a:cubicBezTo>
                  <a:pt x="864059" y="529804"/>
                  <a:pt x="863401" y="530461"/>
                  <a:pt x="862087" y="530461"/>
                </a:cubicBezTo>
                <a:cubicBezTo>
                  <a:pt x="860772" y="530461"/>
                  <a:pt x="860115" y="529804"/>
                  <a:pt x="860115" y="528489"/>
                </a:cubicBezTo>
                <a:lnTo>
                  <a:pt x="860115" y="526517"/>
                </a:lnTo>
                <a:cubicBezTo>
                  <a:pt x="860115" y="525203"/>
                  <a:pt x="860772" y="524545"/>
                  <a:pt x="862087" y="524545"/>
                </a:cubicBezTo>
                <a:close/>
                <a:moveTo>
                  <a:pt x="1327807" y="522573"/>
                </a:moveTo>
                <a:lnTo>
                  <a:pt x="1329779" y="522573"/>
                </a:lnTo>
                <a:cubicBezTo>
                  <a:pt x="1335038" y="526517"/>
                  <a:pt x="1338982" y="531776"/>
                  <a:pt x="1341611" y="538349"/>
                </a:cubicBezTo>
                <a:lnTo>
                  <a:pt x="1341611" y="540321"/>
                </a:lnTo>
                <a:cubicBezTo>
                  <a:pt x="1341611" y="541636"/>
                  <a:pt x="1340296" y="542950"/>
                  <a:pt x="1337667" y="544265"/>
                </a:cubicBezTo>
                <a:lnTo>
                  <a:pt x="1339639" y="550181"/>
                </a:lnTo>
                <a:lnTo>
                  <a:pt x="1341611" y="548209"/>
                </a:lnTo>
                <a:lnTo>
                  <a:pt x="1343583" y="548209"/>
                </a:lnTo>
                <a:lnTo>
                  <a:pt x="1344372" y="548998"/>
                </a:lnTo>
                <a:lnTo>
                  <a:pt x="1345062" y="549195"/>
                </a:lnTo>
                <a:cubicBezTo>
                  <a:pt x="1346048" y="549852"/>
                  <a:pt x="1346870" y="550838"/>
                  <a:pt x="1347527" y="552153"/>
                </a:cubicBezTo>
                <a:lnTo>
                  <a:pt x="1347527" y="554125"/>
                </a:lnTo>
                <a:lnTo>
                  <a:pt x="1341611" y="554125"/>
                </a:lnTo>
                <a:lnTo>
                  <a:pt x="1331751" y="546237"/>
                </a:lnTo>
                <a:lnTo>
                  <a:pt x="1331751" y="542293"/>
                </a:lnTo>
                <a:cubicBezTo>
                  <a:pt x="1331751" y="540978"/>
                  <a:pt x="1330437" y="535720"/>
                  <a:pt x="1327807" y="526517"/>
                </a:cubicBezTo>
                <a:close/>
                <a:moveTo>
                  <a:pt x="832507" y="522573"/>
                </a:moveTo>
                <a:lnTo>
                  <a:pt x="834479" y="522573"/>
                </a:lnTo>
                <a:cubicBezTo>
                  <a:pt x="839738" y="526517"/>
                  <a:pt x="843682" y="531776"/>
                  <a:pt x="846311" y="538349"/>
                </a:cubicBezTo>
                <a:lnTo>
                  <a:pt x="846311" y="540321"/>
                </a:lnTo>
                <a:cubicBezTo>
                  <a:pt x="846311" y="541636"/>
                  <a:pt x="844996" y="542950"/>
                  <a:pt x="842367" y="544265"/>
                </a:cubicBezTo>
                <a:lnTo>
                  <a:pt x="844339" y="550181"/>
                </a:lnTo>
                <a:lnTo>
                  <a:pt x="846311" y="548209"/>
                </a:lnTo>
                <a:lnTo>
                  <a:pt x="848283" y="548209"/>
                </a:lnTo>
                <a:lnTo>
                  <a:pt x="849072" y="548998"/>
                </a:lnTo>
                <a:lnTo>
                  <a:pt x="849762" y="549195"/>
                </a:lnTo>
                <a:cubicBezTo>
                  <a:pt x="850748" y="549852"/>
                  <a:pt x="851570" y="550838"/>
                  <a:pt x="852227" y="552153"/>
                </a:cubicBezTo>
                <a:lnTo>
                  <a:pt x="852227" y="554125"/>
                </a:lnTo>
                <a:lnTo>
                  <a:pt x="846311" y="554125"/>
                </a:lnTo>
                <a:lnTo>
                  <a:pt x="836451" y="546237"/>
                </a:lnTo>
                <a:lnTo>
                  <a:pt x="836451" y="542293"/>
                </a:lnTo>
                <a:cubicBezTo>
                  <a:pt x="836451" y="540978"/>
                  <a:pt x="835137" y="535720"/>
                  <a:pt x="832507" y="526517"/>
                </a:cubicBezTo>
                <a:close/>
                <a:moveTo>
                  <a:pt x="4704698" y="521544"/>
                </a:moveTo>
                <a:lnTo>
                  <a:pt x="4705127" y="524545"/>
                </a:lnTo>
                <a:lnTo>
                  <a:pt x="4703281" y="522489"/>
                </a:lnTo>
                <a:close/>
                <a:moveTo>
                  <a:pt x="4218923" y="521544"/>
                </a:moveTo>
                <a:lnTo>
                  <a:pt x="4219352" y="524545"/>
                </a:lnTo>
                <a:lnTo>
                  <a:pt x="4217506" y="522489"/>
                </a:lnTo>
                <a:close/>
                <a:moveTo>
                  <a:pt x="1151873" y="521544"/>
                </a:moveTo>
                <a:lnTo>
                  <a:pt x="1152302" y="524545"/>
                </a:lnTo>
                <a:lnTo>
                  <a:pt x="1150456" y="522489"/>
                </a:lnTo>
                <a:close/>
                <a:moveTo>
                  <a:pt x="656573" y="521544"/>
                </a:moveTo>
                <a:lnTo>
                  <a:pt x="657002" y="524545"/>
                </a:lnTo>
                <a:lnTo>
                  <a:pt x="655156" y="522489"/>
                </a:lnTo>
                <a:close/>
                <a:moveTo>
                  <a:pt x="161273" y="521544"/>
                </a:moveTo>
                <a:lnTo>
                  <a:pt x="161702" y="524545"/>
                </a:lnTo>
                <a:lnTo>
                  <a:pt x="159856" y="522489"/>
                </a:lnTo>
                <a:close/>
                <a:moveTo>
                  <a:pt x="4584836" y="520601"/>
                </a:moveTo>
                <a:cubicBezTo>
                  <a:pt x="4586151" y="521916"/>
                  <a:pt x="4586808" y="523231"/>
                  <a:pt x="4586808" y="524545"/>
                </a:cubicBezTo>
                <a:cubicBezTo>
                  <a:pt x="4586808" y="531118"/>
                  <a:pt x="4584836" y="534405"/>
                  <a:pt x="4580892" y="534405"/>
                </a:cubicBezTo>
                <a:cubicBezTo>
                  <a:pt x="4580892" y="531776"/>
                  <a:pt x="4580235" y="530461"/>
                  <a:pt x="4578920" y="530461"/>
                </a:cubicBezTo>
                <a:cubicBezTo>
                  <a:pt x="4578920" y="526517"/>
                  <a:pt x="4580892" y="523231"/>
                  <a:pt x="4584836" y="520601"/>
                </a:cubicBezTo>
                <a:close/>
                <a:moveTo>
                  <a:pt x="4555257" y="520601"/>
                </a:moveTo>
                <a:cubicBezTo>
                  <a:pt x="4556571" y="520601"/>
                  <a:pt x="4557229" y="521259"/>
                  <a:pt x="4557229" y="522573"/>
                </a:cubicBezTo>
                <a:cubicBezTo>
                  <a:pt x="4557229" y="523888"/>
                  <a:pt x="4556571" y="524545"/>
                  <a:pt x="4555257" y="524545"/>
                </a:cubicBezTo>
                <a:cubicBezTo>
                  <a:pt x="4553942" y="524545"/>
                  <a:pt x="4553285" y="523888"/>
                  <a:pt x="4553285" y="522573"/>
                </a:cubicBezTo>
                <a:cubicBezTo>
                  <a:pt x="4553285" y="521259"/>
                  <a:pt x="4553942" y="520601"/>
                  <a:pt x="4555257" y="520601"/>
                </a:cubicBezTo>
                <a:close/>
                <a:moveTo>
                  <a:pt x="4099061" y="520601"/>
                </a:moveTo>
                <a:cubicBezTo>
                  <a:pt x="4100376" y="521916"/>
                  <a:pt x="4101033" y="523231"/>
                  <a:pt x="4101033" y="524545"/>
                </a:cubicBezTo>
                <a:cubicBezTo>
                  <a:pt x="4101033" y="531118"/>
                  <a:pt x="4099061" y="534405"/>
                  <a:pt x="4095117" y="534405"/>
                </a:cubicBezTo>
                <a:cubicBezTo>
                  <a:pt x="4095117" y="531776"/>
                  <a:pt x="4094460" y="530461"/>
                  <a:pt x="4093145" y="530461"/>
                </a:cubicBezTo>
                <a:cubicBezTo>
                  <a:pt x="4093145" y="526517"/>
                  <a:pt x="4095117" y="523231"/>
                  <a:pt x="4099061" y="520601"/>
                </a:cubicBezTo>
                <a:close/>
                <a:moveTo>
                  <a:pt x="4069482" y="520601"/>
                </a:moveTo>
                <a:cubicBezTo>
                  <a:pt x="4070796" y="520601"/>
                  <a:pt x="4071454" y="521259"/>
                  <a:pt x="4071454" y="522573"/>
                </a:cubicBezTo>
                <a:cubicBezTo>
                  <a:pt x="4071454" y="523888"/>
                  <a:pt x="4070796" y="524545"/>
                  <a:pt x="4069482" y="524545"/>
                </a:cubicBezTo>
                <a:cubicBezTo>
                  <a:pt x="4068167" y="524545"/>
                  <a:pt x="4067510" y="523888"/>
                  <a:pt x="4067510" y="522573"/>
                </a:cubicBezTo>
                <a:cubicBezTo>
                  <a:pt x="4067510" y="521259"/>
                  <a:pt x="4068167" y="520601"/>
                  <a:pt x="4069482" y="520601"/>
                </a:cubicBezTo>
                <a:close/>
                <a:moveTo>
                  <a:pt x="3108461" y="520601"/>
                </a:moveTo>
                <a:cubicBezTo>
                  <a:pt x="3109776" y="521916"/>
                  <a:pt x="3110433" y="523231"/>
                  <a:pt x="3110433" y="524545"/>
                </a:cubicBezTo>
                <a:cubicBezTo>
                  <a:pt x="3110433" y="531118"/>
                  <a:pt x="3108461" y="534405"/>
                  <a:pt x="3104517" y="534405"/>
                </a:cubicBezTo>
                <a:cubicBezTo>
                  <a:pt x="3104517" y="531776"/>
                  <a:pt x="3103860" y="530461"/>
                  <a:pt x="3102545" y="530461"/>
                </a:cubicBezTo>
                <a:cubicBezTo>
                  <a:pt x="3102545" y="526517"/>
                  <a:pt x="3104517" y="523231"/>
                  <a:pt x="3108461" y="520601"/>
                </a:cubicBezTo>
                <a:close/>
                <a:moveTo>
                  <a:pt x="2622686" y="520601"/>
                </a:moveTo>
                <a:cubicBezTo>
                  <a:pt x="2624001" y="521916"/>
                  <a:pt x="2624658" y="523231"/>
                  <a:pt x="2624658" y="524545"/>
                </a:cubicBezTo>
                <a:cubicBezTo>
                  <a:pt x="2624658" y="531118"/>
                  <a:pt x="2622686" y="534405"/>
                  <a:pt x="2618742" y="534405"/>
                </a:cubicBezTo>
                <a:cubicBezTo>
                  <a:pt x="2618742" y="531776"/>
                  <a:pt x="2618085" y="530461"/>
                  <a:pt x="2616770" y="530461"/>
                </a:cubicBezTo>
                <a:cubicBezTo>
                  <a:pt x="2616770" y="526517"/>
                  <a:pt x="2618742" y="523231"/>
                  <a:pt x="2622686" y="520601"/>
                </a:cubicBezTo>
                <a:close/>
                <a:moveTo>
                  <a:pt x="2022611" y="520601"/>
                </a:moveTo>
                <a:cubicBezTo>
                  <a:pt x="2023926" y="521916"/>
                  <a:pt x="2024583" y="523231"/>
                  <a:pt x="2024583" y="524545"/>
                </a:cubicBezTo>
                <a:cubicBezTo>
                  <a:pt x="2024583" y="531118"/>
                  <a:pt x="2022611" y="534405"/>
                  <a:pt x="2018667" y="534405"/>
                </a:cubicBezTo>
                <a:cubicBezTo>
                  <a:pt x="2018667" y="531776"/>
                  <a:pt x="2018010" y="530461"/>
                  <a:pt x="2016695" y="530461"/>
                </a:cubicBezTo>
                <a:cubicBezTo>
                  <a:pt x="2016695" y="526517"/>
                  <a:pt x="2018667" y="523231"/>
                  <a:pt x="2022611" y="520601"/>
                </a:cubicBezTo>
                <a:close/>
                <a:moveTo>
                  <a:pt x="1993032" y="520601"/>
                </a:moveTo>
                <a:cubicBezTo>
                  <a:pt x="1994346" y="520601"/>
                  <a:pt x="1995004" y="521259"/>
                  <a:pt x="1995004" y="522573"/>
                </a:cubicBezTo>
                <a:cubicBezTo>
                  <a:pt x="1995004" y="523888"/>
                  <a:pt x="1994346" y="524545"/>
                  <a:pt x="1993032" y="524545"/>
                </a:cubicBezTo>
                <a:cubicBezTo>
                  <a:pt x="1991717" y="524545"/>
                  <a:pt x="1991060" y="523888"/>
                  <a:pt x="1991060" y="522573"/>
                </a:cubicBezTo>
                <a:cubicBezTo>
                  <a:pt x="1991060" y="521259"/>
                  <a:pt x="1991717" y="520601"/>
                  <a:pt x="1993032" y="520601"/>
                </a:cubicBezTo>
                <a:close/>
                <a:moveTo>
                  <a:pt x="1032011" y="520601"/>
                </a:moveTo>
                <a:cubicBezTo>
                  <a:pt x="1033326" y="521916"/>
                  <a:pt x="1033983" y="523231"/>
                  <a:pt x="1033983" y="524545"/>
                </a:cubicBezTo>
                <a:cubicBezTo>
                  <a:pt x="1033983" y="531118"/>
                  <a:pt x="1032011" y="534405"/>
                  <a:pt x="1028067" y="534405"/>
                </a:cubicBezTo>
                <a:cubicBezTo>
                  <a:pt x="1028067" y="531776"/>
                  <a:pt x="1027410" y="530461"/>
                  <a:pt x="1026095" y="530461"/>
                </a:cubicBezTo>
                <a:cubicBezTo>
                  <a:pt x="1026095" y="526517"/>
                  <a:pt x="1028067" y="523231"/>
                  <a:pt x="1032011" y="520601"/>
                </a:cubicBezTo>
                <a:close/>
                <a:moveTo>
                  <a:pt x="1002432" y="520601"/>
                </a:moveTo>
                <a:cubicBezTo>
                  <a:pt x="1003746" y="520601"/>
                  <a:pt x="1004404" y="521259"/>
                  <a:pt x="1004404" y="522573"/>
                </a:cubicBezTo>
                <a:cubicBezTo>
                  <a:pt x="1004404" y="523888"/>
                  <a:pt x="1003746" y="524545"/>
                  <a:pt x="1002432" y="524545"/>
                </a:cubicBezTo>
                <a:cubicBezTo>
                  <a:pt x="1001117" y="524545"/>
                  <a:pt x="1000460" y="523888"/>
                  <a:pt x="1000460" y="522573"/>
                </a:cubicBezTo>
                <a:cubicBezTo>
                  <a:pt x="1000460" y="521259"/>
                  <a:pt x="1001117" y="520601"/>
                  <a:pt x="1002432" y="520601"/>
                </a:cubicBezTo>
                <a:close/>
                <a:moveTo>
                  <a:pt x="536711" y="520601"/>
                </a:moveTo>
                <a:cubicBezTo>
                  <a:pt x="538026" y="521916"/>
                  <a:pt x="538683" y="523231"/>
                  <a:pt x="538683" y="524545"/>
                </a:cubicBezTo>
                <a:cubicBezTo>
                  <a:pt x="538683" y="531118"/>
                  <a:pt x="536711" y="534405"/>
                  <a:pt x="532767" y="534405"/>
                </a:cubicBezTo>
                <a:cubicBezTo>
                  <a:pt x="532767" y="531776"/>
                  <a:pt x="532110" y="530461"/>
                  <a:pt x="530795" y="530461"/>
                </a:cubicBezTo>
                <a:cubicBezTo>
                  <a:pt x="530795" y="526517"/>
                  <a:pt x="532767" y="523231"/>
                  <a:pt x="536711" y="520601"/>
                </a:cubicBezTo>
                <a:close/>
                <a:moveTo>
                  <a:pt x="507132" y="520601"/>
                </a:moveTo>
                <a:cubicBezTo>
                  <a:pt x="508446" y="520601"/>
                  <a:pt x="509104" y="521259"/>
                  <a:pt x="509104" y="522573"/>
                </a:cubicBezTo>
                <a:cubicBezTo>
                  <a:pt x="509104" y="523888"/>
                  <a:pt x="508446" y="524545"/>
                  <a:pt x="507132" y="524545"/>
                </a:cubicBezTo>
                <a:cubicBezTo>
                  <a:pt x="505817" y="524545"/>
                  <a:pt x="505160" y="523888"/>
                  <a:pt x="505160" y="522573"/>
                </a:cubicBezTo>
                <a:cubicBezTo>
                  <a:pt x="505160" y="521259"/>
                  <a:pt x="505817" y="520601"/>
                  <a:pt x="507132" y="520601"/>
                </a:cubicBezTo>
                <a:close/>
                <a:moveTo>
                  <a:pt x="1143058" y="516781"/>
                </a:moveTo>
                <a:cubicBezTo>
                  <a:pt x="1143880" y="516288"/>
                  <a:pt x="1145523" y="517274"/>
                  <a:pt x="1147988" y="519739"/>
                </a:cubicBezTo>
                <a:lnTo>
                  <a:pt x="1150456" y="522489"/>
                </a:lnTo>
                <a:lnTo>
                  <a:pt x="1150330" y="522573"/>
                </a:lnTo>
                <a:lnTo>
                  <a:pt x="1144414" y="522573"/>
                </a:lnTo>
                <a:cubicBezTo>
                  <a:pt x="1143099" y="522573"/>
                  <a:pt x="1142442" y="521916"/>
                  <a:pt x="1142442" y="520601"/>
                </a:cubicBezTo>
                <a:lnTo>
                  <a:pt x="1142442" y="518629"/>
                </a:lnTo>
                <a:cubicBezTo>
                  <a:pt x="1142442" y="517643"/>
                  <a:pt x="1142647" y="517027"/>
                  <a:pt x="1143058" y="516781"/>
                </a:cubicBezTo>
                <a:close/>
                <a:moveTo>
                  <a:pt x="647758" y="516781"/>
                </a:moveTo>
                <a:cubicBezTo>
                  <a:pt x="648580" y="516288"/>
                  <a:pt x="650223" y="517274"/>
                  <a:pt x="652688" y="519739"/>
                </a:cubicBezTo>
                <a:lnTo>
                  <a:pt x="655156" y="522489"/>
                </a:lnTo>
                <a:lnTo>
                  <a:pt x="655030" y="522573"/>
                </a:lnTo>
                <a:lnTo>
                  <a:pt x="649114" y="522573"/>
                </a:lnTo>
                <a:cubicBezTo>
                  <a:pt x="647799" y="522573"/>
                  <a:pt x="647142" y="521916"/>
                  <a:pt x="647142" y="520601"/>
                </a:cubicBezTo>
                <a:lnTo>
                  <a:pt x="647142" y="518629"/>
                </a:lnTo>
                <a:cubicBezTo>
                  <a:pt x="647142" y="517643"/>
                  <a:pt x="647347" y="517027"/>
                  <a:pt x="647758" y="516781"/>
                </a:cubicBezTo>
                <a:close/>
                <a:moveTo>
                  <a:pt x="4799781" y="514685"/>
                </a:moveTo>
                <a:lnTo>
                  <a:pt x="4801753" y="514685"/>
                </a:lnTo>
                <a:cubicBezTo>
                  <a:pt x="4803725" y="514685"/>
                  <a:pt x="4807545" y="517643"/>
                  <a:pt x="4813215" y="523559"/>
                </a:cubicBezTo>
                <a:lnTo>
                  <a:pt x="4817087" y="527811"/>
                </a:lnTo>
                <a:lnTo>
                  <a:pt x="4817529" y="530461"/>
                </a:lnTo>
                <a:lnTo>
                  <a:pt x="4811613" y="522573"/>
                </a:lnTo>
                <a:lnTo>
                  <a:pt x="4811613" y="528489"/>
                </a:lnTo>
                <a:lnTo>
                  <a:pt x="4812654" y="530571"/>
                </a:lnTo>
                <a:lnTo>
                  <a:pt x="4808929" y="531009"/>
                </a:lnTo>
                <a:lnTo>
                  <a:pt x="4807669" y="528489"/>
                </a:lnTo>
                <a:cubicBezTo>
                  <a:pt x="4806355" y="529146"/>
                  <a:pt x="4805204" y="529475"/>
                  <a:pt x="4804218" y="529475"/>
                </a:cubicBezTo>
                <a:lnTo>
                  <a:pt x="4802105" y="528630"/>
                </a:lnTo>
                <a:lnTo>
                  <a:pt x="4799781" y="526517"/>
                </a:lnTo>
                <a:lnTo>
                  <a:pt x="4797809" y="522573"/>
                </a:lnTo>
                <a:cubicBezTo>
                  <a:pt x="4797809" y="521259"/>
                  <a:pt x="4798467" y="518629"/>
                  <a:pt x="4799781" y="514685"/>
                </a:cubicBezTo>
                <a:close/>
                <a:moveTo>
                  <a:pt x="4314006" y="514685"/>
                </a:moveTo>
                <a:lnTo>
                  <a:pt x="4315978" y="514685"/>
                </a:lnTo>
                <a:cubicBezTo>
                  <a:pt x="4317950" y="514685"/>
                  <a:pt x="4321771" y="517643"/>
                  <a:pt x="4327440" y="523559"/>
                </a:cubicBezTo>
                <a:lnTo>
                  <a:pt x="4331312" y="527811"/>
                </a:lnTo>
                <a:lnTo>
                  <a:pt x="4331754" y="530461"/>
                </a:lnTo>
                <a:lnTo>
                  <a:pt x="4325838" y="522573"/>
                </a:lnTo>
                <a:lnTo>
                  <a:pt x="4325838" y="528489"/>
                </a:lnTo>
                <a:lnTo>
                  <a:pt x="4326879" y="530571"/>
                </a:lnTo>
                <a:lnTo>
                  <a:pt x="4323154" y="531009"/>
                </a:lnTo>
                <a:lnTo>
                  <a:pt x="4321894" y="528489"/>
                </a:lnTo>
                <a:cubicBezTo>
                  <a:pt x="4320579" y="529146"/>
                  <a:pt x="4319429" y="529475"/>
                  <a:pt x="4318443" y="529475"/>
                </a:cubicBezTo>
                <a:lnTo>
                  <a:pt x="4316330" y="528630"/>
                </a:lnTo>
                <a:lnTo>
                  <a:pt x="4314006" y="526517"/>
                </a:lnTo>
                <a:lnTo>
                  <a:pt x="4312034" y="522573"/>
                </a:lnTo>
                <a:cubicBezTo>
                  <a:pt x="4312034" y="521259"/>
                  <a:pt x="4312691" y="518629"/>
                  <a:pt x="4314006" y="514685"/>
                </a:cubicBezTo>
                <a:close/>
                <a:moveTo>
                  <a:pt x="4829361" y="508769"/>
                </a:moveTo>
                <a:lnTo>
                  <a:pt x="4831333" y="508769"/>
                </a:lnTo>
                <a:cubicBezTo>
                  <a:pt x="4832647" y="508769"/>
                  <a:pt x="4833305" y="509427"/>
                  <a:pt x="4833305" y="510741"/>
                </a:cubicBezTo>
                <a:lnTo>
                  <a:pt x="4833305" y="512713"/>
                </a:lnTo>
                <a:cubicBezTo>
                  <a:pt x="4833305" y="514028"/>
                  <a:pt x="4832647" y="514685"/>
                  <a:pt x="4831333" y="514685"/>
                </a:cubicBezTo>
                <a:cubicBezTo>
                  <a:pt x="4830018" y="514685"/>
                  <a:pt x="4828703" y="513371"/>
                  <a:pt x="4827389" y="510741"/>
                </a:cubicBezTo>
                <a:cubicBezTo>
                  <a:pt x="4828703" y="509427"/>
                  <a:pt x="4829361" y="508769"/>
                  <a:pt x="4829361" y="508769"/>
                </a:cubicBezTo>
                <a:close/>
                <a:moveTo>
                  <a:pt x="4343586" y="508769"/>
                </a:moveTo>
                <a:lnTo>
                  <a:pt x="4345558" y="508769"/>
                </a:lnTo>
                <a:cubicBezTo>
                  <a:pt x="4346873" y="508769"/>
                  <a:pt x="4347530" y="509427"/>
                  <a:pt x="4347530" y="510741"/>
                </a:cubicBezTo>
                <a:lnTo>
                  <a:pt x="4347530" y="512713"/>
                </a:lnTo>
                <a:cubicBezTo>
                  <a:pt x="4347530" y="514028"/>
                  <a:pt x="4346873" y="514685"/>
                  <a:pt x="4345558" y="514685"/>
                </a:cubicBezTo>
                <a:cubicBezTo>
                  <a:pt x="4344243" y="514685"/>
                  <a:pt x="4342929" y="513371"/>
                  <a:pt x="4341614" y="510741"/>
                </a:cubicBezTo>
                <a:cubicBezTo>
                  <a:pt x="4342929" y="509427"/>
                  <a:pt x="4343586" y="508769"/>
                  <a:pt x="4343586" y="508769"/>
                </a:cubicBezTo>
                <a:close/>
                <a:moveTo>
                  <a:pt x="1276536" y="508769"/>
                </a:moveTo>
                <a:lnTo>
                  <a:pt x="1278508" y="508769"/>
                </a:lnTo>
                <a:cubicBezTo>
                  <a:pt x="1279822" y="508769"/>
                  <a:pt x="1280480" y="509427"/>
                  <a:pt x="1280480" y="510741"/>
                </a:cubicBezTo>
                <a:lnTo>
                  <a:pt x="1280480" y="512713"/>
                </a:lnTo>
                <a:cubicBezTo>
                  <a:pt x="1280480" y="514028"/>
                  <a:pt x="1279822" y="514685"/>
                  <a:pt x="1278508" y="514685"/>
                </a:cubicBezTo>
                <a:cubicBezTo>
                  <a:pt x="1277193" y="514685"/>
                  <a:pt x="1275879" y="513371"/>
                  <a:pt x="1274564" y="510741"/>
                </a:cubicBezTo>
                <a:cubicBezTo>
                  <a:pt x="1275879" y="509427"/>
                  <a:pt x="1276536" y="508769"/>
                  <a:pt x="1276536" y="508769"/>
                </a:cubicBezTo>
                <a:close/>
                <a:moveTo>
                  <a:pt x="3276079" y="506797"/>
                </a:moveTo>
                <a:cubicBezTo>
                  <a:pt x="3277394" y="506797"/>
                  <a:pt x="3278051" y="507455"/>
                  <a:pt x="3278051" y="508769"/>
                </a:cubicBezTo>
                <a:cubicBezTo>
                  <a:pt x="3276736" y="514028"/>
                  <a:pt x="3275422" y="516657"/>
                  <a:pt x="3274107" y="516657"/>
                </a:cubicBezTo>
                <a:cubicBezTo>
                  <a:pt x="3272792" y="516657"/>
                  <a:pt x="3272135" y="516000"/>
                  <a:pt x="3272135" y="514685"/>
                </a:cubicBezTo>
                <a:cubicBezTo>
                  <a:pt x="3273450" y="509427"/>
                  <a:pt x="3274764" y="506797"/>
                  <a:pt x="3276079" y="506797"/>
                </a:cubicBezTo>
                <a:close/>
                <a:moveTo>
                  <a:pt x="2790304" y="506797"/>
                </a:moveTo>
                <a:cubicBezTo>
                  <a:pt x="2791619" y="506797"/>
                  <a:pt x="2792276" y="507455"/>
                  <a:pt x="2792276" y="508769"/>
                </a:cubicBezTo>
                <a:cubicBezTo>
                  <a:pt x="2790961" y="514028"/>
                  <a:pt x="2789647" y="516657"/>
                  <a:pt x="2788332" y="516657"/>
                </a:cubicBezTo>
                <a:cubicBezTo>
                  <a:pt x="2787017" y="516657"/>
                  <a:pt x="2786360" y="516000"/>
                  <a:pt x="2786360" y="514685"/>
                </a:cubicBezTo>
                <a:cubicBezTo>
                  <a:pt x="2787675" y="509427"/>
                  <a:pt x="2788989" y="506797"/>
                  <a:pt x="2790304" y="506797"/>
                </a:cubicBezTo>
                <a:close/>
                <a:moveTo>
                  <a:pt x="2190229" y="506797"/>
                </a:moveTo>
                <a:cubicBezTo>
                  <a:pt x="2191544" y="506797"/>
                  <a:pt x="2192201" y="507455"/>
                  <a:pt x="2192201" y="508769"/>
                </a:cubicBezTo>
                <a:cubicBezTo>
                  <a:pt x="2190886" y="514028"/>
                  <a:pt x="2189572" y="516657"/>
                  <a:pt x="2188257" y="516657"/>
                </a:cubicBezTo>
                <a:cubicBezTo>
                  <a:pt x="2186942" y="516657"/>
                  <a:pt x="2186285" y="516000"/>
                  <a:pt x="2186285" y="514685"/>
                </a:cubicBezTo>
                <a:cubicBezTo>
                  <a:pt x="2187600" y="509427"/>
                  <a:pt x="2188914" y="506797"/>
                  <a:pt x="2190229" y="506797"/>
                </a:cubicBezTo>
                <a:close/>
                <a:moveTo>
                  <a:pt x="1361331" y="506797"/>
                </a:moveTo>
                <a:lnTo>
                  <a:pt x="1363303" y="506797"/>
                </a:lnTo>
                <a:cubicBezTo>
                  <a:pt x="1364617" y="508112"/>
                  <a:pt x="1365275" y="508769"/>
                  <a:pt x="1365275" y="508769"/>
                </a:cubicBezTo>
                <a:cubicBezTo>
                  <a:pt x="1365275" y="511399"/>
                  <a:pt x="1364617" y="512713"/>
                  <a:pt x="1363303" y="512713"/>
                </a:cubicBezTo>
                <a:lnTo>
                  <a:pt x="1361331" y="512713"/>
                </a:lnTo>
                <a:cubicBezTo>
                  <a:pt x="1360016" y="512713"/>
                  <a:pt x="1359359" y="511399"/>
                  <a:pt x="1359359" y="508769"/>
                </a:cubicBezTo>
                <a:cubicBezTo>
                  <a:pt x="1359359" y="507455"/>
                  <a:pt x="1360016" y="506797"/>
                  <a:pt x="1361331" y="506797"/>
                </a:cubicBezTo>
                <a:close/>
                <a:moveTo>
                  <a:pt x="1199629" y="506797"/>
                </a:moveTo>
                <a:cubicBezTo>
                  <a:pt x="1200944" y="506797"/>
                  <a:pt x="1201601" y="507455"/>
                  <a:pt x="1201601" y="508769"/>
                </a:cubicBezTo>
                <a:cubicBezTo>
                  <a:pt x="1200286" y="514028"/>
                  <a:pt x="1198972" y="516657"/>
                  <a:pt x="1197657" y="516657"/>
                </a:cubicBezTo>
                <a:cubicBezTo>
                  <a:pt x="1196342" y="516657"/>
                  <a:pt x="1195685" y="516000"/>
                  <a:pt x="1195685" y="514685"/>
                </a:cubicBezTo>
                <a:cubicBezTo>
                  <a:pt x="1197000" y="509427"/>
                  <a:pt x="1198314" y="506797"/>
                  <a:pt x="1199629" y="506797"/>
                </a:cubicBezTo>
                <a:close/>
                <a:moveTo>
                  <a:pt x="866031" y="506797"/>
                </a:moveTo>
                <a:lnTo>
                  <a:pt x="868003" y="506797"/>
                </a:lnTo>
                <a:cubicBezTo>
                  <a:pt x="869317" y="508112"/>
                  <a:pt x="869975" y="508769"/>
                  <a:pt x="869975" y="508769"/>
                </a:cubicBezTo>
                <a:cubicBezTo>
                  <a:pt x="869975" y="511399"/>
                  <a:pt x="869317" y="512713"/>
                  <a:pt x="868003" y="512713"/>
                </a:cubicBezTo>
                <a:lnTo>
                  <a:pt x="866031" y="512713"/>
                </a:lnTo>
                <a:cubicBezTo>
                  <a:pt x="864716" y="512713"/>
                  <a:pt x="864059" y="511399"/>
                  <a:pt x="864059" y="508769"/>
                </a:cubicBezTo>
                <a:cubicBezTo>
                  <a:pt x="864059" y="507455"/>
                  <a:pt x="864716" y="506797"/>
                  <a:pt x="866031" y="506797"/>
                </a:cubicBezTo>
                <a:close/>
                <a:moveTo>
                  <a:pt x="704329" y="506797"/>
                </a:moveTo>
                <a:cubicBezTo>
                  <a:pt x="705644" y="506797"/>
                  <a:pt x="706301" y="507455"/>
                  <a:pt x="706301" y="508769"/>
                </a:cubicBezTo>
                <a:cubicBezTo>
                  <a:pt x="704986" y="514028"/>
                  <a:pt x="703672" y="516657"/>
                  <a:pt x="702357" y="516657"/>
                </a:cubicBezTo>
                <a:cubicBezTo>
                  <a:pt x="701042" y="516657"/>
                  <a:pt x="700385" y="516000"/>
                  <a:pt x="700385" y="514685"/>
                </a:cubicBezTo>
                <a:cubicBezTo>
                  <a:pt x="701700" y="509427"/>
                  <a:pt x="703014" y="506797"/>
                  <a:pt x="704329" y="506797"/>
                </a:cubicBezTo>
                <a:close/>
                <a:moveTo>
                  <a:pt x="4833305" y="500882"/>
                </a:moveTo>
                <a:lnTo>
                  <a:pt x="4835277" y="500882"/>
                </a:lnTo>
                <a:lnTo>
                  <a:pt x="4835277" y="502854"/>
                </a:lnTo>
                <a:cubicBezTo>
                  <a:pt x="4835277" y="504168"/>
                  <a:pt x="4835277" y="504825"/>
                  <a:pt x="4835277" y="504825"/>
                </a:cubicBezTo>
                <a:lnTo>
                  <a:pt x="4833305" y="502854"/>
                </a:lnTo>
                <a:close/>
                <a:moveTo>
                  <a:pt x="4347530" y="500882"/>
                </a:moveTo>
                <a:lnTo>
                  <a:pt x="4349502" y="500882"/>
                </a:lnTo>
                <a:lnTo>
                  <a:pt x="4349502" y="502854"/>
                </a:lnTo>
                <a:cubicBezTo>
                  <a:pt x="4349502" y="504168"/>
                  <a:pt x="4349502" y="504825"/>
                  <a:pt x="4349502" y="504825"/>
                </a:cubicBezTo>
                <a:lnTo>
                  <a:pt x="4347530" y="502854"/>
                </a:lnTo>
                <a:close/>
                <a:moveTo>
                  <a:pt x="1280480" y="500882"/>
                </a:moveTo>
                <a:lnTo>
                  <a:pt x="1282452" y="500882"/>
                </a:lnTo>
                <a:lnTo>
                  <a:pt x="1282452" y="502854"/>
                </a:lnTo>
                <a:cubicBezTo>
                  <a:pt x="1282452" y="504168"/>
                  <a:pt x="1282452" y="504825"/>
                  <a:pt x="1282452" y="504825"/>
                </a:cubicBezTo>
                <a:lnTo>
                  <a:pt x="1280480" y="502854"/>
                </a:lnTo>
                <a:close/>
                <a:moveTo>
                  <a:pt x="4839221" y="498910"/>
                </a:moveTo>
                <a:lnTo>
                  <a:pt x="4841193" y="498910"/>
                </a:lnTo>
                <a:cubicBezTo>
                  <a:pt x="4842507" y="498910"/>
                  <a:pt x="4843165" y="499567"/>
                  <a:pt x="4843165" y="500882"/>
                </a:cubicBezTo>
                <a:lnTo>
                  <a:pt x="4841193" y="502854"/>
                </a:lnTo>
                <a:lnTo>
                  <a:pt x="4839221" y="502854"/>
                </a:lnTo>
                <a:cubicBezTo>
                  <a:pt x="4837906" y="502854"/>
                  <a:pt x="4837249" y="502196"/>
                  <a:pt x="4837249" y="500882"/>
                </a:cubicBezTo>
                <a:close/>
                <a:moveTo>
                  <a:pt x="4353446" y="498910"/>
                </a:moveTo>
                <a:lnTo>
                  <a:pt x="4355418" y="498910"/>
                </a:lnTo>
                <a:cubicBezTo>
                  <a:pt x="4356732" y="498910"/>
                  <a:pt x="4357390" y="499567"/>
                  <a:pt x="4357390" y="500882"/>
                </a:cubicBezTo>
                <a:lnTo>
                  <a:pt x="4355418" y="502854"/>
                </a:lnTo>
                <a:lnTo>
                  <a:pt x="4353446" y="502854"/>
                </a:lnTo>
                <a:cubicBezTo>
                  <a:pt x="4352131" y="502854"/>
                  <a:pt x="4351474" y="502196"/>
                  <a:pt x="4351474" y="500882"/>
                </a:cubicBezTo>
                <a:close/>
                <a:moveTo>
                  <a:pt x="1286396" y="498910"/>
                </a:moveTo>
                <a:lnTo>
                  <a:pt x="1288368" y="498910"/>
                </a:lnTo>
                <a:cubicBezTo>
                  <a:pt x="1289682" y="498910"/>
                  <a:pt x="1290340" y="499567"/>
                  <a:pt x="1290340" y="500882"/>
                </a:cubicBezTo>
                <a:lnTo>
                  <a:pt x="1288368" y="502854"/>
                </a:lnTo>
                <a:lnTo>
                  <a:pt x="1286396" y="502854"/>
                </a:lnTo>
                <a:cubicBezTo>
                  <a:pt x="1285081" y="502854"/>
                  <a:pt x="1284424" y="502196"/>
                  <a:pt x="1284424" y="500882"/>
                </a:cubicBezTo>
                <a:close/>
                <a:moveTo>
                  <a:pt x="1156246" y="494966"/>
                </a:moveTo>
                <a:cubicBezTo>
                  <a:pt x="1158875" y="494966"/>
                  <a:pt x="1160847" y="498910"/>
                  <a:pt x="1162161" y="506797"/>
                </a:cubicBezTo>
                <a:lnTo>
                  <a:pt x="1162161" y="514685"/>
                </a:lnTo>
                <a:cubicBezTo>
                  <a:pt x="1158218" y="517315"/>
                  <a:pt x="1155260" y="519287"/>
                  <a:pt x="1153288" y="520601"/>
                </a:cubicBezTo>
                <a:lnTo>
                  <a:pt x="1151873" y="521544"/>
                </a:lnTo>
                <a:lnTo>
                  <a:pt x="1150330" y="510741"/>
                </a:lnTo>
                <a:cubicBezTo>
                  <a:pt x="1150330" y="502854"/>
                  <a:pt x="1152302" y="497595"/>
                  <a:pt x="1156246" y="494966"/>
                </a:cubicBezTo>
                <a:close/>
                <a:moveTo>
                  <a:pt x="660946" y="494966"/>
                </a:moveTo>
                <a:cubicBezTo>
                  <a:pt x="663575" y="494966"/>
                  <a:pt x="665547" y="498910"/>
                  <a:pt x="666862" y="506797"/>
                </a:cubicBezTo>
                <a:lnTo>
                  <a:pt x="666862" y="514685"/>
                </a:lnTo>
                <a:cubicBezTo>
                  <a:pt x="662918" y="517315"/>
                  <a:pt x="659960" y="519287"/>
                  <a:pt x="657988" y="520601"/>
                </a:cubicBezTo>
                <a:lnTo>
                  <a:pt x="656573" y="521544"/>
                </a:lnTo>
                <a:lnTo>
                  <a:pt x="655030" y="510741"/>
                </a:lnTo>
                <a:cubicBezTo>
                  <a:pt x="655030" y="502854"/>
                  <a:pt x="657002" y="497595"/>
                  <a:pt x="660946" y="494966"/>
                </a:cubicBezTo>
                <a:close/>
                <a:moveTo>
                  <a:pt x="3429893" y="485106"/>
                </a:moveTo>
                <a:lnTo>
                  <a:pt x="3429893" y="489050"/>
                </a:lnTo>
                <a:lnTo>
                  <a:pt x="3427921" y="489050"/>
                </a:lnTo>
                <a:lnTo>
                  <a:pt x="3427921" y="487078"/>
                </a:lnTo>
                <a:cubicBezTo>
                  <a:pt x="3427921" y="485763"/>
                  <a:pt x="3428578" y="485106"/>
                  <a:pt x="3429893" y="485106"/>
                </a:cubicBezTo>
                <a:close/>
                <a:moveTo>
                  <a:pt x="2944118" y="485106"/>
                </a:moveTo>
                <a:lnTo>
                  <a:pt x="2944118" y="489050"/>
                </a:lnTo>
                <a:lnTo>
                  <a:pt x="2942146" y="489050"/>
                </a:lnTo>
                <a:lnTo>
                  <a:pt x="2942146" y="487078"/>
                </a:lnTo>
                <a:cubicBezTo>
                  <a:pt x="2942146" y="485763"/>
                  <a:pt x="2942803" y="485106"/>
                  <a:pt x="2944118" y="485106"/>
                </a:cubicBezTo>
                <a:close/>
                <a:moveTo>
                  <a:pt x="2922426" y="485106"/>
                </a:moveTo>
                <a:lnTo>
                  <a:pt x="2924398" y="485106"/>
                </a:lnTo>
                <a:cubicBezTo>
                  <a:pt x="2929657" y="489050"/>
                  <a:pt x="2933601" y="494308"/>
                  <a:pt x="2936230" y="500882"/>
                </a:cubicBezTo>
                <a:lnTo>
                  <a:pt x="2936230" y="502854"/>
                </a:lnTo>
                <a:cubicBezTo>
                  <a:pt x="2936230" y="504168"/>
                  <a:pt x="2934915" y="505483"/>
                  <a:pt x="2932286" y="506797"/>
                </a:cubicBezTo>
                <a:lnTo>
                  <a:pt x="2934258" y="512713"/>
                </a:lnTo>
                <a:lnTo>
                  <a:pt x="2934258" y="520601"/>
                </a:lnTo>
                <a:lnTo>
                  <a:pt x="2932286" y="522573"/>
                </a:lnTo>
                <a:cubicBezTo>
                  <a:pt x="2934915" y="522573"/>
                  <a:pt x="2936887" y="523888"/>
                  <a:pt x="2938202" y="526517"/>
                </a:cubicBezTo>
                <a:lnTo>
                  <a:pt x="2938202" y="528489"/>
                </a:lnTo>
                <a:lnTo>
                  <a:pt x="2932286" y="528489"/>
                </a:lnTo>
                <a:lnTo>
                  <a:pt x="2924398" y="516657"/>
                </a:lnTo>
                <a:lnTo>
                  <a:pt x="2924398" y="512713"/>
                </a:lnTo>
                <a:lnTo>
                  <a:pt x="2926370" y="508769"/>
                </a:lnTo>
                <a:lnTo>
                  <a:pt x="2926370" y="504825"/>
                </a:lnTo>
                <a:cubicBezTo>
                  <a:pt x="2926370" y="503511"/>
                  <a:pt x="2925055" y="498252"/>
                  <a:pt x="2922426" y="489050"/>
                </a:cubicBezTo>
                <a:close/>
                <a:moveTo>
                  <a:pt x="2058107" y="485106"/>
                </a:moveTo>
                <a:lnTo>
                  <a:pt x="2060079" y="485106"/>
                </a:lnTo>
                <a:lnTo>
                  <a:pt x="2060079" y="487078"/>
                </a:lnTo>
                <a:cubicBezTo>
                  <a:pt x="2060079" y="488392"/>
                  <a:pt x="2059422" y="489050"/>
                  <a:pt x="2058107" y="489050"/>
                </a:cubicBezTo>
                <a:close/>
                <a:moveTo>
                  <a:pt x="3214948" y="483134"/>
                </a:moveTo>
                <a:cubicBezTo>
                  <a:pt x="3217577" y="483134"/>
                  <a:pt x="3219549" y="487078"/>
                  <a:pt x="3220864" y="494966"/>
                </a:cubicBezTo>
                <a:lnTo>
                  <a:pt x="3220864" y="502854"/>
                </a:lnTo>
                <a:cubicBezTo>
                  <a:pt x="3216920" y="517315"/>
                  <a:pt x="3214948" y="524545"/>
                  <a:pt x="3214948" y="524545"/>
                </a:cubicBezTo>
                <a:lnTo>
                  <a:pt x="3209032" y="524545"/>
                </a:lnTo>
                <a:cubicBezTo>
                  <a:pt x="3207717" y="524545"/>
                  <a:pt x="3207060" y="523888"/>
                  <a:pt x="3207060" y="522573"/>
                </a:cubicBezTo>
                <a:lnTo>
                  <a:pt x="3207060" y="520601"/>
                </a:lnTo>
                <a:cubicBezTo>
                  <a:pt x="3207060" y="516657"/>
                  <a:pt x="3208374" y="514028"/>
                  <a:pt x="3211004" y="512713"/>
                </a:cubicBezTo>
                <a:lnTo>
                  <a:pt x="3209032" y="498910"/>
                </a:lnTo>
                <a:cubicBezTo>
                  <a:pt x="3209032" y="491022"/>
                  <a:pt x="3211004" y="485763"/>
                  <a:pt x="3214948" y="483134"/>
                </a:cubicBezTo>
                <a:close/>
                <a:moveTo>
                  <a:pt x="2729173" y="483134"/>
                </a:moveTo>
                <a:cubicBezTo>
                  <a:pt x="2731802" y="483134"/>
                  <a:pt x="2733774" y="487078"/>
                  <a:pt x="2735089" y="494966"/>
                </a:cubicBezTo>
                <a:lnTo>
                  <a:pt x="2735089" y="502854"/>
                </a:lnTo>
                <a:cubicBezTo>
                  <a:pt x="2731145" y="517315"/>
                  <a:pt x="2729173" y="524545"/>
                  <a:pt x="2729173" y="524545"/>
                </a:cubicBezTo>
                <a:lnTo>
                  <a:pt x="2723257" y="524545"/>
                </a:lnTo>
                <a:cubicBezTo>
                  <a:pt x="2721942" y="524545"/>
                  <a:pt x="2721285" y="523888"/>
                  <a:pt x="2721285" y="522573"/>
                </a:cubicBezTo>
                <a:lnTo>
                  <a:pt x="2721285" y="520601"/>
                </a:lnTo>
                <a:cubicBezTo>
                  <a:pt x="2721285" y="516657"/>
                  <a:pt x="2722599" y="514028"/>
                  <a:pt x="2725229" y="512713"/>
                </a:cubicBezTo>
                <a:lnTo>
                  <a:pt x="2723257" y="498910"/>
                </a:lnTo>
                <a:cubicBezTo>
                  <a:pt x="2723257" y="491022"/>
                  <a:pt x="2725229" y="485763"/>
                  <a:pt x="2729173" y="483134"/>
                </a:cubicBezTo>
                <a:close/>
                <a:moveTo>
                  <a:pt x="4734706" y="477218"/>
                </a:moveTo>
                <a:cubicBezTo>
                  <a:pt x="4737336" y="479847"/>
                  <a:pt x="4739308" y="482476"/>
                  <a:pt x="4740622" y="485106"/>
                </a:cubicBezTo>
                <a:lnTo>
                  <a:pt x="4738650" y="487078"/>
                </a:lnTo>
                <a:lnTo>
                  <a:pt x="4724846" y="487078"/>
                </a:lnTo>
                <a:cubicBezTo>
                  <a:pt x="4723532" y="485763"/>
                  <a:pt x="4722874" y="485106"/>
                  <a:pt x="4722874" y="485106"/>
                </a:cubicBezTo>
                <a:cubicBezTo>
                  <a:pt x="4722874" y="482476"/>
                  <a:pt x="4726818" y="479847"/>
                  <a:pt x="4734706" y="477218"/>
                </a:cubicBezTo>
                <a:close/>
                <a:moveTo>
                  <a:pt x="4248931" y="477218"/>
                </a:moveTo>
                <a:cubicBezTo>
                  <a:pt x="4251560" y="479847"/>
                  <a:pt x="4253532" y="482476"/>
                  <a:pt x="4254847" y="485106"/>
                </a:cubicBezTo>
                <a:lnTo>
                  <a:pt x="4252875" y="487078"/>
                </a:lnTo>
                <a:lnTo>
                  <a:pt x="4239071" y="487078"/>
                </a:lnTo>
                <a:cubicBezTo>
                  <a:pt x="4237757" y="485763"/>
                  <a:pt x="4237099" y="485106"/>
                  <a:pt x="4237099" y="485106"/>
                </a:cubicBezTo>
                <a:cubicBezTo>
                  <a:pt x="4237099" y="482476"/>
                  <a:pt x="4241043" y="479847"/>
                  <a:pt x="4248931" y="477218"/>
                </a:cubicBezTo>
                <a:close/>
                <a:moveTo>
                  <a:pt x="1181881" y="477218"/>
                </a:moveTo>
                <a:cubicBezTo>
                  <a:pt x="1184511" y="479847"/>
                  <a:pt x="1186483" y="482476"/>
                  <a:pt x="1187797" y="485106"/>
                </a:cubicBezTo>
                <a:lnTo>
                  <a:pt x="1185825" y="487078"/>
                </a:lnTo>
                <a:lnTo>
                  <a:pt x="1172021" y="487078"/>
                </a:lnTo>
                <a:cubicBezTo>
                  <a:pt x="1170707" y="485763"/>
                  <a:pt x="1170049" y="485106"/>
                  <a:pt x="1170049" y="485106"/>
                </a:cubicBezTo>
                <a:cubicBezTo>
                  <a:pt x="1170049" y="482476"/>
                  <a:pt x="1173993" y="479847"/>
                  <a:pt x="1181881" y="477218"/>
                </a:cubicBezTo>
                <a:close/>
                <a:moveTo>
                  <a:pt x="686581" y="477218"/>
                </a:moveTo>
                <a:cubicBezTo>
                  <a:pt x="689211" y="479847"/>
                  <a:pt x="691182" y="482476"/>
                  <a:pt x="692497" y="485106"/>
                </a:cubicBezTo>
                <a:lnTo>
                  <a:pt x="690525" y="487078"/>
                </a:lnTo>
                <a:lnTo>
                  <a:pt x="676721" y="487078"/>
                </a:lnTo>
                <a:cubicBezTo>
                  <a:pt x="675407" y="485763"/>
                  <a:pt x="674749" y="485106"/>
                  <a:pt x="674749" y="485106"/>
                </a:cubicBezTo>
                <a:cubicBezTo>
                  <a:pt x="674749" y="482476"/>
                  <a:pt x="678693" y="479847"/>
                  <a:pt x="686581" y="477218"/>
                </a:cubicBezTo>
                <a:close/>
                <a:moveTo>
                  <a:pt x="3132125" y="471302"/>
                </a:moveTo>
                <a:lnTo>
                  <a:pt x="3134097" y="471302"/>
                </a:lnTo>
                <a:cubicBezTo>
                  <a:pt x="3148558" y="475246"/>
                  <a:pt x="3156446" y="479847"/>
                  <a:pt x="3157760" y="485106"/>
                </a:cubicBezTo>
                <a:cubicBezTo>
                  <a:pt x="3163019" y="486420"/>
                  <a:pt x="3169592" y="493651"/>
                  <a:pt x="3177480" y="506797"/>
                </a:cubicBezTo>
                <a:cubicBezTo>
                  <a:pt x="3177480" y="517315"/>
                  <a:pt x="3174193" y="524545"/>
                  <a:pt x="3167620" y="528489"/>
                </a:cubicBezTo>
                <a:cubicBezTo>
                  <a:pt x="3154474" y="528489"/>
                  <a:pt x="3145271" y="519944"/>
                  <a:pt x="3140013" y="502854"/>
                </a:cubicBezTo>
                <a:cubicBezTo>
                  <a:pt x="3137383" y="502854"/>
                  <a:pt x="3134097" y="492994"/>
                  <a:pt x="3130153" y="473274"/>
                </a:cubicBezTo>
                <a:close/>
                <a:moveTo>
                  <a:pt x="354955" y="471302"/>
                </a:moveTo>
                <a:cubicBezTo>
                  <a:pt x="382563" y="477875"/>
                  <a:pt x="396366" y="483791"/>
                  <a:pt x="396366" y="489050"/>
                </a:cubicBezTo>
                <a:lnTo>
                  <a:pt x="396366" y="494966"/>
                </a:lnTo>
                <a:cubicBezTo>
                  <a:pt x="397681" y="498910"/>
                  <a:pt x="385849" y="504168"/>
                  <a:pt x="360871" y="510741"/>
                </a:cubicBezTo>
                <a:cubicBezTo>
                  <a:pt x="358242" y="510741"/>
                  <a:pt x="356927" y="509427"/>
                  <a:pt x="356927" y="506797"/>
                </a:cubicBezTo>
                <a:lnTo>
                  <a:pt x="236637" y="512713"/>
                </a:lnTo>
                <a:lnTo>
                  <a:pt x="220861" y="512713"/>
                </a:lnTo>
                <a:cubicBezTo>
                  <a:pt x="214945" y="512713"/>
                  <a:pt x="201798" y="514028"/>
                  <a:pt x="181421" y="516657"/>
                </a:cubicBezTo>
                <a:lnTo>
                  <a:pt x="165289" y="518867"/>
                </a:lnTo>
                <a:lnTo>
                  <a:pt x="162688" y="520601"/>
                </a:lnTo>
                <a:lnTo>
                  <a:pt x="161273" y="521544"/>
                </a:lnTo>
                <a:lnTo>
                  <a:pt x="160975" y="519458"/>
                </a:lnTo>
                <a:lnTo>
                  <a:pt x="157557" y="519926"/>
                </a:lnTo>
                <a:lnTo>
                  <a:pt x="159856" y="522489"/>
                </a:lnTo>
                <a:lnTo>
                  <a:pt x="159730" y="522573"/>
                </a:lnTo>
                <a:lnTo>
                  <a:pt x="153814" y="522573"/>
                </a:lnTo>
                <a:lnTo>
                  <a:pt x="151937" y="520696"/>
                </a:lnTo>
                <a:lnTo>
                  <a:pt x="145433" y="521587"/>
                </a:lnTo>
                <a:cubicBezTo>
                  <a:pt x="131629" y="523559"/>
                  <a:pt x="116018" y="525860"/>
                  <a:pt x="98599" y="528489"/>
                </a:cubicBezTo>
                <a:lnTo>
                  <a:pt x="55215" y="494966"/>
                </a:lnTo>
                <a:lnTo>
                  <a:pt x="55215" y="491022"/>
                </a:lnTo>
                <a:cubicBezTo>
                  <a:pt x="103857" y="485763"/>
                  <a:pt x="140010" y="482476"/>
                  <a:pt x="163674" y="481162"/>
                </a:cubicBezTo>
                <a:lnTo>
                  <a:pt x="182407" y="481162"/>
                </a:lnTo>
                <a:lnTo>
                  <a:pt x="181421" y="479190"/>
                </a:lnTo>
                <a:lnTo>
                  <a:pt x="181421" y="477218"/>
                </a:lnTo>
                <a:lnTo>
                  <a:pt x="185365" y="477218"/>
                </a:lnTo>
                <a:cubicBezTo>
                  <a:pt x="185365" y="478533"/>
                  <a:pt x="185365" y="479847"/>
                  <a:pt x="185365" y="481162"/>
                </a:cubicBezTo>
                <a:lnTo>
                  <a:pt x="191281" y="477218"/>
                </a:lnTo>
                <a:lnTo>
                  <a:pt x="194048" y="480907"/>
                </a:lnTo>
                <a:lnTo>
                  <a:pt x="343123" y="475246"/>
                </a:lnTo>
                <a:cubicBezTo>
                  <a:pt x="347067" y="475246"/>
                  <a:pt x="351011" y="473931"/>
                  <a:pt x="354955" y="471302"/>
                </a:cubicBezTo>
                <a:close/>
                <a:moveTo>
                  <a:pt x="2902706" y="463414"/>
                </a:moveTo>
                <a:lnTo>
                  <a:pt x="2904678" y="463414"/>
                </a:lnTo>
                <a:cubicBezTo>
                  <a:pt x="2904678" y="463414"/>
                  <a:pt x="2907307" y="468015"/>
                  <a:pt x="2912566" y="477218"/>
                </a:cubicBezTo>
                <a:cubicBezTo>
                  <a:pt x="2913881" y="477218"/>
                  <a:pt x="2914538" y="477875"/>
                  <a:pt x="2914538" y="479190"/>
                </a:cubicBezTo>
                <a:cubicBezTo>
                  <a:pt x="2914538" y="480505"/>
                  <a:pt x="2911251" y="483134"/>
                  <a:pt x="2904678" y="487078"/>
                </a:cubicBezTo>
                <a:lnTo>
                  <a:pt x="2902706" y="487078"/>
                </a:lnTo>
                <a:cubicBezTo>
                  <a:pt x="2901391" y="487078"/>
                  <a:pt x="2900077" y="485763"/>
                  <a:pt x="2898762" y="483134"/>
                </a:cubicBezTo>
                <a:lnTo>
                  <a:pt x="2900734" y="477218"/>
                </a:lnTo>
                <a:lnTo>
                  <a:pt x="2900734" y="467358"/>
                </a:lnTo>
                <a:cubicBezTo>
                  <a:pt x="2900734" y="466043"/>
                  <a:pt x="2901391" y="464729"/>
                  <a:pt x="2902706" y="463414"/>
                </a:cubicBezTo>
                <a:close/>
                <a:moveTo>
                  <a:pt x="1312031" y="463414"/>
                </a:moveTo>
                <a:lnTo>
                  <a:pt x="1314003" y="463414"/>
                </a:lnTo>
                <a:cubicBezTo>
                  <a:pt x="1314003" y="463414"/>
                  <a:pt x="1316633" y="468015"/>
                  <a:pt x="1321891" y="477218"/>
                </a:cubicBezTo>
                <a:cubicBezTo>
                  <a:pt x="1323206" y="477218"/>
                  <a:pt x="1323863" y="477875"/>
                  <a:pt x="1323863" y="479190"/>
                </a:cubicBezTo>
                <a:cubicBezTo>
                  <a:pt x="1323863" y="480505"/>
                  <a:pt x="1320577" y="483134"/>
                  <a:pt x="1314003" y="487078"/>
                </a:cubicBezTo>
                <a:lnTo>
                  <a:pt x="1312031" y="487078"/>
                </a:lnTo>
                <a:cubicBezTo>
                  <a:pt x="1310717" y="487078"/>
                  <a:pt x="1309402" y="485763"/>
                  <a:pt x="1308087" y="483134"/>
                </a:cubicBezTo>
                <a:lnTo>
                  <a:pt x="1310059" y="477218"/>
                </a:lnTo>
                <a:lnTo>
                  <a:pt x="1310059" y="467358"/>
                </a:lnTo>
                <a:cubicBezTo>
                  <a:pt x="1310059" y="466043"/>
                  <a:pt x="1310717" y="464729"/>
                  <a:pt x="1312031" y="463414"/>
                </a:cubicBezTo>
                <a:close/>
                <a:moveTo>
                  <a:pt x="816731" y="463414"/>
                </a:moveTo>
                <a:lnTo>
                  <a:pt x="818703" y="463414"/>
                </a:lnTo>
                <a:cubicBezTo>
                  <a:pt x="818703" y="463414"/>
                  <a:pt x="821333" y="468015"/>
                  <a:pt x="826591" y="477218"/>
                </a:cubicBezTo>
                <a:cubicBezTo>
                  <a:pt x="827906" y="477218"/>
                  <a:pt x="828563" y="477875"/>
                  <a:pt x="828563" y="479190"/>
                </a:cubicBezTo>
                <a:cubicBezTo>
                  <a:pt x="828563" y="480505"/>
                  <a:pt x="825277" y="483134"/>
                  <a:pt x="818703" y="487078"/>
                </a:cubicBezTo>
                <a:lnTo>
                  <a:pt x="816731" y="487078"/>
                </a:lnTo>
                <a:cubicBezTo>
                  <a:pt x="815417" y="487078"/>
                  <a:pt x="814102" y="485763"/>
                  <a:pt x="812788" y="483134"/>
                </a:cubicBezTo>
                <a:lnTo>
                  <a:pt x="814759" y="477218"/>
                </a:lnTo>
                <a:lnTo>
                  <a:pt x="814759" y="467358"/>
                </a:lnTo>
                <a:cubicBezTo>
                  <a:pt x="814759" y="466043"/>
                  <a:pt x="815417" y="464729"/>
                  <a:pt x="816731" y="463414"/>
                </a:cubicBezTo>
                <a:close/>
                <a:moveTo>
                  <a:pt x="183393" y="463414"/>
                </a:moveTo>
                <a:lnTo>
                  <a:pt x="185365" y="463414"/>
                </a:lnTo>
                <a:cubicBezTo>
                  <a:pt x="186680" y="464729"/>
                  <a:pt x="187337" y="466043"/>
                  <a:pt x="187337" y="467358"/>
                </a:cubicBezTo>
                <a:cubicBezTo>
                  <a:pt x="187337" y="469987"/>
                  <a:pt x="186680" y="471302"/>
                  <a:pt x="185365" y="471302"/>
                </a:cubicBezTo>
                <a:cubicBezTo>
                  <a:pt x="184051" y="471302"/>
                  <a:pt x="182736" y="469330"/>
                  <a:pt x="181421" y="465386"/>
                </a:cubicBezTo>
                <a:close/>
                <a:moveTo>
                  <a:pt x="3318928" y="459292"/>
                </a:moveTo>
                <a:lnTo>
                  <a:pt x="3317490" y="463414"/>
                </a:lnTo>
                <a:cubicBezTo>
                  <a:pt x="3318148" y="468015"/>
                  <a:pt x="3320448" y="471959"/>
                  <a:pt x="3324392" y="475246"/>
                </a:cubicBezTo>
                <a:lnTo>
                  <a:pt x="3329181" y="477500"/>
                </a:lnTo>
                <a:lnTo>
                  <a:pt x="3331294" y="473274"/>
                </a:lnTo>
                <a:lnTo>
                  <a:pt x="3325378" y="467358"/>
                </a:lnTo>
                <a:lnTo>
                  <a:pt x="3325378" y="463414"/>
                </a:lnTo>
                <a:lnTo>
                  <a:pt x="3325378" y="461442"/>
                </a:lnTo>
                <a:close/>
                <a:moveTo>
                  <a:pt x="157758" y="457498"/>
                </a:moveTo>
                <a:cubicBezTo>
                  <a:pt x="160387" y="457498"/>
                  <a:pt x="161702" y="458155"/>
                  <a:pt x="161702" y="459470"/>
                </a:cubicBezTo>
                <a:lnTo>
                  <a:pt x="161702" y="461442"/>
                </a:lnTo>
                <a:cubicBezTo>
                  <a:pt x="161702" y="464071"/>
                  <a:pt x="160387" y="465386"/>
                  <a:pt x="157758" y="465386"/>
                </a:cubicBezTo>
                <a:cubicBezTo>
                  <a:pt x="155128" y="465386"/>
                  <a:pt x="153814" y="464071"/>
                  <a:pt x="153814" y="461442"/>
                </a:cubicBezTo>
                <a:lnTo>
                  <a:pt x="153814" y="459470"/>
                </a:lnTo>
                <a:cubicBezTo>
                  <a:pt x="153814" y="458155"/>
                  <a:pt x="155128" y="457498"/>
                  <a:pt x="157758" y="457498"/>
                </a:cubicBezTo>
                <a:close/>
                <a:moveTo>
                  <a:pt x="4569060" y="453554"/>
                </a:moveTo>
                <a:cubicBezTo>
                  <a:pt x="4571690" y="456183"/>
                  <a:pt x="4574976" y="461442"/>
                  <a:pt x="4578920" y="469330"/>
                </a:cubicBezTo>
                <a:lnTo>
                  <a:pt x="4578920" y="473274"/>
                </a:lnTo>
                <a:cubicBezTo>
                  <a:pt x="4574976" y="474589"/>
                  <a:pt x="4573004" y="476561"/>
                  <a:pt x="4573004" y="479190"/>
                </a:cubicBezTo>
                <a:cubicBezTo>
                  <a:pt x="4571690" y="477875"/>
                  <a:pt x="4571032" y="477218"/>
                  <a:pt x="4571032" y="477218"/>
                </a:cubicBezTo>
                <a:cubicBezTo>
                  <a:pt x="4568403" y="478533"/>
                  <a:pt x="4566431" y="479190"/>
                  <a:pt x="4565116" y="479190"/>
                </a:cubicBezTo>
                <a:lnTo>
                  <a:pt x="4560891" y="473556"/>
                </a:lnTo>
                <a:lnTo>
                  <a:pt x="4559201" y="475246"/>
                </a:lnTo>
                <a:cubicBezTo>
                  <a:pt x="4557886" y="475246"/>
                  <a:pt x="4557229" y="474589"/>
                  <a:pt x="4557229" y="473274"/>
                </a:cubicBezTo>
                <a:lnTo>
                  <a:pt x="4559201" y="471302"/>
                </a:lnTo>
                <a:lnTo>
                  <a:pt x="4559201" y="469330"/>
                </a:lnTo>
                <a:cubicBezTo>
                  <a:pt x="4564459" y="460127"/>
                  <a:pt x="4567746" y="454869"/>
                  <a:pt x="4569060" y="453554"/>
                </a:cubicBezTo>
                <a:close/>
                <a:moveTo>
                  <a:pt x="4083285" y="453554"/>
                </a:moveTo>
                <a:cubicBezTo>
                  <a:pt x="4085915" y="456183"/>
                  <a:pt x="4089201" y="461442"/>
                  <a:pt x="4093145" y="469330"/>
                </a:cubicBezTo>
                <a:lnTo>
                  <a:pt x="4093145" y="473274"/>
                </a:lnTo>
                <a:cubicBezTo>
                  <a:pt x="4089201" y="474589"/>
                  <a:pt x="4087229" y="476561"/>
                  <a:pt x="4087229" y="479190"/>
                </a:cubicBezTo>
                <a:cubicBezTo>
                  <a:pt x="4085915" y="477875"/>
                  <a:pt x="4085257" y="477218"/>
                  <a:pt x="4085257" y="477218"/>
                </a:cubicBezTo>
                <a:cubicBezTo>
                  <a:pt x="4082628" y="478533"/>
                  <a:pt x="4080656" y="479190"/>
                  <a:pt x="4079341" y="479190"/>
                </a:cubicBezTo>
                <a:lnTo>
                  <a:pt x="4075116" y="473556"/>
                </a:lnTo>
                <a:lnTo>
                  <a:pt x="4073426" y="475246"/>
                </a:lnTo>
                <a:cubicBezTo>
                  <a:pt x="4072111" y="475246"/>
                  <a:pt x="4071454" y="474589"/>
                  <a:pt x="4071454" y="473274"/>
                </a:cubicBezTo>
                <a:lnTo>
                  <a:pt x="4073426" y="471302"/>
                </a:lnTo>
                <a:lnTo>
                  <a:pt x="4073426" y="469330"/>
                </a:lnTo>
                <a:cubicBezTo>
                  <a:pt x="4078684" y="460127"/>
                  <a:pt x="4081971" y="454869"/>
                  <a:pt x="4083285" y="453554"/>
                </a:cubicBezTo>
                <a:close/>
                <a:moveTo>
                  <a:pt x="2606910" y="453554"/>
                </a:moveTo>
                <a:cubicBezTo>
                  <a:pt x="2609540" y="456183"/>
                  <a:pt x="2612826" y="461442"/>
                  <a:pt x="2616770" y="469330"/>
                </a:cubicBezTo>
                <a:lnTo>
                  <a:pt x="2616770" y="473274"/>
                </a:lnTo>
                <a:cubicBezTo>
                  <a:pt x="2612826" y="474589"/>
                  <a:pt x="2610854" y="476561"/>
                  <a:pt x="2610854" y="479190"/>
                </a:cubicBezTo>
                <a:cubicBezTo>
                  <a:pt x="2609540" y="477875"/>
                  <a:pt x="2608882" y="477218"/>
                  <a:pt x="2608882" y="477218"/>
                </a:cubicBezTo>
                <a:cubicBezTo>
                  <a:pt x="2606253" y="478533"/>
                  <a:pt x="2604281" y="479190"/>
                  <a:pt x="2602966" y="479190"/>
                </a:cubicBezTo>
                <a:lnTo>
                  <a:pt x="2597050" y="471302"/>
                </a:lnTo>
                <a:lnTo>
                  <a:pt x="2597050" y="469330"/>
                </a:lnTo>
                <a:cubicBezTo>
                  <a:pt x="2602309" y="460127"/>
                  <a:pt x="2605596" y="454869"/>
                  <a:pt x="2606910" y="453554"/>
                </a:cubicBezTo>
                <a:close/>
                <a:moveTo>
                  <a:pt x="520935" y="453554"/>
                </a:moveTo>
                <a:cubicBezTo>
                  <a:pt x="523565" y="456183"/>
                  <a:pt x="526851" y="461442"/>
                  <a:pt x="530795" y="469330"/>
                </a:cubicBezTo>
                <a:lnTo>
                  <a:pt x="530795" y="473274"/>
                </a:lnTo>
                <a:cubicBezTo>
                  <a:pt x="526851" y="474589"/>
                  <a:pt x="524879" y="476561"/>
                  <a:pt x="524879" y="479190"/>
                </a:cubicBezTo>
                <a:cubicBezTo>
                  <a:pt x="523565" y="477875"/>
                  <a:pt x="522907" y="477218"/>
                  <a:pt x="522907" y="477218"/>
                </a:cubicBezTo>
                <a:cubicBezTo>
                  <a:pt x="520278" y="478533"/>
                  <a:pt x="518306" y="479190"/>
                  <a:pt x="516991" y="479190"/>
                </a:cubicBezTo>
                <a:lnTo>
                  <a:pt x="512766" y="473556"/>
                </a:lnTo>
                <a:lnTo>
                  <a:pt x="511076" y="475246"/>
                </a:lnTo>
                <a:cubicBezTo>
                  <a:pt x="509761" y="475246"/>
                  <a:pt x="509104" y="474589"/>
                  <a:pt x="509104" y="473274"/>
                </a:cubicBezTo>
                <a:lnTo>
                  <a:pt x="511076" y="471302"/>
                </a:lnTo>
                <a:lnTo>
                  <a:pt x="511076" y="469330"/>
                </a:lnTo>
                <a:cubicBezTo>
                  <a:pt x="516334" y="460127"/>
                  <a:pt x="519621" y="454869"/>
                  <a:pt x="520935" y="453554"/>
                </a:cubicBezTo>
                <a:close/>
                <a:moveTo>
                  <a:pt x="3461444" y="447638"/>
                </a:moveTo>
                <a:lnTo>
                  <a:pt x="3463416" y="447638"/>
                </a:lnTo>
                <a:lnTo>
                  <a:pt x="3465388" y="447638"/>
                </a:lnTo>
                <a:cubicBezTo>
                  <a:pt x="3474591" y="454212"/>
                  <a:pt x="3480507" y="460127"/>
                  <a:pt x="3483136" y="465386"/>
                </a:cubicBezTo>
                <a:lnTo>
                  <a:pt x="3483136" y="467358"/>
                </a:lnTo>
                <a:cubicBezTo>
                  <a:pt x="3483136" y="468673"/>
                  <a:pt x="3482479" y="469330"/>
                  <a:pt x="3481164" y="469330"/>
                </a:cubicBezTo>
                <a:lnTo>
                  <a:pt x="3475248" y="469330"/>
                </a:lnTo>
                <a:lnTo>
                  <a:pt x="3469332" y="459470"/>
                </a:lnTo>
                <a:lnTo>
                  <a:pt x="3467360" y="459470"/>
                </a:lnTo>
                <a:lnTo>
                  <a:pt x="3463416" y="463414"/>
                </a:lnTo>
                <a:lnTo>
                  <a:pt x="3463416" y="461442"/>
                </a:lnTo>
                <a:lnTo>
                  <a:pt x="3463416" y="459470"/>
                </a:lnTo>
                <a:lnTo>
                  <a:pt x="3465388" y="455526"/>
                </a:lnTo>
                <a:cubicBezTo>
                  <a:pt x="3462759" y="452897"/>
                  <a:pt x="3461444" y="450268"/>
                  <a:pt x="3461444" y="447638"/>
                </a:cubicBezTo>
                <a:close/>
                <a:moveTo>
                  <a:pt x="2180369" y="447638"/>
                </a:moveTo>
                <a:cubicBezTo>
                  <a:pt x="2181684" y="447638"/>
                  <a:pt x="2182341" y="448296"/>
                  <a:pt x="2182341" y="449610"/>
                </a:cubicBezTo>
                <a:lnTo>
                  <a:pt x="2182341" y="451582"/>
                </a:lnTo>
                <a:lnTo>
                  <a:pt x="2180369" y="451582"/>
                </a:lnTo>
                <a:cubicBezTo>
                  <a:pt x="2179055" y="451582"/>
                  <a:pt x="2178397" y="450925"/>
                  <a:pt x="2178397" y="449610"/>
                </a:cubicBezTo>
                <a:close/>
                <a:moveTo>
                  <a:pt x="1384994" y="447638"/>
                </a:moveTo>
                <a:lnTo>
                  <a:pt x="1386966" y="447638"/>
                </a:lnTo>
                <a:lnTo>
                  <a:pt x="1388938" y="447638"/>
                </a:lnTo>
                <a:cubicBezTo>
                  <a:pt x="1398141" y="454212"/>
                  <a:pt x="1404057" y="460127"/>
                  <a:pt x="1406686" y="465386"/>
                </a:cubicBezTo>
                <a:lnTo>
                  <a:pt x="1406686" y="467358"/>
                </a:lnTo>
                <a:cubicBezTo>
                  <a:pt x="1406686" y="468673"/>
                  <a:pt x="1406029" y="469330"/>
                  <a:pt x="1404714" y="469330"/>
                </a:cubicBezTo>
                <a:lnTo>
                  <a:pt x="1398798" y="469330"/>
                </a:lnTo>
                <a:lnTo>
                  <a:pt x="1392882" y="459470"/>
                </a:lnTo>
                <a:lnTo>
                  <a:pt x="1390910" y="459470"/>
                </a:lnTo>
                <a:lnTo>
                  <a:pt x="1386966" y="463414"/>
                </a:lnTo>
                <a:lnTo>
                  <a:pt x="1386966" y="461442"/>
                </a:lnTo>
                <a:lnTo>
                  <a:pt x="1386966" y="459470"/>
                </a:lnTo>
                <a:lnTo>
                  <a:pt x="1388938" y="455526"/>
                </a:lnTo>
                <a:cubicBezTo>
                  <a:pt x="1386309" y="452897"/>
                  <a:pt x="1384994" y="450268"/>
                  <a:pt x="1384994" y="447638"/>
                </a:cubicBezTo>
                <a:close/>
                <a:moveTo>
                  <a:pt x="889694" y="447638"/>
                </a:moveTo>
                <a:lnTo>
                  <a:pt x="891666" y="447638"/>
                </a:lnTo>
                <a:lnTo>
                  <a:pt x="893638" y="447638"/>
                </a:lnTo>
                <a:cubicBezTo>
                  <a:pt x="902841" y="454212"/>
                  <a:pt x="908757" y="460127"/>
                  <a:pt x="911386" y="465386"/>
                </a:cubicBezTo>
                <a:lnTo>
                  <a:pt x="911386" y="467358"/>
                </a:lnTo>
                <a:cubicBezTo>
                  <a:pt x="911386" y="468673"/>
                  <a:pt x="910729" y="469330"/>
                  <a:pt x="909414" y="469330"/>
                </a:cubicBezTo>
                <a:lnTo>
                  <a:pt x="903498" y="469330"/>
                </a:lnTo>
                <a:lnTo>
                  <a:pt x="897582" y="459470"/>
                </a:lnTo>
                <a:lnTo>
                  <a:pt x="895610" y="459470"/>
                </a:lnTo>
                <a:lnTo>
                  <a:pt x="891666" y="463414"/>
                </a:lnTo>
                <a:lnTo>
                  <a:pt x="891666" y="461442"/>
                </a:lnTo>
                <a:lnTo>
                  <a:pt x="891666" y="459470"/>
                </a:lnTo>
                <a:lnTo>
                  <a:pt x="893638" y="455526"/>
                </a:lnTo>
                <a:cubicBezTo>
                  <a:pt x="891009" y="452897"/>
                  <a:pt x="889694" y="450268"/>
                  <a:pt x="889694" y="447638"/>
                </a:cubicBezTo>
                <a:close/>
                <a:moveTo>
                  <a:pt x="4541453" y="443694"/>
                </a:moveTo>
                <a:cubicBezTo>
                  <a:pt x="4542768" y="443694"/>
                  <a:pt x="4544082" y="445666"/>
                  <a:pt x="4545397" y="449610"/>
                </a:cubicBezTo>
                <a:lnTo>
                  <a:pt x="4539481" y="455526"/>
                </a:lnTo>
                <a:lnTo>
                  <a:pt x="4539481" y="445666"/>
                </a:lnTo>
                <a:cubicBezTo>
                  <a:pt x="4539481" y="444352"/>
                  <a:pt x="4540138" y="443694"/>
                  <a:pt x="4541453" y="443694"/>
                </a:cubicBezTo>
                <a:close/>
                <a:moveTo>
                  <a:pt x="4055678" y="443694"/>
                </a:moveTo>
                <a:cubicBezTo>
                  <a:pt x="4056993" y="443694"/>
                  <a:pt x="4058307" y="445666"/>
                  <a:pt x="4059622" y="449610"/>
                </a:cubicBezTo>
                <a:lnTo>
                  <a:pt x="4053706" y="455526"/>
                </a:lnTo>
                <a:lnTo>
                  <a:pt x="4053706" y="445666"/>
                </a:lnTo>
                <a:cubicBezTo>
                  <a:pt x="4053706" y="444352"/>
                  <a:pt x="4054363" y="443694"/>
                  <a:pt x="4055678" y="443694"/>
                </a:cubicBezTo>
                <a:close/>
                <a:moveTo>
                  <a:pt x="3065078" y="443694"/>
                </a:moveTo>
                <a:cubicBezTo>
                  <a:pt x="3066392" y="443694"/>
                  <a:pt x="3067707" y="445666"/>
                  <a:pt x="3069022" y="449610"/>
                </a:cubicBezTo>
                <a:lnTo>
                  <a:pt x="3063106" y="455526"/>
                </a:lnTo>
                <a:lnTo>
                  <a:pt x="3063106" y="445666"/>
                </a:lnTo>
                <a:cubicBezTo>
                  <a:pt x="3063106" y="444352"/>
                  <a:pt x="3063763" y="443694"/>
                  <a:pt x="3065078" y="443694"/>
                </a:cubicBezTo>
                <a:close/>
                <a:moveTo>
                  <a:pt x="2579303" y="443694"/>
                </a:moveTo>
                <a:cubicBezTo>
                  <a:pt x="2580617" y="443694"/>
                  <a:pt x="2581932" y="445666"/>
                  <a:pt x="2583247" y="449610"/>
                </a:cubicBezTo>
                <a:lnTo>
                  <a:pt x="2577331" y="455526"/>
                </a:lnTo>
                <a:lnTo>
                  <a:pt x="2577331" y="445666"/>
                </a:lnTo>
                <a:cubicBezTo>
                  <a:pt x="2577331" y="444352"/>
                  <a:pt x="2577988" y="443694"/>
                  <a:pt x="2579303" y="443694"/>
                </a:cubicBezTo>
                <a:close/>
                <a:moveTo>
                  <a:pt x="1979228" y="443694"/>
                </a:moveTo>
                <a:cubicBezTo>
                  <a:pt x="1980542" y="443694"/>
                  <a:pt x="1981857" y="445666"/>
                  <a:pt x="1983172" y="449610"/>
                </a:cubicBezTo>
                <a:lnTo>
                  <a:pt x="1977256" y="455526"/>
                </a:lnTo>
                <a:lnTo>
                  <a:pt x="1977256" y="445666"/>
                </a:lnTo>
                <a:cubicBezTo>
                  <a:pt x="1977256" y="444352"/>
                  <a:pt x="1977913" y="443694"/>
                  <a:pt x="1979228" y="443694"/>
                </a:cubicBezTo>
                <a:close/>
                <a:moveTo>
                  <a:pt x="988628" y="443694"/>
                </a:moveTo>
                <a:cubicBezTo>
                  <a:pt x="989943" y="443694"/>
                  <a:pt x="991257" y="445666"/>
                  <a:pt x="992572" y="449610"/>
                </a:cubicBezTo>
                <a:lnTo>
                  <a:pt x="986656" y="455526"/>
                </a:lnTo>
                <a:lnTo>
                  <a:pt x="986656" y="445666"/>
                </a:lnTo>
                <a:cubicBezTo>
                  <a:pt x="986656" y="444352"/>
                  <a:pt x="987313" y="443694"/>
                  <a:pt x="988628" y="443694"/>
                </a:cubicBezTo>
                <a:close/>
                <a:moveTo>
                  <a:pt x="493328" y="443694"/>
                </a:moveTo>
                <a:cubicBezTo>
                  <a:pt x="494643" y="443694"/>
                  <a:pt x="495957" y="445666"/>
                  <a:pt x="497272" y="449610"/>
                </a:cubicBezTo>
                <a:lnTo>
                  <a:pt x="491356" y="455526"/>
                </a:lnTo>
                <a:lnTo>
                  <a:pt x="491356" y="445666"/>
                </a:lnTo>
                <a:cubicBezTo>
                  <a:pt x="491356" y="444352"/>
                  <a:pt x="492013" y="443694"/>
                  <a:pt x="493328" y="443694"/>
                </a:cubicBezTo>
                <a:close/>
                <a:moveTo>
                  <a:pt x="4549341" y="433834"/>
                </a:moveTo>
                <a:cubicBezTo>
                  <a:pt x="4550655" y="433834"/>
                  <a:pt x="4551313" y="434492"/>
                  <a:pt x="4551313" y="435806"/>
                </a:cubicBezTo>
                <a:lnTo>
                  <a:pt x="4551313" y="437778"/>
                </a:lnTo>
                <a:lnTo>
                  <a:pt x="4549341" y="437778"/>
                </a:lnTo>
                <a:cubicBezTo>
                  <a:pt x="4548026" y="437778"/>
                  <a:pt x="4547369" y="437121"/>
                  <a:pt x="4547369" y="435806"/>
                </a:cubicBezTo>
                <a:cubicBezTo>
                  <a:pt x="4547369" y="434492"/>
                  <a:pt x="4548026" y="433834"/>
                  <a:pt x="4549341" y="433834"/>
                </a:cubicBezTo>
                <a:close/>
                <a:moveTo>
                  <a:pt x="4063566" y="433834"/>
                </a:moveTo>
                <a:cubicBezTo>
                  <a:pt x="4064880" y="433834"/>
                  <a:pt x="4065538" y="434492"/>
                  <a:pt x="4065538" y="435806"/>
                </a:cubicBezTo>
                <a:lnTo>
                  <a:pt x="4065538" y="437778"/>
                </a:lnTo>
                <a:lnTo>
                  <a:pt x="4063566" y="437778"/>
                </a:lnTo>
                <a:cubicBezTo>
                  <a:pt x="4062251" y="437778"/>
                  <a:pt x="4061594" y="437121"/>
                  <a:pt x="4061594" y="435806"/>
                </a:cubicBezTo>
                <a:cubicBezTo>
                  <a:pt x="4061594" y="434492"/>
                  <a:pt x="4062251" y="433834"/>
                  <a:pt x="4063566" y="433834"/>
                </a:cubicBezTo>
                <a:close/>
                <a:moveTo>
                  <a:pt x="3566294" y="433834"/>
                </a:moveTo>
                <a:cubicBezTo>
                  <a:pt x="3570238" y="436464"/>
                  <a:pt x="3574182" y="441065"/>
                  <a:pt x="3578125" y="447638"/>
                </a:cubicBezTo>
                <a:lnTo>
                  <a:pt x="3578125" y="451582"/>
                </a:lnTo>
                <a:cubicBezTo>
                  <a:pt x="3574182" y="452897"/>
                  <a:pt x="3572210" y="454869"/>
                  <a:pt x="3572210" y="457498"/>
                </a:cubicBezTo>
                <a:cubicBezTo>
                  <a:pt x="3569580" y="456183"/>
                  <a:pt x="3568266" y="455526"/>
                  <a:pt x="3568266" y="455526"/>
                </a:cubicBezTo>
                <a:cubicBezTo>
                  <a:pt x="3565636" y="456841"/>
                  <a:pt x="3563664" y="457498"/>
                  <a:pt x="3562350" y="457498"/>
                </a:cubicBezTo>
                <a:lnTo>
                  <a:pt x="3556434" y="449610"/>
                </a:lnTo>
                <a:lnTo>
                  <a:pt x="3556434" y="447638"/>
                </a:lnTo>
                <a:cubicBezTo>
                  <a:pt x="3561692" y="439750"/>
                  <a:pt x="3564979" y="435149"/>
                  <a:pt x="3566294" y="433834"/>
                </a:cubicBezTo>
                <a:close/>
                <a:moveTo>
                  <a:pt x="3072966" y="433834"/>
                </a:moveTo>
                <a:cubicBezTo>
                  <a:pt x="3074280" y="433834"/>
                  <a:pt x="3074938" y="434492"/>
                  <a:pt x="3074938" y="435806"/>
                </a:cubicBezTo>
                <a:lnTo>
                  <a:pt x="3074938" y="437778"/>
                </a:lnTo>
                <a:lnTo>
                  <a:pt x="3072966" y="437778"/>
                </a:lnTo>
                <a:cubicBezTo>
                  <a:pt x="3071651" y="437778"/>
                  <a:pt x="3070994" y="437121"/>
                  <a:pt x="3070994" y="435806"/>
                </a:cubicBezTo>
                <a:cubicBezTo>
                  <a:pt x="3070994" y="434492"/>
                  <a:pt x="3071651" y="433834"/>
                  <a:pt x="3072966" y="433834"/>
                </a:cubicBezTo>
                <a:close/>
                <a:moveTo>
                  <a:pt x="2587191" y="433834"/>
                </a:moveTo>
                <a:cubicBezTo>
                  <a:pt x="2588505" y="433834"/>
                  <a:pt x="2589163" y="434492"/>
                  <a:pt x="2589163" y="435806"/>
                </a:cubicBezTo>
                <a:lnTo>
                  <a:pt x="2589163" y="437778"/>
                </a:lnTo>
                <a:lnTo>
                  <a:pt x="2587191" y="437778"/>
                </a:lnTo>
                <a:cubicBezTo>
                  <a:pt x="2585876" y="437778"/>
                  <a:pt x="2585219" y="437121"/>
                  <a:pt x="2585219" y="435806"/>
                </a:cubicBezTo>
                <a:cubicBezTo>
                  <a:pt x="2585219" y="434492"/>
                  <a:pt x="2585876" y="433834"/>
                  <a:pt x="2587191" y="433834"/>
                </a:cubicBezTo>
                <a:close/>
                <a:moveTo>
                  <a:pt x="1987116" y="433834"/>
                </a:moveTo>
                <a:cubicBezTo>
                  <a:pt x="1988430" y="433834"/>
                  <a:pt x="1989088" y="434492"/>
                  <a:pt x="1989088" y="435806"/>
                </a:cubicBezTo>
                <a:lnTo>
                  <a:pt x="1989088" y="437778"/>
                </a:lnTo>
                <a:lnTo>
                  <a:pt x="1987116" y="437778"/>
                </a:lnTo>
                <a:cubicBezTo>
                  <a:pt x="1985801" y="437778"/>
                  <a:pt x="1985144" y="437121"/>
                  <a:pt x="1985144" y="435806"/>
                </a:cubicBezTo>
                <a:cubicBezTo>
                  <a:pt x="1985144" y="434492"/>
                  <a:pt x="1985801" y="433834"/>
                  <a:pt x="1987116" y="433834"/>
                </a:cubicBezTo>
                <a:close/>
                <a:moveTo>
                  <a:pt x="996516" y="433834"/>
                </a:moveTo>
                <a:cubicBezTo>
                  <a:pt x="997830" y="433834"/>
                  <a:pt x="998488" y="434492"/>
                  <a:pt x="998488" y="435806"/>
                </a:cubicBezTo>
                <a:lnTo>
                  <a:pt x="998488" y="437778"/>
                </a:lnTo>
                <a:lnTo>
                  <a:pt x="996516" y="437778"/>
                </a:lnTo>
                <a:cubicBezTo>
                  <a:pt x="995201" y="437778"/>
                  <a:pt x="994544" y="437121"/>
                  <a:pt x="994544" y="435806"/>
                </a:cubicBezTo>
                <a:cubicBezTo>
                  <a:pt x="994544" y="434492"/>
                  <a:pt x="995201" y="433834"/>
                  <a:pt x="996516" y="433834"/>
                </a:cubicBezTo>
                <a:close/>
                <a:moveTo>
                  <a:pt x="501216" y="433834"/>
                </a:moveTo>
                <a:cubicBezTo>
                  <a:pt x="502530" y="433834"/>
                  <a:pt x="503188" y="434492"/>
                  <a:pt x="503188" y="435806"/>
                </a:cubicBezTo>
                <a:lnTo>
                  <a:pt x="503188" y="437778"/>
                </a:lnTo>
                <a:lnTo>
                  <a:pt x="501216" y="437778"/>
                </a:lnTo>
                <a:cubicBezTo>
                  <a:pt x="499901" y="437778"/>
                  <a:pt x="499244" y="437121"/>
                  <a:pt x="499244" y="435806"/>
                </a:cubicBezTo>
                <a:cubicBezTo>
                  <a:pt x="499244" y="434492"/>
                  <a:pt x="499901" y="433834"/>
                  <a:pt x="501216" y="433834"/>
                </a:cubicBezTo>
                <a:close/>
                <a:moveTo>
                  <a:pt x="1925650" y="429891"/>
                </a:moveTo>
                <a:lnTo>
                  <a:pt x="1933538" y="429891"/>
                </a:lnTo>
                <a:cubicBezTo>
                  <a:pt x="1934852" y="429891"/>
                  <a:pt x="1936167" y="431205"/>
                  <a:pt x="1937482" y="433834"/>
                </a:cubicBezTo>
                <a:lnTo>
                  <a:pt x="1937482" y="435806"/>
                </a:lnTo>
                <a:cubicBezTo>
                  <a:pt x="1936167" y="441065"/>
                  <a:pt x="1934195" y="443694"/>
                  <a:pt x="1931566" y="443694"/>
                </a:cubicBezTo>
                <a:cubicBezTo>
                  <a:pt x="1926307" y="441065"/>
                  <a:pt x="1923678" y="438436"/>
                  <a:pt x="1923678" y="435806"/>
                </a:cubicBezTo>
                <a:lnTo>
                  <a:pt x="1923678" y="431862"/>
                </a:lnTo>
                <a:cubicBezTo>
                  <a:pt x="1923678" y="430548"/>
                  <a:pt x="1924335" y="429891"/>
                  <a:pt x="1925650" y="429891"/>
                </a:cubicBezTo>
                <a:close/>
                <a:moveTo>
                  <a:pt x="2496219" y="427919"/>
                </a:moveTo>
                <a:cubicBezTo>
                  <a:pt x="2510680" y="430548"/>
                  <a:pt x="2519883" y="439093"/>
                  <a:pt x="2523827" y="453554"/>
                </a:cubicBezTo>
                <a:cubicBezTo>
                  <a:pt x="2523827" y="469330"/>
                  <a:pt x="2523827" y="478533"/>
                  <a:pt x="2523827" y="481162"/>
                </a:cubicBezTo>
                <a:cubicBezTo>
                  <a:pt x="2517254" y="496938"/>
                  <a:pt x="2505422" y="505483"/>
                  <a:pt x="2488332" y="506797"/>
                </a:cubicBezTo>
                <a:cubicBezTo>
                  <a:pt x="2477814" y="505483"/>
                  <a:pt x="2469927" y="498252"/>
                  <a:pt x="2464668" y="485106"/>
                </a:cubicBezTo>
                <a:cubicBezTo>
                  <a:pt x="2463353" y="483791"/>
                  <a:pt x="2463353" y="483134"/>
                  <a:pt x="2464668" y="483134"/>
                </a:cubicBezTo>
                <a:cubicBezTo>
                  <a:pt x="2471241" y="489707"/>
                  <a:pt x="2479129" y="493651"/>
                  <a:pt x="2488332" y="494966"/>
                </a:cubicBezTo>
                <a:cubicBezTo>
                  <a:pt x="2502793" y="493651"/>
                  <a:pt x="2510680" y="484448"/>
                  <a:pt x="2511995" y="467358"/>
                </a:cubicBezTo>
                <a:cubicBezTo>
                  <a:pt x="2508051" y="472617"/>
                  <a:pt x="2502793" y="475246"/>
                  <a:pt x="2496219" y="475246"/>
                </a:cubicBezTo>
                <a:cubicBezTo>
                  <a:pt x="2476500" y="475246"/>
                  <a:pt x="2466640" y="468015"/>
                  <a:pt x="2466640" y="453554"/>
                </a:cubicBezTo>
                <a:cubicBezTo>
                  <a:pt x="2466640" y="437778"/>
                  <a:pt x="2476500" y="429233"/>
                  <a:pt x="2496219" y="427919"/>
                </a:cubicBezTo>
                <a:close/>
                <a:moveTo>
                  <a:pt x="3473276" y="425947"/>
                </a:moveTo>
                <a:lnTo>
                  <a:pt x="3477220" y="425947"/>
                </a:lnTo>
                <a:cubicBezTo>
                  <a:pt x="3478535" y="425947"/>
                  <a:pt x="3479192" y="427919"/>
                  <a:pt x="3479192" y="431862"/>
                </a:cubicBezTo>
                <a:lnTo>
                  <a:pt x="3477220" y="431862"/>
                </a:lnTo>
                <a:cubicBezTo>
                  <a:pt x="3475905" y="431862"/>
                  <a:pt x="3474591" y="430548"/>
                  <a:pt x="3473276" y="427919"/>
                </a:cubicBezTo>
                <a:close/>
                <a:moveTo>
                  <a:pt x="2987501" y="425947"/>
                </a:moveTo>
                <a:lnTo>
                  <a:pt x="2991445" y="425947"/>
                </a:lnTo>
                <a:cubicBezTo>
                  <a:pt x="2992760" y="425947"/>
                  <a:pt x="2993417" y="427919"/>
                  <a:pt x="2993417" y="431862"/>
                </a:cubicBezTo>
                <a:lnTo>
                  <a:pt x="2991445" y="431862"/>
                </a:lnTo>
                <a:cubicBezTo>
                  <a:pt x="2990130" y="431862"/>
                  <a:pt x="2988816" y="430548"/>
                  <a:pt x="2987501" y="427919"/>
                </a:cubicBezTo>
                <a:close/>
                <a:moveTo>
                  <a:pt x="2387426" y="425947"/>
                </a:moveTo>
                <a:lnTo>
                  <a:pt x="2391370" y="425947"/>
                </a:lnTo>
                <a:cubicBezTo>
                  <a:pt x="2392685" y="425947"/>
                  <a:pt x="2393342" y="427919"/>
                  <a:pt x="2393342" y="431862"/>
                </a:cubicBezTo>
                <a:lnTo>
                  <a:pt x="2391370" y="431862"/>
                </a:lnTo>
                <a:cubicBezTo>
                  <a:pt x="2390056" y="431862"/>
                  <a:pt x="2388741" y="430548"/>
                  <a:pt x="2387426" y="427919"/>
                </a:cubicBezTo>
                <a:close/>
                <a:moveTo>
                  <a:pt x="1396826" y="425947"/>
                </a:moveTo>
                <a:lnTo>
                  <a:pt x="1400770" y="425947"/>
                </a:lnTo>
                <a:cubicBezTo>
                  <a:pt x="1402085" y="425947"/>
                  <a:pt x="1402742" y="427919"/>
                  <a:pt x="1402742" y="431862"/>
                </a:cubicBezTo>
                <a:lnTo>
                  <a:pt x="1400770" y="431862"/>
                </a:lnTo>
                <a:cubicBezTo>
                  <a:pt x="1399456" y="431862"/>
                  <a:pt x="1398141" y="430548"/>
                  <a:pt x="1396826" y="427919"/>
                </a:cubicBezTo>
                <a:close/>
                <a:moveTo>
                  <a:pt x="901526" y="425947"/>
                </a:moveTo>
                <a:lnTo>
                  <a:pt x="905470" y="425947"/>
                </a:lnTo>
                <a:cubicBezTo>
                  <a:pt x="906785" y="425947"/>
                  <a:pt x="907442" y="427919"/>
                  <a:pt x="907442" y="431862"/>
                </a:cubicBezTo>
                <a:lnTo>
                  <a:pt x="905470" y="431862"/>
                </a:lnTo>
                <a:cubicBezTo>
                  <a:pt x="904156" y="431862"/>
                  <a:pt x="902841" y="430548"/>
                  <a:pt x="901526" y="427919"/>
                </a:cubicBezTo>
                <a:close/>
                <a:moveTo>
                  <a:pt x="2365734" y="416087"/>
                </a:moveTo>
                <a:lnTo>
                  <a:pt x="2365734" y="420031"/>
                </a:lnTo>
                <a:lnTo>
                  <a:pt x="2363762" y="418059"/>
                </a:lnTo>
                <a:close/>
                <a:moveTo>
                  <a:pt x="1375135" y="416087"/>
                </a:moveTo>
                <a:lnTo>
                  <a:pt x="1375135" y="420031"/>
                </a:lnTo>
                <a:lnTo>
                  <a:pt x="1373163" y="418059"/>
                </a:lnTo>
                <a:close/>
                <a:moveTo>
                  <a:pt x="879835" y="416087"/>
                </a:moveTo>
                <a:lnTo>
                  <a:pt x="879835" y="420031"/>
                </a:lnTo>
                <a:lnTo>
                  <a:pt x="877863" y="418059"/>
                </a:lnTo>
                <a:close/>
                <a:moveTo>
                  <a:pt x="3076910" y="410171"/>
                </a:moveTo>
                <a:lnTo>
                  <a:pt x="3080853" y="410171"/>
                </a:lnTo>
                <a:lnTo>
                  <a:pt x="3080853" y="412143"/>
                </a:lnTo>
                <a:cubicBezTo>
                  <a:pt x="3080853" y="413457"/>
                  <a:pt x="3080196" y="414115"/>
                  <a:pt x="3078882" y="414115"/>
                </a:cubicBezTo>
                <a:lnTo>
                  <a:pt x="3076910" y="412143"/>
                </a:lnTo>
                <a:close/>
                <a:moveTo>
                  <a:pt x="2591135" y="410171"/>
                </a:moveTo>
                <a:lnTo>
                  <a:pt x="2595078" y="410171"/>
                </a:lnTo>
                <a:lnTo>
                  <a:pt x="2595078" y="412143"/>
                </a:lnTo>
                <a:cubicBezTo>
                  <a:pt x="2595078" y="413457"/>
                  <a:pt x="2594421" y="414115"/>
                  <a:pt x="2593107" y="414115"/>
                </a:cubicBezTo>
                <a:lnTo>
                  <a:pt x="2591135" y="412143"/>
                </a:lnTo>
                <a:close/>
                <a:moveTo>
                  <a:pt x="1991060" y="410171"/>
                </a:moveTo>
                <a:lnTo>
                  <a:pt x="1995004" y="410171"/>
                </a:lnTo>
                <a:lnTo>
                  <a:pt x="1995004" y="412143"/>
                </a:lnTo>
                <a:cubicBezTo>
                  <a:pt x="1995004" y="413457"/>
                  <a:pt x="1994346" y="414115"/>
                  <a:pt x="1993032" y="414115"/>
                </a:cubicBezTo>
                <a:lnTo>
                  <a:pt x="1991060" y="412143"/>
                </a:lnTo>
                <a:close/>
                <a:moveTo>
                  <a:pt x="1000460" y="410171"/>
                </a:moveTo>
                <a:lnTo>
                  <a:pt x="1004404" y="410171"/>
                </a:lnTo>
                <a:lnTo>
                  <a:pt x="1004404" y="412143"/>
                </a:lnTo>
                <a:cubicBezTo>
                  <a:pt x="1004404" y="413457"/>
                  <a:pt x="1003746" y="414115"/>
                  <a:pt x="1002432" y="414115"/>
                </a:cubicBezTo>
                <a:lnTo>
                  <a:pt x="1000460" y="412143"/>
                </a:lnTo>
                <a:close/>
                <a:moveTo>
                  <a:pt x="505160" y="410171"/>
                </a:moveTo>
                <a:lnTo>
                  <a:pt x="509104" y="410171"/>
                </a:lnTo>
                <a:lnTo>
                  <a:pt x="509104" y="412143"/>
                </a:lnTo>
                <a:cubicBezTo>
                  <a:pt x="509104" y="413457"/>
                  <a:pt x="508446" y="414115"/>
                  <a:pt x="507132" y="414115"/>
                </a:cubicBezTo>
                <a:lnTo>
                  <a:pt x="505160" y="412143"/>
                </a:lnTo>
                <a:close/>
                <a:moveTo>
                  <a:pt x="1892126" y="406227"/>
                </a:moveTo>
                <a:cubicBezTo>
                  <a:pt x="1894756" y="406227"/>
                  <a:pt x="1896070" y="407541"/>
                  <a:pt x="1896070" y="410171"/>
                </a:cubicBezTo>
                <a:lnTo>
                  <a:pt x="1896070" y="412143"/>
                </a:lnTo>
                <a:lnTo>
                  <a:pt x="1892126" y="412143"/>
                </a:lnTo>
                <a:cubicBezTo>
                  <a:pt x="1890812" y="412143"/>
                  <a:pt x="1890154" y="411485"/>
                  <a:pt x="1890154" y="410171"/>
                </a:cubicBezTo>
                <a:cubicBezTo>
                  <a:pt x="1890154" y="407541"/>
                  <a:pt x="1890812" y="406227"/>
                  <a:pt x="1892126" y="406227"/>
                </a:cubicBezTo>
                <a:close/>
                <a:moveTo>
                  <a:pt x="1331751" y="404255"/>
                </a:moveTo>
                <a:cubicBezTo>
                  <a:pt x="1335695" y="408199"/>
                  <a:pt x="1338324" y="411485"/>
                  <a:pt x="1339639" y="414115"/>
                </a:cubicBezTo>
                <a:lnTo>
                  <a:pt x="1339639" y="418059"/>
                </a:lnTo>
                <a:cubicBezTo>
                  <a:pt x="1339639" y="419373"/>
                  <a:pt x="1337667" y="420688"/>
                  <a:pt x="1333723" y="422003"/>
                </a:cubicBezTo>
                <a:lnTo>
                  <a:pt x="1327807" y="422003"/>
                </a:lnTo>
                <a:cubicBezTo>
                  <a:pt x="1326493" y="422003"/>
                  <a:pt x="1325178" y="420688"/>
                  <a:pt x="1323863" y="418059"/>
                </a:cubicBezTo>
                <a:lnTo>
                  <a:pt x="1323863" y="412143"/>
                </a:lnTo>
                <a:cubicBezTo>
                  <a:pt x="1323863" y="408199"/>
                  <a:pt x="1326493" y="405570"/>
                  <a:pt x="1331751" y="404255"/>
                </a:cubicBezTo>
                <a:close/>
                <a:moveTo>
                  <a:pt x="836451" y="404255"/>
                </a:moveTo>
                <a:cubicBezTo>
                  <a:pt x="840395" y="408199"/>
                  <a:pt x="843024" y="411485"/>
                  <a:pt x="844339" y="414115"/>
                </a:cubicBezTo>
                <a:lnTo>
                  <a:pt x="844339" y="418059"/>
                </a:lnTo>
                <a:cubicBezTo>
                  <a:pt x="844339" y="419373"/>
                  <a:pt x="842367" y="420688"/>
                  <a:pt x="838423" y="422003"/>
                </a:cubicBezTo>
                <a:lnTo>
                  <a:pt x="832507" y="422003"/>
                </a:lnTo>
                <a:cubicBezTo>
                  <a:pt x="831193" y="422003"/>
                  <a:pt x="829878" y="420688"/>
                  <a:pt x="828563" y="418059"/>
                </a:cubicBezTo>
                <a:lnTo>
                  <a:pt x="828563" y="412143"/>
                </a:lnTo>
                <a:cubicBezTo>
                  <a:pt x="828563" y="408199"/>
                  <a:pt x="831193" y="405570"/>
                  <a:pt x="836451" y="404255"/>
                </a:cubicBezTo>
                <a:close/>
                <a:moveTo>
                  <a:pt x="2640434" y="396367"/>
                </a:moveTo>
                <a:lnTo>
                  <a:pt x="2640434" y="398339"/>
                </a:lnTo>
                <a:cubicBezTo>
                  <a:pt x="2639119" y="406227"/>
                  <a:pt x="2637805" y="410171"/>
                  <a:pt x="2636490" y="410171"/>
                </a:cubicBezTo>
                <a:lnTo>
                  <a:pt x="2634518" y="410171"/>
                </a:lnTo>
                <a:cubicBezTo>
                  <a:pt x="2631889" y="407541"/>
                  <a:pt x="2630574" y="404255"/>
                  <a:pt x="2630574" y="400311"/>
                </a:cubicBezTo>
                <a:lnTo>
                  <a:pt x="2632546" y="398339"/>
                </a:lnTo>
                <a:lnTo>
                  <a:pt x="2634518" y="400311"/>
                </a:lnTo>
                <a:cubicBezTo>
                  <a:pt x="2634518" y="397682"/>
                  <a:pt x="2636490" y="396367"/>
                  <a:pt x="2640434" y="396367"/>
                </a:cubicBezTo>
                <a:close/>
                <a:moveTo>
                  <a:pt x="2040359" y="396367"/>
                </a:moveTo>
                <a:lnTo>
                  <a:pt x="2040359" y="398339"/>
                </a:lnTo>
                <a:lnTo>
                  <a:pt x="2036573" y="409697"/>
                </a:lnTo>
                <a:lnTo>
                  <a:pt x="2036244" y="410171"/>
                </a:lnTo>
                <a:lnTo>
                  <a:pt x="2034443" y="410171"/>
                </a:lnTo>
                <a:cubicBezTo>
                  <a:pt x="2031814" y="407541"/>
                  <a:pt x="2030499" y="404255"/>
                  <a:pt x="2030499" y="400311"/>
                </a:cubicBezTo>
                <a:lnTo>
                  <a:pt x="2032471" y="398339"/>
                </a:lnTo>
                <a:lnTo>
                  <a:pt x="2034443" y="400311"/>
                </a:lnTo>
                <a:cubicBezTo>
                  <a:pt x="2034443" y="397682"/>
                  <a:pt x="2036415" y="396367"/>
                  <a:pt x="2040359" y="396367"/>
                </a:cubicBezTo>
                <a:close/>
                <a:moveTo>
                  <a:pt x="554459" y="396367"/>
                </a:moveTo>
                <a:lnTo>
                  <a:pt x="554459" y="398339"/>
                </a:lnTo>
                <a:cubicBezTo>
                  <a:pt x="553144" y="406227"/>
                  <a:pt x="551830" y="410171"/>
                  <a:pt x="550515" y="410171"/>
                </a:cubicBezTo>
                <a:lnTo>
                  <a:pt x="548543" y="410171"/>
                </a:lnTo>
                <a:cubicBezTo>
                  <a:pt x="545914" y="407541"/>
                  <a:pt x="544599" y="404255"/>
                  <a:pt x="544599" y="400311"/>
                </a:cubicBezTo>
                <a:lnTo>
                  <a:pt x="546571" y="398339"/>
                </a:lnTo>
                <a:lnTo>
                  <a:pt x="548543" y="400311"/>
                </a:lnTo>
                <a:cubicBezTo>
                  <a:pt x="548543" y="397682"/>
                  <a:pt x="550515" y="396367"/>
                  <a:pt x="554459" y="396367"/>
                </a:cubicBezTo>
                <a:close/>
                <a:moveTo>
                  <a:pt x="3232695" y="390451"/>
                </a:moveTo>
                <a:cubicBezTo>
                  <a:pt x="3230723" y="390451"/>
                  <a:pt x="3228012" y="393409"/>
                  <a:pt x="3224561" y="399325"/>
                </a:cubicBezTo>
                <a:lnTo>
                  <a:pt x="3224349" y="399721"/>
                </a:lnTo>
                <a:lnTo>
                  <a:pt x="3228751" y="402283"/>
                </a:lnTo>
                <a:lnTo>
                  <a:pt x="3231421" y="405407"/>
                </a:lnTo>
                <a:lnTo>
                  <a:pt x="3232695" y="400311"/>
                </a:lnTo>
                <a:lnTo>
                  <a:pt x="3232695" y="394395"/>
                </a:lnTo>
                <a:close/>
                <a:moveTo>
                  <a:pt x="3869977" y="388479"/>
                </a:moveTo>
                <a:lnTo>
                  <a:pt x="3893641" y="394395"/>
                </a:lnTo>
                <a:cubicBezTo>
                  <a:pt x="3901529" y="398339"/>
                  <a:pt x="3915990" y="411485"/>
                  <a:pt x="3937024" y="433834"/>
                </a:cubicBezTo>
                <a:cubicBezTo>
                  <a:pt x="3954115" y="450925"/>
                  <a:pt x="3964632" y="469987"/>
                  <a:pt x="3968576" y="491022"/>
                </a:cubicBezTo>
                <a:lnTo>
                  <a:pt x="3968576" y="508769"/>
                </a:lnTo>
                <a:cubicBezTo>
                  <a:pt x="3962003" y="533748"/>
                  <a:pt x="3954772" y="546237"/>
                  <a:pt x="3946884" y="546237"/>
                </a:cubicBezTo>
                <a:lnTo>
                  <a:pt x="3942940" y="542293"/>
                </a:lnTo>
                <a:cubicBezTo>
                  <a:pt x="3940311" y="543608"/>
                  <a:pt x="3938996" y="544265"/>
                  <a:pt x="3938996" y="544265"/>
                </a:cubicBezTo>
                <a:cubicBezTo>
                  <a:pt x="3934395" y="540321"/>
                  <a:pt x="3930616" y="537363"/>
                  <a:pt x="3927658" y="535391"/>
                </a:cubicBezTo>
                <a:lnTo>
                  <a:pt x="3923124" y="533299"/>
                </a:lnTo>
                <a:lnTo>
                  <a:pt x="3919277" y="536377"/>
                </a:lnTo>
                <a:lnTo>
                  <a:pt x="3917305" y="534405"/>
                </a:lnTo>
                <a:lnTo>
                  <a:pt x="3918215" y="533040"/>
                </a:lnTo>
                <a:lnTo>
                  <a:pt x="3911389" y="534405"/>
                </a:lnTo>
                <a:cubicBezTo>
                  <a:pt x="3894298" y="508112"/>
                  <a:pt x="3885753" y="489707"/>
                  <a:pt x="3885753" y="479190"/>
                </a:cubicBezTo>
                <a:cubicBezTo>
                  <a:pt x="3881809" y="479190"/>
                  <a:pt x="3875893" y="449610"/>
                  <a:pt x="3868005" y="390451"/>
                </a:cubicBezTo>
                <a:close/>
                <a:moveTo>
                  <a:pt x="1903958" y="384535"/>
                </a:moveTo>
                <a:lnTo>
                  <a:pt x="1905930" y="384535"/>
                </a:lnTo>
                <a:cubicBezTo>
                  <a:pt x="1907245" y="384535"/>
                  <a:pt x="1909217" y="386507"/>
                  <a:pt x="1911846" y="390451"/>
                </a:cubicBezTo>
                <a:lnTo>
                  <a:pt x="1909874" y="394395"/>
                </a:lnTo>
                <a:cubicBezTo>
                  <a:pt x="1911189" y="397024"/>
                  <a:pt x="1911846" y="399654"/>
                  <a:pt x="1911846" y="402283"/>
                </a:cubicBezTo>
                <a:cubicBezTo>
                  <a:pt x="1911846" y="404912"/>
                  <a:pt x="1910531" y="406227"/>
                  <a:pt x="1907902" y="406227"/>
                </a:cubicBezTo>
                <a:lnTo>
                  <a:pt x="1903958" y="406227"/>
                </a:lnTo>
                <a:cubicBezTo>
                  <a:pt x="1901329" y="406227"/>
                  <a:pt x="1900014" y="400311"/>
                  <a:pt x="1900014" y="388479"/>
                </a:cubicBezTo>
                <a:close/>
                <a:moveTo>
                  <a:pt x="3272135" y="380591"/>
                </a:moveTo>
                <a:cubicBezTo>
                  <a:pt x="3272135" y="381906"/>
                  <a:pt x="3269506" y="383878"/>
                  <a:pt x="3264247" y="386507"/>
                </a:cubicBezTo>
                <a:lnTo>
                  <a:pt x="3264247" y="390451"/>
                </a:lnTo>
                <a:cubicBezTo>
                  <a:pt x="3264247" y="390451"/>
                  <a:pt x="3266876" y="395710"/>
                  <a:pt x="3272135" y="406227"/>
                </a:cubicBezTo>
                <a:cubicBezTo>
                  <a:pt x="3269506" y="406227"/>
                  <a:pt x="3266219" y="402283"/>
                  <a:pt x="3262275" y="394395"/>
                </a:cubicBezTo>
                <a:lnTo>
                  <a:pt x="3252415" y="382563"/>
                </a:lnTo>
                <a:lnTo>
                  <a:pt x="3248471" y="382563"/>
                </a:lnTo>
                <a:cubicBezTo>
                  <a:pt x="3239269" y="385192"/>
                  <a:pt x="3234667" y="391108"/>
                  <a:pt x="3234667" y="400311"/>
                </a:cubicBezTo>
                <a:lnTo>
                  <a:pt x="3237540" y="411799"/>
                </a:lnTo>
                <a:lnTo>
                  <a:pt x="3246006" y="419538"/>
                </a:lnTo>
                <a:cubicBezTo>
                  <a:pt x="3255538" y="427754"/>
                  <a:pt x="3268848" y="438436"/>
                  <a:pt x="3285939" y="451582"/>
                </a:cubicBezTo>
                <a:lnTo>
                  <a:pt x="3287911" y="451582"/>
                </a:lnTo>
                <a:lnTo>
                  <a:pt x="3287911" y="449610"/>
                </a:lnTo>
                <a:cubicBezTo>
                  <a:pt x="3286596" y="444352"/>
                  <a:pt x="3285939" y="439750"/>
                  <a:pt x="3285939" y="435806"/>
                </a:cubicBezTo>
                <a:cubicBezTo>
                  <a:pt x="3288568" y="426604"/>
                  <a:pt x="3289225" y="414115"/>
                  <a:pt x="3287911" y="398339"/>
                </a:cubicBezTo>
                <a:lnTo>
                  <a:pt x="3285939" y="390451"/>
                </a:lnTo>
                <a:lnTo>
                  <a:pt x="3285939" y="385620"/>
                </a:lnTo>
                <a:lnTo>
                  <a:pt x="3278051" y="382070"/>
                </a:lnTo>
                <a:cubicBezTo>
                  <a:pt x="3275422" y="381084"/>
                  <a:pt x="3273450" y="380591"/>
                  <a:pt x="3272135" y="380591"/>
                </a:cubicBezTo>
                <a:close/>
                <a:moveTo>
                  <a:pt x="3124237" y="378619"/>
                </a:moveTo>
                <a:lnTo>
                  <a:pt x="3126209" y="378619"/>
                </a:lnTo>
                <a:cubicBezTo>
                  <a:pt x="3128838" y="381249"/>
                  <a:pt x="3133440" y="383221"/>
                  <a:pt x="3140013" y="384535"/>
                </a:cubicBezTo>
                <a:cubicBezTo>
                  <a:pt x="3145271" y="388479"/>
                  <a:pt x="3149215" y="393738"/>
                  <a:pt x="3151844" y="400311"/>
                </a:cubicBezTo>
                <a:cubicBezTo>
                  <a:pt x="3158418" y="404255"/>
                  <a:pt x="3163019" y="410171"/>
                  <a:pt x="3165648" y="418059"/>
                </a:cubicBezTo>
                <a:cubicBezTo>
                  <a:pt x="3165648" y="420688"/>
                  <a:pt x="3164991" y="422003"/>
                  <a:pt x="3163676" y="422003"/>
                </a:cubicBezTo>
                <a:lnTo>
                  <a:pt x="3165648" y="423975"/>
                </a:lnTo>
                <a:lnTo>
                  <a:pt x="3151844" y="437778"/>
                </a:lnTo>
                <a:lnTo>
                  <a:pt x="3147901" y="435806"/>
                </a:lnTo>
                <a:cubicBezTo>
                  <a:pt x="3140013" y="442380"/>
                  <a:pt x="3136069" y="449610"/>
                  <a:pt x="3136069" y="457498"/>
                </a:cubicBezTo>
                <a:cubicBezTo>
                  <a:pt x="3132125" y="457498"/>
                  <a:pt x="3130153" y="458155"/>
                  <a:pt x="3130153" y="459470"/>
                </a:cubicBezTo>
                <a:cubicBezTo>
                  <a:pt x="3131468" y="460785"/>
                  <a:pt x="3132125" y="462099"/>
                  <a:pt x="3132125" y="463414"/>
                </a:cubicBezTo>
                <a:lnTo>
                  <a:pt x="3096629" y="489050"/>
                </a:lnTo>
                <a:lnTo>
                  <a:pt x="3090713" y="496938"/>
                </a:lnTo>
                <a:cubicBezTo>
                  <a:pt x="3090713" y="498252"/>
                  <a:pt x="3087427" y="500224"/>
                  <a:pt x="3080853" y="502854"/>
                </a:cubicBezTo>
                <a:cubicBezTo>
                  <a:pt x="3080853" y="504168"/>
                  <a:pt x="3079539" y="504825"/>
                  <a:pt x="3076910" y="504825"/>
                </a:cubicBezTo>
                <a:lnTo>
                  <a:pt x="3072966" y="502854"/>
                </a:lnTo>
                <a:lnTo>
                  <a:pt x="3070994" y="502854"/>
                </a:lnTo>
                <a:lnTo>
                  <a:pt x="3070994" y="504825"/>
                </a:lnTo>
                <a:lnTo>
                  <a:pt x="3072966" y="508769"/>
                </a:lnTo>
                <a:lnTo>
                  <a:pt x="3070994" y="508769"/>
                </a:lnTo>
                <a:lnTo>
                  <a:pt x="3069022" y="510741"/>
                </a:lnTo>
                <a:cubicBezTo>
                  <a:pt x="3067707" y="510741"/>
                  <a:pt x="3066392" y="509427"/>
                  <a:pt x="3065078" y="506797"/>
                </a:cubicBezTo>
                <a:lnTo>
                  <a:pt x="3065078" y="504825"/>
                </a:lnTo>
                <a:cubicBezTo>
                  <a:pt x="3074280" y="496938"/>
                  <a:pt x="3078882" y="488392"/>
                  <a:pt x="3078882" y="479190"/>
                </a:cubicBezTo>
                <a:lnTo>
                  <a:pt x="3082825" y="470226"/>
                </a:lnTo>
                <a:lnTo>
                  <a:pt x="3082825" y="469330"/>
                </a:lnTo>
                <a:lnTo>
                  <a:pt x="3084370" y="466717"/>
                </a:lnTo>
                <a:lnTo>
                  <a:pt x="3100573" y="429891"/>
                </a:lnTo>
                <a:lnTo>
                  <a:pt x="3112405" y="396367"/>
                </a:lnTo>
                <a:cubicBezTo>
                  <a:pt x="3111090" y="389794"/>
                  <a:pt x="3115034" y="383878"/>
                  <a:pt x="3124237" y="378619"/>
                </a:cubicBezTo>
                <a:close/>
                <a:moveTo>
                  <a:pt x="2310519" y="372703"/>
                </a:moveTo>
                <a:cubicBezTo>
                  <a:pt x="2314463" y="376647"/>
                  <a:pt x="2317093" y="379934"/>
                  <a:pt x="2318407" y="382563"/>
                </a:cubicBezTo>
                <a:lnTo>
                  <a:pt x="2318407" y="386507"/>
                </a:lnTo>
                <a:cubicBezTo>
                  <a:pt x="2318407" y="387822"/>
                  <a:pt x="2316435" y="389136"/>
                  <a:pt x="2312491" y="390451"/>
                </a:cubicBezTo>
                <a:lnTo>
                  <a:pt x="2306575" y="390451"/>
                </a:lnTo>
                <a:cubicBezTo>
                  <a:pt x="2305261" y="390451"/>
                  <a:pt x="2303946" y="389136"/>
                  <a:pt x="2302631" y="386507"/>
                </a:cubicBezTo>
                <a:lnTo>
                  <a:pt x="2302631" y="380591"/>
                </a:lnTo>
                <a:cubicBezTo>
                  <a:pt x="2302631" y="376647"/>
                  <a:pt x="2305261" y="374018"/>
                  <a:pt x="2310519" y="372703"/>
                </a:cubicBezTo>
                <a:close/>
                <a:moveTo>
                  <a:pt x="1931566" y="372703"/>
                </a:moveTo>
                <a:cubicBezTo>
                  <a:pt x="1934195" y="374018"/>
                  <a:pt x="1935510" y="375333"/>
                  <a:pt x="1935510" y="376647"/>
                </a:cubicBezTo>
                <a:lnTo>
                  <a:pt x="1937482" y="374675"/>
                </a:lnTo>
                <a:cubicBezTo>
                  <a:pt x="1940111" y="374675"/>
                  <a:pt x="1941426" y="375990"/>
                  <a:pt x="1941426" y="378619"/>
                </a:cubicBezTo>
                <a:lnTo>
                  <a:pt x="1941426" y="380591"/>
                </a:lnTo>
                <a:lnTo>
                  <a:pt x="1931566" y="380591"/>
                </a:lnTo>
                <a:lnTo>
                  <a:pt x="1921706" y="388479"/>
                </a:lnTo>
                <a:lnTo>
                  <a:pt x="1919734" y="386507"/>
                </a:lnTo>
                <a:cubicBezTo>
                  <a:pt x="1919734" y="385192"/>
                  <a:pt x="1923678" y="380591"/>
                  <a:pt x="1931566" y="372703"/>
                </a:cubicBezTo>
                <a:close/>
                <a:moveTo>
                  <a:pt x="3106489" y="368759"/>
                </a:moveTo>
                <a:cubicBezTo>
                  <a:pt x="3109118" y="370074"/>
                  <a:pt x="3110433" y="372046"/>
                  <a:pt x="3110433" y="374675"/>
                </a:cubicBezTo>
                <a:cubicBezTo>
                  <a:pt x="3110433" y="375990"/>
                  <a:pt x="3107146" y="379934"/>
                  <a:pt x="3100573" y="386507"/>
                </a:cubicBezTo>
                <a:cubicBezTo>
                  <a:pt x="3100573" y="386507"/>
                  <a:pt x="3099916" y="386507"/>
                  <a:pt x="3098601" y="386507"/>
                </a:cubicBezTo>
                <a:lnTo>
                  <a:pt x="3094657" y="386507"/>
                </a:lnTo>
                <a:cubicBezTo>
                  <a:pt x="3092028" y="385192"/>
                  <a:pt x="3090713" y="382563"/>
                  <a:pt x="3090713" y="378619"/>
                </a:cubicBezTo>
                <a:cubicBezTo>
                  <a:pt x="3095972" y="373361"/>
                  <a:pt x="3099258" y="370731"/>
                  <a:pt x="3100573" y="370731"/>
                </a:cubicBezTo>
                <a:close/>
                <a:moveTo>
                  <a:pt x="2020639" y="368759"/>
                </a:moveTo>
                <a:cubicBezTo>
                  <a:pt x="2023269" y="370074"/>
                  <a:pt x="2024583" y="372046"/>
                  <a:pt x="2024583" y="374675"/>
                </a:cubicBezTo>
                <a:cubicBezTo>
                  <a:pt x="2024583" y="375990"/>
                  <a:pt x="2021297" y="379934"/>
                  <a:pt x="2014723" y="386507"/>
                </a:cubicBezTo>
                <a:cubicBezTo>
                  <a:pt x="2014723" y="386507"/>
                  <a:pt x="2014066" y="386507"/>
                  <a:pt x="2012751" y="386507"/>
                </a:cubicBezTo>
                <a:lnTo>
                  <a:pt x="2008807" y="386507"/>
                </a:lnTo>
                <a:cubicBezTo>
                  <a:pt x="2006178" y="385192"/>
                  <a:pt x="2004863" y="382563"/>
                  <a:pt x="2004863" y="378619"/>
                </a:cubicBezTo>
                <a:cubicBezTo>
                  <a:pt x="2010122" y="373361"/>
                  <a:pt x="2013409" y="370731"/>
                  <a:pt x="2014723" y="370731"/>
                </a:cubicBezTo>
                <a:close/>
                <a:moveTo>
                  <a:pt x="1030039" y="368759"/>
                </a:moveTo>
                <a:cubicBezTo>
                  <a:pt x="1032669" y="370074"/>
                  <a:pt x="1033983" y="372046"/>
                  <a:pt x="1033983" y="374675"/>
                </a:cubicBezTo>
                <a:cubicBezTo>
                  <a:pt x="1033983" y="375990"/>
                  <a:pt x="1030697" y="379934"/>
                  <a:pt x="1024123" y="386507"/>
                </a:cubicBezTo>
                <a:cubicBezTo>
                  <a:pt x="1024123" y="386507"/>
                  <a:pt x="1023466" y="386507"/>
                  <a:pt x="1022151" y="386507"/>
                </a:cubicBezTo>
                <a:lnTo>
                  <a:pt x="1018207" y="386507"/>
                </a:lnTo>
                <a:cubicBezTo>
                  <a:pt x="1015578" y="385192"/>
                  <a:pt x="1014263" y="382563"/>
                  <a:pt x="1014263" y="378619"/>
                </a:cubicBezTo>
                <a:cubicBezTo>
                  <a:pt x="1019522" y="373361"/>
                  <a:pt x="1022809" y="370731"/>
                  <a:pt x="1024123" y="370731"/>
                </a:cubicBezTo>
                <a:close/>
                <a:moveTo>
                  <a:pt x="3386509" y="362843"/>
                </a:moveTo>
                <a:lnTo>
                  <a:pt x="3418061" y="380591"/>
                </a:lnTo>
                <a:cubicBezTo>
                  <a:pt x="3425949" y="388479"/>
                  <a:pt x="3433837" y="398339"/>
                  <a:pt x="3441724" y="410171"/>
                </a:cubicBezTo>
                <a:cubicBezTo>
                  <a:pt x="3436466" y="420688"/>
                  <a:pt x="3429235" y="430548"/>
                  <a:pt x="3420033" y="439750"/>
                </a:cubicBezTo>
                <a:cubicBezTo>
                  <a:pt x="3410830" y="455526"/>
                  <a:pt x="3404257" y="463414"/>
                  <a:pt x="3400313" y="463414"/>
                </a:cubicBezTo>
                <a:cubicBezTo>
                  <a:pt x="3400313" y="463414"/>
                  <a:pt x="3398341" y="465386"/>
                  <a:pt x="3394397" y="469330"/>
                </a:cubicBezTo>
                <a:lnTo>
                  <a:pt x="3393608" y="468936"/>
                </a:lnTo>
                <a:lnTo>
                  <a:pt x="3398341" y="477218"/>
                </a:lnTo>
                <a:cubicBezTo>
                  <a:pt x="3399656" y="477218"/>
                  <a:pt x="3400313" y="477875"/>
                  <a:pt x="3400313" y="479190"/>
                </a:cubicBezTo>
                <a:cubicBezTo>
                  <a:pt x="3400313" y="480505"/>
                  <a:pt x="3397026" y="483134"/>
                  <a:pt x="3390453" y="487078"/>
                </a:cubicBezTo>
                <a:lnTo>
                  <a:pt x="3388481" y="487078"/>
                </a:lnTo>
                <a:cubicBezTo>
                  <a:pt x="3387166" y="487078"/>
                  <a:pt x="3385852" y="485763"/>
                  <a:pt x="3384537" y="483134"/>
                </a:cubicBezTo>
                <a:lnTo>
                  <a:pt x="3386509" y="477218"/>
                </a:lnTo>
                <a:lnTo>
                  <a:pt x="3386509" y="471302"/>
                </a:lnTo>
                <a:cubicBezTo>
                  <a:pt x="3382565" y="469987"/>
                  <a:pt x="3380593" y="468673"/>
                  <a:pt x="3380593" y="467358"/>
                </a:cubicBezTo>
                <a:cubicBezTo>
                  <a:pt x="3380593" y="458155"/>
                  <a:pt x="3381251" y="452897"/>
                  <a:pt x="3382565" y="451582"/>
                </a:cubicBezTo>
                <a:lnTo>
                  <a:pt x="3380593" y="449610"/>
                </a:lnTo>
                <a:lnTo>
                  <a:pt x="3386509" y="423975"/>
                </a:lnTo>
                <a:cubicBezTo>
                  <a:pt x="3385194" y="422660"/>
                  <a:pt x="3384537" y="421345"/>
                  <a:pt x="3384537" y="420031"/>
                </a:cubicBezTo>
                <a:cubicBezTo>
                  <a:pt x="3388481" y="408199"/>
                  <a:pt x="3389796" y="398996"/>
                  <a:pt x="3388481" y="392423"/>
                </a:cubicBezTo>
                <a:lnTo>
                  <a:pt x="3388481" y="386507"/>
                </a:lnTo>
                <a:lnTo>
                  <a:pt x="3388481" y="380591"/>
                </a:lnTo>
                <a:lnTo>
                  <a:pt x="3388481" y="368759"/>
                </a:lnTo>
                <a:lnTo>
                  <a:pt x="3386509" y="366787"/>
                </a:lnTo>
                <a:close/>
                <a:moveTo>
                  <a:pt x="1519424" y="362843"/>
                </a:moveTo>
                <a:lnTo>
                  <a:pt x="1525339" y="362843"/>
                </a:lnTo>
                <a:cubicBezTo>
                  <a:pt x="1530598" y="366787"/>
                  <a:pt x="1533227" y="372046"/>
                  <a:pt x="1533227" y="378619"/>
                </a:cubicBezTo>
                <a:cubicBezTo>
                  <a:pt x="1530598" y="387822"/>
                  <a:pt x="1524682" y="392423"/>
                  <a:pt x="1515480" y="392423"/>
                </a:cubicBezTo>
                <a:lnTo>
                  <a:pt x="1513508" y="392423"/>
                </a:lnTo>
                <a:cubicBezTo>
                  <a:pt x="1510878" y="392423"/>
                  <a:pt x="1509564" y="389794"/>
                  <a:pt x="1509564" y="384535"/>
                </a:cubicBezTo>
                <a:cubicBezTo>
                  <a:pt x="1510221" y="380920"/>
                  <a:pt x="1510919" y="377756"/>
                  <a:pt x="1511659" y="375045"/>
                </a:cubicBezTo>
                <a:lnTo>
                  <a:pt x="1513241" y="370465"/>
                </a:lnTo>
                <a:lnTo>
                  <a:pt x="1511536" y="368759"/>
                </a:lnTo>
                <a:lnTo>
                  <a:pt x="1513830" y="368759"/>
                </a:lnTo>
                <a:lnTo>
                  <a:pt x="1514001" y="368266"/>
                </a:lnTo>
                <a:cubicBezTo>
                  <a:pt x="1515644" y="364651"/>
                  <a:pt x="1517452" y="362843"/>
                  <a:pt x="1519424" y="362843"/>
                </a:cubicBezTo>
                <a:close/>
                <a:moveTo>
                  <a:pt x="3897585" y="358899"/>
                </a:moveTo>
                <a:cubicBezTo>
                  <a:pt x="3901529" y="361529"/>
                  <a:pt x="3904158" y="364158"/>
                  <a:pt x="3905473" y="366787"/>
                </a:cubicBezTo>
                <a:lnTo>
                  <a:pt x="3905473" y="370731"/>
                </a:lnTo>
                <a:cubicBezTo>
                  <a:pt x="3905473" y="372046"/>
                  <a:pt x="3903501" y="373361"/>
                  <a:pt x="3899557" y="374675"/>
                </a:cubicBezTo>
                <a:lnTo>
                  <a:pt x="3893641" y="374675"/>
                </a:lnTo>
                <a:cubicBezTo>
                  <a:pt x="3892326" y="374675"/>
                  <a:pt x="3891012" y="373361"/>
                  <a:pt x="3889697" y="370731"/>
                </a:cubicBezTo>
                <a:lnTo>
                  <a:pt x="3889697" y="364815"/>
                </a:lnTo>
                <a:cubicBezTo>
                  <a:pt x="3889697" y="362186"/>
                  <a:pt x="3892326" y="360214"/>
                  <a:pt x="3897585" y="358899"/>
                </a:cubicBezTo>
                <a:close/>
                <a:moveTo>
                  <a:pt x="1919734" y="354956"/>
                </a:moveTo>
                <a:cubicBezTo>
                  <a:pt x="1922363" y="357585"/>
                  <a:pt x="1924335" y="358899"/>
                  <a:pt x="1925650" y="358899"/>
                </a:cubicBezTo>
                <a:lnTo>
                  <a:pt x="1931566" y="358899"/>
                </a:lnTo>
                <a:lnTo>
                  <a:pt x="1931566" y="364815"/>
                </a:lnTo>
                <a:lnTo>
                  <a:pt x="1921706" y="366787"/>
                </a:lnTo>
                <a:lnTo>
                  <a:pt x="1917762" y="356928"/>
                </a:lnTo>
                <a:close/>
                <a:moveTo>
                  <a:pt x="3370733" y="351012"/>
                </a:moveTo>
                <a:cubicBezTo>
                  <a:pt x="3372048" y="351012"/>
                  <a:pt x="3372705" y="351669"/>
                  <a:pt x="3372705" y="352984"/>
                </a:cubicBezTo>
                <a:lnTo>
                  <a:pt x="3372705" y="354956"/>
                </a:lnTo>
                <a:lnTo>
                  <a:pt x="3370733" y="354956"/>
                </a:lnTo>
                <a:cubicBezTo>
                  <a:pt x="3369419" y="354956"/>
                  <a:pt x="3368761" y="354298"/>
                  <a:pt x="3368761" y="352984"/>
                </a:cubicBezTo>
                <a:close/>
                <a:moveTo>
                  <a:pt x="2884958" y="351012"/>
                </a:moveTo>
                <a:lnTo>
                  <a:pt x="2882986" y="352984"/>
                </a:lnTo>
                <a:cubicBezTo>
                  <a:pt x="2882986" y="354298"/>
                  <a:pt x="2883644" y="354956"/>
                  <a:pt x="2884958" y="354956"/>
                </a:cubicBezTo>
                <a:lnTo>
                  <a:pt x="2886930" y="354956"/>
                </a:lnTo>
                <a:lnTo>
                  <a:pt x="2886930" y="352984"/>
                </a:lnTo>
                <a:cubicBezTo>
                  <a:pt x="2886930" y="351669"/>
                  <a:pt x="2886273" y="351012"/>
                  <a:pt x="2884958" y="351012"/>
                </a:cubicBezTo>
                <a:close/>
                <a:moveTo>
                  <a:pt x="3277656" y="343387"/>
                </a:moveTo>
                <a:lnTo>
                  <a:pt x="3281995" y="354956"/>
                </a:lnTo>
                <a:lnTo>
                  <a:pt x="3276079" y="354956"/>
                </a:lnTo>
                <a:lnTo>
                  <a:pt x="3276079" y="352984"/>
                </a:lnTo>
                <a:lnTo>
                  <a:pt x="3270329" y="351546"/>
                </a:lnTo>
                <a:lnTo>
                  <a:pt x="3270794" y="347515"/>
                </a:lnTo>
                <a:lnTo>
                  <a:pt x="3272135" y="347068"/>
                </a:lnTo>
                <a:close/>
                <a:moveTo>
                  <a:pt x="4955567" y="343124"/>
                </a:moveTo>
                <a:lnTo>
                  <a:pt x="4957539" y="347068"/>
                </a:lnTo>
                <a:cubicBezTo>
                  <a:pt x="4957539" y="348382"/>
                  <a:pt x="4956882" y="349040"/>
                  <a:pt x="4955567" y="349040"/>
                </a:cubicBezTo>
                <a:lnTo>
                  <a:pt x="4955567" y="345096"/>
                </a:lnTo>
                <a:cubicBezTo>
                  <a:pt x="4955567" y="343781"/>
                  <a:pt x="4955567" y="343124"/>
                  <a:pt x="4955567" y="343124"/>
                </a:cubicBezTo>
                <a:close/>
                <a:moveTo>
                  <a:pt x="4469792" y="343124"/>
                </a:moveTo>
                <a:lnTo>
                  <a:pt x="4471764" y="347068"/>
                </a:lnTo>
                <a:cubicBezTo>
                  <a:pt x="4471764" y="348382"/>
                  <a:pt x="4471107" y="349040"/>
                  <a:pt x="4469792" y="349040"/>
                </a:cubicBezTo>
                <a:lnTo>
                  <a:pt x="4469792" y="345096"/>
                </a:lnTo>
                <a:cubicBezTo>
                  <a:pt x="4469792" y="343781"/>
                  <a:pt x="4469792" y="343124"/>
                  <a:pt x="4469792" y="343124"/>
                </a:cubicBezTo>
                <a:close/>
                <a:moveTo>
                  <a:pt x="3479192" y="343124"/>
                </a:moveTo>
                <a:lnTo>
                  <a:pt x="3481164" y="347068"/>
                </a:lnTo>
                <a:cubicBezTo>
                  <a:pt x="3481164" y="348382"/>
                  <a:pt x="3480507" y="349040"/>
                  <a:pt x="3479192" y="349040"/>
                </a:cubicBezTo>
                <a:lnTo>
                  <a:pt x="3479192" y="345096"/>
                </a:lnTo>
                <a:cubicBezTo>
                  <a:pt x="3479192" y="343781"/>
                  <a:pt x="3479192" y="343124"/>
                  <a:pt x="3479192" y="343124"/>
                </a:cubicBezTo>
                <a:close/>
                <a:moveTo>
                  <a:pt x="2993417" y="343124"/>
                </a:moveTo>
                <a:lnTo>
                  <a:pt x="2995389" y="347068"/>
                </a:lnTo>
                <a:cubicBezTo>
                  <a:pt x="2995389" y="348382"/>
                  <a:pt x="2994732" y="349040"/>
                  <a:pt x="2993417" y="349040"/>
                </a:cubicBezTo>
                <a:lnTo>
                  <a:pt x="2993417" y="345096"/>
                </a:lnTo>
                <a:cubicBezTo>
                  <a:pt x="2993417" y="343781"/>
                  <a:pt x="2993417" y="343124"/>
                  <a:pt x="2993417" y="343124"/>
                </a:cubicBezTo>
                <a:close/>
                <a:moveTo>
                  <a:pt x="2393342" y="343124"/>
                </a:moveTo>
                <a:lnTo>
                  <a:pt x="2395314" y="347068"/>
                </a:lnTo>
                <a:cubicBezTo>
                  <a:pt x="2395314" y="348382"/>
                  <a:pt x="2394657" y="349040"/>
                  <a:pt x="2393342" y="349040"/>
                </a:cubicBezTo>
                <a:lnTo>
                  <a:pt x="2393342" y="345096"/>
                </a:lnTo>
                <a:cubicBezTo>
                  <a:pt x="2393342" y="343781"/>
                  <a:pt x="2393342" y="343124"/>
                  <a:pt x="2393342" y="343124"/>
                </a:cubicBezTo>
                <a:close/>
                <a:moveTo>
                  <a:pt x="907442" y="343124"/>
                </a:moveTo>
                <a:lnTo>
                  <a:pt x="909414" y="347068"/>
                </a:lnTo>
                <a:cubicBezTo>
                  <a:pt x="909414" y="348382"/>
                  <a:pt x="908757" y="349040"/>
                  <a:pt x="907442" y="349040"/>
                </a:cubicBezTo>
                <a:lnTo>
                  <a:pt x="907442" y="345096"/>
                </a:lnTo>
                <a:cubicBezTo>
                  <a:pt x="907442" y="343781"/>
                  <a:pt x="907442" y="343124"/>
                  <a:pt x="907442" y="343124"/>
                </a:cubicBezTo>
                <a:close/>
                <a:moveTo>
                  <a:pt x="2789851" y="337821"/>
                </a:moveTo>
                <a:lnTo>
                  <a:pt x="2790304" y="339180"/>
                </a:lnTo>
                <a:cubicBezTo>
                  <a:pt x="2794248" y="344438"/>
                  <a:pt x="2796220" y="349697"/>
                  <a:pt x="2796220" y="354956"/>
                </a:cubicBezTo>
                <a:lnTo>
                  <a:pt x="2786360" y="354956"/>
                </a:lnTo>
                <a:lnTo>
                  <a:pt x="2784388" y="352984"/>
                </a:lnTo>
                <a:cubicBezTo>
                  <a:pt x="2785045" y="347725"/>
                  <a:pt x="2785538" y="343452"/>
                  <a:pt x="2785867" y="340166"/>
                </a:cubicBezTo>
                <a:lnTo>
                  <a:pt x="2785886" y="339897"/>
                </a:lnTo>
                <a:close/>
                <a:moveTo>
                  <a:pt x="3272135" y="333264"/>
                </a:moveTo>
                <a:lnTo>
                  <a:pt x="3274107" y="333264"/>
                </a:lnTo>
                <a:lnTo>
                  <a:pt x="3275586" y="337701"/>
                </a:lnTo>
                <a:lnTo>
                  <a:pt x="3273121" y="340166"/>
                </a:lnTo>
                <a:cubicBezTo>
                  <a:pt x="3272464" y="340823"/>
                  <a:pt x="3272135" y="341152"/>
                  <a:pt x="3272135" y="341152"/>
                </a:cubicBezTo>
                <a:lnTo>
                  <a:pt x="3271591" y="340608"/>
                </a:lnTo>
                <a:lnTo>
                  <a:pt x="3271642" y="340166"/>
                </a:lnTo>
                <a:cubicBezTo>
                  <a:pt x="3271971" y="336879"/>
                  <a:pt x="3272135" y="334578"/>
                  <a:pt x="3272135" y="333264"/>
                </a:cubicBezTo>
                <a:close/>
                <a:moveTo>
                  <a:pt x="2186285" y="333264"/>
                </a:moveTo>
                <a:cubicBezTo>
                  <a:pt x="2186285" y="335893"/>
                  <a:pt x="2185628" y="342466"/>
                  <a:pt x="2184313" y="352984"/>
                </a:cubicBezTo>
                <a:lnTo>
                  <a:pt x="2186285" y="354956"/>
                </a:lnTo>
                <a:lnTo>
                  <a:pt x="2196145" y="354956"/>
                </a:lnTo>
                <a:cubicBezTo>
                  <a:pt x="2196145" y="349697"/>
                  <a:pt x="2194173" y="344438"/>
                  <a:pt x="2190229" y="339180"/>
                </a:cubicBezTo>
                <a:cubicBezTo>
                  <a:pt x="2188914" y="337865"/>
                  <a:pt x="2188257" y="335893"/>
                  <a:pt x="2188257" y="333264"/>
                </a:cubicBezTo>
                <a:close/>
                <a:moveTo>
                  <a:pt x="739825" y="329320"/>
                </a:moveTo>
                <a:lnTo>
                  <a:pt x="741796" y="329320"/>
                </a:lnTo>
                <a:cubicBezTo>
                  <a:pt x="744426" y="330635"/>
                  <a:pt x="750999" y="338522"/>
                  <a:pt x="761516" y="352984"/>
                </a:cubicBezTo>
                <a:lnTo>
                  <a:pt x="763488" y="352984"/>
                </a:lnTo>
                <a:lnTo>
                  <a:pt x="767432" y="351012"/>
                </a:lnTo>
                <a:cubicBezTo>
                  <a:pt x="767432" y="351012"/>
                  <a:pt x="768747" y="354298"/>
                  <a:pt x="771376" y="360871"/>
                </a:cubicBezTo>
                <a:cubicBezTo>
                  <a:pt x="772691" y="360871"/>
                  <a:pt x="777292" y="364815"/>
                  <a:pt x="785180" y="372703"/>
                </a:cubicBezTo>
                <a:cubicBezTo>
                  <a:pt x="793068" y="375333"/>
                  <a:pt x="797012" y="385192"/>
                  <a:pt x="797012" y="402283"/>
                </a:cubicBezTo>
                <a:cubicBezTo>
                  <a:pt x="794382" y="423317"/>
                  <a:pt x="793068" y="435806"/>
                  <a:pt x="793068" y="439750"/>
                </a:cubicBezTo>
                <a:cubicBezTo>
                  <a:pt x="795697" y="469987"/>
                  <a:pt x="797012" y="486420"/>
                  <a:pt x="797012" y="489050"/>
                </a:cubicBezTo>
                <a:cubicBezTo>
                  <a:pt x="796354" y="491022"/>
                  <a:pt x="795779" y="493322"/>
                  <a:pt x="795286" y="495952"/>
                </a:cubicBezTo>
                <a:lnTo>
                  <a:pt x="794655" y="500497"/>
                </a:lnTo>
                <a:lnTo>
                  <a:pt x="795040" y="500882"/>
                </a:lnTo>
                <a:lnTo>
                  <a:pt x="794531" y="501390"/>
                </a:lnTo>
                <a:lnTo>
                  <a:pt x="794054" y="504825"/>
                </a:lnTo>
                <a:cubicBezTo>
                  <a:pt x="793396" y="511399"/>
                  <a:pt x="793068" y="519287"/>
                  <a:pt x="793068" y="528489"/>
                </a:cubicBezTo>
                <a:cubicBezTo>
                  <a:pt x="790439" y="528489"/>
                  <a:pt x="785180" y="533748"/>
                  <a:pt x="777292" y="544265"/>
                </a:cubicBezTo>
                <a:cubicBezTo>
                  <a:pt x="773348" y="549524"/>
                  <a:pt x="766775" y="553467"/>
                  <a:pt x="757572" y="556097"/>
                </a:cubicBezTo>
                <a:cubicBezTo>
                  <a:pt x="757572" y="557411"/>
                  <a:pt x="756915" y="558069"/>
                  <a:pt x="755600" y="558069"/>
                </a:cubicBezTo>
                <a:cubicBezTo>
                  <a:pt x="755600" y="554125"/>
                  <a:pt x="752971" y="548209"/>
                  <a:pt x="747712" y="540321"/>
                </a:cubicBezTo>
                <a:cubicBezTo>
                  <a:pt x="747712" y="537692"/>
                  <a:pt x="745740" y="532433"/>
                  <a:pt x="741796" y="524545"/>
                </a:cubicBezTo>
                <a:cubicBezTo>
                  <a:pt x="735223" y="503511"/>
                  <a:pt x="730622" y="472617"/>
                  <a:pt x="727993" y="431862"/>
                </a:cubicBezTo>
                <a:cubicBezTo>
                  <a:pt x="727993" y="430548"/>
                  <a:pt x="728650" y="429891"/>
                  <a:pt x="729965" y="429891"/>
                </a:cubicBezTo>
                <a:lnTo>
                  <a:pt x="727993" y="423975"/>
                </a:lnTo>
                <a:lnTo>
                  <a:pt x="727993" y="410171"/>
                </a:lnTo>
                <a:cubicBezTo>
                  <a:pt x="729307" y="407541"/>
                  <a:pt x="729965" y="403598"/>
                  <a:pt x="729965" y="398339"/>
                </a:cubicBezTo>
                <a:lnTo>
                  <a:pt x="729965" y="396367"/>
                </a:lnTo>
                <a:cubicBezTo>
                  <a:pt x="729965" y="395052"/>
                  <a:pt x="729965" y="394395"/>
                  <a:pt x="729965" y="394395"/>
                </a:cubicBezTo>
                <a:cubicBezTo>
                  <a:pt x="731279" y="372046"/>
                  <a:pt x="733909" y="351012"/>
                  <a:pt x="737853" y="331292"/>
                </a:cubicBezTo>
                <a:cubicBezTo>
                  <a:pt x="737853" y="329977"/>
                  <a:pt x="738510" y="329320"/>
                  <a:pt x="739825" y="329320"/>
                </a:cubicBezTo>
                <a:close/>
                <a:moveTo>
                  <a:pt x="412142" y="325376"/>
                </a:moveTo>
                <a:lnTo>
                  <a:pt x="412142" y="329320"/>
                </a:lnTo>
                <a:lnTo>
                  <a:pt x="410170" y="331292"/>
                </a:lnTo>
                <a:lnTo>
                  <a:pt x="408198" y="327348"/>
                </a:lnTo>
                <a:close/>
                <a:moveTo>
                  <a:pt x="394394" y="322418"/>
                </a:moveTo>
                <a:cubicBezTo>
                  <a:pt x="400968" y="323075"/>
                  <a:pt x="400968" y="323404"/>
                  <a:pt x="394394" y="323404"/>
                </a:cubicBezTo>
                <a:lnTo>
                  <a:pt x="390450" y="323404"/>
                </a:lnTo>
                <a:cubicBezTo>
                  <a:pt x="386507" y="322089"/>
                  <a:pt x="387821" y="321761"/>
                  <a:pt x="394394" y="322418"/>
                </a:cubicBezTo>
                <a:close/>
                <a:moveTo>
                  <a:pt x="431862" y="309600"/>
                </a:moveTo>
                <a:lnTo>
                  <a:pt x="439750" y="309600"/>
                </a:lnTo>
                <a:lnTo>
                  <a:pt x="439750" y="315516"/>
                </a:lnTo>
                <a:cubicBezTo>
                  <a:pt x="439750" y="320775"/>
                  <a:pt x="437778" y="324719"/>
                  <a:pt x="433834" y="327348"/>
                </a:cubicBezTo>
                <a:lnTo>
                  <a:pt x="429890" y="327348"/>
                </a:lnTo>
                <a:cubicBezTo>
                  <a:pt x="428575" y="327348"/>
                  <a:pt x="427261" y="325376"/>
                  <a:pt x="425946" y="321432"/>
                </a:cubicBezTo>
                <a:lnTo>
                  <a:pt x="425946" y="315516"/>
                </a:lnTo>
                <a:cubicBezTo>
                  <a:pt x="425946" y="314201"/>
                  <a:pt x="427918" y="312229"/>
                  <a:pt x="431862" y="309600"/>
                </a:cubicBezTo>
                <a:close/>
                <a:moveTo>
                  <a:pt x="1917762" y="301712"/>
                </a:moveTo>
                <a:lnTo>
                  <a:pt x="1921706" y="301712"/>
                </a:lnTo>
                <a:lnTo>
                  <a:pt x="1921706" y="305656"/>
                </a:lnTo>
                <a:lnTo>
                  <a:pt x="1917762" y="305656"/>
                </a:lnTo>
                <a:close/>
                <a:moveTo>
                  <a:pt x="1896070" y="295796"/>
                </a:moveTo>
                <a:lnTo>
                  <a:pt x="1896070" y="299740"/>
                </a:lnTo>
                <a:lnTo>
                  <a:pt x="1894098" y="301712"/>
                </a:lnTo>
                <a:lnTo>
                  <a:pt x="1892126" y="297768"/>
                </a:lnTo>
                <a:close/>
                <a:moveTo>
                  <a:pt x="1878322" y="292838"/>
                </a:moveTo>
                <a:cubicBezTo>
                  <a:pt x="1884896" y="293496"/>
                  <a:pt x="1884896" y="293824"/>
                  <a:pt x="1878322" y="293824"/>
                </a:cubicBezTo>
                <a:lnTo>
                  <a:pt x="1874378" y="293824"/>
                </a:lnTo>
                <a:cubicBezTo>
                  <a:pt x="1870435" y="292510"/>
                  <a:pt x="1871749" y="292181"/>
                  <a:pt x="1878322" y="292838"/>
                </a:cubicBezTo>
                <a:close/>
                <a:moveTo>
                  <a:pt x="1483928" y="291852"/>
                </a:moveTo>
                <a:lnTo>
                  <a:pt x="1485900" y="291852"/>
                </a:lnTo>
                <a:cubicBezTo>
                  <a:pt x="1488529" y="293167"/>
                  <a:pt x="1489844" y="294482"/>
                  <a:pt x="1489844" y="295796"/>
                </a:cubicBezTo>
                <a:cubicBezTo>
                  <a:pt x="1489844" y="298426"/>
                  <a:pt x="1488529" y="299740"/>
                  <a:pt x="1485900" y="299740"/>
                </a:cubicBezTo>
                <a:cubicBezTo>
                  <a:pt x="1484585" y="299740"/>
                  <a:pt x="1483271" y="297768"/>
                  <a:pt x="1481956" y="293824"/>
                </a:cubicBezTo>
                <a:close/>
                <a:moveTo>
                  <a:pt x="4965427" y="289880"/>
                </a:moveTo>
                <a:lnTo>
                  <a:pt x="4973315" y="289880"/>
                </a:lnTo>
                <a:lnTo>
                  <a:pt x="4973315" y="295796"/>
                </a:lnTo>
                <a:cubicBezTo>
                  <a:pt x="4973315" y="301055"/>
                  <a:pt x="4971343" y="304999"/>
                  <a:pt x="4967399" y="307628"/>
                </a:cubicBezTo>
                <a:lnTo>
                  <a:pt x="4963455" y="307628"/>
                </a:lnTo>
                <a:cubicBezTo>
                  <a:pt x="4962139" y="307628"/>
                  <a:pt x="4960826" y="305656"/>
                  <a:pt x="4959511" y="301712"/>
                </a:cubicBezTo>
                <a:lnTo>
                  <a:pt x="4959511" y="295796"/>
                </a:lnTo>
                <a:cubicBezTo>
                  <a:pt x="4959511" y="294482"/>
                  <a:pt x="4961483" y="292510"/>
                  <a:pt x="4965427" y="289880"/>
                </a:cubicBezTo>
                <a:close/>
                <a:moveTo>
                  <a:pt x="4479652" y="289880"/>
                </a:moveTo>
                <a:lnTo>
                  <a:pt x="4487540" y="289880"/>
                </a:lnTo>
                <a:lnTo>
                  <a:pt x="4487540" y="295796"/>
                </a:lnTo>
                <a:cubicBezTo>
                  <a:pt x="4487540" y="301055"/>
                  <a:pt x="4485568" y="304999"/>
                  <a:pt x="4481624" y="307628"/>
                </a:cubicBezTo>
                <a:lnTo>
                  <a:pt x="4477680" y="307628"/>
                </a:lnTo>
                <a:cubicBezTo>
                  <a:pt x="4476365" y="307628"/>
                  <a:pt x="4475051" y="305656"/>
                  <a:pt x="4473736" y="301712"/>
                </a:cubicBezTo>
                <a:lnTo>
                  <a:pt x="4473736" y="295796"/>
                </a:lnTo>
                <a:cubicBezTo>
                  <a:pt x="4473736" y="294482"/>
                  <a:pt x="4475708" y="292510"/>
                  <a:pt x="4479652" y="289880"/>
                </a:cubicBezTo>
                <a:close/>
                <a:moveTo>
                  <a:pt x="3489052" y="289880"/>
                </a:moveTo>
                <a:lnTo>
                  <a:pt x="3496940" y="289880"/>
                </a:lnTo>
                <a:lnTo>
                  <a:pt x="3496940" y="295796"/>
                </a:lnTo>
                <a:cubicBezTo>
                  <a:pt x="3496940" y="301055"/>
                  <a:pt x="3494968" y="304999"/>
                  <a:pt x="3491024" y="307628"/>
                </a:cubicBezTo>
                <a:lnTo>
                  <a:pt x="3487080" y="307628"/>
                </a:lnTo>
                <a:cubicBezTo>
                  <a:pt x="3485765" y="307628"/>
                  <a:pt x="3484451" y="305656"/>
                  <a:pt x="3483136" y="301712"/>
                </a:cubicBezTo>
                <a:lnTo>
                  <a:pt x="3483136" y="295796"/>
                </a:lnTo>
                <a:cubicBezTo>
                  <a:pt x="3483136" y="294482"/>
                  <a:pt x="3485108" y="292510"/>
                  <a:pt x="3489052" y="289880"/>
                </a:cubicBezTo>
                <a:close/>
                <a:moveTo>
                  <a:pt x="3003277" y="289880"/>
                </a:moveTo>
                <a:lnTo>
                  <a:pt x="3011165" y="289880"/>
                </a:lnTo>
                <a:lnTo>
                  <a:pt x="3011165" y="295796"/>
                </a:lnTo>
                <a:cubicBezTo>
                  <a:pt x="3011165" y="301055"/>
                  <a:pt x="3009193" y="304999"/>
                  <a:pt x="3005249" y="307628"/>
                </a:cubicBezTo>
                <a:lnTo>
                  <a:pt x="3001305" y="307628"/>
                </a:lnTo>
                <a:cubicBezTo>
                  <a:pt x="2999990" y="307628"/>
                  <a:pt x="2998676" y="305656"/>
                  <a:pt x="2997361" y="301712"/>
                </a:cubicBezTo>
                <a:lnTo>
                  <a:pt x="2997361" y="295796"/>
                </a:lnTo>
                <a:cubicBezTo>
                  <a:pt x="2997361" y="294482"/>
                  <a:pt x="2999333" y="292510"/>
                  <a:pt x="3003277" y="289880"/>
                </a:cubicBezTo>
                <a:close/>
                <a:moveTo>
                  <a:pt x="2403202" y="289880"/>
                </a:moveTo>
                <a:lnTo>
                  <a:pt x="2411090" y="289880"/>
                </a:lnTo>
                <a:lnTo>
                  <a:pt x="2411090" y="295796"/>
                </a:lnTo>
                <a:cubicBezTo>
                  <a:pt x="2411090" y="301055"/>
                  <a:pt x="2409118" y="304999"/>
                  <a:pt x="2405174" y="307628"/>
                </a:cubicBezTo>
                <a:lnTo>
                  <a:pt x="2401230" y="307628"/>
                </a:lnTo>
                <a:cubicBezTo>
                  <a:pt x="2399915" y="307628"/>
                  <a:pt x="2398601" y="305656"/>
                  <a:pt x="2397286" y="301712"/>
                </a:cubicBezTo>
                <a:lnTo>
                  <a:pt x="2397286" y="295796"/>
                </a:lnTo>
                <a:cubicBezTo>
                  <a:pt x="2397286" y="294482"/>
                  <a:pt x="2399258" y="292510"/>
                  <a:pt x="2403202" y="289880"/>
                </a:cubicBezTo>
                <a:close/>
                <a:moveTo>
                  <a:pt x="917302" y="289880"/>
                </a:moveTo>
                <a:lnTo>
                  <a:pt x="925190" y="289880"/>
                </a:lnTo>
                <a:lnTo>
                  <a:pt x="925190" y="295796"/>
                </a:lnTo>
                <a:cubicBezTo>
                  <a:pt x="925190" y="301055"/>
                  <a:pt x="923218" y="304999"/>
                  <a:pt x="919274" y="307628"/>
                </a:cubicBezTo>
                <a:lnTo>
                  <a:pt x="915330" y="307628"/>
                </a:lnTo>
                <a:cubicBezTo>
                  <a:pt x="914015" y="307628"/>
                  <a:pt x="912701" y="305656"/>
                  <a:pt x="911386" y="301712"/>
                </a:cubicBezTo>
                <a:lnTo>
                  <a:pt x="911386" y="295796"/>
                </a:lnTo>
                <a:cubicBezTo>
                  <a:pt x="911386" y="294482"/>
                  <a:pt x="913358" y="292510"/>
                  <a:pt x="917302" y="289880"/>
                </a:cubicBezTo>
                <a:close/>
                <a:moveTo>
                  <a:pt x="422002" y="289880"/>
                </a:moveTo>
                <a:lnTo>
                  <a:pt x="429890" y="289880"/>
                </a:lnTo>
                <a:lnTo>
                  <a:pt x="429890" y="295796"/>
                </a:lnTo>
                <a:cubicBezTo>
                  <a:pt x="429890" y="298426"/>
                  <a:pt x="429397" y="300726"/>
                  <a:pt x="428411" y="302698"/>
                </a:cubicBezTo>
                <a:lnTo>
                  <a:pt x="426614" y="304695"/>
                </a:lnTo>
                <a:lnTo>
                  <a:pt x="427918" y="307628"/>
                </a:lnTo>
                <a:cubicBezTo>
                  <a:pt x="427918" y="308943"/>
                  <a:pt x="426603" y="310915"/>
                  <a:pt x="423974" y="313544"/>
                </a:cubicBezTo>
                <a:cubicBezTo>
                  <a:pt x="421345" y="313544"/>
                  <a:pt x="420030" y="312229"/>
                  <a:pt x="420030" y="309600"/>
                </a:cubicBezTo>
                <a:lnTo>
                  <a:pt x="420030" y="307628"/>
                </a:lnTo>
                <a:cubicBezTo>
                  <a:pt x="418715" y="307628"/>
                  <a:pt x="417401" y="305656"/>
                  <a:pt x="416086" y="301712"/>
                </a:cubicBezTo>
                <a:lnTo>
                  <a:pt x="416086" y="295796"/>
                </a:lnTo>
                <a:cubicBezTo>
                  <a:pt x="416086" y="294482"/>
                  <a:pt x="418058" y="292510"/>
                  <a:pt x="422002" y="289880"/>
                </a:cubicBezTo>
                <a:close/>
                <a:moveTo>
                  <a:pt x="3998156" y="280021"/>
                </a:moveTo>
                <a:lnTo>
                  <a:pt x="4006044" y="280021"/>
                </a:lnTo>
                <a:lnTo>
                  <a:pt x="4006044" y="285937"/>
                </a:lnTo>
                <a:cubicBezTo>
                  <a:pt x="4006044" y="291195"/>
                  <a:pt x="4004072" y="295139"/>
                  <a:pt x="4000128" y="297768"/>
                </a:cubicBezTo>
                <a:lnTo>
                  <a:pt x="3996184" y="297768"/>
                </a:lnTo>
                <a:cubicBezTo>
                  <a:pt x="3994869" y="297768"/>
                  <a:pt x="3993554" y="295796"/>
                  <a:pt x="3992240" y="291852"/>
                </a:cubicBezTo>
                <a:lnTo>
                  <a:pt x="3992240" y="285937"/>
                </a:lnTo>
                <a:cubicBezTo>
                  <a:pt x="3992240" y="284622"/>
                  <a:pt x="3994212" y="282650"/>
                  <a:pt x="3998156" y="280021"/>
                </a:cubicBezTo>
                <a:close/>
                <a:moveTo>
                  <a:pt x="1915790" y="280021"/>
                </a:moveTo>
                <a:lnTo>
                  <a:pt x="1923678" y="280021"/>
                </a:lnTo>
                <a:lnTo>
                  <a:pt x="1923678" y="285937"/>
                </a:lnTo>
                <a:cubicBezTo>
                  <a:pt x="1923678" y="291195"/>
                  <a:pt x="1921706" y="295139"/>
                  <a:pt x="1917762" y="297768"/>
                </a:cubicBezTo>
                <a:lnTo>
                  <a:pt x="1913818" y="297768"/>
                </a:lnTo>
                <a:cubicBezTo>
                  <a:pt x="1912503" y="297768"/>
                  <a:pt x="1911189" y="295796"/>
                  <a:pt x="1909874" y="291852"/>
                </a:cubicBezTo>
                <a:lnTo>
                  <a:pt x="1909874" y="285937"/>
                </a:lnTo>
                <a:cubicBezTo>
                  <a:pt x="1909874" y="284622"/>
                  <a:pt x="1911846" y="282650"/>
                  <a:pt x="1915790" y="280021"/>
                </a:cubicBezTo>
                <a:close/>
                <a:moveTo>
                  <a:pt x="1047787" y="280021"/>
                </a:moveTo>
                <a:lnTo>
                  <a:pt x="1045645" y="280313"/>
                </a:lnTo>
                <a:lnTo>
                  <a:pt x="1048617" y="282096"/>
                </a:lnTo>
                <a:close/>
                <a:moveTo>
                  <a:pt x="2934258" y="278049"/>
                </a:moveTo>
                <a:cubicBezTo>
                  <a:pt x="2932286" y="278049"/>
                  <a:pt x="2929574" y="281007"/>
                  <a:pt x="2926123" y="286922"/>
                </a:cubicBezTo>
                <a:lnTo>
                  <a:pt x="2924962" y="289092"/>
                </a:lnTo>
                <a:lnTo>
                  <a:pt x="2932622" y="294454"/>
                </a:lnTo>
                <a:lnTo>
                  <a:pt x="2934258" y="287908"/>
                </a:lnTo>
                <a:lnTo>
                  <a:pt x="2934258" y="281993"/>
                </a:lnTo>
                <a:close/>
                <a:moveTo>
                  <a:pt x="544599" y="278049"/>
                </a:moveTo>
                <a:lnTo>
                  <a:pt x="546571" y="278049"/>
                </a:lnTo>
                <a:cubicBezTo>
                  <a:pt x="553144" y="280678"/>
                  <a:pt x="556431" y="282650"/>
                  <a:pt x="556431" y="283965"/>
                </a:cubicBezTo>
                <a:cubicBezTo>
                  <a:pt x="555116" y="290538"/>
                  <a:pt x="551172" y="293824"/>
                  <a:pt x="544599" y="293824"/>
                </a:cubicBezTo>
                <a:cubicBezTo>
                  <a:pt x="539341" y="292510"/>
                  <a:pt x="536711" y="290538"/>
                  <a:pt x="536711" y="287908"/>
                </a:cubicBezTo>
                <a:lnTo>
                  <a:pt x="536711" y="283965"/>
                </a:lnTo>
                <a:cubicBezTo>
                  <a:pt x="538026" y="280021"/>
                  <a:pt x="540655" y="278049"/>
                  <a:pt x="544599" y="278049"/>
                </a:cubicBezTo>
                <a:close/>
                <a:moveTo>
                  <a:pt x="4856968" y="274105"/>
                </a:moveTo>
                <a:lnTo>
                  <a:pt x="4856968" y="278049"/>
                </a:lnTo>
                <a:cubicBezTo>
                  <a:pt x="4858283" y="278049"/>
                  <a:pt x="4859597" y="278049"/>
                  <a:pt x="4860912" y="278049"/>
                </a:cubicBezTo>
                <a:lnTo>
                  <a:pt x="4862884" y="276077"/>
                </a:lnTo>
                <a:lnTo>
                  <a:pt x="4862884" y="274105"/>
                </a:lnTo>
                <a:close/>
                <a:moveTo>
                  <a:pt x="4371193" y="274105"/>
                </a:moveTo>
                <a:lnTo>
                  <a:pt x="4371193" y="278049"/>
                </a:lnTo>
                <a:cubicBezTo>
                  <a:pt x="4372508" y="278049"/>
                  <a:pt x="4373823" y="278049"/>
                  <a:pt x="4375137" y="278049"/>
                </a:cubicBezTo>
                <a:lnTo>
                  <a:pt x="4377109" y="276077"/>
                </a:lnTo>
                <a:lnTo>
                  <a:pt x="4377109" y="274105"/>
                </a:lnTo>
                <a:close/>
                <a:moveTo>
                  <a:pt x="1907902" y="272133"/>
                </a:moveTo>
                <a:cubicBezTo>
                  <a:pt x="1909217" y="272133"/>
                  <a:pt x="1910531" y="274105"/>
                  <a:pt x="1911846" y="278049"/>
                </a:cubicBezTo>
                <a:cubicBezTo>
                  <a:pt x="1911846" y="279363"/>
                  <a:pt x="1910531" y="281335"/>
                  <a:pt x="1907902" y="283965"/>
                </a:cubicBezTo>
                <a:cubicBezTo>
                  <a:pt x="1905273" y="283965"/>
                  <a:pt x="1903958" y="282650"/>
                  <a:pt x="1903958" y="280021"/>
                </a:cubicBezTo>
                <a:lnTo>
                  <a:pt x="1903958" y="276077"/>
                </a:lnTo>
                <a:cubicBezTo>
                  <a:pt x="1903958" y="273447"/>
                  <a:pt x="1905273" y="272133"/>
                  <a:pt x="1907902" y="272133"/>
                </a:cubicBezTo>
                <a:close/>
                <a:moveTo>
                  <a:pt x="2075854" y="270161"/>
                </a:moveTo>
                <a:lnTo>
                  <a:pt x="2071122" y="270555"/>
                </a:lnTo>
                <a:lnTo>
                  <a:pt x="2072897" y="271147"/>
                </a:lnTo>
                <a:cubicBezTo>
                  <a:pt x="2074869" y="271804"/>
                  <a:pt x="2075854" y="272133"/>
                  <a:pt x="2075854" y="272133"/>
                </a:cubicBezTo>
                <a:cubicBezTo>
                  <a:pt x="2075854" y="274762"/>
                  <a:pt x="2073883" y="276077"/>
                  <a:pt x="2069939" y="276077"/>
                </a:cubicBezTo>
                <a:cubicBezTo>
                  <a:pt x="2067309" y="273447"/>
                  <a:pt x="2065337" y="272133"/>
                  <a:pt x="2064023" y="272133"/>
                </a:cubicBezTo>
                <a:cubicBezTo>
                  <a:pt x="2064023" y="272133"/>
                  <a:pt x="2062708" y="273447"/>
                  <a:pt x="2060079" y="276077"/>
                </a:cubicBezTo>
                <a:lnTo>
                  <a:pt x="2064023" y="278049"/>
                </a:lnTo>
                <a:cubicBezTo>
                  <a:pt x="2067967" y="288566"/>
                  <a:pt x="2073225" y="295139"/>
                  <a:pt x="2079798" y="297768"/>
                </a:cubicBezTo>
                <a:cubicBezTo>
                  <a:pt x="2081113" y="295139"/>
                  <a:pt x="2081770" y="293824"/>
                  <a:pt x="2081770" y="293824"/>
                </a:cubicBezTo>
                <a:cubicBezTo>
                  <a:pt x="2082428" y="295139"/>
                  <a:pt x="2083743" y="296782"/>
                  <a:pt x="2085714" y="298754"/>
                </a:cubicBezTo>
                <a:lnTo>
                  <a:pt x="2085871" y="298891"/>
                </a:lnTo>
                <a:lnTo>
                  <a:pt x="2086700" y="295427"/>
                </a:lnTo>
                <a:cubicBezTo>
                  <a:pt x="2088344" y="287785"/>
                  <a:pt x="2089987" y="279363"/>
                  <a:pt x="2091630" y="270161"/>
                </a:cubicBezTo>
                <a:lnTo>
                  <a:pt x="2083742" y="270161"/>
                </a:lnTo>
                <a:close/>
                <a:moveTo>
                  <a:pt x="407979" y="266655"/>
                </a:moveTo>
                <a:lnTo>
                  <a:pt x="402245" y="267065"/>
                </a:lnTo>
                <a:lnTo>
                  <a:pt x="406226" y="270161"/>
                </a:lnTo>
                <a:cubicBezTo>
                  <a:pt x="406884" y="268846"/>
                  <a:pt x="407377" y="267860"/>
                  <a:pt x="407705" y="267203"/>
                </a:cubicBezTo>
                <a:close/>
                <a:moveTo>
                  <a:pt x="544599" y="264245"/>
                </a:moveTo>
                <a:cubicBezTo>
                  <a:pt x="545914" y="264245"/>
                  <a:pt x="546571" y="264902"/>
                  <a:pt x="546571" y="266217"/>
                </a:cubicBezTo>
                <a:cubicBezTo>
                  <a:pt x="546571" y="267531"/>
                  <a:pt x="545914" y="268846"/>
                  <a:pt x="544599" y="270161"/>
                </a:cubicBezTo>
                <a:cubicBezTo>
                  <a:pt x="543284" y="270161"/>
                  <a:pt x="542627" y="269503"/>
                  <a:pt x="542627" y="268189"/>
                </a:cubicBezTo>
                <a:lnTo>
                  <a:pt x="542627" y="266217"/>
                </a:lnTo>
                <a:cubicBezTo>
                  <a:pt x="542627" y="264902"/>
                  <a:pt x="543284" y="264245"/>
                  <a:pt x="544599" y="264245"/>
                </a:cubicBezTo>
                <a:close/>
                <a:moveTo>
                  <a:pt x="511076" y="258329"/>
                </a:moveTo>
                <a:lnTo>
                  <a:pt x="516991" y="258329"/>
                </a:lnTo>
                <a:cubicBezTo>
                  <a:pt x="518306" y="259644"/>
                  <a:pt x="521593" y="260958"/>
                  <a:pt x="526851" y="262273"/>
                </a:cubicBezTo>
                <a:cubicBezTo>
                  <a:pt x="526851" y="262273"/>
                  <a:pt x="530138" y="264902"/>
                  <a:pt x="536711" y="270161"/>
                </a:cubicBezTo>
                <a:cubicBezTo>
                  <a:pt x="535397" y="270161"/>
                  <a:pt x="534082" y="272790"/>
                  <a:pt x="532767" y="278049"/>
                </a:cubicBezTo>
                <a:cubicBezTo>
                  <a:pt x="532767" y="283307"/>
                  <a:pt x="527509" y="285937"/>
                  <a:pt x="516991" y="285937"/>
                </a:cubicBezTo>
                <a:cubicBezTo>
                  <a:pt x="510418" y="285937"/>
                  <a:pt x="504502" y="281335"/>
                  <a:pt x="499244" y="272133"/>
                </a:cubicBezTo>
                <a:cubicBezTo>
                  <a:pt x="496615" y="272133"/>
                  <a:pt x="495300" y="271475"/>
                  <a:pt x="495300" y="270161"/>
                </a:cubicBezTo>
                <a:cubicBezTo>
                  <a:pt x="496615" y="266217"/>
                  <a:pt x="501216" y="262930"/>
                  <a:pt x="509104" y="260301"/>
                </a:cubicBezTo>
                <a:cubicBezTo>
                  <a:pt x="510418" y="258986"/>
                  <a:pt x="511076" y="258329"/>
                  <a:pt x="511076" y="258329"/>
                </a:cubicBezTo>
                <a:close/>
                <a:moveTo>
                  <a:pt x="552487" y="252413"/>
                </a:moveTo>
                <a:cubicBezTo>
                  <a:pt x="552487" y="252413"/>
                  <a:pt x="553802" y="253728"/>
                  <a:pt x="556431" y="256357"/>
                </a:cubicBezTo>
                <a:lnTo>
                  <a:pt x="556431" y="258329"/>
                </a:lnTo>
                <a:cubicBezTo>
                  <a:pt x="556431" y="259644"/>
                  <a:pt x="555116" y="260958"/>
                  <a:pt x="552487" y="262273"/>
                </a:cubicBezTo>
                <a:cubicBezTo>
                  <a:pt x="551172" y="262273"/>
                  <a:pt x="550515" y="261615"/>
                  <a:pt x="550515" y="260301"/>
                </a:cubicBezTo>
                <a:lnTo>
                  <a:pt x="550515" y="254385"/>
                </a:lnTo>
                <a:cubicBezTo>
                  <a:pt x="550515" y="253070"/>
                  <a:pt x="551172" y="252413"/>
                  <a:pt x="552487" y="252413"/>
                </a:cubicBezTo>
                <a:close/>
                <a:moveTo>
                  <a:pt x="2908081" y="250696"/>
                </a:moveTo>
                <a:lnTo>
                  <a:pt x="2895804" y="252906"/>
                </a:lnTo>
                <a:cubicBezTo>
                  <a:pt x="2889231" y="253892"/>
                  <a:pt x="2884301" y="254385"/>
                  <a:pt x="2881015" y="254385"/>
                </a:cubicBezTo>
                <a:lnTo>
                  <a:pt x="2879043" y="254385"/>
                </a:lnTo>
                <a:cubicBezTo>
                  <a:pt x="2879043" y="271475"/>
                  <a:pt x="2886273" y="291195"/>
                  <a:pt x="2900734" y="313544"/>
                </a:cubicBezTo>
                <a:cubicBezTo>
                  <a:pt x="2903363" y="313544"/>
                  <a:pt x="2905335" y="308943"/>
                  <a:pt x="2906650" y="299740"/>
                </a:cubicBezTo>
                <a:lnTo>
                  <a:pt x="2906650" y="291852"/>
                </a:lnTo>
                <a:cubicBezTo>
                  <a:pt x="2906650" y="291852"/>
                  <a:pt x="2910594" y="289880"/>
                  <a:pt x="2918482" y="285937"/>
                </a:cubicBezTo>
                <a:lnTo>
                  <a:pt x="2920454" y="285937"/>
                </a:lnTo>
                <a:lnTo>
                  <a:pt x="2923787" y="288270"/>
                </a:lnTo>
                <a:lnTo>
                  <a:pt x="2926370" y="283965"/>
                </a:lnTo>
                <a:cubicBezTo>
                  <a:pt x="2927685" y="281335"/>
                  <a:pt x="2928342" y="279363"/>
                  <a:pt x="2928342" y="278049"/>
                </a:cubicBezTo>
                <a:cubicBezTo>
                  <a:pt x="2928342" y="275419"/>
                  <a:pt x="2928342" y="274105"/>
                  <a:pt x="2928342" y="274105"/>
                </a:cubicBezTo>
                <a:cubicBezTo>
                  <a:pt x="2927027" y="274105"/>
                  <a:pt x="2925055" y="276734"/>
                  <a:pt x="2922426" y="281993"/>
                </a:cubicBezTo>
                <a:lnTo>
                  <a:pt x="2920454" y="278049"/>
                </a:lnTo>
                <a:cubicBezTo>
                  <a:pt x="2924398" y="272790"/>
                  <a:pt x="2926370" y="268189"/>
                  <a:pt x="2926370" y="264245"/>
                </a:cubicBezTo>
                <a:cubicBezTo>
                  <a:pt x="2923741" y="264245"/>
                  <a:pt x="2922426" y="264245"/>
                  <a:pt x="2922426" y="264245"/>
                </a:cubicBezTo>
                <a:lnTo>
                  <a:pt x="2926370" y="258329"/>
                </a:lnTo>
                <a:lnTo>
                  <a:pt x="2926370" y="254385"/>
                </a:lnTo>
                <a:cubicBezTo>
                  <a:pt x="2926370" y="253070"/>
                  <a:pt x="2924398" y="252413"/>
                  <a:pt x="2920454" y="252413"/>
                </a:cubicBezTo>
                <a:cubicBezTo>
                  <a:pt x="2913881" y="253728"/>
                  <a:pt x="2909279" y="254385"/>
                  <a:pt x="2906650" y="254385"/>
                </a:cubicBezTo>
                <a:cubicBezTo>
                  <a:pt x="2906650" y="253070"/>
                  <a:pt x="2906650" y="252413"/>
                  <a:pt x="2906650" y="252413"/>
                </a:cubicBezTo>
                <a:close/>
                <a:moveTo>
                  <a:pt x="1483928" y="250441"/>
                </a:moveTo>
                <a:cubicBezTo>
                  <a:pt x="1486557" y="251756"/>
                  <a:pt x="1487872" y="253070"/>
                  <a:pt x="1487872" y="254385"/>
                </a:cubicBezTo>
                <a:lnTo>
                  <a:pt x="1483928" y="256357"/>
                </a:lnTo>
                <a:cubicBezTo>
                  <a:pt x="1482613" y="256357"/>
                  <a:pt x="1481956" y="255042"/>
                  <a:pt x="1481956" y="252413"/>
                </a:cubicBezTo>
                <a:close/>
                <a:moveTo>
                  <a:pt x="1152302" y="242553"/>
                </a:moveTo>
                <a:lnTo>
                  <a:pt x="1150330" y="244525"/>
                </a:lnTo>
                <a:cubicBezTo>
                  <a:pt x="1143757" y="244525"/>
                  <a:pt x="1135869" y="246497"/>
                  <a:pt x="1126666" y="250441"/>
                </a:cubicBezTo>
                <a:lnTo>
                  <a:pt x="1122722" y="250441"/>
                </a:lnTo>
                <a:lnTo>
                  <a:pt x="1118778" y="248469"/>
                </a:lnTo>
                <a:cubicBezTo>
                  <a:pt x="1118778" y="251098"/>
                  <a:pt x="1115492" y="253728"/>
                  <a:pt x="1108918" y="256357"/>
                </a:cubicBezTo>
                <a:lnTo>
                  <a:pt x="1101030" y="291852"/>
                </a:lnTo>
                <a:lnTo>
                  <a:pt x="1103002" y="295796"/>
                </a:lnTo>
                <a:lnTo>
                  <a:pt x="1101030" y="303684"/>
                </a:lnTo>
                <a:lnTo>
                  <a:pt x="1110890" y="303684"/>
                </a:lnTo>
                <a:lnTo>
                  <a:pt x="1138498" y="289880"/>
                </a:lnTo>
                <a:cubicBezTo>
                  <a:pt x="1138498" y="289880"/>
                  <a:pt x="1139155" y="289880"/>
                  <a:pt x="1140470" y="289880"/>
                </a:cubicBezTo>
                <a:cubicBezTo>
                  <a:pt x="1143099" y="289880"/>
                  <a:pt x="1147043" y="290538"/>
                  <a:pt x="1152302" y="291852"/>
                </a:cubicBezTo>
                <a:lnTo>
                  <a:pt x="1152302" y="289880"/>
                </a:lnTo>
                <a:lnTo>
                  <a:pt x="1152302" y="274105"/>
                </a:lnTo>
                <a:cubicBezTo>
                  <a:pt x="1152302" y="272790"/>
                  <a:pt x="1152959" y="272133"/>
                  <a:pt x="1154274" y="272133"/>
                </a:cubicBezTo>
                <a:cubicBezTo>
                  <a:pt x="1154274" y="270818"/>
                  <a:pt x="1153616" y="270161"/>
                  <a:pt x="1152302" y="270161"/>
                </a:cubicBezTo>
                <a:lnTo>
                  <a:pt x="1154274" y="262273"/>
                </a:lnTo>
                <a:close/>
                <a:moveTo>
                  <a:pt x="4667659" y="236637"/>
                </a:moveTo>
                <a:lnTo>
                  <a:pt x="4669631" y="236637"/>
                </a:lnTo>
                <a:lnTo>
                  <a:pt x="4669631" y="238609"/>
                </a:lnTo>
                <a:cubicBezTo>
                  <a:pt x="4669631" y="239924"/>
                  <a:pt x="4669631" y="240581"/>
                  <a:pt x="4669631" y="240581"/>
                </a:cubicBezTo>
                <a:lnTo>
                  <a:pt x="4667659" y="238609"/>
                </a:lnTo>
                <a:close/>
                <a:moveTo>
                  <a:pt x="4181884" y="236637"/>
                </a:moveTo>
                <a:lnTo>
                  <a:pt x="4183856" y="236637"/>
                </a:lnTo>
                <a:lnTo>
                  <a:pt x="4183856" y="238609"/>
                </a:lnTo>
                <a:cubicBezTo>
                  <a:pt x="4183856" y="239924"/>
                  <a:pt x="4183856" y="240581"/>
                  <a:pt x="4183856" y="240581"/>
                </a:cubicBezTo>
                <a:lnTo>
                  <a:pt x="4181884" y="238609"/>
                </a:lnTo>
                <a:close/>
                <a:moveTo>
                  <a:pt x="2100034" y="236197"/>
                </a:moveTo>
                <a:lnTo>
                  <a:pt x="2093602" y="238609"/>
                </a:lnTo>
                <a:lnTo>
                  <a:pt x="2085286" y="242624"/>
                </a:lnTo>
                <a:lnTo>
                  <a:pt x="2087686" y="242553"/>
                </a:lnTo>
                <a:cubicBezTo>
                  <a:pt x="2091630" y="243868"/>
                  <a:pt x="2095574" y="244525"/>
                  <a:pt x="2099518" y="244525"/>
                </a:cubicBezTo>
                <a:lnTo>
                  <a:pt x="2099518" y="240581"/>
                </a:lnTo>
                <a:close/>
                <a:moveTo>
                  <a:pt x="702357" y="228749"/>
                </a:moveTo>
                <a:lnTo>
                  <a:pt x="702357" y="232693"/>
                </a:lnTo>
                <a:cubicBezTo>
                  <a:pt x="703672" y="232693"/>
                  <a:pt x="704329" y="231379"/>
                  <a:pt x="704329" y="228749"/>
                </a:cubicBezTo>
                <a:close/>
                <a:moveTo>
                  <a:pt x="2972787" y="216007"/>
                </a:moveTo>
                <a:lnTo>
                  <a:pt x="2972711" y="216424"/>
                </a:lnTo>
                <a:cubicBezTo>
                  <a:pt x="2972054" y="218725"/>
                  <a:pt x="2971068" y="221519"/>
                  <a:pt x="2969753" y="224805"/>
                </a:cubicBezTo>
                <a:lnTo>
                  <a:pt x="2973697" y="228749"/>
                </a:lnTo>
                <a:cubicBezTo>
                  <a:pt x="2973697" y="228749"/>
                  <a:pt x="2975012" y="227435"/>
                  <a:pt x="2977641" y="224805"/>
                </a:cubicBezTo>
                <a:cubicBezTo>
                  <a:pt x="2977970" y="224477"/>
                  <a:pt x="2979120" y="223819"/>
                  <a:pt x="2981092" y="222833"/>
                </a:cubicBezTo>
                <a:lnTo>
                  <a:pt x="2979613" y="222833"/>
                </a:lnTo>
                <a:close/>
                <a:moveTo>
                  <a:pt x="2966795" y="212974"/>
                </a:moveTo>
                <a:lnTo>
                  <a:pt x="2969753" y="214946"/>
                </a:lnTo>
                <a:lnTo>
                  <a:pt x="2970542" y="213762"/>
                </a:lnTo>
                <a:lnTo>
                  <a:pt x="2969753" y="212974"/>
                </a:lnTo>
                <a:close/>
                <a:moveTo>
                  <a:pt x="4661743" y="211002"/>
                </a:moveTo>
                <a:cubicBezTo>
                  <a:pt x="4663058" y="211002"/>
                  <a:pt x="4664372" y="212316"/>
                  <a:pt x="4665687" y="214946"/>
                </a:cubicBezTo>
                <a:cubicBezTo>
                  <a:pt x="4665687" y="216260"/>
                  <a:pt x="4665030" y="216917"/>
                  <a:pt x="4663715" y="216917"/>
                </a:cubicBezTo>
                <a:lnTo>
                  <a:pt x="4661743" y="216917"/>
                </a:lnTo>
                <a:cubicBezTo>
                  <a:pt x="4660428" y="216917"/>
                  <a:pt x="4659771" y="215603"/>
                  <a:pt x="4659771" y="212974"/>
                </a:cubicBezTo>
                <a:close/>
                <a:moveTo>
                  <a:pt x="4175968" y="211002"/>
                </a:moveTo>
                <a:cubicBezTo>
                  <a:pt x="4177283" y="211002"/>
                  <a:pt x="4178597" y="212316"/>
                  <a:pt x="4179912" y="214946"/>
                </a:cubicBezTo>
                <a:cubicBezTo>
                  <a:pt x="4179912" y="216260"/>
                  <a:pt x="4179255" y="216917"/>
                  <a:pt x="4177940" y="216917"/>
                </a:cubicBezTo>
                <a:lnTo>
                  <a:pt x="4175968" y="216917"/>
                </a:lnTo>
                <a:cubicBezTo>
                  <a:pt x="4174653" y="216917"/>
                  <a:pt x="4173996" y="215603"/>
                  <a:pt x="4173996" y="212974"/>
                </a:cubicBezTo>
                <a:close/>
                <a:moveTo>
                  <a:pt x="3982380" y="211002"/>
                </a:moveTo>
                <a:cubicBezTo>
                  <a:pt x="3986324" y="213631"/>
                  <a:pt x="3988953" y="216260"/>
                  <a:pt x="3990268" y="218889"/>
                </a:cubicBezTo>
                <a:lnTo>
                  <a:pt x="3990268" y="222833"/>
                </a:lnTo>
                <a:cubicBezTo>
                  <a:pt x="3990268" y="224148"/>
                  <a:pt x="3988296" y="225463"/>
                  <a:pt x="3984352" y="226777"/>
                </a:cubicBezTo>
                <a:lnTo>
                  <a:pt x="3978436" y="226777"/>
                </a:lnTo>
                <a:cubicBezTo>
                  <a:pt x="3977121" y="226777"/>
                  <a:pt x="3975807" y="225463"/>
                  <a:pt x="3974492" y="222833"/>
                </a:cubicBezTo>
                <a:lnTo>
                  <a:pt x="3974492" y="216917"/>
                </a:lnTo>
                <a:cubicBezTo>
                  <a:pt x="3974492" y="214288"/>
                  <a:pt x="3977121" y="212316"/>
                  <a:pt x="3982380" y="211002"/>
                </a:cubicBezTo>
                <a:close/>
                <a:moveTo>
                  <a:pt x="1108918" y="211002"/>
                </a:moveTo>
                <a:cubicBezTo>
                  <a:pt x="1110233" y="211002"/>
                  <a:pt x="1111548" y="212316"/>
                  <a:pt x="1112862" y="214946"/>
                </a:cubicBezTo>
                <a:cubicBezTo>
                  <a:pt x="1112862" y="216260"/>
                  <a:pt x="1112205" y="216917"/>
                  <a:pt x="1110890" y="216917"/>
                </a:cubicBezTo>
                <a:lnTo>
                  <a:pt x="1108918" y="216917"/>
                </a:lnTo>
                <a:cubicBezTo>
                  <a:pt x="1107604" y="216917"/>
                  <a:pt x="1106946" y="215603"/>
                  <a:pt x="1106946" y="212974"/>
                </a:cubicBezTo>
                <a:close/>
                <a:moveTo>
                  <a:pt x="4680527" y="208134"/>
                </a:moveTo>
                <a:lnTo>
                  <a:pt x="4682079" y="210016"/>
                </a:lnTo>
                <a:cubicBezTo>
                  <a:pt x="4683640" y="211988"/>
                  <a:pt x="4685407" y="214288"/>
                  <a:pt x="4687379" y="216917"/>
                </a:cubicBezTo>
                <a:lnTo>
                  <a:pt x="4687379" y="218889"/>
                </a:lnTo>
                <a:lnTo>
                  <a:pt x="4689351" y="218889"/>
                </a:lnTo>
                <a:lnTo>
                  <a:pt x="4687379" y="214946"/>
                </a:lnTo>
                <a:cubicBezTo>
                  <a:pt x="4688694" y="214946"/>
                  <a:pt x="4690008" y="214288"/>
                  <a:pt x="4691323" y="212974"/>
                </a:cubicBezTo>
                <a:close/>
                <a:moveTo>
                  <a:pt x="4194752" y="208134"/>
                </a:moveTo>
                <a:lnTo>
                  <a:pt x="4196304" y="210016"/>
                </a:lnTo>
                <a:cubicBezTo>
                  <a:pt x="4197865" y="211988"/>
                  <a:pt x="4199632" y="214288"/>
                  <a:pt x="4201604" y="216917"/>
                </a:cubicBezTo>
                <a:lnTo>
                  <a:pt x="4201604" y="218889"/>
                </a:lnTo>
                <a:lnTo>
                  <a:pt x="4203576" y="218889"/>
                </a:lnTo>
                <a:lnTo>
                  <a:pt x="4201604" y="214946"/>
                </a:lnTo>
                <a:cubicBezTo>
                  <a:pt x="4202919" y="214946"/>
                  <a:pt x="4204233" y="214288"/>
                  <a:pt x="4205548" y="212974"/>
                </a:cubicBezTo>
                <a:close/>
                <a:moveTo>
                  <a:pt x="126206" y="201142"/>
                </a:moveTo>
                <a:lnTo>
                  <a:pt x="130150" y="201142"/>
                </a:lnTo>
                <a:cubicBezTo>
                  <a:pt x="131465" y="201142"/>
                  <a:pt x="136066" y="206400"/>
                  <a:pt x="143954" y="216917"/>
                </a:cubicBezTo>
                <a:lnTo>
                  <a:pt x="143954" y="220861"/>
                </a:lnTo>
                <a:cubicBezTo>
                  <a:pt x="143954" y="223491"/>
                  <a:pt x="143297" y="224805"/>
                  <a:pt x="141982" y="224805"/>
                </a:cubicBezTo>
                <a:lnTo>
                  <a:pt x="140010" y="224805"/>
                </a:lnTo>
                <a:cubicBezTo>
                  <a:pt x="130807" y="216917"/>
                  <a:pt x="126206" y="209030"/>
                  <a:pt x="126206" y="201142"/>
                </a:cubicBezTo>
                <a:close/>
                <a:moveTo>
                  <a:pt x="238609" y="189310"/>
                </a:moveTo>
                <a:lnTo>
                  <a:pt x="240580" y="189310"/>
                </a:lnTo>
                <a:cubicBezTo>
                  <a:pt x="243210" y="189310"/>
                  <a:pt x="244524" y="190625"/>
                  <a:pt x="244524" y="193254"/>
                </a:cubicBezTo>
                <a:cubicBezTo>
                  <a:pt x="244524" y="194568"/>
                  <a:pt x="243210" y="195226"/>
                  <a:pt x="240580" y="195226"/>
                </a:cubicBezTo>
                <a:lnTo>
                  <a:pt x="238609" y="195226"/>
                </a:lnTo>
                <a:cubicBezTo>
                  <a:pt x="237294" y="195226"/>
                  <a:pt x="236637" y="194568"/>
                  <a:pt x="236637" y="193254"/>
                </a:cubicBezTo>
                <a:cubicBezTo>
                  <a:pt x="236637" y="190625"/>
                  <a:pt x="237294" y="189310"/>
                  <a:pt x="238609" y="189310"/>
                </a:cubicBezTo>
                <a:close/>
                <a:moveTo>
                  <a:pt x="3729686" y="188772"/>
                </a:moveTo>
                <a:lnTo>
                  <a:pt x="3727995" y="189310"/>
                </a:lnTo>
                <a:cubicBezTo>
                  <a:pt x="3718793" y="191939"/>
                  <a:pt x="3706304" y="197855"/>
                  <a:pt x="3690528" y="207058"/>
                </a:cubicBezTo>
                <a:cubicBezTo>
                  <a:pt x="3687899" y="207058"/>
                  <a:pt x="3686584" y="208372"/>
                  <a:pt x="3686584" y="211002"/>
                </a:cubicBezTo>
                <a:lnTo>
                  <a:pt x="3694927" y="212670"/>
                </a:lnTo>
                <a:lnTo>
                  <a:pt x="3712220" y="209030"/>
                </a:lnTo>
                <a:cubicBezTo>
                  <a:pt x="3713534" y="209030"/>
                  <a:pt x="3714849" y="209687"/>
                  <a:pt x="3716164" y="211002"/>
                </a:cubicBezTo>
                <a:cubicBezTo>
                  <a:pt x="3725366" y="209687"/>
                  <a:pt x="3729967" y="207058"/>
                  <a:pt x="3729967" y="203114"/>
                </a:cubicBezTo>
                <a:close/>
                <a:moveTo>
                  <a:pt x="1706761" y="187338"/>
                </a:moveTo>
                <a:lnTo>
                  <a:pt x="1708733" y="187338"/>
                </a:lnTo>
                <a:cubicBezTo>
                  <a:pt x="1710048" y="187338"/>
                  <a:pt x="1711362" y="189310"/>
                  <a:pt x="1712677" y="193254"/>
                </a:cubicBezTo>
                <a:cubicBezTo>
                  <a:pt x="1712677" y="194568"/>
                  <a:pt x="1711362" y="196540"/>
                  <a:pt x="1708733" y="199170"/>
                </a:cubicBezTo>
                <a:lnTo>
                  <a:pt x="1706761" y="199170"/>
                </a:lnTo>
                <a:cubicBezTo>
                  <a:pt x="1705446" y="199170"/>
                  <a:pt x="1704789" y="197855"/>
                  <a:pt x="1704789" y="195226"/>
                </a:cubicBezTo>
                <a:lnTo>
                  <a:pt x="1704789" y="191282"/>
                </a:lnTo>
                <a:cubicBezTo>
                  <a:pt x="1704789" y="188653"/>
                  <a:pt x="1705446" y="187338"/>
                  <a:pt x="1706761" y="187338"/>
                </a:cubicBezTo>
                <a:close/>
                <a:moveTo>
                  <a:pt x="4565116" y="183394"/>
                </a:moveTo>
                <a:cubicBezTo>
                  <a:pt x="4566431" y="184709"/>
                  <a:pt x="4567088" y="185366"/>
                  <a:pt x="4567088" y="185366"/>
                </a:cubicBezTo>
                <a:lnTo>
                  <a:pt x="4565116" y="189310"/>
                </a:lnTo>
                <a:lnTo>
                  <a:pt x="4563145" y="189310"/>
                </a:lnTo>
                <a:lnTo>
                  <a:pt x="4563145" y="185366"/>
                </a:lnTo>
                <a:cubicBezTo>
                  <a:pt x="4563145" y="184051"/>
                  <a:pt x="4563802" y="183394"/>
                  <a:pt x="4565116" y="183394"/>
                </a:cubicBezTo>
                <a:close/>
                <a:moveTo>
                  <a:pt x="4079341" y="183394"/>
                </a:moveTo>
                <a:cubicBezTo>
                  <a:pt x="4080656" y="184709"/>
                  <a:pt x="4081313" y="185366"/>
                  <a:pt x="4081313" y="185366"/>
                </a:cubicBezTo>
                <a:lnTo>
                  <a:pt x="4079341" y="189310"/>
                </a:lnTo>
                <a:lnTo>
                  <a:pt x="4077370" y="189310"/>
                </a:lnTo>
                <a:lnTo>
                  <a:pt x="4077370" y="185366"/>
                </a:lnTo>
                <a:cubicBezTo>
                  <a:pt x="4077370" y="184051"/>
                  <a:pt x="4078027" y="183394"/>
                  <a:pt x="4079341" y="183394"/>
                </a:cubicBezTo>
                <a:close/>
                <a:moveTo>
                  <a:pt x="3088741" y="183394"/>
                </a:moveTo>
                <a:cubicBezTo>
                  <a:pt x="3090056" y="184709"/>
                  <a:pt x="3090713" y="185366"/>
                  <a:pt x="3090713" y="185366"/>
                </a:cubicBezTo>
                <a:lnTo>
                  <a:pt x="3088741" y="189310"/>
                </a:lnTo>
                <a:lnTo>
                  <a:pt x="3086769" y="189310"/>
                </a:lnTo>
                <a:lnTo>
                  <a:pt x="3086769" y="185366"/>
                </a:lnTo>
                <a:cubicBezTo>
                  <a:pt x="3086769" y="184051"/>
                  <a:pt x="3087427" y="183394"/>
                  <a:pt x="3088741" y="183394"/>
                </a:cubicBezTo>
                <a:close/>
                <a:moveTo>
                  <a:pt x="2602966" y="183394"/>
                </a:moveTo>
                <a:cubicBezTo>
                  <a:pt x="2604281" y="184709"/>
                  <a:pt x="2604938" y="185366"/>
                  <a:pt x="2604938" y="185366"/>
                </a:cubicBezTo>
                <a:lnTo>
                  <a:pt x="2602966" y="189310"/>
                </a:lnTo>
                <a:lnTo>
                  <a:pt x="2600994" y="189310"/>
                </a:lnTo>
                <a:lnTo>
                  <a:pt x="2600994" y="185366"/>
                </a:lnTo>
                <a:cubicBezTo>
                  <a:pt x="2600994" y="184051"/>
                  <a:pt x="2601652" y="183394"/>
                  <a:pt x="2602966" y="183394"/>
                </a:cubicBezTo>
                <a:close/>
                <a:moveTo>
                  <a:pt x="2002891" y="183394"/>
                </a:moveTo>
                <a:cubicBezTo>
                  <a:pt x="2004206" y="184709"/>
                  <a:pt x="2004863" y="185366"/>
                  <a:pt x="2004863" y="185366"/>
                </a:cubicBezTo>
                <a:lnTo>
                  <a:pt x="2002891" y="189310"/>
                </a:lnTo>
                <a:lnTo>
                  <a:pt x="2000920" y="189310"/>
                </a:lnTo>
                <a:lnTo>
                  <a:pt x="2000920" y="185366"/>
                </a:lnTo>
                <a:cubicBezTo>
                  <a:pt x="2000920" y="184051"/>
                  <a:pt x="2001577" y="183394"/>
                  <a:pt x="2002891" y="183394"/>
                </a:cubicBezTo>
                <a:close/>
                <a:moveTo>
                  <a:pt x="1012292" y="183394"/>
                </a:moveTo>
                <a:cubicBezTo>
                  <a:pt x="1013606" y="184709"/>
                  <a:pt x="1014263" y="185366"/>
                  <a:pt x="1014263" y="185366"/>
                </a:cubicBezTo>
                <a:lnTo>
                  <a:pt x="1012292" y="189310"/>
                </a:lnTo>
                <a:lnTo>
                  <a:pt x="1010320" y="189310"/>
                </a:lnTo>
                <a:lnTo>
                  <a:pt x="1010320" y="185366"/>
                </a:lnTo>
                <a:cubicBezTo>
                  <a:pt x="1010320" y="184051"/>
                  <a:pt x="1010977" y="183394"/>
                  <a:pt x="1012292" y="183394"/>
                </a:cubicBezTo>
                <a:close/>
                <a:moveTo>
                  <a:pt x="516991" y="183394"/>
                </a:moveTo>
                <a:cubicBezTo>
                  <a:pt x="518306" y="184709"/>
                  <a:pt x="518963" y="185366"/>
                  <a:pt x="518963" y="185366"/>
                </a:cubicBezTo>
                <a:lnTo>
                  <a:pt x="516991" y="189310"/>
                </a:lnTo>
                <a:lnTo>
                  <a:pt x="515019" y="189310"/>
                </a:lnTo>
                <a:lnTo>
                  <a:pt x="515019" y="185366"/>
                </a:lnTo>
                <a:cubicBezTo>
                  <a:pt x="515019" y="184051"/>
                  <a:pt x="515677" y="183394"/>
                  <a:pt x="516991" y="183394"/>
                </a:cubicBezTo>
                <a:close/>
                <a:moveTo>
                  <a:pt x="4677519" y="181422"/>
                </a:moveTo>
                <a:lnTo>
                  <a:pt x="4677519" y="185366"/>
                </a:lnTo>
                <a:cubicBezTo>
                  <a:pt x="4676204" y="185366"/>
                  <a:pt x="4675547" y="184709"/>
                  <a:pt x="4675547" y="183394"/>
                </a:cubicBezTo>
                <a:cubicBezTo>
                  <a:pt x="4675547" y="182079"/>
                  <a:pt x="4676204" y="181422"/>
                  <a:pt x="4677519" y="181422"/>
                </a:cubicBezTo>
                <a:close/>
                <a:moveTo>
                  <a:pt x="4191744" y="181422"/>
                </a:moveTo>
                <a:lnTo>
                  <a:pt x="4191744" y="185366"/>
                </a:lnTo>
                <a:cubicBezTo>
                  <a:pt x="4190429" y="185366"/>
                  <a:pt x="4189772" y="184709"/>
                  <a:pt x="4189772" y="183394"/>
                </a:cubicBezTo>
                <a:cubicBezTo>
                  <a:pt x="4189772" y="182079"/>
                  <a:pt x="4190429" y="181422"/>
                  <a:pt x="4191744" y="181422"/>
                </a:cubicBezTo>
                <a:close/>
                <a:moveTo>
                  <a:pt x="1124694" y="181422"/>
                </a:moveTo>
                <a:lnTo>
                  <a:pt x="1124694" y="185366"/>
                </a:lnTo>
                <a:cubicBezTo>
                  <a:pt x="1123379" y="185366"/>
                  <a:pt x="1122722" y="184709"/>
                  <a:pt x="1122722" y="183394"/>
                </a:cubicBezTo>
                <a:cubicBezTo>
                  <a:pt x="1122722" y="182079"/>
                  <a:pt x="1123379" y="181422"/>
                  <a:pt x="1124694" y="181422"/>
                </a:cubicBezTo>
                <a:close/>
                <a:moveTo>
                  <a:pt x="283964" y="181422"/>
                </a:moveTo>
                <a:lnTo>
                  <a:pt x="287908" y="181422"/>
                </a:lnTo>
                <a:cubicBezTo>
                  <a:pt x="287908" y="182737"/>
                  <a:pt x="288565" y="184709"/>
                  <a:pt x="289880" y="187338"/>
                </a:cubicBezTo>
                <a:lnTo>
                  <a:pt x="283964" y="191282"/>
                </a:lnTo>
                <a:cubicBezTo>
                  <a:pt x="282649" y="191282"/>
                  <a:pt x="281992" y="189967"/>
                  <a:pt x="281992" y="187338"/>
                </a:cubicBezTo>
                <a:lnTo>
                  <a:pt x="281992" y="185366"/>
                </a:lnTo>
                <a:cubicBezTo>
                  <a:pt x="281992" y="182737"/>
                  <a:pt x="282649" y="181422"/>
                  <a:pt x="283964" y="181422"/>
                </a:cubicBezTo>
                <a:close/>
                <a:moveTo>
                  <a:pt x="2217837" y="173534"/>
                </a:moveTo>
                <a:lnTo>
                  <a:pt x="2219809" y="177478"/>
                </a:lnTo>
                <a:cubicBezTo>
                  <a:pt x="2219809" y="178793"/>
                  <a:pt x="2219151" y="179450"/>
                  <a:pt x="2217837" y="179450"/>
                </a:cubicBezTo>
                <a:cubicBezTo>
                  <a:pt x="2216522" y="179450"/>
                  <a:pt x="2215865" y="178793"/>
                  <a:pt x="2215865" y="177478"/>
                </a:cubicBezTo>
                <a:cubicBezTo>
                  <a:pt x="2215865" y="176163"/>
                  <a:pt x="2216522" y="174849"/>
                  <a:pt x="2217837" y="173534"/>
                </a:cubicBezTo>
                <a:close/>
                <a:moveTo>
                  <a:pt x="647142" y="167618"/>
                </a:moveTo>
                <a:cubicBezTo>
                  <a:pt x="647142" y="167618"/>
                  <a:pt x="645827" y="168933"/>
                  <a:pt x="643198" y="171562"/>
                </a:cubicBezTo>
                <a:cubicBezTo>
                  <a:pt x="647142" y="182079"/>
                  <a:pt x="648456" y="193911"/>
                  <a:pt x="647142" y="207058"/>
                </a:cubicBezTo>
                <a:lnTo>
                  <a:pt x="649114" y="211002"/>
                </a:lnTo>
                <a:cubicBezTo>
                  <a:pt x="663575" y="209687"/>
                  <a:pt x="671463" y="206400"/>
                  <a:pt x="672777" y="201142"/>
                </a:cubicBezTo>
                <a:cubicBezTo>
                  <a:pt x="674092" y="189310"/>
                  <a:pt x="674749" y="178793"/>
                  <a:pt x="674749" y="169590"/>
                </a:cubicBezTo>
                <a:cubicBezTo>
                  <a:pt x="674749" y="169590"/>
                  <a:pt x="673435" y="168933"/>
                  <a:pt x="670805" y="167618"/>
                </a:cubicBezTo>
                <a:cubicBezTo>
                  <a:pt x="661603" y="167618"/>
                  <a:pt x="654372" y="167618"/>
                  <a:pt x="649114" y="167618"/>
                </a:cubicBezTo>
                <a:close/>
                <a:moveTo>
                  <a:pt x="4638079" y="161702"/>
                </a:moveTo>
                <a:cubicBezTo>
                  <a:pt x="4642023" y="163017"/>
                  <a:pt x="4643995" y="164332"/>
                  <a:pt x="4643995" y="165646"/>
                </a:cubicBezTo>
                <a:lnTo>
                  <a:pt x="4643995" y="167618"/>
                </a:lnTo>
                <a:cubicBezTo>
                  <a:pt x="4643995" y="168933"/>
                  <a:pt x="4643338" y="169590"/>
                  <a:pt x="4642023" y="169590"/>
                </a:cubicBezTo>
                <a:cubicBezTo>
                  <a:pt x="4639394" y="169590"/>
                  <a:pt x="4637422" y="168275"/>
                  <a:pt x="4636108" y="165646"/>
                </a:cubicBezTo>
                <a:close/>
                <a:moveTo>
                  <a:pt x="4152304" y="161702"/>
                </a:moveTo>
                <a:cubicBezTo>
                  <a:pt x="4156248" y="163017"/>
                  <a:pt x="4158220" y="164332"/>
                  <a:pt x="4158220" y="165646"/>
                </a:cubicBezTo>
                <a:lnTo>
                  <a:pt x="4158220" y="167618"/>
                </a:lnTo>
                <a:cubicBezTo>
                  <a:pt x="4158220" y="168933"/>
                  <a:pt x="4157563" y="169590"/>
                  <a:pt x="4156248" y="169590"/>
                </a:cubicBezTo>
                <a:cubicBezTo>
                  <a:pt x="4153619" y="169590"/>
                  <a:pt x="4151647" y="168275"/>
                  <a:pt x="4150333" y="165646"/>
                </a:cubicBezTo>
                <a:close/>
                <a:moveTo>
                  <a:pt x="2075854" y="161702"/>
                </a:moveTo>
                <a:cubicBezTo>
                  <a:pt x="2079798" y="163017"/>
                  <a:pt x="2081770" y="164332"/>
                  <a:pt x="2081770" y="165646"/>
                </a:cubicBezTo>
                <a:lnTo>
                  <a:pt x="2081770" y="167618"/>
                </a:lnTo>
                <a:cubicBezTo>
                  <a:pt x="2081770" y="168933"/>
                  <a:pt x="2081113" y="169590"/>
                  <a:pt x="2079798" y="169590"/>
                </a:cubicBezTo>
                <a:cubicBezTo>
                  <a:pt x="2077169" y="169590"/>
                  <a:pt x="2075197" y="168275"/>
                  <a:pt x="2073883" y="165646"/>
                </a:cubicBezTo>
                <a:close/>
                <a:moveTo>
                  <a:pt x="244524" y="161702"/>
                </a:moveTo>
                <a:lnTo>
                  <a:pt x="250440" y="161702"/>
                </a:lnTo>
                <a:cubicBezTo>
                  <a:pt x="251755" y="161702"/>
                  <a:pt x="252412" y="163017"/>
                  <a:pt x="252412" y="165646"/>
                </a:cubicBezTo>
                <a:lnTo>
                  <a:pt x="252412" y="169590"/>
                </a:lnTo>
                <a:cubicBezTo>
                  <a:pt x="252412" y="172219"/>
                  <a:pt x="250440" y="173534"/>
                  <a:pt x="246496" y="173534"/>
                </a:cubicBezTo>
                <a:cubicBezTo>
                  <a:pt x="242552" y="172219"/>
                  <a:pt x="240580" y="170905"/>
                  <a:pt x="240580" y="169590"/>
                </a:cubicBezTo>
                <a:lnTo>
                  <a:pt x="240580" y="167618"/>
                </a:lnTo>
                <a:cubicBezTo>
                  <a:pt x="240580" y="164989"/>
                  <a:pt x="241895" y="163017"/>
                  <a:pt x="244524" y="161702"/>
                </a:cubicBezTo>
                <a:close/>
                <a:moveTo>
                  <a:pt x="4543425" y="159730"/>
                </a:moveTo>
                <a:cubicBezTo>
                  <a:pt x="4546054" y="159730"/>
                  <a:pt x="4548683" y="161702"/>
                  <a:pt x="4551313" y="165646"/>
                </a:cubicBezTo>
                <a:cubicBezTo>
                  <a:pt x="4551313" y="166961"/>
                  <a:pt x="4550655" y="168275"/>
                  <a:pt x="4549341" y="169590"/>
                </a:cubicBezTo>
                <a:lnTo>
                  <a:pt x="4543425" y="167618"/>
                </a:lnTo>
                <a:cubicBezTo>
                  <a:pt x="4543425" y="170247"/>
                  <a:pt x="4542768" y="171562"/>
                  <a:pt x="4541453" y="171562"/>
                </a:cubicBezTo>
                <a:cubicBezTo>
                  <a:pt x="4540138" y="168933"/>
                  <a:pt x="4539481" y="166303"/>
                  <a:pt x="4539481" y="163674"/>
                </a:cubicBezTo>
                <a:lnTo>
                  <a:pt x="4539481" y="161702"/>
                </a:lnTo>
                <a:cubicBezTo>
                  <a:pt x="4539481" y="160388"/>
                  <a:pt x="4540796" y="159730"/>
                  <a:pt x="4543425" y="159730"/>
                </a:cubicBezTo>
                <a:close/>
                <a:moveTo>
                  <a:pt x="4057650" y="159730"/>
                </a:moveTo>
                <a:cubicBezTo>
                  <a:pt x="4060279" y="159730"/>
                  <a:pt x="4062908" y="161702"/>
                  <a:pt x="4065538" y="165646"/>
                </a:cubicBezTo>
                <a:cubicBezTo>
                  <a:pt x="4065538" y="166961"/>
                  <a:pt x="4064880" y="168275"/>
                  <a:pt x="4063566" y="169590"/>
                </a:cubicBezTo>
                <a:lnTo>
                  <a:pt x="4057650" y="167618"/>
                </a:lnTo>
                <a:cubicBezTo>
                  <a:pt x="4057650" y="170247"/>
                  <a:pt x="4056993" y="171562"/>
                  <a:pt x="4055678" y="171562"/>
                </a:cubicBezTo>
                <a:cubicBezTo>
                  <a:pt x="4054363" y="168933"/>
                  <a:pt x="4053706" y="166303"/>
                  <a:pt x="4053706" y="163674"/>
                </a:cubicBezTo>
                <a:lnTo>
                  <a:pt x="4053706" y="161702"/>
                </a:lnTo>
                <a:cubicBezTo>
                  <a:pt x="4053706" y="160388"/>
                  <a:pt x="4055021" y="159730"/>
                  <a:pt x="4057650" y="159730"/>
                </a:cubicBezTo>
                <a:close/>
                <a:moveTo>
                  <a:pt x="3067050" y="159730"/>
                </a:moveTo>
                <a:cubicBezTo>
                  <a:pt x="3069679" y="159730"/>
                  <a:pt x="3072308" y="161702"/>
                  <a:pt x="3074938" y="165646"/>
                </a:cubicBezTo>
                <a:cubicBezTo>
                  <a:pt x="3074938" y="166961"/>
                  <a:pt x="3074280" y="168275"/>
                  <a:pt x="3072966" y="169590"/>
                </a:cubicBezTo>
                <a:lnTo>
                  <a:pt x="3067050" y="167618"/>
                </a:lnTo>
                <a:cubicBezTo>
                  <a:pt x="3067050" y="170247"/>
                  <a:pt x="3066392" y="171562"/>
                  <a:pt x="3065078" y="171562"/>
                </a:cubicBezTo>
                <a:cubicBezTo>
                  <a:pt x="3063763" y="168933"/>
                  <a:pt x="3063106" y="166303"/>
                  <a:pt x="3063106" y="163674"/>
                </a:cubicBezTo>
                <a:lnTo>
                  <a:pt x="3063106" y="161702"/>
                </a:lnTo>
                <a:cubicBezTo>
                  <a:pt x="3063106" y="160388"/>
                  <a:pt x="3064420" y="159730"/>
                  <a:pt x="3067050" y="159730"/>
                </a:cubicBezTo>
                <a:close/>
                <a:moveTo>
                  <a:pt x="2581275" y="159730"/>
                </a:moveTo>
                <a:cubicBezTo>
                  <a:pt x="2583904" y="159730"/>
                  <a:pt x="2586533" y="161702"/>
                  <a:pt x="2589163" y="165646"/>
                </a:cubicBezTo>
                <a:cubicBezTo>
                  <a:pt x="2589163" y="166961"/>
                  <a:pt x="2588505" y="168275"/>
                  <a:pt x="2587191" y="169590"/>
                </a:cubicBezTo>
                <a:lnTo>
                  <a:pt x="2581275" y="167618"/>
                </a:lnTo>
                <a:cubicBezTo>
                  <a:pt x="2581275" y="170247"/>
                  <a:pt x="2580617" y="171562"/>
                  <a:pt x="2579303" y="171562"/>
                </a:cubicBezTo>
                <a:cubicBezTo>
                  <a:pt x="2577988" y="168933"/>
                  <a:pt x="2577331" y="166303"/>
                  <a:pt x="2577331" y="163674"/>
                </a:cubicBezTo>
                <a:lnTo>
                  <a:pt x="2577331" y="161702"/>
                </a:lnTo>
                <a:cubicBezTo>
                  <a:pt x="2577331" y="160388"/>
                  <a:pt x="2578645" y="159730"/>
                  <a:pt x="2581275" y="159730"/>
                </a:cubicBezTo>
                <a:close/>
                <a:moveTo>
                  <a:pt x="1981200" y="159730"/>
                </a:moveTo>
                <a:cubicBezTo>
                  <a:pt x="1983829" y="159730"/>
                  <a:pt x="1986458" y="161702"/>
                  <a:pt x="1989088" y="165646"/>
                </a:cubicBezTo>
                <a:cubicBezTo>
                  <a:pt x="1989088" y="166961"/>
                  <a:pt x="1988430" y="168275"/>
                  <a:pt x="1987116" y="169590"/>
                </a:cubicBezTo>
                <a:lnTo>
                  <a:pt x="1981200" y="167618"/>
                </a:lnTo>
                <a:cubicBezTo>
                  <a:pt x="1981200" y="170247"/>
                  <a:pt x="1980542" y="171562"/>
                  <a:pt x="1979228" y="171562"/>
                </a:cubicBezTo>
                <a:cubicBezTo>
                  <a:pt x="1977913" y="168933"/>
                  <a:pt x="1977256" y="166303"/>
                  <a:pt x="1977256" y="163674"/>
                </a:cubicBezTo>
                <a:lnTo>
                  <a:pt x="1977256" y="161702"/>
                </a:lnTo>
                <a:cubicBezTo>
                  <a:pt x="1977256" y="160388"/>
                  <a:pt x="1978571" y="159730"/>
                  <a:pt x="1981200" y="159730"/>
                </a:cubicBezTo>
                <a:close/>
                <a:moveTo>
                  <a:pt x="1722537" y="159730"/>
                </a:moveTo>
                <a:lnTo>
                  <a:pt x="1724509" y="159730"/>
                </a:lnTo>
                <a:cubicBezTo>
                  <a:pt x="1727138" y="159730"/>
                  <a:pt x="1728453" y="161045"/>
                  <a:pt x="1728453" y="163674"/>
                </a:cubicBezTo>
                <a:cubicBezTo>
                  <a:pt x="1728453" y="164989"/>
                  <a:pt x="1727138" y="165646"/>
                  <a:pt x="1724509" y="165646"/>
                </a:cubicBezTo>
                <a:lnTo>
                  <a:pt x="1722537" y="165646"/>
                </a:lnTo>
                <a:cubicBezTo>
                  <a:pt x="1721222" y="165646"/>
                  <a:pt x="1720565" y="164989"/>
                  <a:pt x="1720565" y="163674"/>
                </a:cubicBezTo>
                <a:cubicBezTo>
                  <a:pt x="1720565" y="161045"/>
                  <a:pt x="1721222" y="159730"/>
                  <a:pt x="1722537" y="159730"/>
                </a:cubicBezTo>
                <a:close/>
                <a:moveTo>
                  <a:pt x="990600" y="159730"/>
                </a:moveTo>
                <a:cubicBezTo>
                  <a:pt x="993229" y="159730"/>
                  <a:pt x="995858" y="161702"/>
                  <a:pt x="998488" y="165646"/>
                </a:cubicBezTo>
                <a:cubicBezTo>
                  <a:pt x="998488" y="166961"/>
                  <a:pt x="997830" y="168275"/>
                  <a:pt x="996516" y="169590"/>
                </a:cubicBezTo>
                <a:lnTo>
                  <a:pt x="990600" y="167618"/>
                </a:lnTo>
                <a:cubicBezTo>
                  <a:pt x="990600" y="170247"/>
                  <a:pt x="989943" y="171562"/>
                  <a:pt x="988628" y="171562"/>
                </a:cubicBezTo>
                <a:cubicBezTo>
                  <a:pt x="987313" y="168933"/>
                  <a:pt x="986656" y="166303"/>
                  <a:pt x="986656" y="163674"/>
                </a:cubicBezTo>
                <a:lnTo>
                  <a:pt x="986656" y="161702"/>
                </a:lnTo>
                <a:cubicBezTo>
                  <a:pt x="986656" y="160388"/>
                  <a:pt x="987971" y="159730"/>
                  <a:pt x="990600" y="159730"/>
                </a:cubicBezTo>
                <a:close/>
                <a:moveTo>
                  <a:pt x="495300" y="159730"/>
                </a:moveTo>
                <a:cubicBezTo>
                  <a:pt x="497929" y="159730"/>
                  <a:pt x="500558" y="161702"/>
                  <a:pt x="503188" y="165646"/>
                </a:cubicBezTo>
                <a:cubicBezTo>
                  <a:pt x="503188" y="166961"/>
                  <a:pt x="502530" y="168275"/>
                  <a:pt x="501216" y="169590"/>
                </a:cubicBezTo>
                <a:lnTo>
                  <a:pt x="495300" y="167618"/>
                </a:lnTo>
                <a:cubicBezTo>
                  <a:pt x="495300" y="170247"/>
                  <a:pt x="494643" y="171562"/>
                  <a:pt x="493328" y="171562"/>
                </a:cubicBezTo>
                <a:cubicBezTo>
                  <a:pt x="492013" y="168933"/>
                  <a:pt x="491356" y="166303"/>
                  <a:pt x="491356" y="163674"/>
                </a:cubicBezTo>
                <a:lnTo>
                  <a:pt x="491356" y="161702"/>
                </a:lnTo>
                <a:cubicBezTo>
                  <a:pt x="491356" y="160388"/>
                  <a:pt x="492671" y="159730"/>
                  <a:pt x="495300" y="159730"/>
                </a:cubicBezTo>
                <a:close/>
                <a:moveTo>
                  <a:pt x="4939791" y="155786"/>
                </a:moveTo>
                <a:cubicBezTo>
                  <a:pt x="4939791" y="155786"/>
                  <a:pt x="4938476" y="157101"/>
                  <a:pt x="4935847" y="159730"/>
                </a:cubicBezTo>
                <a:lnTo>
                  <a:pt x="4938341" y="160977"/>
                </a:lnTo>
                <a:lnTo>
                  <a:pt x="4943413" y="157764"/>
                </a:lnTo>
                <a:lnTo>
                  <a:pt x="4942257" y="156772"/>
                </a:lnTo>
                <a:cubicBezTo>
                  <a:pt x="4941271" y="156115"/>
                  <a:pt x="4940449" y="155786"/>
                  <a:pt x="4939791" y="155786"/>
                </a:cubicBezTo>
                <a:close/>
                <a:moveTo>
                  <a:pt x="4454016" y="155786"/>
                </a:moveTo>
                <a:cubicBezTo>
                  <a:pt x="4454016" y="155786"/>
                  <a:pt x="4452702" y="157101"/>
                  <a:pt x="4450072" y="159730"/>
                </a:cubicBezTo>
                <a:lnTo>
                  <a:pt x="4452566" y="160977"/>
                </a:lnTo>
                <a:lnTo>
                  <a:pt x="4457639" y="157765"/>
                </a:lnTo>
                <a:lnTo>
                  <a:pt x="4456481" y="156772"/>
                </a:lnTo>
                <a:cubicBezTo>
                  <a:pt x="4455495" y="156115"/>
                  <a:pt x="4454674" y="155786"/>
                  <a:pt x="4454016" y="155786"/>
                </a:cubicBezTo>
                <a:close/>
                <a:moveTo>
                  <a:pt x="4565116" y="153814"/>
                </a:moveTo>
                <a:cubicBezTo>
                  <a:pt x="4569060" y="155129"/>
                  <a:pt x="4571032" y="156444"/>
                  <a:pt x="4571032" y="157758"/>
                </a:cubicBezTo>
                <a:cubicBezTo>
                  <a:pt x="4571032" y="159073"/>
                  <a:pt x="4569060" y="160388"/>
                  <a:pt x="4565116" y="161702"/>
                </a:cubicBezTo>
                <a:cubicBezTo>
                  <a:pt x="4562487" y="159073"/>
                  <a:pt x="4561173" y="157101"/>
                  <a:pt x="4561173" y="155786"/>
                </a:cubicBezTo>
                <a:close/>
                <a:moveTo>
                  <a:pt x="4079341" y="153814"/>
                </a:moveTo>
                <a:cubicBezTo>
                  <a:pt x="4083285" y="155129"/>
                  <a:pt x="4085257" y="156444"/>
                  <a:pt x="4085257" y="157758"/>
                </a:cubicBezTo>
                <a:cubicBezTo>
                  <a:pt x="4085257" y="159073"/>
                  <a:pt x="4083285" y="160388"/>
                  <a:pt x="4079341" y="161702"/>
                </a:cubicBezTo>
                <a:cubicBezTo>
                  <a:pt x="4076712" y="159073"/>
                  <a:pt x="4075398" y="157101"/>
                  <a:pt x="4075398" y="155786"/>
                </a:cubicBezTo>
                <a:close/>
                <a:moveTo>
                  <a:pt x="3088741" y="153814"/>
                </a:moveTo>
                <a:cubicBezTo>
                  <a:pt x="3092685" y="155129"/>
                  <a:pt x="3094657" y="156444"/>
                  <a:pt x="3094657" y="157758"/>
                </a:cubicBezTo>
                <a:cubicBezTo>
                  <a:pt x="3094657" y="159073"/>
                  <a:pt x="3092685" y="160388"/>
                  <a:pt x="3088741" y="161702"/>
                </a:cubicBezTo>
                <a:cubicBezTo>
                  <a:pt x="3086112" y="159073"/>
                  <a:pt x="3084797" y="157101"/>
                  <a:pt x="3084797" y="155786"/>
                </a:cubicBezTo>
                <a:close/>
                <a:moveTo>
                  <a:pt x="2987501" y="153814"/>
                </a:moveTo>
                <a:lnTo>
                  <a:pt x="2991445" y="153814"/>
                </a:lnTo>
                <a:cubicBezTo>
                  <a:pt x="2992760" y="153814"/>
                  <a:pt x="2994074" y="158416"/>
                  <a:pt x="2995389" y="167618"/>
                </a:cubicBezTo>
                <a:cubicBezTo>
                  <a:pt x="2992760" y="171562"/>
                  <a:pt x="2988816" y="174849"/>
                  <a:pt x="2983557" y="177478"/>
                </a:cubicBezTo>
                <a:cubicBezTo>
                  <a:pt x="2978298" y="177478"/>
                  <a:pt x="2973040" y="174191"/>
                  <a:pt x="2967781" y="167618"/>
                </a:cubicBezTo>
                <a:cubicBezTo>
                  <a:pt x="2967781" y="166303"/>
                  <a:pt x="2974354" y="161702"/>
                  <a:pt x="2987501" y="153814"/>
                </a:cubicBezTo>
                <a:close/>
                <a:moveTo>
                  <a:pt x="2602966" y="153814"/>
                </a:moveTo>
                <a:cubicBezTo>
                  <a:pt x="2606910" y="155129"/>
                  <a:pt x="2608882" y="156444"/>
                  <a:pt x="2608882" y="157758"/>
                </a:cubicBezTo>
                <a:cubicBezTo>
                  <a:pt x="2608882" y="159073"/>
                  <a:pt x="2606910" y="160388"/>
                  <a:pt x="2602966" y="161702"/>
                </a:cubicBezTo>
                <a:cubicBezTo>
                  <a:pt x="2600337" y="159073"/>
                  <a:pt x="2599022" y="157101"/>
                  <a:pt x="2599022" y="155786"/>
                </a:cubicBezTo>
                <a:close/>
                <a:moveTo>
                  <a:pt x="2002891" y="153814"/>
                </a:moveTo>
                <a:cubicBezTo>
                  <a:pt x="2006835" y="155129"/>
                  <a:pt x="2008807" y="156444"/>
                  <a:pt x="2008807" y="157758"/>
                </a:cubicBezTo>
                <a:cubicBezTo>
                  <a:pt x="2008807" y="159073"/>
                  <a:pt x="2006835" y="160388"/>
                  <a:pt x="2002891" y="161702"/>
                </a:cubicBezTo>
                <a:cubicBezTo>
                  <a:pt x="2000262" y="159073"/>
                  <a:pt x="1998948" y="157101"/>
                  <a:pt x="1998948" y="155786"/>
                </a:cubicBezTo>
                <a:close/>
                <a:moveTo>
                  <a:pt x="1012292" y="153814"/>
                </a:moveTo>
                <a:cubicBezTo>
                  <a:pt x="1016235" y="155129"/>
                  <a:pt x="1018207" y="156444"/>
                  <a:pt x="1018207" y="157758"/>
                </a:cubicBezTo>
                <a:cubicBezTo>
                  <a:pt x="1018207" y="159073"/>
                  <a:pt x="1016235" y="160388"/>
                  <a:pt x="1012292" y="161702"/>
                </a:cubicBezTo>
                <a:cubicBezTo>
                  <a:pt x="1009662" y="159073"/>
                  <a:pt x="1008348" y="157101"/>
                  <a:pt x="1008348" y="155786"/>
                </a:cubicBezTo>
                <a:close/>
                <a:moveTo>
                  <a:pt x="901526" y="153814"/>
                </a:moveTo>
                <a:lnTo>
                  <a:pt x="905470" y="153814"/>
                </a:lnTo>
                <a:cubicBezTo>
                  <a:pt x="906785" y="153814"/>
                  <a:pt x="908099" y="158416"/>
                  <a:pt x="909414" y="167618"/>
                </a:cubicBezTo>
                <a:cubicBezTo>
                  <a:pt x="906785" y="171562"/>
                  <a:pt x="902841" y="174849"/>
                  <a:pt x="897582" y="177478"/>
                </a:cubicBezTo>
                <a:cubicBezTo>
                  <a:pt x="892324" y="177478"/>
                  <a:pt x="887065" y="174191"/>
                  <a:pt x="881807" y="167618"/>
                </a:cubicBezTo>
                <a:cubicBezTo>
                  <a:pt x="881807" y="166303"/>
                  <a:pt x="888380" y="161702"/>
                  <a:pt x="901526" y="153814"/>
                </a:cubicBezTo>
                <a:close/>
                <a:moveTo>
                  <a:pt x="516991" y="153814"/>
                </a:moveTo>
                <a:cubicBezTo>
                  <a:pt x="520935" y="155129"/>
                  <a:pt x="522907" y="156444"/>
                  <a:pt x="522907" y="157758"/>
                </a:cubicBezTo>
                <a:cubicBezTo>
                  <a:pt x="522907" y="159073"/>
                  <a:pt x="520935" y="160388"/>
                  <a:pt x="516991" y="161702"/>
                </a:cubicBezTo>
                <a:cubicBezTo>
                  <a:pt x="514362" y="159073"/>
                  <a:pt x="513048" y="157101"/>
                  <a:pt x="513048" y="155786"/>
                </a:cubicBezTo>
                <a:close/>
                <a:moveTo>
                  <a:pt x="4606528" y="147898"/>
                </a:moveTo>
                <a:lnTo>
                  <a:pt x="4614416" y="147898"/>
                </a:lnTo>
                <a:cubicBezTo>
                  <a:pt x="4617045" y="147898"/>
                  <a:pt x="4619674" y="150528"/>
                  <a:pt x="4622304" y="155786"/>
                </a:cubicBezTo>
                <a:cubicBezTo>
                  <a:pt x="4630192" y="158416"/>
                  <a:pt x="4634136" y="160388"/>
                  <a:pt x="4634136" y="161702"/>
                </a:cubicBezTo>
                <a:cubicBezTo>
                  <a:pt x="4634136" y="166961"/>
                  <a:pt x="4634136" y="170905"/>
                  <a:pt x="4634136" y="173534"/>
                </a:cubicBezTo>
                <a:cubicBezTo>
                  <a:pt x="4630192" y="178793"/>
                  <a:pt x="4625590" y="181422"/>
                  <a:pt x="4620332" y="181422"/>
                </a:cubicBezTo>
                <a:cubicBezTo>
                  <a:pt x="4607185" y="170905"/>
                  <a:pt x="4600612" y="164989"/>
                  <a:pt x="4600612" y="163674"/>
                </a:cubicBezTo>
                <a:lnTo>
                  <a:pt x="4600612" y="155786"/>
                </a:lnTo>
                <a:cubicBezTo>
                  <a:pt x="4600612" y="154472"/>
                  <a:pt x="4602584" y="151842"/>
                  <a:pt x="4606528" y="147898"/>
                </a:cubicBezTo>
                <a:close/>
                <a:moveTo>
                  <a:pt x="4120753" y="147898"/>
                </a:moveTo>
                <a:lnTo>
                  <a:pt x="4128641" y="147898"/>
                </a:lnTo>
                <a:cubicBezTo>
                  <a:pt x="4131270" y="147898"/>
                  <a:pt x="4133899" y="150528"/>
                  <a:pt x="4136529" y="155786"/>
                </a:cubicBezTo>
                <a:cubicBezTo>
                  <a:pt x="4144417" y="158416"/>
                  <a:pt x="4148361" y="160388"/>
                  <a:pt x="4148361" y="161702"/>
                </a:cubicBezTo>
                <a:cubicBezTo>
                  <a:pt x="4148361" y="166961"/>
                  <a:pt x="4148361" y="170905"/>
                  <a:pt x="4148361" y="173534"/>
                </a:cubicBezTo>
                <a:cubicBezTo>
                  <a:pt x="4144417" y="178793"/>
                  <a:pt x="4139815" y="181422"/>
                  <a:pt x="4134557" y="181422"/>
                </a:cubicBezTo>
                <a:cubicBezTo>
                  <a:pt x="4121410" y="170905"/>
                  <a:pt x="4114837" y="164989"/>
                  <a:pt x="4114837" y="163674"/>
                </a:cubicBezTo>
                <a:lnTo>
                  <a:pt x="4114837" y="155786"/>
                </a:lnTo>
                <a:cubicBezTo>
                  <a:pt x="4114837" y="154472"/>
                  <a:pt x="4116809" y="151842"/>
                  <a:pt x="4120753" y="147898"/>
                </a:cubicBezTo>
                <a:close/>
                <a:moveTo>
                  <a:pt x="3356930" y="145926"/>
                </a:moveTo>
                <a:lnTo>
                  <a:pt x="3358902" y="145926"/>
                </a:lnTo>
                <a:cubicBezTo>
                  <a:pt x="3358902" y="148556"/>
                  <a:pt x="3362846" y="153814"/>
                  <a:pt x="3370733" y="161702"/>
                </a:cubicBezTo>
                <a:cubicBezTo>
                  <a:pt x="3370733" y="164332"/>
                  <a:pt x="3370076" y="167618"/>
                  <a:pt x="3368761" y="171562"/>
                </a:cubicBezTo>
                <a:cubicBezTo>
                  <a:pt x="3360874" y="171562"/>
                  <a:pt x="3356930" y="170905"/>
                  <a:pt x="3356930" y="169590"/>
                </a:cubicBezTo>
                <a:close/>
                <a:moveTo>
                  <a:pt x="4592724" y="141982"/>
                </a:moveTo>
                <a:lnTo>
                  <a:pt x="4594696" y="141982"/>
                </a:lnTo>
                <a:lnTo>
                  <a:pt x="4594696" y="145926"/>
                </a:lnTo>
                <a:lnTo>
                  <a:pt x="4592724" y="145926"/>
                </a:lnTo>
                <a:close/>
                <a:moveTo>
                  <a:pt x="4561173" y="141982"/>
                </a:moveTo>
                <a:lnTo>
                  <a:pt x="4563145" y="141982"/>
                </a:lnTo>
                <a:lnTo>
                  <a:pt x="4563145" y="143954"/>
                </a:lnTo>
                <a:cubicBezTo>
                  <a:pt x="4563145" y="145269"/>
                  <a:pt x="4562487" y="145926"/>
                  <a:pt x="4561173" y="145926"/>
                </a:cubicBezTo>
                <a:cubicBezTo>
                  <a:pt x="4559858" y="145926"/>
                  <a:pt x="4559201" y="145269"/>
                  <a:pt x="4559201" y="143954"/>
                </a:cubicBezTo>
                <a:cubicBezTo>
                  <a:pt x="4559201" y="142640"/>
                  <a:pt x="4559858" y="141982"/>
                  <a:pt x="4561173" y="141982"/>
                </a:cubicBezTo>
                <a:close/>
                <a:moveTo>
                  <a:pt x="4106949" y="141982"/>
                </a:moveTo>
                <a:lnTo>
                  <a:pt x="4108921" y="141982"/>
                </a:lnTo>
                <a:lnTo>
                  <a:pt x="4108921" y="145926"/>
                </a:lnTo>
                <a:lnTo>
                  <a:pt x="4106949" y="145926"/>
                </a:lnTo>
                <a:close/>
                <a:moveTo>
                  <a:pt x="4075398" y="141982"/>
                </a:moveTo>
                <a:lnTo>
                  <a:pt x="4077370" y="141982"/>
                </a:lnTo>
                <a:lnTo>
                  <a:pt x="4077370" y="143954"/>
                </a:lnTo>
                <a:cubicBezTo>
                  <a:pt x="4077370" y="145269"/>
                  <a:pt x="4076712" y="145926"/>
                  <a:pt x="4075398" y="145926"/>
                </a:cubicBezTo>
                <a:cubicBezTo>
                  <a:pt x="4074083" y="145926"/>
                  <a:pt x="4073426" y="145269"/>
                  <a:pt x="4073426" y="143954"/>
                </a:cubicBezTo>
                <a:cubicBezTo>
                  <a:pt x="4073426" y="142640"/>
                  <a:pt x="4074083" y="141982"/>
                  <a:pt x="4075398" y="141982"/>
                </a:cubicBezTo>
                <a:close/>
                <a:moveTo>
                  <a:pt x="2030499" y="141982"/>
                </a:moveTo>
                <a:lnTo>
                  <a:pt x="2032471" y="141982"/>
                </a:lnTo>
                <a:lnTo>
                  <a:pt x="2032471" y="145926"/>
                </a:lnTo>
                <a:lnTo>
                  <a:pt x="2030499" y="145926"/>
                </a:lnTo>
                <a:close/>
                <a:moveTo>
                  <a:pt x="1998948" y="141982"/>
                </a:moveTo>
                <a:lnTo>
                  <a:pt x="2000920" y="141982"/>
                </a:lnTo>
                <a:lnTo>
                  <a:pt x="2000920" y="143954"/>
                </a:lnTo>
                <a:cubicBezTo>
                  <a:pt x="2000920" y="145269"/>
                  <a:pt x="2000262" y="145926"/>
                  <a:pt x="1998948" y="145926"/>
                </a:cubicBezTo>
                <a:cubicBezTo>
                  <a:pt x="1997633" y="145926"/>
                  <a:pt x="1996976" y="145269"/>
                  <a:pt x="1996976" y="143954"/>
                </a:cubicBezTo>
                <a:cubicBezTo>
                  <a:pt x="1996976" y="142640"/>
                  <a:pt x="1997633" y="141982"/>
                  <a:pt x="1998948" y="141982"/>
                </a:cubicBezTo>
                <a:close/>
                <a:moveTo>
                  <a:pt x="1039899" y="141982"/>
                </a:moveTo>
                <a:lnTo>
                  <a:pt x="1041871" y="141982"/>
                </a:lnTo>
                <a:lnTo>
                  <a:pt x="1041871" y="145926"/>
                </a:lnTo>
                <a:lnTo>
                  <a:pt x="1039899" y="145926"/>
                </a:lnTo>
                <a:close/>
                <a:moveTo>
                  <a:pt x="1008348" y="141982"/>
                </a:moveTo>
                <a:lnTo>
                  <a:pt x="1010320" y="141982"/>
                </a:lnTo>
                <a:lnTo>
                  <a:pt x="1010320" y="143954"/>
                </a:lnTo>
                <a:cubicBezTo>
                  <a:pt x="1010320" y="145269"/>
                  <a:pt x="1009662" y="145926"/>
                  <a:pt x="1008348" y="145926"/>
                </a:cubicBezTo>
                <a:cubicBezTo>
                  <a:pt x="1007033" y="145926"/>
                  <a:pt x="1006376" y="145269"/>
                  <a:pt x="1006376" y="143954"/>
                </a:cubicBezTo>
                <a:cubicBezTo>
                  <a:pt x="1006376" y="142640"/>
                  <a:pt x="1007033" y="141982"/>
                  <a:pt x="1008348" y="141982"/>
                </a:cubicBezTo>
                <a:close/>
                <a:moveTo>
                  <a:pt x="544599" y="141982"/>
                </a:moveTo>
                <a:lnTo>
                  <a:pt x="546571" y="141982"/>
                </a:lnTo>
                <a:lnTo>
                  <a:pt x="546571" y="145926"/>
                </a:lnTo>
                <a:lnTo>
                  <a:pt x="544599" y="145926"/>
                </a:lnTo>
                <a:close/>
                <a:moveTo>
                  <a:pt x="513048" y="141982"/>
                </a:moveTo>
                <a:lnTo>
                  <a:pt x="515019" y="141982"/>
                </a:lnTo>
                <a:lnTo>
                  <a:pt x="515019" y="143954"/>
                </a:lnTo>
                <a:cubicBezTo>
                  <a:pt x="515019" y="145269"/>
                  <a:pt x="514362" y="145926"/>
                  <a:pt x="513048" y="145926"/>
                </a:cubicBezTo>
                <a:cubicBezTo>
                  <a:pt x="511733" y="145926"/>
                  <a:pt x="511076" y="145269"/>
                  <a:pt x="511076" y="143954"/>
                </a:cubicBezTo>
                <a:cubicBezTo>
                  <a:pt x="511076" y="142640"/>
                  <a:pt x="511733" y="141982"/>
                  <a:pt x="513048" y="141982"/>
                </a:cubicBezTo>
                <a:close/>
                <a:moveTo>
                  <a:pt x="1144414" y="136067"/>
                </a:moveTo>
                <a:lnTo>
                  <a:pt x="1146386" y="136067"/>
                </a:lnTo>
                <a:lnTo>
                  <a:pt x="1173993" y="157758"/>
                </a:lnTo>
                <a:cubicBezTo>
                  <a:pt x="1179252" y="156444"/>
                  <a:pt x="1189112" y="164332"/>
                  <a:pt x="1203573" y="181422"/>
                </a:cubicBezTo>
                <a:cubicBezTo>
                  <a:pt x="1215405" y="191939"/>
                  <a:pt x="1221321" y="205743"/>
                  <a:pt x="1221321" y="222833"/>
                </a:cubicBezTo>
                <a:lnTo>
                  <a:pt x="1219349" y="228749"/>
                </a:lnTo>
                <a:lnTo>
                  <a:pt x="1219349" y="232693"/>
                </a:lnTo>
                <a:lnTo>
                  <a:pt x="1221321" y="242553"/>
                </a:lnTo>
                <a:cubicBezTo>
                  <a:pt x="1222635" y="242553"/>
                  <a:pt x="1223293" y="243210"/>
                  <a:pt x="1223293" y="244525"/>
                </a:cubicBezTo>
                <a:lnTo>
                  <a:pt x="1207517" y="301712"/>
                </a:lnTo>
                <a:cubicBezTo>
                  <a:pt x="1206202" y="301712"/>
                  <a:pt x="1205545" y="304999"/>
                  <a:pt x="1205545" y="311572"/>
                </a:cubicBezTo>
                <a:cubicBezTo>
                  <a:pt x="1202916" y="311572"/>
                  <a:pt x="1199629" y="319460"/>
                  <a:pt x="1195685" y="335236"/>
                </a:cubicBezTo>
                <a:cubicBezTo>
                  <a:pt x="1194370" y="335236"/>
                  <a:pt x="1192398" y="339837"/>
                  <a:pt x="1189769" y="349040"/>
                </a:cubicBezTo>
                <a:cubicBezTo>
                  <a:pt x="1181881" y="360871"/>
                  <a:pt x="1178595" y="370731"/>
                  <a:pt x="1179909" y="378619"/>
                </a:cubicBezTo>
                <a:cubicBezTo>
                  <a:pt x="1175965" y="386507"/>
                  <a:pt x="1172021" y="391108"/>
                  <a:pt x="1168077" y="392423"/>
                </a:cubicBezTo>
                <a:cubicBezTo>
                  <a:pt x="1162819" y="408199"/>
                  <a:pt x="1150330" y="425947"/>
                  <a:pt x="1130610" y="445666"/>
                </a:cubicBezTo>
                <a:cubicBezTo>
                  <a:pt x="1124037" y="453554"/>
                  <a:pt x="1120750" y="458813"/>
                  <a:pt x="1120750" y="461442"/>
                </a:cubicBezTo>
                <a:lnTo>
                  <a:pt x="1118778" y="461442"/>
                </a:lnTo>
                <a:cubicBezTo>
                  <a:pt x="1114834" y="460127"/>
                  <a:pt x="1112205" y="452897"/>
                  <a:pt x="1110890" y="439750"/>
                </a:cubicBezTo>
                <a:cubicBezTo>
                  <a:pt x="1112205" y="439750"/>
                  <a:pt x="1114834" y="429233"/>
                  <a:pt x="1118778" y="408199"/>
                </a:cubicBezTo>
                <a:cubicBezTo>
                  <a:pt x="1137183" y="352984"/>
                  <a:pt x="1146386" y="320117"/>
                  <a:pt x="1146386" y="309600"/>
                </a:cubicBezTo>
                <a:cubicBezTo>
                  <a:pt x="1145071" y="309600"/>
                  <a:pt x="1144414" y="309600"/>
                  <a:pt x="1144414" y="309600"/>
                </a:cubicBezTo>
                <a:cubicBezTo>
                  <a:pt x="1129953" y="312229"/>
                  <a:pt x="1122065" y="315516"/>
                  <a:pt x="1120750" y="319460"/>
                </a:cubicBezTo>
                <a:lnTo>
                  <a:pt x="1114834" y="317488"/>
                </a:lnTo>
                <a:cubicBezTo>
                  <a:pt x="1106946" y="325376"/>
                  <a:pt x="1100373" y="329320"/>
                  <a:pt x="1095114" y="329320"/>
                </a:cubicBezTo>
                <a:cubicBezTo>
                  <a:pt x="1089856" y="345096"/>
                  <a:pt x="1085255" y="354298"/>
                  <a:pt x="1081311" y="356928"/>
                </a:cubicBezTo>
                <a:cubicBezTo>
                  <a:pt x="1082625" y="363501"/>
                  <a:pt x="1078681" y="373361"/>
                  <a:pt x="1069479" y="386507"/>
                </a:cubicBezTo>
                <a:cubicBezTo>
                  <a:pt x="1065535" y="394395"/>
                  <a:pt x="1061591" y="403598"/>
                  <a:pt x="1057647" y="414115"/>
                </a:cubicBezTo>
                <a:cubicBezTo>
                  <a:pt x="1056332" y="414115"/>
                  <a:pt x="1053703" y="420031"/>
                  <a:pt x="1049759" y="431862"/>
                </a:cubicBezTo>
                <a:cubicBezTo>
                  <a:pt x="1048444" y="431862"/>
                  <a:pt x="1043843" y="439093"/>
                  <a:pt x="1035955" y="453554"/>
                </a:cubicBezTo>
                <a:cubicBezTo>
                  <a:pt x="1033983" y="454212"/>
                  <a:pt x="1031847" y="456019"/>
                  <a:pt x="1029546" y="458977"/>
                </a:cubicBezTo>
                <a:lnTo>
                  <a:pt x="1024775" y="466929"/>
                </a:lnTo>
                <a:lnTo>
                  <a:pt x="1026095" y="469330"/>
                </a:lnTo>
                <a:lnTo>
                  <a:pt x="1026095" y="473274"/>
                </a:lnTo>
                <a:cubicBezTo>
                  <a:pt x="1022151" y="474589"/>
                  <a:pt x="1020179" y="476561"/>
                  <a:pt x="1020179" y="479190"/>
                </a:cubicBezTo>
                <a:cubicBezTo>
                  <a:pt x="1018865" y="477875"/>
                  <a:pt x="1018207" y="477218"/>
                  <a:pt x="1018207" y="477218"/>
                </a:cubicBezTo>
                <a:lnTo>
                  <a:pt x="1017838" y="477341"/>
                </a:lnTo>
                <a:lnTo>
                  <a:pt x="1012292" y="485106"/>
                </a:lnTo>
                <a:cubicBezTo>
                  <a:pt x="1009662" y="485106"/>
                  <a:pt x="1006376" y="488392"/>
                  <a:pt x="1002432" y="494966"/>
                </a:cubicBezTo>
                <a:lnTo>
                  <a:pt x="1000460" y="494966"/>
                </a:lnTo>
                <a:cubicBezTo>
                  <a:pt x="999145" y="492336"/>
                  <a:pt x="998488" y="489707"/>
                  <a:pt x="998488" y="487078"/>
                </a:cubicBezTo>
                <a:cubicBezTo>
                  <a:pt x="998488" y="485763"/>
                  <a:pt x="999145" y="485106"/>
                  <a:pt x="1000460" y="485106"/>
                </a:cubicBezTo>
                <a:cubicBezTo>
                  <a:pt x="1000460" y="482476"/>
                  <a:pt x="1000460" y="481162"/>
                  <a:pt x="1000460" y="481162"/>
                </a:cubicBezTo>
                <a:cubicBezTo>
                  <a:pt x="1000460" y="471959"/>
                  <a:pt x="1008348" y="450925"/>
                  <a:pt x="1024123" y="418059"/>
                </a:cubicBezTo>
                <a:cubicBezTo>
                  <a:pt x="1032011" y="399654"/>
                  <a:pt x="1037927" y="379277"/>
                  <a:pt x="1041871" y="356928"/>
                </a:cubicBezTo>
                <a:lnTo>
                  <a:pt x="1039899" y="356928"/>
                </a:lnTo>
                <a:cubicBezTo>
                  <a:pt x="1035955" y="356928"/>
                  <a:pt x="1026753" y="358899"/>
                  <a:pt x="1012292" y="362843"/>
                </a:cubicBezTo>
                <a:cubicBezTo>
                  <a:pt x="1001774" y="362843"/>
                  <a:pt x="990600" y="359557"/>
                  <a:pt x="978768" y="352984"/>
                </a:cubicBezTo>
                <a:cubicBezTo>
                  <a:pt x="989285" y="345096"/>
                  <a:pt x="1011634" y="335893"/>
                  <a:pt x="1045815" y="325376"/>
                </a:cubicBezTo>
                <a:cubicBezTo>
                  <a:pt x="1048444" y="325376"/>
                  <a:pt x="1050416" y="316831"/>
                  <a:pt x="1051731" y="299740"/>
                </a:cubicBezTo>
                <a:cubicBezTo>
                  <a:pt x="1050416" y="298426"/>
                  <a:pt x="1049759" y="296454"/>
                  <a:pt x="1049759" y="293824"/>
                </a:cubicBezTo>
                <a:lnTo>
                  <a:pt x="1051731" y="287908"/>
                </a:lnTo>
                <a:lnTo>
                  <a:pt x="1050562" y="286156"/>
                </a:lnTo>
                <a:lnTo>
                  <a:pt x="1047787" y="291359"/>
                </a:lnTo>
                <a:cubicBezTo>
                  <a:pt x="1045815" y="293003"/>
                  <a:pt x="1043186" y="293824"/>
                  <a:pt x="1039899" y="293824"/>
                </a:cubicBezTo>
                <a:cubicBezTo>
                  <a:pt x="1034641" y="292510"/>
                  <a:pt x="1032011" y="290538"/>
                  <a:pt x="1032011" y="287908"/>
                </a:cubicBezTo>
                <a:lnTo>
                  <a:pt x="1032011" y="283965"/>
                </a:lnTo>
                <a:lnTo>
                  <a:pt x="1032950" y="282556"/>
                </a:lnTo>
                <a:lnTo>
                  <a:pt x="1020179" y="285937"/>
                </a:lnTo>
                <a:lnTo>
                  <a:pt x="1018438" y="284912"/>
                </a:lnTo>
                <a:lnTo>
                  <a:pt x="1012292" y="285937"/>
                </a:lnTo>
                <a:cubicBezTo>
                  <a:pt x="1009005" y="285937"/>
                  <a:pt x="1005883" y="284786"/>
                  <a:pt x="1002925" y="282486"/>
                </a:cubicBezTo>
                <a:lnTo>
                  <a:pt x="995785" y="273666"/>
                </a:lnTo>
                <a:lnTo>
                  <a:pt x="984684" y="270161"/>
                </a:lnTo>
                <a:cubicBezTo>
                  <a:pt x="984684" y="268846"/>
                  <a:pt x="981397" y="266217"/>
                  <a:pt x="974824" y="262273"/>
                </a:cubicBezTo>
                <a:cubicBezTo>
                  <a:pt x="990600" y="255700"/>
                  <a:pt x="1006376" y="252413"/>
                  <a:pt x="1022151" y="252413"/>
                </a:cubicBezTo>
                <a:cubicBezTo>
                  <a:pt x="1026095" y="252413"/>
                  <a:pt x="1029382" y="251756"/>
                  <a:pt x="1032011" y="250441"/>
                </a:cubicBezTo>
                <a:lnTo>
                  <a:pt x="1035955" y="252413"/>
                </a:lnTo>
                <a:cubicBezTo>
                  <a:pt x="1043843" y="248469"/>
                  <a:pt x="1048444" y="246497"/>
                  <a:pt x="1049759" y="246497"/>
                </a:cubicBezTo>
                <a:lnTo>
                  <a:pt x="1047787" y="234665"/>
                </a:lnTo>
                <a:cubicBezTo>
                  <a:pt x="1047787" y="232036"/>
                  <a:pt x="1047130" y="227435"/>
                  <a:pt x="1045815" y="220861"/>
                </a:cubicBezTo>
                <a:cubicBezTo>
                  <a:pt x="1048444" y="216917"/>
                  <a:pt x="1049759" y="214288"/>
                  <a:pt x="1049759" y="212974"/>
                </a:cubicBezTo>
                <a:cubicBezTo>
                  <a:pt x="1049759" y="211659"/>
                  <a:pt x="1049102" y="211002"/>
                  <a:pt x="1047787" y="211002"/>
                </a:cubicBezTo>
                <a:cubicBezTo>
                  <a:pt x="1049102" y="203114"/>
                  <a:pt x="1050416" y="199170"/>
                  <a:pt x="1051731" y="199170"/>
                </a:cubicBezTo>
                <a:lnTo>
                  <a:pt x="1053703" y="199170"/>
                </a:lnTo>
                <a:cubicBezTo>
                  <a:pt x="1073423" y="221519"/>
                  <a:pt x="1086569" y="233351"/>
                  <a:pt x="1093142" y="234665"/>
                </a:cubicBezTo>
                <a:cubicBezTo>
                  <a:pt x="1111548" y="230721"/>
                  <a:pt x="1122065" y="227435"/>
                  <a:pt x="1124694" y="224805"/>
                </a:cubicBezTo>
                <a:lnTo>
                  <a:pt x="1130450" y="224531"/>
                </a:lnTo>
                <a:lnTo>
                  <a:pt x="1116806" y="201142"/>
                </a:lnTo>
                <a:lnTo>
                  <a:pt x="1120750" y="201142"/>
                </a:lnTo>
                <a:cubicBezTo>
                  <a:pt x="1122065" y="201142"/>
                  <a:pt x="1126666" y="206400"/>
                  <a:pt x="1134554" y="216917"/>
                </a:cubicBezTo>
                <a:lnTo>
                  <a:pt x="1134554" y="220861"/>
                </a:lnTo>
                <a:cubicBezTo>
                  <a:pt x="1134554" y="222176"/>
                  <a:pt x="1134389" y="223162"/>
                  <a:pt x="1134061" y="223819"/>
                </a:cubicBezTo>
                <a:lnTo>
                  <a:pt x="1133189" y="224401"/>
                </a:lnTo>
                <a:lnTo>
                  <a:pt x="1135047" y="224312"/>
                </a:lnTo>
                <a:cubicBezTo>
                  <a:pt x="1139319" y="224641"/>
                  <a:pt x="1144414" y="225463"/>
                  <a:pt x="1150330" y="226777"/>
                </a:cubicBezTo>
                <a:lnTo>
                  <a:pt x="1152302" y="226777"/>
                </a:lnTo>
                <a:cubicBezTo>
                  <a:pt x="1148358" y="184709"/>
                  <a:pt x="1143757" y="163674"/>
                  <a:pt x="1138498" y="163674"/>
                </a:cubicBezTo>
                <a:cubicBezTo>
                  <a:pt x="1134554" y="163674"/>
                  <a:pt x="1122722" y="166961"/>
                  <a:pt x="1103002" y="173534"/>
                </a:cubicBezTo>
                <a:lnTo>
                  <a:pt x="1069479" y="185366"/>
                </a:lnTo>
                <a:cubicBezTo>
                  <a:pt x="1068164" y="185366"/>
                  <a:pt x="1060934" y="187338"/>
                  <a:pt x="1047787" y="191282"/>
                </a:cubicBezTo>
                <a:cubicBezTo>
                  <a:pt x="1042529" y="191282"/>
                  <a:pt x="1031354" y="187338"/>
                  <a:pt x="1014263" y="179450"/>
                </a:cubicBezTo>
                <a:lnTo>
                  <a:pt x="1014263" y="177478"/>
                </a:lnTo>
                <a:cubicBezTo>
                  <a:pt x="1019522" y="176163"/>
                  <a:pt x="1022151" y="175506"/>
                  <a:pt x="1022151" y="175506"/>
                </a:cubicBezTo>
                <a:lnTo>
                  <a:pt x="1024123" y="177478"/>
                </a:lnTo>
                <a:cubicBezTo>
                  <a:pt x="1036613" y="175506"/>
                  <a:pt x="1046308" y="173698"/>
                  <a:pt x="1053210" y="172055"/>
                </a:cubicBezTo>
                <a:lnTo>
                  <a:pt x="1055344" y="171287"/>
                </a:lnTo>
                <a:lnTo>
                  <a:pt x="1052717" y="169097"/>
                </a:lnTo>
                <a:cubicBezTo>
                  <a:pt x="1049430" y="166139"/>
                  <a:pt x="1047787" y="164332"/>
                  <a:pt x="1047787" y="163674"/>
                </a:cubicBezTo>
                <a:lnTo>
                  <a:pt x="1047787" y="155786"/>
                </a:lnTo>
                <a:cubicBezTo>
                  <a:pt x="1047787" y="154472"/>
                  <a:pt x="1049759" y="151842"/>
                  <a:pt x="1053703" y="147898"/>
                </a:cubicBezTo>
                <a:lnTo>
                  <a:pt x="1061591" y="147898"/>
                </a:lnTo>
                <a:cubicBezTo>
                  <a:pt x="1064220" y="147898"/>
                  <a:pt x="1066850" y="150528"/>
                  <a:pt x="1069479" y="155786"/>
                </a:cubicBezTo>
                <a:cubicBezTo>
                  <a:pt x="1077367" y="158416"/>
                  <a:pt x="1081311" y="160388"/>
                  <a:pt x="1081311" y="161702"/>
                </a:cubicBezTo>
                <a:lnTo>
                  <a:pt x="1081311" y="164069"/>
                </a:lnTo>
                <a:lnTo>
                  <a:pt x="1084762" y="162688"/>
                </a:lnTo>
                <a:lnTo>
                  <a:pt x="1085255" y="161702"/>
                </a:lnTo>
                <a:lnTo>
                  <a:pt x="1086241" y="162360"/>
                </a:lnTo>
                <a:lnTo>
                  <a:pt x="1106946" y="157758"/>
                </a:lnTo>
                <a:cubicBezTo>
                  <a:pt x="1106946" y="156444"/>
                  <a:pt x="1117463" y="153157"/>
                  <a:pt x="1138498" y="147898"/>
                </a:cubicBezTo>
                <a:lnTo>
                  <a:pt x="1146386" y="140011"/>
                </a:lnTo>
                <a:cubicBezTo>
                  <a:pt x="1145071" y="138696"/>
                  <a:pt x="1144414" y="137381"/>
                  <a:pt x="1144414" y="136067"/>
                </a:cubicBezTo>
                <a:close/>
                <a:moveTo>
                  <a:pt x="1728453" y="132123"/>
                </a:moveTo>
                <a:lnTo>
                  <a:pt x="1734369" y="132123"/>
                </a:lnTo>
                <a:cubicBezTo>
                  <a:pt x="1735683" y="132123"/>
                  <a:pt x="1736341" y="133437"/>
                  <a:pt x="1736341" y="136067"/>
                </a:cubicBezTo>
                <a:lnTo>
                  <a:pt x="1736341" y="140011"/>
                </a:lnTo>
                <a:cubicBezTo>
                  <a:pt x="1736341" y="142640"/>
                  <a:pt x="1734369" y="143954"/>
                  <a:pt x="1730424" y="143954"/>
                </a:cubicBezTo>
                <a:cubicBezTo>
                  <a:pt x="1726481" y="142640"/>
                  <a:pt x="1724509" y="141325"/>
                  <a:pt x="1724509" y="140011"/>
                </a:cubicBezTo>
                <a:lnTo>
                  <a:pt x="1724509" y="138039"/>
                </a:lnTo>
                <a:cubicBezTo>
                  <a:pt x="1724509" y="135409"/>
                  <a:pt x="1725823" y="133437"/>
                  <a:pt x="1728453" y="132123"/>
                </a:cubicBezTo>
                <a:close/>
                <a:moveTo>
                  <a:pt x="4659771" y="128179"/>
                </a:moveTo>
                <a:lnTo>
                  <a:pt x="4661743" y="128179"/>
                </a:lnTo>
                <a:cubicBezTo>
                  <a:pt x="4663058" y="128179"/>
                  <a:pt x="4663715" y="128836"/>
                  <a:pt x="4663715" y="130151"/>
                </a:cubicBezTo>
                <a:lnTo>
                  <a:pt x="4663715" y="132123"/>
                </a:lnTo>
                <a:lnTo>
                  <a:pt x="4661743" y="132123"/>
                </a:lnTo>
                <a:cubicBezTo>
                  <a:pt x="4660428" y="132123"/>
                  <a:pt x="4659771" y="131465"/>
                  <a:pt x="4659771" y="130151"/>
                </a:cubicBezTo>
                <a:close/>
                <a:moveTo>
                  <a:pt x="4173996" y="128179"/>
                </a:moveTo>
                <a:lnTo>
                  <a:pt x="4175968" y="128179"/>
                </a:lnTo>
                <a:cubicBezTo>
                  <a:pt x="4177283" y="128179"/>
                  <a:pt x="4177940" y="128836"/>
                  <a:pt x="4177940" y="130151"/>
                </a:cubicBezTo>
                <a:lnTo>
                  <a:pt x="4177940" y="132123"/>
                </a:lnTo>
                <a:lnTo>
                  <a:pt x="4175968" y="132123"/>
                </a:lnTo>
                <a:cubicBezTo>
                  <a:pt x="4174653" y="132123"/>
                  <a:pt x="4173996" y="131465"/>
                  <a:pt x="4173996" y="130151"/>
                </a:cubicBezTo>
                <a:close/>
                <a:moveTo>
                  <a:pt x="2097546" y="128179"/>
                </a:moveTo>
                <a:lnTo>
                  <a:pt x="2099518" y="128179"/>
                </a:lnTo>
                <a:cubicBezTo>
                  <a:pt x="2100833" y="128179"/>
                  <a:pt x="2101490" y="128836"/>
                  <a:pt x="2101490" y="130151"/>
                </a:cubicBezTo>
                <a:lnTo>
                  <a:pt x="2101490" y="132123"/>
                </a:lnTo>
                <a:lnTo>
                  <a:pt x="2099518" y="132123"/>
                </a:lnTo>
                <a:cubicBezTo>
                  <a:pt x="2098204" y="132123"/>
                  <a:pt x="2097546" y="131465"/>
                  <a:pt x="2097546" y="130151"/>
                </a:cubicBezTo>
                <a:close/>
                <a:moveTo>
                  <a:pt x="1106946" y="128179"/>
                </a:moveTo>
                <a:lnTo>
                  <a:pt x="1108918" y="128179"/>
                </a:lnTo>
                <a:cubicBezTo>
                  <a:pt x="1110233" y="128179"/>
                  <a:pt x="1110890" y="128836"/>
                  <a:pt x="1110890" y="130151"/>
                </a:cubicBezTo>
                <a:lnTo>
                  <a:pt x="1110890" y="132123"/>
                </a:lnTo>
                <a:lnTo>
                  <a:pt x="1108918" y="132123"/>
                </a:lnTo>
                <a:cubicBezTo>
                  <a:pt x="1107604" y="132123"/>
                  <a:pt x="1106946" y="131465"/>
                  <a:pt x="1106946" y="130151"/>
                </a:cubicBezTo>
                <a:close/>
                <a:moveTo>
                  <a:pt x="3278051" y="126207"/>
                </a:moveTo>
                <a:lnTo>
                  <a:pt x="3280023" y="126207"/>
                </a:lnTo>
                <a:cubicBezTo>
                  <a:pt x="3302372" y="128836"/>
                  <a:pt x="3318147" y="138696"/>
                  <a:pt x="3327350" y="155786"/>
                </a:cubicBezTo>
                <a:cubicBezTo>
                  <a:pt x="3329979" y="154472"/>
                  <a:pt x="3333923" y="163674"/>
                  <a:pt x="3339182" y="183394"/>
                </a:cubicBezTo>
                <a:lnTo>
                  <a:pt x="3343126" y="181422"/>
                </a:lnTo>
                <a:lnTo>
                  <a:pt x="3368761" y="175506"/>
                </a:lnTo>
                <a:cubicBezTo>
                  <a:pt x="3380593" y="176821"/>
                  <a:pt x="3391768" y="177478"/>
                  <a:pt x="3402285" y="177478"/>
                </a:cubicBezTo>
                <a:cubicBezTo>
                  <a:pt x="3404914" y="180107"/>
                  <a:pt x="3406229" y="182079"/>
                  <a:pt x="3406229" y="183394"/>
                </a:cubicBezTo>
                <a:lnTo>
                  <a:pt x="3406229" y="187338"/>
                </a:lnTo>
                <a:cubicBezTo>
                  <a:pt x="3404914" y="188653"/>
                  <a:pt x="3396369" y="193254"/>
                  <a:pt x="3380593" y="201142"/>
                </a:cubicBezTo>
                <a:cubicBezTo>
                  <a:pt x="3377964" y="199827"/>
                  <a:pt x="3376649" y="198512"/>
                  <a:pt x="3376649" y="197198"/>
                </a:cubicBezTo>
                <a:cubicBezTo>
                  <a:pt x="3374020" y="199827"/>
                  <a:pt x="3370733" y="202456"/>
                  <a:pt x="3366790" y="205086"/>
                </a:cubicBezTo>
                <a:cubicBezTo>
                  <a:pt x="3361531" y="203771"/>
                  <a:pt x="3355615" y="201799"/>
                  <a:pt x="3349042" y="199170"/>
                </a:cubicBezTo>
                <a:lnTo>
                  <a:pt x="3347070" y="201142"/>
                </a:lnTo>
                <a:cubicBezTo>
                  <a:pt x="3345755" y="198512"/>
                  <a:pt x="3345098" y="197198"/>
                  <a:pt x="3345098" y="197198"/>
                </a:cubicBezTo>
                <a:lnTo>
                  <a:pt x="3337210" y="197198"/>
                </a:lnTo>
                <a:cubicBezTo>
                  <a:pt x="3337210" y="202456"/>
                  <a:pt x="3337210" y="212974"/>
                  <a:pt x="3337210" y="228749"/>
                </a:cubicBezTo>
                <a:lnTo>
                  <a:pt x="3337210" y="230721"/>
                </a:lnTo>
                <a:cubicBezTo>
                  <a:pt x="3337210" y="234665"/>
                  <a:pt x="3337210" y="237295"/>
                  <a:pt x="3337210" y="238609"/>
                </a:cubicBezTo>
                <a:lnTo>
                  <a:pt x="3337210" y="246497"/>
                </a:lnTo>
                <a:lnTo>
                  <a:pt x="3343126" y="244525"/>
                </a:lnTo>
                <a:cubicBezTo>
                  <a:pt x="3348385" y="243210"/>
                  <a:pt x="3356930" y="241896"/>
                  <a:pt x="3368761" y="240581"/>
                </a:cubicBezTo>
                <a:lnTo>
                  <a:pt x="3376649" y="238609"/>
                </a:lnTo>
                <a:cubicBezTo>
                  <a:pt x="3380593" y="238609"/>
                  <a:pt x="3383880" y="238609"/>
                  <a:pt x="3386509" y="238609"/>
                </a:cubicBezTo>
                <a:lnTo>
                  <a:pt x="3386509" y="236637"/>
                </a:lnTo>
                <a:cubicBezTo>
                  <a:pt x="3398341" y="237952"/>
                  <a:pt x="3404914" y="241238"/>
                  <a:pt x="3406229" y="246497"/>
                </a:cubicBezTo>
                <a:lnTo>
                  <a:pt x="3404257" y="248469"/>
                </a:lnTo>
                <a:cubicBezTo>
                  <a:pt x="3402942" y="247154"/>
                  <a:pt x="3401628" y="246497"/>
                  <a:pt x="3400313" y="246497"/>
                </a:cubicBezTo>
                <a:cubicBezTo>
                  <a:pt x="3400313" y="247812"/>
                  <a:pt x="3398998" y="249126"/>
                  <a:pt x="3396369" y="250441"/>
                </a:cubicBezTo>
                <a:lnTo>
                  <a:pt x="3382565" y="252413"/>
                </a:lnTo>
                <a:cubicBezTo>
                  <a:pt x="3379936" y="252413"/>
                  <a:pt x="3376649" y="251756"/>
                  <a:pt x="3372705" y="250441"/>
                </a:cubicBezTo>
                <a:cubicBezTo>
                  <a:pt x="3368761" y="253070"/>
                  <a:pt x="3365475" y="254385"/>
                  <a:pt x="3362846" y="254385"/>
                </a:cubicBezTo>
                <a:lnTo>
                  <a:pt x="3360874" y="252413"/>
                </a:lnTo>
                <a:lnTo>
                  <a:pt x="3354958" y="254385"/>
                </a:lnTo>
                <a:cubicBezTo>
                  <a:pt x="3353643" y="254385"/>
                  <a:pt x="3352328" y="253070"/>
                  <a:pt x="3351014" y="250441"/>
                </a:cubicBezTo>
                <a:cubicBezTo>
                  <a:pt x="3351014" y="253070"/>
                  <a:pt x="3349699" y="255042"/>
                  <a:pt x="3347070" y="256357"/>
                </a:cubicBezTo>
                <a:lnTo>
                  <a:pt x="3333266" y="256357"/>
                </a:lnTo>
                <a:cubicBezTo>
                  <a:pt x="3331951" y="276077"/>
                  <a:pt x="3331294" y="291195"/>
                  <a:pt x="3331294" y="301712"/>
                </a:cubicBezTo>
                <a:cubicBezTo>
                  <a:pt x="3329979" y="301712"/>
                  <a:pt x="3328665" y="303027"/>
                  <a:pt x="3327350" y="305656"/>
                </a:cubicBezTo>
                <a:lnTo>
                  <a:pt x="3327350" y="309600"/>
                </a:lnTo>
                <a:lnTo>
                  <a:pt x="3337050" y="308108"/>
                </a:lnTo>
                <a:lnTo>
                  <a:pt x="3349042" y="301712"/>
                </a:lnTo>
                <a:lnTo>
                  <a:pt x="3349042" y="304826"/>
                </a:lnTo>
                <a:lnTo>
                  <a:pt x="3358902" y="301712"/>
                </a:lnTo>
                <a:lnTo>
                  <a:pt x="3368761" y="303684"/>
                </a:lnTo>
                <a:cubicBezTo>
                  <a:pt x="3388481" y="306314"/>
                  <a:pt x="3398998" y="308943"/>
                  <a:pt x="3400313" y="311572"/>
                </a:cubicBezTo>
                <a:cubicBezTo>
                  <a:pt x="3400313" y="314201"/>
                  <a:pt x="3400970" y="315516"/>
                  <a:pt x="3402285" y="315516"/>
                </a:cubicBezTo>
                <a:lnTo>
                  <a:pt x="3390453" y="323404"/>
                </a:lnTo>
                <a:cubicBezTo>
                  <a:pt x="3389138" y="323404"/>
                  <a:pt x="3387824" y="322747"/>
                  <a:pt x="3386509" y="321432"/>
                </a:cubicBezTo>
                <a:cubicBezTo>
                  <a:pt x="3385194" y="321432"/>
                  <a:pt x="3379279" y="322747"/>
                  <a:pt x="3368761" y="325376"/>
                </a:cubicBezTo>
                <a:cubicBezTo>
                  <a:pt x="3366132" y="324061"/>
                  <a:pt x="3361531" y="322747"/>
                  <a:pt x="3354958" y="321432"/>
                </a:cubicBezTo>
                <a:lnTo>
                  <a:pt x="3349042" y="323404"/>
                </a:lnTo>
                <a:lnTo>
                  <a:pt x="3321434" y="321432"/>
                </a:lnTo>
                <a:cubicBezTo>
                  <a:pt x="3318805" y="325376"/>
                  <a:pt x="3316175" y="333921"/>
                  <a:pt x="3313546" y="347068"/>
                </a:cubicBezTo>
                <a:lnTo>
                  <a:pt x="3307630" y="347068"/>
                </a:lnTo>
                <a:cubicBezTo>
                  <a:pt x="3303686" y="343124"/>
                  <a:pt x="3299742" y="340494"/>
                  <a:pt x="3295798" y="339180"/>
                </a:cubicBezTo>
                <a:cubicBezTo>
                  <a:pt x="3294484" y="340494"/>
                  <a:pt x="3293827" y="341152"/>
                  <a:pt x="3293827" y="341152"/>
                </a:cubicBezTo>
                <a:lnTo>
                  <a:pt x="3290622" y="334743"/>
                </a:lnTo>
                <a:lnTo>
                  <a:pt x="3277656" y="343387"/>
                </a:lnTo>
                <a:lnTo>
                  <a:pt x="3276079" y="339180"/>
                </a:lnTo>
                <a:lnTo>
                  <a:pt x="3275586" y="337701"/>
                </a:lnTo>
                <a:lnTo>
                  <a:pt x="3276079" y="337208"/>
                </a:lnTo>
                <a:cubicBezTo>
                  <a:pt x="3276736" y="336550"/>
                  <a:pt x="3280680" y="334578"/>
                  <a:pt x="3287911" y="331292"/>
                </a:cubicBezTo>
                <a:lnTo>
                  <a:pt x="3288717" y="330933"/>
                </a:lnTo>
                <a:lnTo>
                  <a:pt x="3283967" y="321432"/>
                </a:lnTo>
                <a:cubicBezTo>
                  <a:pt x="3285281" y="318803"/>
                  <a:pt x="3285939" y="315516"/>
                  <a:pt x="3285939" y="311572"/>
                </a:cubicBezTo>
                <a:cubicBezTo>
                  <a:pt x="3285939" y="308943"/>
                  <a:pt x="3284624" y="306314"/>
                  <a:pt x="3281995" y="303684"/>
                </a:cubicBezTo>
                <a:lnTo>
                  <a:pt x="3283967" y="295796"/>
                </a:lnTo>
                <a:cubicBezTo>
                  <a:pt x="3285281" y="293167"/>
                  <a:pt x="3285281" y="291852"/>
                  <a:pt x="3283967" y="291852"/>
                </a:cubicBezTo>
                <a:lnTo>
                  <a:pt x="3283967" y="283965"/>
                </a:lnTo>
                <a:cubicBezTo>
                  <a:pt x="3281337" y="266874"/>
                  <a:pt x="3280023" y="257672"/>
                  <a:pt x="3280023" y="256357"/>
                </a:cubicBezTo>
                <a:lnTo>
                  <a:pt x="3280023" y="234665"/>
                </a:lnTo>
                <a:cubicBezTo>
                  <a:pt x="3278708" y="228092"/>
                  <a:pt x="3278708" y="219547"/>
                  <a:pt x="3280023" y="209030"/>
                </a:cubicBezTo>
                <a:lnTo>
                  <a:pt x="3278051" y="203114"/>
                </a:lnTo>
                <a:cubicBezTo>
                  <a:pt x="3278051" y="201799"/>
                  <a:pt x="3278708" y="197855"/>
                  <a:pt x="3280023" y="191282"/>
                </a:cubicBezTo>
                <a:cubicBezTo>
                  <a:pt x="3280023" y="188653"/>
                  <a:pt x="3278708" y="180765"/>
                  <a:pt x="3276079" y="167618"/>
                </a:cubicBezTo>
                <a:cubicBezTo>
                  <a:pt x="3276079" y="158416"/>
                  <a:pt x="3277394" y="148556"/>
                  <a:pt x="3280023" y="138039"/>
                </a:cubicBezTo>
                <a:cubicBezTo>
                  <a:pt x="3280023" y="136724"/>
                  <a:pt x="3279365" y="132780"/>
                  <a:pt x="3278051" y="126207"/>
                </a:cubicBezTo>
                <a:close/>
                <a:moveTo>
                  <a:pt x="4565116" y="118319"/>
                </a:moveTo>
                <a:lnTo>
                  <a:pt x="4567088" y="118319"/>
                </a:lnTo>
                <a:cubicBezTo>
                  <a:pt x="4567088" y="118319"/>
                  <a:pt x="4567746" y="119633"/>
                  <a:pt x="4569060" y="122263"/>
                </a:cubicBezTo>
                <a:lnTo>
                  <a:pt x="4569060" y="124235"/>
                </a:lnTo>
                <a:cubicBezTo>
                  <a:pt x="4569060" y="125549"/>
                  <a:pt x="4568403" y="126207"/>
                  <a:pt x="4567088" y="126207"/>
                </a:cubicBezTo>
                <a:lnTo>
                  <a:pt x="4563145" y="126207"/>
                </a:lnTo>
                <a:cubicBezTo>
                  <a:pt x="4561830" y="126207"/>
                  <a:pt x="4561173" y="125549"/>
                  <a:pt x="4561173" y="124235"/>
                </a:cubicBezTo>
                <a:lnTo>
                  <a:pt x="4561173" y="122263"/>
                </a:lnTo>
                <a:cubicBezTo>
                  <a:pt x="4561173" y="120948"/>
                  <a:pt x="4562487" y="119633"/>
                  <a:pt x="4565116" y="118319"/>
                </a:cubicBezTo>
                <a:close/>
                <a:moveTo>
                  <a:pt x="4079341" y="118319"/>
                </a:moveTo>
                <a:lnTo>
                  <a:pt x="4081313" y="118319"/>
                </a:lnTo>
                <a:cubicBezTo>
                  <a:pt x="4081313" y="118319"/>
                  <a:pt x="4081971" y="119633"/>
                  <a:pt x="4083285" y="122263"/>
                </a:cubicBezTo>
                <a:lnTo>
                  <a:pt x="4083285" y="124235"/>
                </a:lnTo>
                <a:cubicBezTo>
                  <a:pt x="4083285" y="125549"/>
                  <a:pt x="4082628" y="126207"/>
                  <a:pt x="4081313" y="126207"/>
                </a:cubicBezTo>
                <a:lnTo>
                  <a:pt x="4077370" y="126207"/>
                </a:lnTo>
                <a:cubicBezTo>
                  <a:pt x="4076055" y="126207"/>
                  <a:pt x="4075398" y="125549"/>
                  <a:pt x="4075398" y="124235"/>
                </a:cubicBezTo>
                <a:lnTo>
                  <a:pt x="4075398" y="122263"/>
                </a:lnTo>
                <a:cubicBezTo>
                  <a:pt x="4075398" y="120948"/>
                  <a:pt x="4076712" y="119633"/>
                  <a:pt x="4079341" y="118319"/>
                </a:cubicBezTo>
                <a:close/>
                <a:moveTo>
                  <a:pt x="3088741" y="118319"/>
                </a:moveTo>
                <a:lnTo>
                  <a:pt x="3090713" y="118319"/>
                </a:lnTo>
                <a:cubicBezTo>
                  <a:pt x="3090713" y="118319"/>
                  <a:pt x="3091371" y="119633"/>
                  <a:pt x="3092685" y="122263"/>
                </a:cubicBezTo>
                <a:lnTo>
                  <a:pt x="3092685" y="124235"/>
                </a:lnTo>
                <a:cubicBezTo>
                  <a:pt x="3092685" y="125549"/>
                  <a:pt x="3092028" y="126207"/>
                  <a:pt x="3090713" y="126207"/>
                </a:cubicBezTo>
                <a:lnTo>
                  <a:pt x="3086769" y="126207"/>
                </a:lnTo>
                <a:cubicBezTo>
                  <a:pt x="3085455" y="126207"/>
                  <a:pt x="3084797" y="125549"/>
                  <a:pt x="3084797" y="124235"/>
                </a:cubicBezTo>
                <a:lnTo>
                  <a:pt x="3084797" y="122263"/>
                </a:lnTo>
                <a:cubicBezTo>
                  <a:pt x="3084797" y="120948"/>
                  <a:pt x="3086112" y="119633"/>
                  <a:pt x="3088741" y="118319"/>
                </a:cubicBezTo>
                <a:close/>
                <a:moveTo>
                  <a:pt x="2602966" y="118319"/>
                </a:moveTo>
                <a:lnTo>
                  <a:pt x="2604938" y="118319"/>
                </a:lnTo>
                <a:cubicBezTo>
                  <a:pt x="2604938" y="118319"/>
                  <a:pt x="2605596" y="119633"/>
                  <a:pt x="2606910" y="122263"/>
                </a:cubicBezTo>
                <a:lnTo>
                  <a:pt x="2606910" y="124235"/>
                </a:lnTo>
                <a:cubicBezTo>
                  <a:pt x="2606910" y="125549"/>
                  <a:pt x="2606253" y="126207"/>
                  <a:pt x="2604938" y="126207"/>
                </a:cubicBezTo>
                <a:lnTo>
                  <a:pt x="2600994" y="126207"/>
                </a:lnTo>
                <a:cubicBezTo>
                  <a:pt x="2599680" y="126207"/>
                  <a:pt x="2599022" y="125549"/>
                  <a:pt x="2599022" y="124235"/>
                </a:cubicBezTo>
                <a:lnTo>
                  <a:pt x="2599022" y="122263"/>
                </a:lnTo>
                <a:cubicBezTo>
                  <a:pt x="2599022" y="120948"/>
                  <a:pt x="2600337" y="119633"/>
                  <a:pt x="2602966" y="118319"/>
                </a:cubicBezTo>
                <a:close/>
                <a:moveTo>
                  <a:pt x="2002891" y="118319"/>
                </a:moveTo>
                <a:lnTo>
                  <a:pt x="2004863" y="118319"/>
                </a:lnTo>
                <a:cubicBezTo>
                  <a:pt x="2004863" y="118319"/>
                  <a:pt x="2005521" y="119633"/>
                  <a:pt x="2006835" y="122263"/>
                </a:cubicBezTo>
                <a:lnTo>
                  <a:pt x="2006835" y="124235"/>
                </a:lnTo>
                <a:cubicBezTo>
                  <a:pt x="2006835" y="125549"/>
                  <a:pt x="2006178" y="126207"/>
                  <a:pt x="2004863" y="126207"/>
                </a:cubicBezTo>
                <a:lnTo>
                  <a:pt x="2000920" y="126207"/>
                </a:lnTo>
                <a:cubicBezTo>
                  <a:pt x="1999605" y="126207"/>
                  <a:pt x="1998948" y="125549"/>
                  <a:pt x="1998948" y="124235"/>
                </a:cubicBezTo>
                <a:lnTo>
                  <a:pt x="1998948" y="122263"/>
                </a:lnTo>
                <a:cubicBezTo>
                  <a:pt x="1998948" y="120948"/>
                  <a:pt x="2000262" y="119633"/>
                  <a:pt x="2002891" y="118319"/>
                </a:cubicBezTo>
                <a:close/>
                <a:moveTo>
                  <a:pt x="1012292" y="118319"/>
                </a:moveTo>
                <a:lnTo>
                  <a:pt x="1014263" y="118319"/>
                </a:lnTo>
                <a:cubicBezTo>
                  <a:pt x="1014263" y="118319"/>
                  <a:pt x="1014921" y="119633"/>
                  <a:pt x="1016235" y="122263"/>
                </a:cubicBezTo>
                <a:lnTo>
                  <a:pt x="1016235" y="124235"/>
                </a:lnTo>
                <a:cubicBezTo>
                  <a:pt x="1016235" y="125549"/>
                  <a:pt x="1015578" y="126207"/>
                  <a:pt x="1014263" y="126207"/>
                </a:cubicBezTo>
                <a:lnTo>
                  <a:pt x="1010320" y="126207"/>
                </a:lnTo>
                <a:cubicBezTo>
                  <a:pt x="1009005" y="126207"/>
                  <a:pt x="1008348" y="125549"/>
                  <a:pt x="1008348" y="124235"/>
                </a:cubicBezTo>
                <a:lnTo>
                  <a:pt x="1008348" y="122263"/>
                </a:lnTo>
                <a:cubicBezTo>
                  <a:pt x="1008348" y="120948"/>
                  <a:pt x="1009662" y="119633"/>
                  <a:pt x="1012292" y="118319"/>
                </a:cubicBezTo>
                <a:close/>
                <a:moveTo>
                  <a:pt x="516991" y="118319"/>
                </a:moveTo>
                <a:lnTo>
                  <a:pt x="518963" y="118319"/>
                </a:lnTo>
                <a:cubicBezTo>
                  <a:pt x="518963" y="118319"/>
                  <a:pt x="519621" y="119633"/>
                  <a:pt x="520935" y="122263"/>
                </a:cubicBezTo>
                <a:lnTo>
                  <a:pt x="520935" y="124235"/>
                </a:lnTo>
                <a:cubicBezTo>
                  <a:pt x="520935" y="125549"/>
                  <a:pt x="520278" y="126207"/>
                  <a:pt x="518963" y="126207"/>
                </a:cubicBezTo>
                <a:lnTo>
                  <a:pt x="515019" y="126207"/>
                </a:lnTo>
                <a:cubicBezTo>
                  <a:pt x="513705" y="126207"/>
                  <a:pt x="513048" y="125549"/>
                  <a:pt x="513048" y="124235"/>
                </a:cubicBezTo>
                <a:lnTo>
                  <a:pt x="513048" y="122263"/>
                </a:lnTo>
                <a:cubicBezTo>
                  <a:pt x="513048" y="120948"/>
                  <a:pt x="514362" y="119633"/>
                  <a:pt x="516991" y="118319"/>
                </a:cubicBezTo>
                <a:close/>
                <a:moveTo>
                  <a:pt x="2681845" y="114375"/>
                </a:moveTo>
                <a:lnTo>
                  <a:pt x="2693677" y="114375"/>
                </a:lnTo>
                <a:cubicBezTo>
                  <a:pt x="2694992" y="114375"/>
                  <a:pt x="2695649" y="115690"/>
                  <a:pt x="2695649" y="118319"/>
                </a:cubicBezTo>
                <a:lnTo>
                  <a:pt x="2695649" y="120291"/>
                </a:lnTo>
                <a:cubicBezTo>
                  <a:pt x="2695649" y="121605"/>
                  <a:pt x="2694992" y="122920"/>
                  <a:pt x="2693677" y="124235"/>
                </a:cubicBezTo>
                <a:lnTo>
                  <a:pt x="2681845" y="124235"/>
                </a:lnTo>
                <a:cubicBezTo>
                  <a:pt x="2680531" y="124235"/>
                  <a:pt x="2679216" y="122920"/>
                  <a:pt x="2677901" y="120291"/>
                </a:cubicBezTo>
                <a:cubicBezTo>
                  <a:pt x="2679216" y="116347"/>
                  <a:pt x="2680531" y="114375"/>
                  <a:pt x="2681845" y="114375"/>
                </a:cubicBezTo>
                <a:close/>
                <a:moveTo>
                  <a:pt x="2081770" y="114375"/>
                </a:moveTo>
                <a:lnTo>
                  <a:pt x="2093602" y="114375"/>
                </a:lnTo>
                <a:cubicBezTo>
                  <a:pt x="2094917" y="114375"/>
                  <a:pt x="2095574" y="115690"/>
                  <a:pt x="2095574" y="118319"/>
                </a:cubicBezTo>
                <a:lnTo>
                  <a:pt x="2095574" y="120291"/>
                </a:lnTo>
                <a:cubicBezTo>
                  <a:pt x="2095574" y="121605"/>
                  <a:pt x="2094917" y="122920"/>
                  <a:pt x="2093602" y="124235"/>
                </a:cubicBezTo>
                <a:lnTo>
                  <a:pt x="2081770" y="124235"/>
                </a:lnTo>
                <a:cubicBezTo>
                  <a:pt x="2080456" y="124235"/>
                  <a:pt x="2079141" y="122920"/>
                  <a:pt x="2077826" y="120291"/>
                </a:cubicBezTo>
                <a:cubicBezTo>
                  <a:pt x="2079141" y="116347"/>
                  <a:pt x="2080456" y="114375"/>
                  <a:pt x="2081770" y="114375"/>
                </a:cubicBezTo>
                <a:close/>
                <a:moveTo>
                  <a:pt x="1785640" y="114375"/>
                </a:moveTo>
                <a:lnTo>
                  <a:pt x="1799444" y="116347"/>
                </a:lnTo>
                <a:cubicBezTo>
                  <a:pt x="1820478" y="137381"/>
                  <a:pt x="1834939" y="166961"/>
                  <a:pt x="1842827" y="205086"/>
                </a:cubicBezTo>
                <a:cubicBezTo>
                  <a:pt x="1837568" y="211659"/>
                  <a:pt x="1817191" y="228749"/>
                  <a:pt x="1781696" y="256357"/>
                </a:cubicBezTo>
                <a:cubicBezTo>
                  <a:pt x="1727795" y="314201"/>
                  <a:pt x="1673895" y="366130"/>
                  <a:pt x="1619994" y="412143"/>
                </a:cubicBezTo>
                <a:lnTo>
                  <a:pt x="1623938" y="412143"/>
                </a:lnTo>
                <a:cubicBezTo>
                  <a:pt x="1700188" y="392423"/>
                  <a:pt x="1761319" y="379934"/>
                  <a:pt x="1807331" y="374675"/>
                </a:cubicBezTo>
                <a:lnTo>
                  <a:pt x="1809303" y="352984"/>
                </a:lnTo>
                <a:lnTo>
                  <a:pt x="1811276" y="315516"/>
                </a:lnTo>
                <a:cubicBezTo>
                  <a:pt x="1814233" y="318145"/>
                  <a:pt x="1818342" y="321268"/>
                  <a:pt x="1823600" y="324883"/>
                </a:cubicBezTo>
                <a:lnTo>
                  <a:pt x="1832254" y="330431"/>
                </a:lnTo>
                <a:lnTo>
                  <a:pt x="1832967" y="328827"/>
                </a:lnTo>
                <a:cubicBezTo>
                  <a:pt x="1833624" y="327841"/>
                  <a:pt x="1834282" y="327348"/>
                  <a:pt x="1834939" y="327348"/>
                </a:cubicBezTo>
                <a:lnTo>
                  <a:pt x="1844095" y="337949"/>
                </a:lnTo>
                <a:lnTo>
                  <a:pt x="1845245" y="338622"/>
                </a:lnTo>
                <a:lnTo>
                  <a:pt x="1872407" y="351012"/>
                </a:lnTo>
                <a:lnTo>
                  <a:pt x="1872407" y="349040"/>
                </a:lnTo>
                <a:cubicBezTo>
                  <a:pt x="1872407" y="346410"/>
                  <a:pt x="1873064" y="345096"/>
                  <a:pt x="1874378" y="345096"/>
                </a:cubicBezTo>
                <a:lnTo>
                  <a:pt x="1878322" y="345096"/>
                </a:lnTo>
                <a:cubicBezTo>
                  <a:pt x="1879637" y="345096"/>
                  <a:pt x="1880294" y="346410"/>
                  <a:pt x="1880294" y="349040"/>
                </a:cubicBezTo>
                <a:lnTo>
                  <a:pt x="1875225" y="355953"/>
                </a:lnTo>
                <a:lnTo>
                  <a:pt x="1881371" y="359347"/>
                </a:lnTo>
                <a:lnTo>
                  <a:pt x="1882266" y="358899"/>
                </a:lnTo>
                <a:lnTo>
                  <a:pt x="1886210" y="358899"/>
                </a:lnTo>
                <a:lnTo>
                  <a:pt x="1886210" y="362019"/>
                </a:lnTo>
                <a:lnTo>
                  <a:pt x="1892126" y="365286"/>
                </a:lnTo>
                <a:lnTo>
                  <a:pt x="1892126" y="364815"/>
                </a:lnTo>
                <a:cubicBezTo>
                  <a:pt x="1892126" y="362186"/>
                  <a:pt x="1893441" y="360871"/>
                  <a:pt x="1896070" y="360871"/>
                </a:cubicBezTo>
                <a:lnTo>
                  <a:pt x="1903958" y="360871"/>
                </a:lnTo>
                <a:cubicBezTo>
                  <a:pt x="1906587" y="360871"/>
                  <a:pt x="1909874" y="362186"/>
                  <a:pt x="1913818" y="364815"/>
                </a:cubicBezTo>
                <a:cubicBezTo>
                  <a:pt x="1913818" y="362186"/>
                  <a:pt x="1914475" y="360871"/>
                  <a:pt x="1915790" y="360871"/>
                </a:cubicBezTo>
                <a:lnTo>
                  <a:pt x="1917762" y="364815"/>
                </a:lnTo>
                <a:cubicBezTo>
                  <a:pt x="1917762" y="367445"/>
                  <a:pt x="1913161" y="370074"/>
                  <a:pt x="1903958" y="372703"/>
                </a:cubicBezTo>
                <a:lnTo>
                  <a:pt x="1901986" y="372703"/>
                </a:lnTo>
                <a:lnTo>
                  <a:pt x="1901102" y="372499"/>
                </a:lnTo>
                <a:lnTo>
                  <a:pt x="1888182" y="398339"/>
                </a:lnTo>
                <a:lnTo>
                  <a:pt x="1880294" y="435806"/>
                </a:lnTo>
                <a:lnTo>
                  <a:pt x="1876051" y="467633"/>
                </a:lnTo>
                <a:lnTo>
                  <a:pt x="1878322" y="471302"/>
                </a:lnTo>
                <a:lnTo>
                  <a:pt x="1874690" y="477841"/>
                </a:lnTo>
                <a:lnTo>
                  <a:pt x="1864519" y="554125"/>
                </a:lnTo>
                <a:lnTo>
                  <a:pt x="1856631" y="552153"/>
                </a:lnTo>
                <a:cubicBezTo>
                  <a:pt x="1844799" y="527175"/>
                  <a:pt x="1829680" y="487078"/>
                  <a:pt x="1811276" y="431862"/>
                </a:cubicBezTo>
                <a:cubicBezTo>
                  <a:pt x="1808646" y="404255"/>
                  <a:pt x="1806017" y="390451"/>
                  <a:pt x="1803387" y="390451"/>
                </a:cubicBezTo>
                <a:cubicBezTo>
                  <a:pt x="1788926" y="398996"/>
                  <a:pt x="1771836" y="407952"/>
                  <a:pt x="1752116" y="417319"/>
                </a:cubicBezTo>
                <a:lnTo>
                  <a:pt x="1699161" y="440487"/>
                </a:lnTo>
                <a:lnTo>
                  <a:pt x="1702817" y="445666"/>
                </a:lnTo>
                <a:lnTo>
                  <a:pt x="1702817" y="449610"/>
                </a:lnTo>
                <a:cubicBezTo>
                  <a:pt x="1698873" y="450925"/>
                  <a:pt x="1696901" y="452897"/>
                  <a:pt x="1696901" y="455526"/>
                </a:cubicBezTo>
                <a:cubicBezTo>
                  <a:pt x="1694272" y="454212"/>
                  <a:pt x="1692957" y="453554"/>
                  <a:pt x="1692957" y="453554"/>
                </a:cubicBezTo>
                <a:cubicBezTo>
                  <a:pt x="1690328" y="454869"/>
                  <a:pt x="1688356" y="455526"/>
                  <a:pt x="1687041" y="455526"/>
                </a:cubicBezTo>
                <a:lnTo>
                  <a:pt x="1681474" y="448103"/>
                </a:lnTo>
                <a:lnTo>
                  <a:pt x="1616050" y="474506"/>
                </a:lnTo>
                <a:lnTo>
                  <a:pt x="1559687" y="496614"/>
                </a:lnTo>
                <a:lnTo>
                  <a:pt x="1562807" y="502854"/>
                </a:lnTo>
                <a:cubicBezTo>
                  <a:pt x="1560178" y="508112"/>
                  <a:pt x="1557548" y="510741"/>
                  <a:pt x="1554919" y="510741"/>
                </a:cubicBezTo>
                <a:cubicBezTo>
                  <a:pt x="1552290" y="510741"/>
                  <a:pt x="1550318" y="510741"/>
                  <a:pt x="1549003" y="510741"/>
                </a:cubicBezTo>
                <a:cubicBezTo>
                  <a:pt x="1547689" y="516000"/>
                  <a:pt x="1545059" y="519944"/>
                  <a:pt x="1541115" y="522573"/>
                </a:cubicBezTo>
                <a:lnTo>
                  <a:pt x="1537171" y="522573"/>
                </a:lnTo>
                <a:cubicBezTo>
                  <a:pt x="1535857" y="522573"/>
                  <a:pt x="1534706" y="521916"/>
                  <a:pt x="1533720" y="520601"/>
                </a:cubicBezTo>
                <a:lnTo>
                  <a:pt x="1533280" y="519543"/>
                </a:lnTo>
                <a:lnTo>
                  <a:pt x="1524846" y="523559"/>
                </a:lnTo>
                <a:cubicBezTo>
                  <a:pt x="1521560" y="524545"/>
                  <a:pt x="1518438" y="524874"/>
                  <a:pt x="1515480" y="524545"/>
                </a:cubicBezTo>
                <a:lnTo>
                  <a:pt x="1511536" y="435806"/>
                </a:lnTo>
                <a:cubicBezTo>
                  <a:pt x="1512850" y="433177"/>
                  <a:pt x="1531913" y="428576"/>
                  <a:pt x="1568723" y="422003"/>
                </a:cubicBezTo>
                <a:cubicBezTo>
                  <a:pt x="1597645" y="394395"/>
                  <a:pt x="1661406" y="307628"/>
                  <a:pt x="1760004" y="161702"/>
                </a:cubicBezTo>
                <a:cubicBezTo>
                  <a:pt x="1766578" y="147241"/>
                  <a:pt x="1771179" y="134095"/>
                  <a:pt x="1773808" y="122263"/>
                </a:cubicBezTo>
                <a:cubicBezTo>
                  <a:pt x="1773808" y="118319"/>
                  <a:pt x="1777752" y="115690"/>
                  <a:pt x="1785640" y="114375"/>
                </a:cubicBezTo>
                <a:close/>
                <a:moveTo>
                  <a:pt x="4888188" y="113963"/>
                </a:moveTo>
                <a:lnTo>
                  <a:pt x="4883097" y="121770"/>
                </a:lnTo>
                <a:lnTo>
                  <a:pt x="4870469" y="126207"/>
                </a:lnTo>
                <a:lnTo>
                  <a:pt x="4872744" y="126207"/>
                </a:lnTo>
                <a:cubicBezTo>
                  <a:pt x="4876688" y="130151"/>
                  <a:pt x="4878660" y="132123"/>
                  <a:pt x="4878660" y="132123"/>
                </a:cubicBezTo>
                <a:cubicBezTo>
                  <a:pt x="4882604" y="132123"/>
                  <a:pt x="4885891" y="130151"/>
                  <a:pt x="4888520" y="126207"/>
                </a:cubicBezTo>
                <a:lnTo>
                  <a:pt x="4892463" y="130151"/>
                </a:lnTo>
                <a:lnTo>
                  <a:pt x="4892463" y="122263"/>
                </a:lnTo>
                <a:close/>
                <a:moveTo>
                  <a:pt x="4402413" y="113963"/>
                </a:moveTo>
                <a:lnTo>
                  <a:pt x="4397322" y="121770"/>
                </a:lnTo>
                <a:lnTo>
                  <a:pt x="4384694" y="126207"/>
                </a:lnTo>
                <a:lnTo>
                  <a:pt x="4386969" y="126207"/>
                </a:lnTo>
                <a:cubicBezTo>
                  <a:pt x="4390913" y="130151"/>
                  <a:pt x="4392885" y="132123"/>
                  <a:pt x="4392885" y="132123"/>
                </a:cubicBezTo>
                <a:cubicBezTo>
                  <a:pt x="4396829" y="132123"/>
                  <a:pt x="4400116" y="130151"/>
                  <a:pt x="4402745" y="126207"/>
                </a:cubicBezTo>
                <a:lnTo>
                  <a:pt x="4406689" y="130151"/>
                </a:lnTo>
                <a:lnTo>
                  <a:pt x="4406689" y="122263"/>
                </a:lnTo>
                <a:close/>
                <a:moveTo>
                  <a:pt x="1341611" y="110431"/>
                </a:moveTo>
                <a:cubicBezTo>
                  <a:pt x="1332409" y="113060"/>
                  <a:pt x="1327807" y="118976"/>
                  <a:pt x="1327807" y="128179"/>
                </a:cubicBezTo>
                <a:lnTo>
                  <a:pt x="1329682" y="135676"/>
                </a:lnTo>
                <a:lnTo>
                  <a:pt x="1355415" y="129658"/>
                </a:lnTo>
                <a:lnTo>
                  <a:pt x="1359335" y="128678"/>
                </a:lnTo>
                <a:lnTo>
                  <a:pt x="1355415" y="122263"/>
                </a:lnTo>
                <a:lnTo>
                  <a:pt x="1345555" y="110431"/>
                </a:lnTo>
                <a:close/>
                <a:moveTo>
                  <a:pt x="4693295" y="108459"/>
                </a:moveTo>
                <a:lnTo>
                  <a:pt x="4695267" y="108459"/>
                </a:lnTo>
                <a:cubicBezTo>
                  <a:pt x="4696581" y="108459"/>
                  <a:pt x="4697239" y="109116"/>
                  <a:pt x="4697239" y="110431"/>
                </a:cubicBezTo>
                <a:lnTo>
                  <a:pt x="4695267" y="110431"/>
                </a:lnTo>
                <a:lnTo>
                  <a:pt x="4691323" y="110431"/>
                </a:lnTo>
                <a:cubicBezTo>
                  <a:pt x="4691323" y="109116"/>
                  <a:pt x="4691980" y="108459"/>
                  <a:pt x="4693295" y="108459"/>
                </a:cubicBezTo>
                <a:close/>
                <a:moveTo>
                  <a:pt x="4207520" y="108459"/>
                </a:moveTo>
                <a:lnTo>
                  <a:pt x="4209492" y="108459"/>
                </a:lnTo>
                <a:cubicBezTo>
                  <a:pt x="4210806" y="108459"/>
                  <a:pt x="4211464" y="109116"/>
                  <a:pt x="4211464" y="110431"/>
                </a:cubicBezTo>
                <a:lnTo>
                  <a:pt x="4209492" y="110431"/>
                </a:lnTo>
                <a:lnTo>
                  <a:pt x="4205548" y="110431"/>
                </a:lnTo>
                <a:cubicBezTo>
                  <a:pt x="4205548" y="109116"/>
                  <a:pt x="4206205" y="108459"/>
                  <a:pt x="4207520" y="108459"/>
                </a:cubicBezTo>
                <a:close/>
                <a:moveTo>
                  <a:pt x="2131070" y="108459"/>
                </a:moveTo>
                <a:lnTo>
                  <a:pt x="2133042" y="108459"/>
                </a:lnTo>
                <a:cubicBezTo>
                  <a:pt x="2134357" y="108459"/>
                  <a:pt x="2135014" y="109116"/>
                  <a:pt x="2135014" y="110431"/>
                </a:cubicBezTo>
                <a:lnTo>
                  <a:pt x="2133042" y="110431"/>
                </a:lnTo>
                <a:lnTo>
                  <a:pt x="2129098" y="110431"/>
                </a:lnTo>
                <a:cubicBezTo>
                  <a:pt x="2129098" y="109116"/>
                  <a:pt x="2129755" y="108459"/>
                  <a:pt x="2131070" y="108459"/>
                </a:cubicBezTo>
                <a:close/>
                <a:moveTo>
                  <a:pt x="1365275" y="108459"/>
                </a:moveTo>
                <a:cubicBezTo>
                  <a:pt x="1365275" y="109774"/>
                  <a:pt x="1362645" y="111746"/>
                  <a:pt x="1357387" y="114375"/>
                </a:cubicBezTo>
                <a:lnTo>
                  <a:pt x="1357387" y="118319"/>
                </a:lnTo>
                <a:cubicBezTo>
                  <a:pt x="1357387" y="118319"/>
                  <a:pt x="1358866" y="121277"/>
                  <a:pt x="1361824" y="127193"/>
                </a:cubicBezTo>
                <a:lnTo>
                  <a:pt x="1362207" y="127960"/>
                </a:lnTo>
                <a:lnTo>
                  <a:pt x="1384994" y="122263"/>
                </a:lnTo>
                <a:lnTo>
                  <a:pt x="1386618" y="119015"/>
                </a:lnTo>
                <a:lnTo>
                  <a:pt x="1381051" y="114375"/>
                </a:lnTo>
                <a:cubicBezTo>
                  <a:pt x="1373163" y="110431"/>
                  <a:pt x="1367904" y="108459"/>
                  <a:pt x="1365275" y="108459"/>
                </a:cubicBezTo>
                <a:close/>
                <a:moveTo>
                  <a:pt x="1140470" y="108459"/>
                </a:moveTo>
                <a:lnTo>
                  <a:pt x="1142442" y="108459"/>
                </a:lnTo>
                <a:cubicBezTo>
                  <a:pt x="1143757" y="108459"/>
                  <a:pt x="1144414" y="109116"/>
                  <a:pt x="1144414" y="110431"/>
                </a:cubicBezTo>
                <a:lnTo>
                  <a:pt x="1142442" y="110431"/>
                </a:lnTo>
                <a:lnTo>
                  <a:pt x="1138498" y="110431"/>
                </a:lnTo>
                <a:cubicBezTo>
                  <a:pt x="1138498" y="109116"/>
                  <a:pt x="1139155" y="108459"/>
                  <a:pt x="1140470" y="108459"/>
                </a:cubicBezTo>
                <a:close/>
                <a:moveTo>
                  <a:pt x="3429893" y="104515"/>
                </a:moveTo>
                <a:lnTo>
                  <a:pt x="3443696" y="110431"/>
                </a:lnTo>
                <a:cubicBezTo>
                  <a:pt x="3443696" y="118319"/>
                  <a:pt x="3449612" y="126864"/>
                  <a:pt x="3461444" y="136067"/>
                </a:cubicBezTo>
                <a:cubicBezTo>
                  <a:pt x="3461444" y="136724"/>
                  <a:pt x="3463252" y="139846"/>
                  <a:pt x="3466867" y="145433"/>
                </a:cubicBezTo>
                <a:lnTo>
                  <a:pt x="3472673" y="154196"/>
                </a:lnTo>
                <a:lnTo>
                  <a:pt x="3473276" y="153814"/>
                </a:lnTo>
                <a:lnTo>
                  <a:pt x="3477220" y="153814"/>
                </a:lnTo>
                <a:cubicBezTo>
                  <a:pt x="3477877" y="153814"/>
                  <a:pt x="3478535" y="154965"/>
                  <a:pt x="3479192" y="157265"/>
                </a:cubicBezTo>
                <a:lnTo>
                  <a:pt x="3480920" y="166338"/>
                </a:lnTo>
                <a:lnTo>
                  <a:pt x="3483136" y="169590"/>
                </a:lnTo>
                <a:lnTo>
                  <a:pt x="3485108" y="173534"/>
                </a:lnTo>
                <a:cubicBezTo>
                  <a:pt x="3485108" y="181422"/>
                  <a:pt x="3483793" y="187338"/>
                  <a:pt x="3481164" y="191282"/>
                </a:cubicBezTo>
                <a:lnTo>
                  <a:pt x="3481164" y="203114"/>
                </a:lnTo>
                <a:cubicBezTo>
                  <a:pt x="3481164" y="204428"/>
                  <a:pt x="3480507" y="205086"/>
                  <a:pt x="3479192" y="205086"/>
                </a:cubicBezTo>
                <a:cubicBezTo>
                  <a:pt x="3480507" y="209030"/>
                  <a:pt x="3481821" y="210344"/>
                  <a:pt x="3483136" y="209030"/>
                </a:cubicBezTo>
                <a:lnTo>
                  <a:pt x="3481164" y="218889"/>
                </a:lnTo>
                <a:lnTo>
                  <a:pt x="3483136" y="230721"/>
                </a:lnTo>
                <a:lnTo>
                  <a:pt x="3481164" y="234665"/>
                </a:lnTo>
                <a:lnTo>
                  <a:pt x="3483136" y="238609"/>
                </a:lnTo>
                <a:lnTo>
                  <a:pt x="3483136" y="240581"/>
                </a:lnTo>
                <a:lnTo>
                  <a:pt x="3481164" y="244525"/>
                </a:lnTo>
                <a:lnTo>
                  <a:pt x="3481164" y="250441"/>
                </a:lnTo>
                <a:lnTo>
                  <a:pt x="3483136" y="256357"/>
                </a:lnTo>
                <a:cubicBezTo>
                  <a:pt x="3479192" y="264245"/>
                  <a:pt x="3476563" y="273447"/>
                  <a:pt x="3475248" y="283965"/>
                </a:cubicBezTo>
                <a:cubicBezTo>
                  <a:pt x="3471304" y="283965"/>
                  <a:pt x="3468675" y="294482"/>
                  <a:pt x="3467360" y="315516"/>
                </a:cubicBezTo>
                <a:lnTo>
                  <a:pt x="3457500" y="335236"/>
                </a:lnTo>
                <a:cubicBezTo>
                  <a:pt x="3452242" y="344438"/>
                  <a:pt x="3448955" y="349040"/>
                  <a:pt x="3447640" y="349040"/>
                </a:cubicBezTo>
                <a:cubicBezTo>
                  <a:pt x="3442382" y="352984"/>
                  <a:pt x="3438438" y="356270"/>
                  <a:pt x="3435809" y="358899"/>
                </a:cubicBezTo>
                <a:cubicBezTo>
                  <a:pt x="3435809" y="356270"/>
                  <a:pt x="3431865" y="353641"/>
                  <a:pt x="3423977" y="351012"/>
                </a:cubicBezTo>
                <a:lnTo>
                  <a:pt x="3423977" y="349040"/>
                </a:lnTo>
                <a:cubicBezTo>
                  <a:pt x="3423977" y="346410"/>
                  <a:pt x="3425949" y="339180"/>
                  <a:pt x="3429893" y="327348"/>
                </a:cubicBezTo>
                <a:lnTo>
                  <a:pt x="3427921" y="325376"/>
                </a:lnTo>
                <a:cubicBezTo>
                  <a:pt x="3427921" y="321432"/>
                  <a:pt x="3427921" y="319460"/>
                  <a:pt x="3427921" y="319460"/>
                </a:cubicBezTo>
                <a:cubicBezTo>
                  <a:pt x="3427921" y="318145"/>
                  <a:pt x="3427263" y="317488"/>
                  <a:pt x="3425949" y="317488"/>
                </a:cubicBezTo>
                <a:lnTo>
                  <a:pt x="3425949" y="303684"/>
                </a:lnTo>
                <a:lnTo>
                  <a:pt x="3427921" y="287908"/>
                </a:lnTo>
                <a:cubicBezTo>
                  <a:pt x="3427921" y="283965"/>
                  <a:pt x="3427921" y="264245"/>
                  <a:pt x="3427921" y="228749"/>
                </a:cubicBezTo>
                <a:cubicBezTo>
                  <a:pt x="3427921" y="228749"/>
                  <a:pt x="3427263" y="226777"/>
                  <a:pt x="3425949" y="222833"/>
                </a:cubicBezTo>
                <a:cubicBezTo>
                  <a:pt x="3425949" y="222833"/>
                  <a:pt x="3426606" y="222833"/>
                  <a:pt x="3427921" y="222833"/>
                </a:cubicBezTo>
                <a:cubicBezTo>
                  <a:pt x="3427921" y="221519"/>
                  <a:pt x="3427263" y="220204"/>
                  <a:pt x="3425949" y="218889"/>
                </a:cubicBezTo>
                <a:cubicBezTo>
                  <a:pt x="3425949" y="207058"/>
                  <a:pt x="3426606" y="197855"/>
                  <a:pt x="3427921" y="191282"/>
                </a:cubicBezTo>
                <a:lnTo>
                  <a:pt x="3425949" y="185366"/>
                </a:lnTo>
                <a:lnTo>
                  <a:pt x="3423977" y="177478"/>
                </a:lnTo>
                <a:cubicBezTo>
                  <a:pt x="3425291" y="172219"/>
                  <a:pt x="3425949" y="169590"/>
                  <a:pt x="3425949" y="169590"/>
                </a:cubicBezTo>
                <a:lnTo>
                  <a:pt x="3425949" y="167618"/>
                </a:lnTo>
                <a:cubicBezTo>
                  <a:pt x="3425949" y="155786"/>
                  <a:pt x="3425949" y="148556"/>
                  <a:pt x="3425949" y="145926"/>
                </a:cubicBezTo>
                <a:lnTo>
                  <a:pt x="3423977" y="126207"/>
                </a:lnTo>
                <a:lnTo>
                  <a:pt x="3416089" y="126207"/>
                </a:lnTo>
                <a:lnTo>
                  <a:pt x="3414117" y="124235"/>
                </a:lnTo>
                <a:cubicBezTo>
                  <a:pt x="3414117" y="124235"/>
                  <a:pt x="3413460" y="125549"/>
                  <a:pt x="3412145" y="128179"/>
                </a:cubicBezTo>
                <a:cubicBezTo>
                  <a:pt x="3412145" y="128179"/>
                  <a:pt x="3410830" y="127521"/>
                  <a:pt x="3408201" y="126207"/>
                </a:cubicBezTo>
                <a:cubicBezTo>
                  <a:pt x="3395054" y="128836"/>
                  <a:pt x="3381908" y="131465"/>
                  <a:pt x="3368761" y="134095"/>
                </a:cubicBezTo>
                <a:lnTo>
                  <a:pt x="3366790" y="132123"/>
                </a:lnTo>
                <a:lnTo>
                  <a:pt x="3364818" y="132123"/>
                </a:lnTo>
                <a:cubicBezTo>
                  <a:pt x="3352986" y="133437"/>
                  <a:pt x="3340497" y="130808"/>
                  <a:pt x="3327350" y="124235"/>
                </a:cubicBezTo>
                <a:lnTo>
                  <a:pt x="3325378" y="122263"/>
                </a:lnTo>
                <a:cubicBezTo>
                  <a:pt x="3326693" y="120948"/>
                  <a:pt x="3328007" y="120291"/>
                  <a:pt x="3329322" y="120291"/>
                </a:cubicBezTo>
                <a:cubicBezTo>
                  <a:pt x="3333266" y="121605"/>
                  <a:pt x="3336553" y="121605"/>
                  <a:pt x="3339182" y="120291"/>
                </a:cubicBezTo>
                <a:lnTo>
                  <a:pt x="3349042" y="120291"/>
                </a:lnTo>
                <a:cubicBezTo>
                  <a:pt x="3350357" y="120291"/>
                  <a:pt x="3351014" y="120291"/>
                  <a:pt x="3351014" y="120291"/>
                </a:cubicBezTo>
                <a:lnTo>
                  <a:pt x="3352986" y="120291"/>
                </a:lnTo>
                <a:lnTo>
                  <a:pt x="3354958" y="120291"/>
                </a:lnTo>
                <a:cubicBezTo>
                  <a:pt x="3356272" y="118976"/>
                  <a:pt x="3358244" y="118976"/>
                  <a:pt x="3360874" y="120291"/>
                </a:cubicBezTo>
                <a:cubicBezTo>
                  <a:pt x="3368761" y="118976"/>
                  <a:pt x="3372048" y="117662"/>
                  <a:pt x="3370733" y="116347"/>
                </a:cubicBezTo>
                <a:cubicBezTo>
                  <a:pt x="3372048" y="116347"/>
                  <a:pt x="3373363" y="117004"/>
                  <a:pt x="3374677" y="118319"/>
                </a:cubicBezTo>
                <a:cubicBezTo>
                  <a:pt x="3399656" y="113060"/>
                  <a:pt x="3414117" y="109116"/>
                  <a:pt x="3418061" y="106487"/>
                </a:cubicBezTo>
                <a:close/>
                <a:moveTo>
                  <a:pt x="4612444" y="98599"/>
                </a:moveTo>
                <a:lnTo>
                  <a:pt x="4614416" y="98599"/>
                </a:lnTo>
                <a:cubicBezTo>
                  <a:pt x="4615731" y="98599"/>
                  <a:pt x="4617045" y="100571"/>
                  <a:pt x="4618360" y="104515"/>
                </a:cubicBezTo>
                <a:lnTo>
                  <a:pt x="4618360" y="106487"/>
                </a:lnTo>
                <a:cubicBezTo>
                  <a:pt x="4618360" y="107802"/>
                  <a:pt x="4617703" y="108459"/>
                  <a:pt x="4616388" y="108459"/>
                </a:cubicBezTo>
                <a:cubicBezTo>
                  <a:pt x="4613759" y="107144"/>
                  <a:pt x="4611787" y="104515"/>
                  <a:pt x="4610472" y="100571"/>
                </a:cubicBezTo>
                <a:cubicBezTo>
                  <a:pt x="4610472" y="99256"/>
                  <a:pt x="4611129" y="98599"/>
                  <a:pt x="4612444" y="98599"/>
                </a:cubicBezTo>
                <a:close/>
                <a:moveTo>
                  <a:pt x="4126669" y="98599"/>
                </a:moveTo>
                <a:lnTo>
                  <a:pt x="4128641" y="98599"/>
                </a:lnTo>
                <a:cubicBezTo>
                  <a:pt x="4129956" y="98599"/>
                  <a:pt x="4131270" y="100571"/>
                  <a:pt x="4132585" y="104515"/>
                </a:cubicBezTo>
                <a:lnTo>
                  <a:pt x="4132585" y="106487"/>
                </a:lnTo>
                <a:cubicBezTo>
                  <a:pt x="4132585" y="107802"/>
                  <a:pt x="4131928" y="108459"/>
                  <a:pt x="4130613" y="108459"/>
                </a:cubicBezTo>
                <a:cubicBezTo>
                  <a:pt x="4127984" y="107144"/>
                  <a:pt x="4126012" y="104515"/>
                  <a:pt x="4124697" y="100571"/>
                </a:cubicBezTo>
                <a:cubicBezTo>
                  <a:pt x="4124697" y="99256"/>
                  <a:pt x="4125354" y="98599"/>
                  <a:pt x="4126669" y="98599"/>
                </a:cubicBezTo>
                <a:close/>
                <a:moveTo>
                  <a:pt x="3136069" y="98599"/>
                </a:moveTo>
                <a:lnTo>
                  <a:pt x="3138041" y="98599"/>
                </a:lnTo>
                <a:cubicBezTo>
                  <a:pt x="3139355" y="98599"/>
                  <a:pt x="3140670" y="100571"/>
                  <a:pt x="3141985" y="104515"/>
                </a:cubicBezTo>
                <a:lnTo>
                  <a:pt x="3141985" y="106487"/>
                </a:lnTo>
                <a:cubicBezTo>
                  <a:pt x="3141985" y="107802"/>
                  <a:pt x="3141327" y="108459"/>
                  <a:pt x="3140013" y="108459"/>
                </a:cubicBezTo>
                <a:cubicBezTo>
                  <a:pt x="3137383" y="107144"/>
                  <a:pt x="3135411" y="104515"/>
                  <a:pt x="3134097" y="100571"/>
                </a:cubicBezTo>
                <a:cubicBezTo>
                  <a:pt x="3134097" y="99256"/>
                  <a:pt x="3134754" y="98599"/>
                  <a:pt x="3136069" y="98599"/>
                </a:cubicBezTo>
                <a:close/>
                <a:moveTo>
                  <a:pt x="2650294" y="98599"/>
                </a:moveTo>
                <a:lnTo>
                  <a:pt x="2652266" y="98599"/>
                </a:lnTo>
                <a:cubicBezTo>
                  <a:pt x="2653580" y="98599"/>
                  <a:pt x="2654895" y="100571"/>
                  <a:pt x="2656210" y="104515"/>
                </a:cubicBezTo>
                <a:lnTo>
                  <a:pt x="2656210" y="106487"/>
                </a:lnTo>
                <a:cubicBezTo>
                  <a:pt x="2656210" y="107802"/>
                  <a:pt x="2655552" y="108459"/>
                  <a:pt x="2654238" y="108459"/>
                </a:cubicBezTo>
                <a:cubicBezTo>
                  <a:pt x="2651608" y="107144"/>
                  <a:pt x="2649636" y="104515"/>
                  <a:pt x="2648322" y="100571"/>
                </a:cubicBezTo>
                <a:cubicBezTo>
                  <a:pt x="2648322" y="99256"/>
                  <a:pt x="2648979" y="98599"/>
                  <a:pt x="2650294" y="98599"/>
                </a:cubicBezTo>
                <a:close/>
                <a:moveTo>
                  <a:pt x="2113322" y="98599"/>
                </a:moveTo>
                <a:lnTo>
                  <a:pt x="2117266" y="98599"/>
                </a:lnTo>
                <a:cubicBezTo>
                  <a:pt x="2129098" y="111746"/>
                  <a:pt x="2136986" y="118319"/>
                  <a:pt x="2140930" y="118319"/>
                </a:cubicBezTo>
                <a:cubicBezTo>
                  <a:pt x="2167223" y="143297"/>
                  <a:pt x="2184971" y="159073"/>
                  <a:pt x="2194173" y="165646"/>
                </a:cubicBezTo>
                <a:cubicBezTo>
                  <a:pt x="2184971" y="185366"/>
                  <a:pt x="2180369" y="199827"/>
                  <a:pt x="2180369" y="209030"/>
                </a:cubicBezTo>
                <a:cubicBezTo>
                  <a:pt x="2179055" y="216917"/>
                  <a:pt x="2177083" y="228092"/>
                  <a:pt x="2174453" y="242553"/>
                </a:cubicBezTo>
                <a:cubicBezTo>
                  <a:pt x="2227039" y="238609"/>
                  <a:pt x="2253332" y="234008"/>
                  <a:pt x="2253332" y="228749"/>
                </a:cubicBezTo>
                <a:cubicBezTo>
                  <a:pt x="2257276" y="228749"/>
                  <a:pt x="2261220" y="226777"/>
                  <a:pt x="2265164" y="222833"/>
                </a:cubicBezTo>
                <a:lnTo>
                  <a:pt x="2269108" y="222833"/>
                </a:lnTo>
                <a:cubicBezTo>
                  <a:pt x="2274367" y="224148"/>
                  <a:pt x="2276996" y="225463"/>
                  <a:pt x="2276996" y="226777"/>
                </a:cubicBezTo>
                <a:lnTo>
                  <a:pt x="2281926" y="225956"/>
                </a:lnTo>
                <a:lnTo>
                  <a:pt x="2286855" y="222833"/>
                </a:lnTo>
                <a:lnTo>
                  <a:pt x="2290799" y="222833"/>
                </a:lnTo>
                <a:cubicBezTo>
                  <a:pt x="2291457" y="222833"/>
                  <a:pt x="2292114" y="223984"/>
                  <a:pt x="2292772" y="226284"/>
                </a:cubicBezTo>
                <a:lnTo>
                  <a:pt x="2293091" y="227964"/>
                </a:lnTo>
                <a:lnTo>
                  <a:pt x="2302138" y="234665"/>
                </a:lnTo>
                <a:cubicBezTo>
                  <a:pt x="2305096" y="238609"/>
                  <a:pt x="2306575" y="243210"/>
                  <a:pt x="2306575" y="248469"/>
                </a:cubicBezTo>
                <a:lnTo>
                  <a:pt x="2306575" y="250441"/>
                </a:lnTo>
                <a:cubicBezTo>
                  <a:pt x="2297373" y="263587"/>
                  <a:pt x="2286855" y="270818"/>
                  <a:pt x="2275024" y="272133"/>
                </a:cubicBezTo>
                <a:cubicBezTo>
                  <a:pt x="2273709" y="265559"/>
                  <a:pt x="2269765" y="262273"/>
                  <a:pt x="2263192" y="262273"/>
                </a:cubicBezTo>
                <a:lnTo>
                  <a:pt x="2261220" y="262273"/>
                </a:lnTo>
                <a:lnTo>
                  <a:pt x="2249388" y="270161"/>
                </a:lnTo>
                <a:lnTo>
                  <a:pt x="2247416" y="270161"/>
                </a:lnTo>
                <a:lnTo>
                  <a:pt x="2243472" y="266217"/>
                </a:lnTo>
                <a:lnTo>
                  <a:pt x="2237556" y="266217"/>
                </a:lnTo>
                <a:cubicBezTo>
                  <a:pt x="2236242" y="268846"/>
                  <a:pt x="2227696" y="270161"/>
                  <a:pt x="2211921" y="270161"/>
                </a:cubicBezTo>
                <a:cubicBezTo>
                  <a:pt x="2211921" y="271475"/>
                  <a:pt x="2211264" y="272133"/>
                  <a:pt x="2209949" y="272133"/>
                </a:cubicBezTo>
                <a:cubicBezTo>
                  <a:pt x="2209949" y="270818"/>
                  <a:pt x="2207977" y="270161"/>
                  <a:pt x="2204033" y="270161"/>
                </a:cubicBezTo>
                <a:lnTo>
                  <a:pt x="2202061" y="270161"/>
                </a:lnTo>
                <a:cubicBezTo>
                  <a:pt x="2199432" y="270161"/>
                  <a:pt x="2195488" y="268846"/>
                  <a:pt x="2190229" y="266217"/>
                </a:cubicBezTo>
                <a:cubicBezTo>
                  <a:pt x="2190229" y="267531"/>
                  <a:pt x="2187600" y="268846"/>
                  <a:pt x="2182341" y="270161"/>
                </a:cubicBezTo>
                <a:lnTo>
                  <a:pt x="2178397" y="270161"/>
                </a:lnTo>
                <a:lnTo>
                  <a:pt x="2168537" y="274105"/>
                </a:lnTo>
                <a:lnTo>
                  <a:pt x="2168537" y="276077"/>
                </a:lnTo>
                <a:cubicBezTo>
                  <a:pt x="2168537" y="283965"/>
                  <a:pt x="2172481" y="288566"/>
                  <a:pt x="2180369" y="289880"/>
                </a:cubicBezTo>
                <a:cubicBezTo>
                  <a:pt x="2179055" y="296454"/>
                  <a:pt x="2182999" y="303684"/>
                  <a:pt x="2192201" y="311572"/>
                </a:cubicBezTo>
                <a:cubicBezTo>
                  <a:pt x="2192201" y="314201"/>
                  <a:pt x="2201404" y="324061"/>
                  <a:pt x="2219809" y="341152"/>
                </a:cubicBezTo>
                <a:cubicBezTo>
                  <a:pt x="2234270" y="359557"/>
                  <a:pt x="2248074" y="372703"/>
                  <a:pt x="2261220" y="380591"/>
                </a:cubicBezTo>
                <a:cubicBezTo>
                  <a:pt x="2271737" y="391108"/>
                  <a:pt x="2284227" y="398996"/>
                  <a:pt x="2298687" y="404255"/>
                </a:cubicBezTo>
                <a:cubicBezTo>
                  <a:pt x="2298687" y="405570"/>
                  <a:pt x="2306575" y="410828"/>
                  <a:pt x="2322351" y="420031"/>
                </a:cubicBezTo>
                <a:cubicBezTo>
                  <a:pt x="2322351" y="425289"/>
                  <a:pt x="2330896" y="430548"/>
                  <a:pt x="2347987" y="435806"/>
                </a:cubicBezTo>
                <a:lnTo>
                  <a:pt x="2353902" y="433834"/>
                </a:lnTo>
                <a:cubicBezTo>
                  <a:pt x="2355218" y="436464"/>
                  <a:pt x="2355874" y="439093"/>
                  <a:pt x="2355874" y="441722"/>
                </a:cubicBezTo>
                <a:lnTo>
                  <a:pt x="2359818" y="441722"/>
                </a:lnTo>
                <a:cubicBezTo>
                  <a:pt x="2367706" y="443037"/>
                  <a:pt x="2373622" y="444845"/>
                  <a:pt x="2377566" y="447145"/>
                </a:cubicBezTo>
                <a:lnTo>
                  <a:pt x="2377914" y="447638"/>
                </a:lnTo>
                <a:lnTo>
                  <a:pt x="2379538" y="447638"/>
                </a:lnTo>
                <a:lnTo>
                  <a:pt x="2392356" y="460456"/>
                </a:lnTo>
                <a:lnTo>
                  <a:pt x="2392356" y="460456"/>
                </a:lnTo>
                <a:cubicBezTo>
                  <a:pt x="2394985" y="461771"/>
                  <a:pt x="2397286" y="462757"/>
                  <a:pt x="2399258" y="463414"/>
                </a:cubicBezTo>
                <a:lnTo>
                  <a:pt x="2405174" y="461442"/>
                </a:lnTo>
                <a:cubicBezTo>
                  <a:pt x="2414376" y="465386"/>
                  <a:pt x="2418978" y="469330"/>
                  <a:pt x="2418978" y="473274"/>
                </a:cubicBezTo>
                <a:cubicBezTo>
                  <a:pt x="2418978" y="475903"/>
                  <a:pt x="2422922" y="478533"/>
                  <a:pt x="2430809" y="481162"/>
                </a:cubicBezTo>
                <a:cubicBezTo>
                  <a:pt x="2432124" y="487735"/>
                  <a:pt x="2432781" y="492336"/>
                  <a:pt x="2432781" y="494966"/>
                </a:cubicBezTo>
                <a:lnTo>
                  <a:pt x="2432781" y="496938"/>
                </a:lnTo>
                <a:cubicBezTo>
                  <a:pt x="2432781" y="499567"/>
                  <a:pt x="2426865" y="501539"/>
                  <a:pt x="2415034" y="502854"/>
                </a:cubicBezTo>
                <a:cubicBezTo>
                  <a:pt x="2409775" y="504168"/>
                  <a:pt x="2401887" y="506140"/>
                  <a:pt x="2391370" y="508769"/>
                </a:cubicBezTo>
                <a:cubicBezTo>
                  <a:pt x="2388741" y="507455"/>
                  <a:pt x="2386769" y="506797"/>
                  <a:pt x="2385454" y="506797"/>
                </a:cubicBezTo>
                <a:cubicBezTo>
                  <a:pt x="2382825" y="512056"/>
                  <a:pt x="2373622" y="517315"/>
                  <a:pt x="2357846" y="522573"/>
                </a:cubicBezTo>
                <a:cubicBezTo>
                  <a:pt x="2355218" y="522573"/>
                  <a:pt x="2350616" y="527175"/>
                  <a:pt x="2344043" y="536377"/>
                </a:cubicBezTo>
                <a:cubicBezTo>
                  <a:pt x="2340099" y="536377"/>
                  <a:pt x="2336812" y="537692"/>
                  <a:pt x="2334183" y="540321"/>
                </a:cubicBezTo>
                <a:lnTo>
                  <a:pt x="2324323" y="540321"/>
                </a:lnTo>
                <a:cubicBezTo>
                  <a:pt x="2309862" y="534405"/>
                  <a:pt x="2297701" y="528982"/>
                  <a:pt x="2287841" y="524052"/>
                </a:cubicBezTo>
                <a:lnTo>
                  <a:pt x="2270134" y="513659"/>
                </a:lnTo>
                <a:lnTo>
                  <a:pt x="2269108" y="514685"/>
                </a:lnTo>
                <a:cubicBezTo>
                  <a:pt x="2267793" y="514685"/>
                  <a:pt x="2266479" y="513371"/>
                  <a:pt x="2265164" y="510741"/>
                </a:cubicBezTo>
                <a:cubicBezTo>
                  <a:pt x="2254647" y="501539"/>
                  <a:pt x="2229668" y="473931"/>
                  <a:pt x="2190229" y="427919"/>
                </a:cubicBezTo>
                <a:cubicBezTo>
                  <a:pt x="2190229" y="426604"/>
                  <a:pt x="2184971" y="415429"/>
                  <a:pt x="2174453" y="394395"/>
                </a:cubicBezTo>
                <a:cubicBezTo>
                  <a:pt x="2166565" y="374675"/>
                  <a:pt x="2160649" y="362843"/>
                  <a:pt x="2156705" y="358899"/>
                </a:cubicBezTo>
                <a:cubicBezTo>
                  <a:pt x="2154076" y="349697"/>
                  <a:pt x="2151447" y="345096"/>
                  <a:pt x="2148817" y="345096"/>
                </a:cubicBezTo>
                <a:lnTo>
                  <a:pt x="2150789" y="343124"/>
                </a:lnTo>
                <a:lnTo>
                  <a:pt x="2148817" y="335236"/>
                </a:lnTo>
                <a:cubicBezTo>
                  <a:pt x="2147503" y="333921"/>
                  <a:pt x="2144216" y="337865"/>
                  <a:pt x="2138958" y="347068"/>
                </a:cubicBezTo>
                <a:cubicBezTo>
                  <a:pt x="2132385" y="354956"/>
                  <a:pt x="2123182" y="375990"/>
                  <a:pt x="2111350" y="410171"/>
                </a:cubicBezTo>
                <a:cubicBezTo>
                  <a:pt x="2099518" y="415429"/>
                  <a:pt x="2092288" y="422003"/>
                  <a:pt x="2089658" y="429891"/>
                </a:cubicBezTo>
                <a:cubicBezTo>
                  <a:pt x="2079141" y="437778"/>
                  <a:pt x="2070596" y="448953"/>
                  <a:pt x="2064023" y="463414"/>
                </a:cubicBezTo>
                <a:cubicBezTo>
                  <a:pt x="2042988" y="481819"/>
                  <a:pt x="2027870" y="492994"/>
                  <a:pt x="2018667" y="496938"/>
                </a:cubicBezTo>
                <a:cubicBezTo>
                  <a:pt x="2014723" y="504825"/>
                  <a:pt x="2003549" y="512713"/>
                  <a:pt x="1985144" y="520601"/>
                </a:cubicBezTo>
                <a:lnTo>
                  <a:pt x="1981200" y="520601"/>
                </a:lnTo>
                <a:cubicBezTo>
                  <a:pt x="1978571" y="517972"/>
                  <a:pt x="1975284" y="510084"/>
                  <a:pt x="1971340" y="496938"/>
                </a:cubicBezTo>
                <a:cubicBezTo>
                  <a:pt x="1977913" y="492336"/>
                  <a:pt x="1984322" y="486092"/>
                  <a:pt x="1990567" y="478204"/>
                </a:cubicBezTo>
                <a:lnTo>
                  <a:pt x="1997635" y="468214"/>
                </a:lnTo>
                <a:lnTo>
                  <a:pt x="2003385" y="458484"/>
                </a:lnTo>
                <a:lnTo>
                  <a:pt x="2005019" y="456150"/>
                </a:lnTo>
                <a:lnTo>
                  <a:pt x="2008807" y="449610"/>
                </a:lnTo>
                <a:lnTo>
                  <a:pt x="2036244" y="410171"/>
                </a:lnTo>
                <a:lnTo>
                  <a:pt x="2036415" y="410171"/>
                </a:lnTo>
                <a:lnTo>
                  <a:pt x="2036573" y="409697"/>
                </a:lnTo>
                <a:lnTo>
                  <a:pt x="2056135" y="381577"/>
                </a:lnTo>
                <a:cubicBezTo>
                  <a:pt x="2066652" y="363829"/>
                  <a:pt x="2071911" y="351012"/>
                  <a:pt x="2071911" y="343124"/>
                </a:cubicBezTo>
                <a:cubicBezTo>
                  <a:pt x="2075197" y="337208"/>
                  <a:pt x="2078484" y="328170"/>
                  <a:pt x="2081771" y="316009"/>
                </a:cubicBezTo>
                <a:lnTo>
                  <a:pt x="2084428" y="304913"/>
                </a:lnTo>
                <a:lnTo>
                  <a:pt x="2075854" y="297768"/>
                </a:lnTo>
                <a:cubicBezTo>
                  <a:pt x="2067967" y="293824"/>
                  <a:pt x="2062708" y="291852"/>
                  <a:pt x="2060079" y="291852"/>
                </a:cubicBezTo>
                <a:cubicBezTo>
                  <a:pt x="2060079" y="293167"/>
                  <a:pt x="2057450" y="295139"/>
                  <a:pt x="2052191" y="297768"/>
                </a:cubicBezTo>
                <a:lnTo>
                  <a:pt x="2052191" y="301712"/>
                </a:lnTo>
                <a:cubicBezTo>
                  <a:pt x="2052191" y="301712"/>
                  <a:pt x="2054820" y="306971"/>
                  <a:pt x="2060079" y="317488"/>
                </a:cubicBezTo>
                <a:cubicBezTo>
                  <a:pt x="2057450" y="317488"/>
                  <a:pt x="2054163" y="313544"/>
                  <a:pt x="2050219" y="305656"/>
                </a:cubicBezTo>
                <a:lnTo>
                  <a:pt x="2040359" y="293824"/>
                </a:lnTo>
                <a:lnTo>
                  <a:pt x="2036415" y="293824"/>
                </a:lnTo>
                <a:cubicBezTo>
                  <a:pt x="2027213" y="296454"/>
                  <a:pt x="2022611" y="302370"/>
                  <a:pt x="2022611" y="311572"/>
                </a:cubicBezTo>
                <a:lnTo>
                  <a:pt x="2026555" y="327348"/>
                </a:lnTo>
                <a:cubicBezTo>
                  <a:pt x="2026555" y="329977"/>
                  <a:pt x="2025241" y="331292"/>
                  <a:pt x="2022611" y="331292"/>
                </a:cubicBezTo>
                <a:lnTo>
                  <a:pt x="2020639" y="331292"/>
                </a:lnTo>
                <a:cubicBezTo>
                  <a:pt x="2018010" y="331292"/>
                  <a:pt x="2016695" y="329977"/>
                  <a:pt x="2016695" y="327348"/>
                </a:cubicBezTo>
                <a:lnTo>
                  <a:pt x="2020639" y="311572"/>
                </a:lnTo>
                <a:lnTo>
                  <a:pt x="2020639" y="305656"/>
                </a:lnTo>
                <a:lnTo>
                  <a:pt x="2020639" y="301712"/>
                </a:lnTo>
                <a:cubicBezTo>
                  <a:pt x="2018010" y="301712"/>
                  <a:pt x="2014066" y="306971"/>
                  <a:pt x="2008807" y="317488"/>
                </a:cubicBezTo>
                <a:lnTo>
                  <a:pt x="2006835" y="317488"/>
                </a:lnTo>
                <a:cubicBezTo>
                  <a:pt x="2012094" y="309600"/>
                  <a:pt x="2014723" y="304342"/>
                  <a:pt x="2014723" y="301712"/>
                </a:cubicBezTo>
                <a:cubicBezTo>
                  <a:pt x="2014723" y="299083"/>
                  <a:pt x="2014723" y="297768"/>
                  <a:pt x="2014723" y="297768"/>
                </a:cubicBezTo>
                <a:cubicBezTo>
                  <a:pt x="2013409" y="297768"/>
                  <a:pt x="2011437" y="300398"/>
                  <a:pt x="2008807" y="305656"/>
                </a:cubicBezTo>
                <a:lnTo>
                  <a:pt x="2006835" y="301712"/>
                </a:lnTo>
                <a:cubicBezTo>
                  <a:pt x="2010779" y="296454"/>
                  <a:pt x="2012751" y="291852"/>
                  <a:pt x="2012751" y="287908"/>
                </a:cubicBezTo>
                <a:cubicBezTo>
                  <a:pt x="2010122" y="287908"/>
                  <a:pt x="2008807" y="287908"/>
                  <a:pt x="2008807" y="287908"/>
                </a:cubicBezTo>
                <a:lnTo>
                  <a:pt x="2011026" y="284581"/>
                </a:lnTo>
                <a:lnTo>
                  <a:pt x="2002891" y="285937"/>
                </a:lnTo>
                <a:cubicBezTo>
                  <a:pt x="1996318" y="285937"/>
                  <a:pt x="1990402" y="281335"/>
                  <a:pt x="1985144" y="272133"/>
                </a:cubicBezTo>
                <a:cubicBezTo>
                  <a:pt x="1982514" y="272133"/>
                  <a:pt x="1981200" y="271475"/>
                  <a:pt x="1981200" y="270161"/>
                </a:cubicBezTo>
                <a:cubicBezTo>
                  <a:pt x="1982514" y="266217"/>
                  <a:pt x="1987116" y="262930"/>
                  <a:pt x="1995004" y="260301"/>
                </a:cubicBezTo>
                <a:cubicBezTo>
                  <a:pt x="1996318" y="258986"/>
                  <a:pt x="1996976" y="258329"/>
                  <a:pt x="1996976" y="258329"/>
                </a:cubicBezTo>
                <a:lnTo>
                  <a:pt x="2002891" y="258329"/>
                </a:lnTo>
                <a:lnTo>
                  <a:pt x="2006835" y="259906"/>
                </a:lnTo>
                <a:lnTo>
                  <a:pt x="2006835" y="258329"/>
                </a:lnTo>
                <a:cubicBezTo>
                  <a:pt x="2006835" y="254385"/>
                  <a:pt x="2002234" y="249126"/>
                  <a:pt x="1993032" y="242553"/>
                </a:cubicBezTo>
                <a:lnTo>
                  <a:pt x="1996976" y="242553"/>
                </a:lnTo>
                <a:cubicBezTo>
                  <a:pt x="2000920" y="246497"/>
                  <a:pt x="2002891" y="248469"/>
                  <a:pt x="2002891" y="248469"/>
                </a:cubicBezTo>
                <a:cubicBezTo>
                  <a:pt x="2006835" y="248469"/>
                  <a:pt x="2010122" y="246497"/>
                  <a:pt x="2012751" y="242553"/>
                </a:cubicBezTo>
                <a:lnTo>
                  <a:pt x="2016695" y="246497"/>
                </a:lnTo>
                <a:lnTo>
                  <a:pt x="2016695" y="238609"/>
                </a:lnTo>
                <a:cubicBezTo>
                  <a:pt x="2011437" y="225463"/>
                  <a:pt x="2005521" y="216917"/>
                  <a:pt x="1998948" y="212974"/>
                </a:cubicBezTo>
                <a:cubicBezTo>
                  <a:pt x="1998948" y="210344"/>
                  <a:pt x="1996976" y="207058"/>
                  <a:pt x="1993032" y="203114"/>
                </a:cubicBezTo>
                <a:cubicBezTo>
                  <a:pt x="1993032" y="200484"/>
                  <a:pt x="1991717" y="195226"/>
                  <a:pt x="1989088" y="187338"/>
                </a:cubicBezTo>
                <a:lnTo>
                  <a:pt x="1993032" y="183394"/>
                </a:lnTo>
                <a:cubicBezTo>
                  <a:pt x="1999605" y="193911"/>
                  <a:pt x="2004206" y="202456"/>
                  <a:pt x="2006835" y="209030"/>
                </a:cubicBezTo>
                <a:cubicBezTo>
                  <a:pt x="2008150" y="218232"/>
                  <a:pt x="2012751" y="228092"/>
                  <a:pt x="2020639" y="238609"/>
                </a:cubicBezTo>
                <a:lnTo>
                  <a:pt x="2022611" y="238609"/>
                </a:lnTo>
                <a:cubicBezTo>
                  <a:pt x="2025241" y="238609"/>
                  <a:pt x="2026555" y="237295"/>
                  <a:pt x="2026555" y="234665"/>
                </a:cubicBezTo>
                <a:cubicBezTo>
                  <a:pt x="2026555" y="230721"/>
                  <a:pt x="2026555" y="226777"/>
                  <a:pt x="2026555" y="222833"/>
                </a:cubicBezTo>
                <a:cubicBezTo>
                  <a:pt x="2026555" y="226777"/>
                  <a:pt x="2028527" y="230721"/>
                  <a:pt x="2032471" y="234665"/>
                </a:cubicBezTo>
                <a:lnTo>
                  <a:pt x="2036415" y="234665"/>
                </a:lnTo>
                <a:cubicBezTo>
                  <a:pt x="2036415" y="226777"/>
                  <a:pt x="2036415" y="222833"/>
                  <a:pt x="2036415" y="222833"/>
                </a:cubicBezTo>
                <a:cubicBezTo>
                  <a:pt x="2036415" y="226777"/>
                  <a:pt x="2037730" y="230721"/>
                  <a:pt x="2040359" y="234665"/>
                </a:cubicBezTo>
                <a:cubicBezTo>
                  <a:pt x="2040359" y="234665"/>
                  <a:pt x="2043646" y="232693"/>
                  <a:pt x="2050219" y="228749"/>
                </a:cubicBezTo>
                <a:cubicBezTo>
                  <a:pt x="2050219" y="228749"/>
                  <a:pt x="2050876" y="228749"/>
                  <a:pt x="2052191" y="228749"/>
                </a:cubicBezTo>
                <a:cubicBezTo>
                  <a:pt x="2057450" y="220861"/>
                  <a:pt x="2060079" y="216917"/>
                  <a:pt x="2060079" y="216917"/>
                </a:cubicBezTo>
                <a:cubicBezTo>
                  <a:pt x="2060079" y="218232"/>
                  <a:pt x="2056792" y="224148"/>
                  <a:pt x="2050219" y="234665"/>
                </a:cubicBezTo>
                <a:cubicBezTo>
                  <a:pt x="2050219" y="234665"/>
                  <a:pt x="2052191" y="235980"/>
                  <a:pt x="2056135" y="238609"/>
                </a:cubicBezTo>
                <a:cubicBezTo>
                  <a:pt x="2056135" y="238609"/>
                  <a:pt x="2057450" y="236637"/>
                  <a:pt x="2060079" y="232693"/>
                </a:cubicBezTo>
                <a:lnTo>
                  <a:pt x="2060079" y="234665"/>
                </a:lnTo>
                <a:cubicBezTo>
                  <a:pt x="2060079" y="235980"/>
                  <a:pt x="2059750" y="237788"/>
                  <a:pt x="2059093" y="240088"/>
                </a:cubicBezTo>
                <a:lnTo>
                  <a:pt x="2057914" y="243429"/>
                </a:lnTo>
                <a:lnTo>
                  <a:pt x="2075066" y="242924"/>
                </a:lnTo>
                <a:lnTo>
                  <a:pt x="2075854" y="242553"/>
                </a:lnTo>
                <a:cubicBezTo>
                  <a:pt x="2079470" y="240910"/>
                  <a:pt x="2083907" y="238938"/>
                  <a:pt x="2089165" y="236637"/>
                </a:cubicBezTo>
                <a:lnTo>
                  <a:pt x="2100562" y="231709"/>
                </a:lnTo>
                <a:lnTo>
                  <a:pt x="2101367" y="224867"/>
                </a:lnTo>
                <a:lnTo>
                  <a:pt x="2102410" y="215997"/>
                </a:lnTo>
                <a:lnTo>
                  <a:pt x="2101490" y="216917"/>
                </a:lnTo>
                <a:lnTo>
                  <a:pt x="2099518" y="216917"/>
                </a:lnTo>
                <a:cubicBezTo>
                  <a:pt x="2098204" y="216917"/>
                  <a:pt x="2097546" y="215603"/>
                  <a:pt x="2097546" y="212974"/>
                </a:cubicBezTo>
                <a:lnTo>
                  <a:pt x="2099518" y="211002"/>
                </a:lnTo>
                <a:cubicBezTo>
                  <a:pt x="2100176" y="211002"/>
                  <a:pt x="2100833" y="211330"/>
                  <a:pt x="2101490" y="211988"/>
                </a:cubicBezTo>
                <a:lnTo>
                  <a:pt x="2102673" y="213762"/>
                </a:lnTo>
                <a:lnTo>
                  <a:pt x="2102969" y="211248"/>
                </a:lnTo>
                <a:cubicBezTo>
                  <a:pt x="2105927" y="186105"/>
                  <a:pt x="2107406" y="173534"/>
                  <a:pt x="2107406" y="173534"/>
                </a:cubicBezTo>
                <a:cubicBezTo>
                  <a:pt x="2106092" y="155129"/>
                  <a:pt x="2106092" y="134752"/>
                  <a:pt x="2107406" y="112403"/>
                </a:cubicBezTo>
                <a:cubicBezTo>
                  <a:pt x="2108721" y="112403"/>
                  <a:pt x="2109378" y="111088"/>
                  <a:pt x="2109378" y="108459"/>
                </a:cubicBezTo>
                <a:lnTo>
                  <a:pt x="2109378" y="100571"/>
                </a:lnTo>
                <a:close/>
                <a:moveTo>
                  <a:pt x="2050219" y="98599"/>
                </a:moveTo>
                <a:lnTo>
                  <a:pt x="2052191" y="98599"/>
                </a:lnTo>
                <a:cubicBezTo>
                  <a:pt x="2053506" y="98599"/>
                  <a:pt x="2054820" y="100571"/>
                  <a:pt x="2056135" y="104515"/>
                </a:cubicBezTo>
                <a:lnTo>
                  <a:pt x="2056135" y="106487"/>
                </a:lnTo>
                <a:cubicBezTo>
                  <a:pt x="2056135" y="107802"/>
                  <a:pt x="2055478" y="108459"/>
                  <a:pt x="2054163" y="108459"/>
                </a:cubicBezTo>
                <a:cubicBezTo>
                  <a:pt x="2051534" y="107144"/>
                  <a:pt x="2049562" y="104515"/>
                  <a:pt x="2048247" y="100571"/>
                </a:cubicBezTo>
                <a:cubicBezTo>
                  <a:pt x="2048247" y="99256"/>
                  <a:pt x="2048904" y="98599"/>
                  <a:pt x="2050219" y="98599"/>
                </a:cubicBezTo>
                <a:close/>
                <a:moveTo>
                  <a:pt x="1059619" y="98599"/>
                </a:moveTo>
                <a:lnTo>
                  <a:pt x="1061591" y="98599"/>
                </a:lnTo>
                <a:cubicBezTo>
                  <a:pt x="1062906" y="98599"/>
                  <a:pt x="1064220" y="100571"/>
                  <a:pt x="1065535" y="104515"/>
                </a:cubicBezTo>
                <a:lnTo>
                  <a:pt x="1065535" y="106487"/>
                </a:lnTo>
                <a:cubicBezTo>
                  <a:pt x="1065535" y="107802"/>
                  <a:pt x="1064878" y="108459"/>
                  <a:pt x="1063563" y="108459"/>
                </a:cubicBezTo>
                <a:cubicBezTo>
                  <a:pt x="1060934" y="107144"/>
                  <a:pt x="1058962" y="104515"/>
                  <a:pt x="1057647" y="100571"/>
                </a:cubicBezTo>
                <a:cubicBezTo>
                  <a:pt x="1057647" y="99256"/>
                  <a:pt x="1058304" y="98599"/>
                  <a:pt x="1059619" y="98599"/>
                </a:cubicBezTo>
                <a:close/>
                <a:moveTo>
                  <a:pt x="3149873" y="92683"/>
                </a:moveTo>
                <a:cubicBezTo>
                  <a:pt x="3166963" y="95312"/>
                  <a:pt x="3179452" y="99256"/>
                  <a:pt x="3187340" y="104515"/>
                </a:cubicBezTo>
                <a:cubicBezTo>
                  <a:pt x="3205745" y="122920"/>
                  <a:pt x="3214948" y="134095"/>
                  <a:pt x="3214948" y="138039"/>
                </a:cubicBezTo>
                <a:cubicBezTo>
                  <a:pt x="3214948" y="141982"/>
                  <a:pt x="3213633" y="145269"/>
                  <a:pt x="3211004" y="147898"/>
                </a:cubicBezTo>
                <a:cubicBezTo>
                  <a:pt x="3211004" y="149213"/>
                  <a:pt x="3211661" y="149870"/>
                  <a:pt x="3212976" y="149870"/>
                </a:cubicBezTo>
                <a:cubicBezTo>
                  <a:pt x="3212976" y="160388"/>
                  <a:pt x="3212976" y="168275"/>
                  <a:pt x="3212976" y="173534"/>
                </a:cubicBezTo>
                <a:cubicBezTo>
                  <a:pt x="3214290" y="174849"/>
                  <a:pt x="3215605" y="175506"/>
                  <a:pt x="3216920" y="175506"/>
                </a:cubicBezTo>
                <a:cubicBezTo>
                  <a:pt x="3220864" y="175506"/>
                  <a:pt x="3226122" y="174191"/>
                  <a:pt x="3232695" y="171562"/>
                </a:cubicBezTo>
                <a:lnTo>
                  <a:pt x="3236639" y="171562"/>
                </a:lnTo>
                <a:cubicBezTo>
                  <a:pt x="3247156" y="168933"/>
                  <a:pt x="3253730" y="166961"/>
                  <a:pt x="3256359" y="165646"/>
                </a:cubicBezTo>
                <a:cubicBezTo>
                  <a:pt x="3265562" y="169590"/>
                  <a:pt x="3270163" y="174191"/>
                  <a:pt x="3270163" y="179450"/>
                </a:cubicBezTo>
                <a:cubicBezTo>
                  <a:pt x="3260960" y="183394"/>
                  <a:pt x="3251758" y="186023"/>
                  <a:pt x="3242555" y="187338"/>
                </a:cubicBezTo>
                <a:lnTo>
                  <a:pt x="3238611" y="187338"/>
                </a:lnTo>
                <a:lnTo>
                  <a:pt x="3228751" y="193254"/>
                </a:lnTo>
                <a:lnTo>
                  <a:pt x="3222836" y="191282"/>
                </a:lnTo>
                <a:cubicBezTo>
                  <a:pt x="3222836" y="193911"/>
                  <a:pt x="3222178" y="195226"/>
                  <a:pt x="3220864" y="195226"/>
                </a:cubicBezTo>
                <a:cubicBezTo>
                  <a:pt x="3219549" y="193911"/>
                  <a:pt x="3218892" y="193254"/>
                  <a:pt x="3218892" y="193254"/>
                </a:cubicBezTo>
                <a:cubicBezTo>
                  <a:pt x="3217577" y="195883"/>
                  <a:pt x="3216920" y="197198"/>
                  <a:pt x="3216920" y="197198"/>
                </a:cubicBezTo>
                <a:lnTo>
                  <a:pt x="3216920" y="199170"/>
                </a:lnTo>
                <a:lnTo>
                  <a:pt x="3218892" y="209030"/>
                </a:lnTo>
                <a:cubicBezTo>
                  <a:pt x="3217577" y="211659"/>
                  <a:pt x="3216920" y="213631"/>
                  <a:pt x="3216920" y="214946"/>
                </a:cubicBezTo>
                <a:cubicBezTo>
                  <a:pt x="3216920" y="233351"/>
                  <a:pt x="3219549" y="242553"/>
                  <a:pt x="3224807" y="242553"/>
                </a:cubicBezTo>
                <a:cubicBezTo>
                  <a:pt x="3224807" y="243868"/>
                  <a:pt x="3232038" y="248469"/>
                  <a:pt x="3246499" y="256357"/>
                </a:cubicBezTo>
                <a:cubicBezTo>
                  <a:pt x="3246499" y="256357"/>
                  <a:pt x="3250443" y="260301"/>
                  <a:pt x="3258331" y="268189"/>
                </a:cubicBezTo>
                <a:lnTo>
                  <a:pt x="3258331" y="272133"/>
                </a:lnTo>
                <a:cubicBezTo>
                  <a:pt x="3258331" y="273447"/>
                  <a:pt x="3257674" y="274762"/>
                  <a:pt x="3256359" y="276077"/>
                </a:cubicBezTo>
                <a:lnTo>
                  <a:pt x="3258331" y="278049"/>
                </a:lnTo>
                <a:cubicBezTo>
                  <a:pt x="3258331" y="280678"/>
                  <a:pt x="3256359" y="281993"/>
                  <a:pt x="3252415" y="281993"/>
                </a:cubicBezTo>
                <a:cubicBezTo>
                  <a:pt x="3240583" y="280678"/>
                  <a:pt x="3227437" y="276734"/>
                  <a:pt x="3212976" y="270161"/>
                </a:cubicBezTo>
                <a:lnTo>
                  <a:pt x="3209954" y="280434"/>
                </a:lnTo>
                <a:lnTo>
                  <a:pt x="3213469" y="286429"/>
                </a:lnTo>
                <a:cubicBezTo>
                  <a:pt x="3215769" y="290702"/>
                  <a:pt x="3217577" y="294482"/>
                  <a:pt x="3218892" y="297768"/>
                </a:cubicBezTo>
                <a:cubicBezTo>
                  <a:pt x="3220206" y="306971"/>
                  <a:pt x="3224807" y="316831"/>
                  <a:pt x="3232695" y="327348"/>
                </a:cubicBezTo>
                <a:lnTo>
                  <a:pt x="3234667" y="327348"/>
                </a:lnTo>
                <a:cubicBezTo>
                  <a:pt x="3237297" y="327348"/>
                  <a:pt x="3238611" y="326033"/>
                  <a:pt x="3238611" y="323404"/>
                </a:cubicBezTo>
                <a:cubicBezTo>
                  <a:pt x="3238611" y="319460"/>
                  <a:pt x="3238611" y="315516"/>
                  <a:pt x="3238611" y="311572"/>
                </a:cubicBezTo>
                <a:cubicBezTo>
                  <a:pt x="3238611" y="315516"/>
                  <a:pt x="3240583" y="319460"/>
                  <a:pt x="3244527" y="323404"/>
                </a:cubicBezTo>
                <a:lnTo>
                  <a:pt x="3248471" y="323404"/>
                </a:lnTo>
                <a:cubicBezTo>
                  <a:pt x="3248471" y="315516"/>
                  <a:pt x="3248471" y="311572"/>
                  <a:pt x="3248471" y="311572"/>
                </a:cubicBezTo>
                <a:cubicBezTo>
                  <a:pt x="3248471" y="315516"/>
                  <a:pt x="3249786" y="319460"/>
                  <a:pt x="3252415" y="323404"/>
                </a:cubicBezTo>
                <a:cubicBezTo>
                  <a:pt x="3252415" y="323404"/>
                  <a:pt x="3255702" y="321432"/>
                  <a:pt x="3262275" y="317488"/>
                </a:cubicBezTo>
                <a:cubicBezTo>
                  <a:pt x="3262275" y="317488"/>
                  <a:pt x="3262932" y="317488"/>
                  <a:pt x="3264247" y="317488"/>
                </a:cubicBezTo>
                <a:cubicBezTo>
                  <a:pt x="3269506" y="309600"/>
                  <a:pt x="3272135" y="305656"/>
                  <a:pt x="3272135" y="305656"/>
                </a:cubicBezTo>
                <a:cubicBezTo>
                  <a:pt x="3272135" y="306971"/>
                  <a:pt x="3268848" y="312887"/>
                  <a:pt x="3262275" y="323404"/>
                </a:cubicBezTo>
                <a:cubicBezTo>
                  <a:pt x="3262275" y="323404"/>
                  <a:pt x="3264247" y="324719"/>
                  <a:pt x="3268191" y="327348"/>
                </a:cubicBezTo>
                <a:cubicBezTo>
                  <a:pt x="3268191" y="327348"/>
                  <a:pt x="3269506" y="325376"/>
                  <a:pt x="3272135" y="321432"/>
                </a:cubicBezTo>
                <a:lnTo>
                  <a:pt x="3272135" y="323404"/>
                </a:lnTo>
                <a:cubicBezTo>
                  <a:pt x="3272135" y="326033"/>
                  <a:pt x="3270820" y="330635"/>
                  <a:pt x="3268191" y="337208"/>
                </a:cubicBezTo>
                <a:lnTo>
                  <a:pt x="3271591" y="340608"/>
                </a:lnTo>
                <a:lnTo>
                  <a:pt x="3270794" y="347515"/>
                </a:lnTo>
                <a:lnTo>
                  <a:pt x="3269177" y="348054"/>
                </a:lnTo>
                <a:cubicBezTo>
                  <a:pt x="3268520" y="348711"/>
                  <a:pt x="3268191" y="349697"/>
                  <a:pt x="3268191" y="351012"/>
                </a:cubicBezTo>
                <a:lnTo>
                  <a:pt x="3270329" y="351546"/>
                </a:lnTo>
                <a:lnTo>
                  <a:pt x="3270163" y="352984"/>
                </a:lnTo>
                <a:lnTo>
                  <a:pt x="3272135" y="354956"/>
                </a:lnTo>
                <a:lnTo>
                  <a:pt x="3276079" y="354956"/>
                </a:lnTo>
                <a:lnTo>
                  <a:pt x="3276079" y="356928"/>
                </a:lnTo>
                <a:cubicBezTo>
                  <a:pt x="3283967" y="359557"/>
                  <a:pt x="3287911" y="360871"/>
                  <a:pt x="3287911" y="360871"/>
                </a:cubicBezTo>
                <a:cubicBezTo>
                  <a:pt x="3287911" y="363501"/>
                  <a:pt x="3285939" y="364815"/>
                  <a:pt x="3281995" y="364815"/>
                </a:cubicBezTo>
                <a:cubicBezTo>
                  <a:pt x="3279365" y="362186"/>
                  <a:pt x="3277394" y="360871"/>
                  <a:pt x="3276079" y="360871"/>
                </a:cubicBezTo>
                <a:cubicBezTo>
                  <a:pt x="3276079" y="360871"/>
                  <a:pt x="3274764" y="362186"/>
                  <a:pt x="3272135" y="364815"/>
                </a:cubicBezTo>
                <a:lnTo>
                  <a:pt x="3276079" y="366787"/>
                </a:lnTo>
                <a:cubicBezTo>
                  <a:pt x="3278051" y="372046"/>
                  <a:pt x="3280351" y="376319"/>
                  <a:pt x="3282981" y="379605"/>
                </a:cubicBezTo>
                <a:lnTo>
                  <a:pt x="3285939" y="381906"/>
                </a:lnTo>
                <a:lnTo>
                  <a:pt x="3285939" y="381577"/>
                </a:lnTo>
                <a:cubicBezTo>
                  <a:pt x="3285281" y="378291"/>
                  <a:pt x="3283967" y="374675"/>
                  <a:pt x="3281995" y="370731"/>
                </a:cubicBezTo>
                <a:lnTo>
                  <a:pt x="3281995" y="368759"/>
                </a:lnTo>
                <a:cubicBezTo>
                  <a:pt x="3293827" y="367445"/>
                  <a:pt x="3303029" y="371389"/>
                  <a:pt x="3309602" y="380591"/>
                </a:cubicBezTo>
                <a:cubicBezTo>
                  <a:pt x="3326693" y="392423"/>
                  <a:pt x="3335895" y="402283"/>
                  <a:pt x="3337210" y="410171"/>
                </a:cubicBezTo>
                <a:cubicBezTo>
                  <a:pt x="3333266" y="414115"/>
                  <a:pt x="3330637" y="422660"/>
                  <a:pt x="3329322" y="435806"/>
                </a:cubicBezTo>
                <a:cubicBezTo>
                  <a:pt x="3328008" y="437121"/>
                  <a:pt x="3326364" y="440079"/>
                  <a:pt x="3324392" y="444680"/>
                </a:cubicBezTo>
                <a:lnTo>
                  <a:pt x="3324171" y="445241"/>
                </a:lnTo>
                <a:lnTo>
                  <a:pt x="3324885" y="446159"/>
                </a:lnTo>
                <a:cubicBezTo>
                  <a:pt x="3325871" y="448460"/>
                  <a:pt x="3326693" y="451582"/>
                  <a:pt x="3327350" y="455526"/>
                </a:cubicBezTo>
                <a:cubicBezTo>
                  <a:pt x="3329979" y="455526"/>
                  <a:pt x="3331951" y="460127"/>
                  <a:pt x="3333266" y="469330"/>
                </a:cubicBezTo>
                <a:cubicBezTo>
                  <a:pt x="3337210" y="469330"/>
                  <a:pt x="3339182" y="471959"/>
                  <a:pt x="3339182" y="477218"/>
                </a:cubicBezTo>
                <a:lnTo>
                  <a:pt x="3339182" y="481162"/>
                </a:lnTo>
                <a:lnTo>
                  <a:pt x="3338652" y="481956"/>
                </a:lnTo>
                <a:lnTo>
                  <a:pt x="3341154" y="483134"/>
                </a:lnTo>
                <a:cubicBezTo>
                  <a:pt x="3347070" y="487078"/>
                  <a:pt x="3355944" y="490364"/>
                  <a:pt x="3367775" y="492994"/>
                </a:cubicBezTo>
                <a:lnTo>
                  <a:pt x="3410843" y="498736"/>
                </a:lnTo>
                <a:lnTo>
                  <a:pt x="3408201" y="489050"/>
                </a:lnTo>
                <a:lnTo>
                  <a:pt x="3408201" y="485106"/>
                </a:lnTo>
                <a:lnTo>
                  <a:pt x="3410173" y="485106"/>
                </a:lnTo>
                <a:cubicBezTo>
                  <a:pt x="3412802" y="487078"/>
                  <a:pt x="3415103" y="489378"/>
                  <a:pt x="3417075" y="492008"/>
                </a:cubicBezTo>
                <a:lnTo>
                  <a:pt x="3420425" y="498038"/>
                </a:lnTo>
                <a:lnTo>
                  <a:pt x="3421512" y="497924"/>
                </a:lnTo>
                <a:cubicBezTo>
                  <a:pt x="3424470" y="497266"/>
                  <a:pt x="3427263" y="496280"/>
                  <a:pt x="3429893" y="494966"/>
                </a:cubicBezTo>
                <a:lnTo>
                  <a:pt x="3433837" y="496938"/>
                </a:lnTo>
                <a:cubicBezTo>
                  <a:pt x="3439095" y="495623"/>
                  <a:pt x="3443039" y="494966"/>
                  <a:pt x="3445668" y="494966"/>
                </a:cubicBezTo>
                <a:lnTo>
                  <a:pt x="3451584" y="494966"/>
                </a:lnTo>
                <a:cubicBezTo>
                  <a:pt x="3452899" y="493651"/>
                  <a:pt x="3454214" y="492994"/>
                  <a:pt x="3455528" y="492994"/>
                </a:cubicBezTo>
                <a:cubicBezTo>
                  <a:pt x="3456843" y="492994"/>
                  <a:pt x="3458157" y="492994"/>
                  <a:pt x="3459472" y="492994"/>
                </a:cubicBezTo>
                <a:lnTo>
                  <a:pt x="3467360" y="492994"/>
                </a:lnTo>
                <a:cubicBezTo>
                  <a:pt x="3468675" y="492994"/>
                  <a:pt x="3473933" y="492994"/>
                  <a:pt x="3483136" y="492994"/>
                </a:cubicBezTo>
                <a:cubicBezTo>
                  <a:pt x="3483136" y="491679"/>
                  <a:pt x="3485108" y="489707"/>
                  <a:pt x="3489052" y="487078"/>
                </a:cubicBezTo>
                <a:cubicBezTo>
                  <a:pt x="3492996" y="487078"/>
                  <a:pt x="3496940" y="489707"/>
                  <a:pt x="3500884" y="494966"/>
                </a:cubicBezTo>
                <a:lnTo>
                  <a:pt x="3498912" y="496938"/>
                </a:lnTo>
                <a:cubicBezTo>
                  <a:pt x="3500226" y="503511"/>
                  <a:pt x="3491024" y="512713"/>
                  <a:pt x="3471304" y="524545"/>
                </a:cubicBezTo>
                <a:cubicBezTo>
                  <a:pt x="3471304" y="525860"/>
                  <a:pt x="3470647" y="526517"/>
                  <a:pt x="3469332" y="526517"/>
                </a:cubicBezTo>
                <a:cubicBezTo>
                  <a:pt x="3468017" y="525203"/>
                  <a:pt x="3466703" y="524545"/>
                  <a:pt x="3465388" y="524545"/>
                </a:cubicBezTo>
                <a:cubicBezTo>
                  <a:pt x="3461444" y="528489"/>
                  <a:pt x="3455528" y="530461"/>
                  <a:pt x="3447640" y="530461"/>
                </a:cubicBezTo>
                <a:cubicBezTo>
                  <a:pt x="3445011" y="530461"/>
                  <a:pt x="3443696" y="530461"/>
                  <a:pt x="3443696" y="530461"/>
                </a:cubicBezTo>
                <a:lnTo>
                  <a:pt x="3429893" y="536377"/>
                </a:lnTo>
                <a:lnTo>
                  <a:pt x="3425949" y="536377"/>
                </a:lnTo>
                <a:cubicBezTo>
                  <a:pt x="3423319" y="536377"/>
                  <a:pt x="3419376" y="537034"/>
                  <a:pt x="3414117" y="538349"/>
                </a:cubicBezTo>
                <a:cubicBezTo>
                  <a:pt x="3399656" y="538349"/>
                  <a:pt x="3391768" y="538349"/>
                  <a:pt x="3390453" y="538349"/>
                </a:cubicBezTo>
                <a:cubicBezTo>
                  <a:pt x="3389138" y="538349"/>
                  <a:pt x="3387166" y="538349"/>
                  <a:pt x="3384537" y="538349"/>
                </a:cubicBezTo>
                <a:cubicBezTo>
                  <a:pt x="3380593" y="539664"/>
                  <a:pt x="3376649" y="538349"/>
                  <a:pt x="3372705" y="534405"/>
                </a:cubicBezTo>
                <a:cubicBezTo>
                  <a:pt x="3372705" y="537034"/>
                  <a:pt x="3372048" y="538349"/>
                  <a:pt x="3370733" y="538349"/>
                </a:cubicBezTo>
                <a:cubicBezTo>
                  <a:pt x="3365475" y="535720"/>
                  <a:pt x="3356930" y="533090"/>
                  <a:pt x="3345098" y="530461"/>
                </a:cubicBezTo>
                <a:lnTo>
                  <a:pt x="3345098" y="528489"/>
                </a:lnTo>
                <a:lnTo>
                  <a:pt x="3341154" y="530461"/>
                </a:lnTo>
                <a:lnTo>
                  <a:pt x="3339182" y="530461"/>
                </a:lnTo>
                <a:cubicBezTo>
                  <a:pt x="3339182" y="527832"/>
                  <a:pt x="3334581" y="525860"/>
                  <a:pt x="3325378" y="524545"/>
                </a:cubicBezTo>
                <a:cubicBezTo>
                  <a:pt x="3303029" y="515343"/>
                  <a:pt x="3279365" y="502196"/>
                  <a:pt x="3254387" y="485106"/>
                </a:cubicBezTo>
                <a:cubicBezTo>
                  <a:pt x="3235982" y="473274"/>
                  <a:pt x="3216262" y="452897"/>
                  <a:pt x="3195228" y="423975"/>
                </a:cubicBezTo>
                <a:cubicBezTo>
                  <a:pt x="3182081" y="401626"/>
                  <a:pt x="3172879" y="390451"/>
                  <a:pt x="3167620" y="390451"/>
                </a:cubicBezTo>
                <a:cubicBezTo>
                  <a:pt x="3167620" y="389136"/>
                  <a:pt x="3165648" y="388479"/>
                  <a:pt x="3161704" y="388479"/>
                </a:cubicBezTo>
                <a:lnTo>
                  <a:pt x="3157760" y="388479"/>
                </a:lnTo>
                <a:cubicBezTo>
                  <a:pt x="3159075" y="387164"/>
                  <a:pt x="3161704" y="384535"/>
                  <a:pt x="3165648" y="380591"/>
                </a:cubicBezTo>
                <a:cubicBezTo>
                  <a:pt x="3182410" y="381577"/>
                  <a:pt x="3198432" y="385891"/>
                  <a:pt x="3213715" y="393532"/>
                </a:cubicBezTo>
                <a:lnTo>
                  <a:pt x="3223197" y="399051"/>
                </a:lnTo>
                <a:lnTo>
                  <a:pt x="3224807" y="396367"/>
                </a:lnTo>
                <a:cubicBezTo>
                  <a:pt x="3226122" y="393738"/>
                  <a:pt x="3226779" y="391766"/>
                  <a:pt x="3226779" y="390451"/>
                </a:cubicBezTo>
                <a:cubicBezTo>
                  <a:pt x="3226779" y="387822"/>
                  <a:pt x="3226779" y="386507"/>
                  <a:pt x="3226779" y="386507"/>
                </a:cubicBezTo>
                <a:cubicBezTo>
                  <a:pt x="3225465" y="386507"/>
                  <a:pt x="3223493" y="389136"/>
                  <a:pt x="3220864" y="394395"/>
                </a:cubicBezTo>
                <a:lnTo>
                  <a:pt x="3218892" y="390451"/>
                </a:lnTo>
                <a:cubicBezTo>
                  <a:pt x="3222836" y="385192"/>
                  <a:pt x="3224807" y="380591"/>
                  <a:pt x="3224807" y="376647"/>
                </a:cubicBezTo>
                <a:cubicBezTo>
                  <a:pt x="3222178" y="376647"/>
                  <a:pt x="3220864" y="376647"/>
                  <a:pt x="3220864" y="376647"/>
                </a:cubicBezTo>
                <a:lnTo>
                  <a:pt x="3224807" y="370731"/>
                </a:lnTo>
                <a:lnTo>
                  <a:pt x="3224807" y="366787"/>
                </a:lnTo>
                <a:cubicBezTo>
                  <a:pt x="3224807" y="365473"/>
                  <a:pt x="3222836" y="364815"/>
                  <a:pt x="3218892" y="364815"/>
                </a:cubicBezTo>
                <a:cubicBezTo>
                  <a:pt x="3212318" y="366130"/>
                  <a:pt x="3207717" y="366787"/>
                  <a:pt x="3205088" y="366787"/>
                </a:cubicBezTo>
                <a:cubicBezTo>
                  <a:pt x="3205088" y="365473"/>
                  <a:pt x="3205088" y="364815"/>
                  <a:pt x="3205088" y="364815"/>
                </a:cubicBezTo>
                <a:cubicBezTo>
                  <a:pt x="3205088" y="362186"/>
                  <a:pt x="3208374" y="360871"/>
                  <a:pt x="3214948" y="360871"/>
                </a:cubicBezTo>
                <a:lnTo>
                  <a:pt x="3218892" y="352984"/>
                </a:lnTo>
                <a:lnTo>
                  <a:pt x="3218892" y="347068"/>
                </a:lnTo>
                <a:cubicBezTo>
                  <a:pt x="3218892" y="343124"/>
                  <a:pt x="3214290" y="337865"/>
                  <a:pt x="3205088" y="331292"/>
                </a:cubicBezTo>
                <a:lnTo>
                  <a:pt x="3209032" y="331292"/>
                </a:lnTo>
                <a:cubicBezTo>
                  <a:pt x="3212976" y="335236"/>
                  <a:pt x="3214948" y="337208"/>
                  <a:pt x="3214948" y="337208"/>
                </a:cubicBezTo>
                <a:cubicBezTo>
                  <a:pt x="3218892" y="337208"/>
                  <a:pt x="3222178" y="335236"/>
                  <a:pt x="3224807" y="331292"/>
                </a:cubicBezTo>
                <a:lnTo>
                  <a:pt x="3228751" y="335236"/>
                </a:lnTo>
                <a:lnTo>
                  <a:pt x="3228751" y="327348"/>
                </a:lnTo>
                <a:cubicBezTo>
                  <a:pt x="3223493" y="314201"/>
                  <a:pt x="3217577" y="305656"/>
                  <a:pt x="3211004" y="301712"/>
                </a:cubicBezTo>
                <a:lnTo>
                  <a:pt x="3206100" y="293539"/>
                </a:lnTo>
                <a:lnTo>
                  <a:pt x="3205581" y="295303"/>
                </a:lnTo>
                <a:cubicBezTo>
                  <a:pt x="3203938" y="304835"/>
                  <a:pt x="3203116" y="315516"/>
                  <a:pt x="3203116" y="327348"/>
                </a:cubicBezTo>
                <a:cubicBezTo>
                  <a:pt x="3199172" y="339180"/>
                  <a:pt x="3195885" y="346410"/>
                  <a:pt x="3193256" y="349040"/>
                </a:cubicBezTo>
                <a:cubicBezTo>
                  <a:pt x="3194571" y="350354"/>
                  <a:pt x="3195228" y="351669"/>
                  <a:pt x="3195228" y="352984"/>
                </a:cubicBezTo>
                <a:cubicBezTo>
                  <a:pt x="3179452" y="349040"/>
                  <a:pt x="3170249" y="345096"/>
                  <a:pt x="3167620" y="341152"/>
                </a:cubicBezTo>
                <a:cubicBezTo>
                  <a:pt x="3164991" y="341152"/>
                  <a:pt x="3163676" y="339837"/>
                  <a:pt x="3163676" y="337208"/>
                </a:cubicBezTo>
                <a:cubicBezTo>
                  <a:pt x="3166306" y="335893"/>
                  <a:pt x="3167620" y="335236"/>
                  <a:pt x="3167620" y="335236"/>
                </a:cubicBezTo>
                <a:lnTo>
                  <a:pt x="3165648" y="329320"/>
                </a:lnTo>
                <a:cubicBezTo>
                  <a:pt x="3165648" y="328005"/>
                  <a:pt x="3166306" y="327348"/>
                  <a:pt x="3167620" y="327348"/>
                </a:cubicBezTo>
                <a:cubicBezTo>
                  <a:pt x="3164991" y="323404"/>
                  <a:pt x="3163676" y="320775"/>
                  <a:pt x="3163676" y="319460"/>
                </a:cubicBezTo>
                <a:cubicBezTo>
                  <a:pt x="3164991" y="315516"/>
                  <a:pt x="3164991" y="312229"/>
                  <a:pt x="3163676" y="309600"/>
                </a:cubicBezTo>
                <a:lnTo>
                  <a:pt x="3163676" y="307628"/>
                </a:lnTo>
                <a:cubicBezTo>
                  <a:pt x="3163676" y="306314"/>
                  <a:pt x="3163676" y="304342"/>
                  <a:pt x="3163676" y="301712"/>
                </a:cubicBezTo>
                <a:cubicBezTo>
                  <a:pt x="3163676" y="297768"/>
                  <a:pt x="3160390" y="295139"/>
                  <a:pt x="3153816" y="293824"/>
                </a:cubicBezTo>
                <a:cubicBezTo>
                  <a:pt x="3145929" y="295139"/>
                  <a:pt x="3133440" y="304999"/>
                  <a:pt x="3116349" y="323404"/>
                </a:cubicBezTo>
                <a:lnTo>
                  <a:pt x="3102545" y="327348"/>
                </a:lnTo>
                <a:cubicBezTo>
                  <a:pt x="3093343" y="326033"/>
                  <a:pt x="3088741" y="324719"/>
                  <a:pt x="3088741" y="323404"/>
                </a:cubicBezTo>
                <a:cubicBezTo>
                  <a:pt x="3094000" y="318145"/>
                  <a:pt x="3097286" y="311572"/>
                  <a:pt x="3098601" y="303684"/>
                </a:cubicBezTo>
                <a:cubicBezTo>
                  <a:pt x="3103860" y="301055"/>
                  <a:pt x="3114377" y="285279"/>
                  <a:pt x="3130153" y="256357"/>
                </a:cubicBezTo>
                <a:cubicBezTo>
                  <a:pt x="3144614" y="228749"/>
                  <a:pt x="3151187" y="212316"/>
                  <a:pt x="3149873" y="207058"/>
                </a:cubicBezTo>
                <a:lnTo>
                  <a:pt x="3147901" y="205086"/>
                </a:lnTo>
                <a:lnTo>
                  <a:pt x="3143957" y="205086"/>
                </a:lnTo>
                <a:cubicBezTo>
                  <a:pt x="3142642" y="206400"/>
                  <a:pt x="3138698" y="208372"/>
                  <a:pt x="3132125" y="211002"/>
                </a:cubicBezTo>
                <a:lnTo>
                  <a:pt x="3100573" y="203114"/>
                </a:lnTo>
                <a:lnTo>
                  <a:pt x="3100573" y="201142"/>
                </a:lnTo>
                <a:cubicBezTo>
                  <a:pt x="3100573" y="199827"/>
                  <a:pt x="3101230" y="199170"/>
                  <a:pt x="3102545" y="199170"/>
                </a:cubicBezTo>
                <a:lnTo>
                  <a:pt x="3110433" y="201142"/>
                </a:lnTo>
                <a:cubicBezTo>
                  <a:pt x="3110433" y="197198"/>
                  <a:pt x="3116349" y="194568"/>
                  <a:pt x="3128181" y="193254"/>
                </a:cubicBezTo>
                <a:cubicBezTo>
                  <a:pt x="3143957" y="189310"/>
                  <a:pt x="3151844" y="186023"/>
                  <a:pt x="3151844" y="183394"/>
                </a:cubicBezTo>
                <a:lnTo>
                  <a:pt x="3151844" y="169590"/>
                </a:lnTo>
                <a:cubicBezTo>
                  <a:pt x="3151844" y="166961"/>
                  <a:pt x="3151187" y="164989"/>
                  <a:pt x="3149873" y="163674"/>
                </a:cubicBezTo>
                <a:lnTo>
                  <a:pt x="3151844" y="157758"/>
                </a:lnTo>
                <a:cubicBezTo>
                  <a:pt x="3150530" y="155129"/>
                  <a:pt x="3149873" y="152500"/>
                  <a:pt x="3149873" y="149870"/>
                </a:cubicBezTo>
                <a:lnTo>
                  <a:pt x="3147901" y="147898"/>
                </a:lnTo>
                <a:cubicBezTo>
                  <a:pt x="3147901" y="146584"/>
                  <a:pt x="3148558" y="145926"/>
                  <a:pt x="3149873" y="145926"/>
                </a:cubicBezTo>
                <a:lnTo>
                  <a:pt x="3147901" y="143954"/>
                </a:lnTo>
                <a:lnTo>
                  <a:pt x="3147901" y="136067"/>
                </a:lnTo>
                <a:cubicBezTo>
                  <a:pt x="3149215" y="132123"/>
                  <a:pt x="3149215" y="127521"/>
                  <a:pt x="3147901" y="122263"/>
                </a:cubicBezTo>
                <a:cubicBezTo>
                  <a:pt x="3147901" y="107802"/>
                  <a:pt x="3148558" y="100571"/>
                  <a:pt x="3149873" y="100571"/>
                </a:cubicBezTo>
                <a:lnTo>
                  <a:pt x="3147901" y="98599"/>
                </a:lnTo>
                <a:lnTo>
                  <a:pt x="3147901" y="94655"/>
                </a:lnTo>
                <a:cubicBezTo>
                  <a:pt x="3147901" y="93340"/>
                  <a:pt x="3148558" y="92683"/>
                  <a:pt x="3149873" y="92683"/>
                </a:cubicBezTo>
                <a:close/>
                <a:moveTo>
                  <a:pt x="2823827" y="92683"/>
                </a:moveTo>
                <a:cubicBezTo>
                  <a:pt x="2823827" y="93998"/>
                  <a:pt x="2829743" y="97284"/>
                  <a:pt x="2841575" y="102543"/>
                </a:cubicBezTo>
                <a:cubicBezTo>
                  <a:pt x="2841575" y="103858"/>
                  <a:pt x="2854064" y="117004"/>
                  <a:pt x="2879043" y="141982"/>
                </a:cubicBezTo>
                <a:lnTo>
                  <a:pt x="2877071" y="143954"/>
                </a:lnTo>
                <a:lnTo>
                  <a:pt x="2873709" y="147092"/>
                </a:lnTo>
                <a:lnTo>
                  <a:pt x="2876085" y="151842"/>
                </a:lnTo>
                <a:cubicBezTo>
                  <a:pt x="2878057" y="154472"/>
                  <a:pt x="2881015" y="157758"/>
                  <a:pt x="2884958" y="161702"/>
                </a:cubicBezTo>
                <a:cubicBezTo>
                  <a:pt x="2884958" y="164332"/>
                  <a:pt x="2884301" y="167618"/>
                  <a:pt x="2882986" y="171562"/>
                </a:cubicBezTo>
                <a:cubicBezTo>
                  <a:pt x="2875099" y="171562"/>
                  <a:pt x="2871155" y="170905"/>
                  <a:pt x="2871155" y="169590"/>
                </a:cubicBezTo>
                <a:lnTo>
                  <a:pt x="2871155" y="149476"/>
                </a:lnTo>
                <a:lnTo>
                  <a:pt x="2869676" y="150856"/>
                </a:lnTo>
                <a:cubicBezTo>
                  <a:pt x="2868032" y="152828"/>
                  <a:pt x="2867211" y="154472"/>
                  <a:pt x="2867211" y="155786"/>
                </a:cubicBezTo>
                <a:cubicBezTo>
                  <a:pt x="2869840" y="171562"/>
                  <a:pt x="2871155" y="184051"/>
                  <a:pt x="2871155" y="193254"/>
                </a:cubicBezTo>
                <a:lnTo>
                  <a:pt x="2871155" y="195226"/>
                </a:lnTo>
                <a:cubicBezTo>
                  <a:pt x="2871155" y="195226"/>
                  <a:pt x="2870497" y="195226"/>
                  <a:pt x="2869183" y="195226"/>
                </a:cubicBezTo>
                <a:lnTo>
                  <a:pt x="2871155" y="197198"/>
                </a:lnTo>
                <a:lnTo>
                  <a:pt x="2871155" y="201142"/>
                </a:lnTo>
                <a:cubicBezTo>
                  <a:pt x="2871155" y="209030"/>
                  <a:pt x="2871812" y="218889"/>
                  <a:pt x="2873127" y="230721"/>
                </a:cubicBezTo>
                <a:lnTo>
                  <a:pt x="2869183" y="232693"/>
                </a:lnTo>
                <a:cubicBezTo>
                  <a:pt x="2873127" y="239266"/>
                  <a:pt x="2877071" y="242553"/>
                  <a:pt x="2881015" y="242553"/>
                </a:cubicBezTo>
                <a:cubicBezTo>
                  <a:pt x="2881015" y="241238"/>
                  <a:pt x="2887588" y="239924"/>
                  <a:pt x="2900734" y="238609"/>
                </a:cubicBezTo>
                <a:lnTo>
                  <a:pt x="2920454" y="235024"/>
                </a:lnTo>
                <a:lnTo>
                  <a:pt x="2920454" y="234665"/>
                </a:lnTo>
                <a:cubicBezTo>
                  <a:pt x="2920454" y="230721"/>
                  <a:pt x="2915853" y="225463"/>
                  <a:pt x="2906650" y="218889"/>
                </a:cubicBezTo>
                <a:lnTo>
                  <a:pt x="2910594" y="218889"/>
                </a:lnTo>
                <a:cubicBezTo>
                  <a:pt x="2914538" y="222833"/>
                  <a:pt x="2916510" y="224805"/>
                  <a:pt x="2916510" y="224805"/>
                </a:cubicBezTo>
                <a:cubicBezTo>
                  <a:pt x="2920454" y="224805"/>
                  <a:pt x="2923741" y="222833"/>
                  <a:pt x="2926370" y="218889"/>
                </a:cubicBezTo>
                <a:lnTo>
                  <a:pt x="2930314" y="222833"/>
                </a:lnTo>
                <a:lnTo>
                  <a:pt x="2930314" y="214946"/>
                </a:lnTo>
                <a:cubicBezTo>
                  <a:pt x="2925055" y="201799"/>
                  <a:pt x="2919139" y="193254"/>
                  <a:pt x="2912566" y="189310"/>
                </a:cubicBezTo>
                <a:cubicBezTo>
                  <a:pt x="2912566" y="186681"/>
                  <a:pt x="2910594" y="183394"/>
                  <a:pt x="2906650" y="179450"/>
                </a:cubicBezTo>
                <a:cubicBezTo>
                  <a:pt x="2906650" y="176821"/>
                  <a:pt x="2905335" y="171562"/>
                  <a:pt x="2902706" y="163674"/>
                </a:cubicBezTo>
                <a:lnTo>
                  <a:pt x="2906650" y="159730"/>
                </a:lnTo>
                <a:cubicBezTo>
                  <a:pt x="2913223" y="170247"/>
                  <a:pt x="2917825" y="178793"/>
                  <a:pt x="2920454" y="185366"/>
                </a:cubicBezTo>
                <a:cubicBezTo>
                  <a:pt x="2921769" y="194568"/>
                  <a:pt x="2926370" y="204428"/>
                  <a:pt x="2934258" y="214946"/>
                </a:cubicBezTo>
                <a:lnTo>
                  <a:pt x="2936230" y="214946"/>
                </a:lnTo>
                <a:cubicBezTo>
                  <a:pt x="2938859" y="214946"/>
                  <a:pt x="2940174" y="213631"/>
                  <a:pt x="2940174" y="211002"/>
                </a:cubicBezTo>
                <a:lnTo>
                  <a:pt x="2940174" y="205086"/>
                </a:lnTo>
                <a:lnTo>
                  <a:pt x="2936230" y="201142"/>
                </a:lnTo>
                <a:cubicBezTo>
                  <a:pt x="2929657" y="193254"/>
                  <a:pt x="2923083" y="182737"/>
                  <a:pt x="2916510" y="169590"/>
                </a:cubicBezTo>
                <a:cubicBezTo>
                  <a:pt x="2903363" y="152500"/>
                  <a:pt x="2895476" y="143954"/>
                  <a:pt x="2892846" y="143954"/>
                </a:cubicBezTo>
                <a:cubicBezTo>
                  <a:pt x="2886273" y="138696"/>
                  <a:pt x="2879700" y="132780"/>
                  <a:pt x="2873127" y="126207"/>
                </a:cubicBezTo>
                <a:lnTo>
                  <a:pt x="2873127" y="124235"/>
                </a:lnTo>
                <a:lnTo>
                  <a:pt x="2877071" y="124235"/>
                </a:lnTo>
                <a:cubicBezTo>
                  <a:pt x="2884958" y="130808"/>
                  <a:pt x="2901391" y="139353"/>
                  <a:pt x="2926370" y="149870"/>
                </a:cubicBezTo>
                <a:cubicBezTo>
                  <a:pt x="2926370" y="153814"/>
                  <a:pt x="2934258" y="158416"/>
                  <a:pt x="2950034" y="163674"/>
                </a:cubicBezTo>
                <a:cubicBezTo>
                  <a:pt x="2953977" y="164332"/>
                  <a:pt x="2958907" y="169261"/>
                  <a:pt x="2964823" y="178464"/>
                </a:cubicBezTo>
                <a:lnTo>
                  <a:pt x="2973419" y="193671"/>
                </a:lnTo>
                <a:lnTo>
                  <a:pt x="2973697" y="193254"/>
                </a:lnTo>
                <a:lnTo>
                  <a:pt x="2973468" y="193758"/>
                </a:lnTo>
                <a:lnTo>
                  <a:pt x="2974437" y="195472"/>
                </a:lnTo>
                <a:cubicBezTo>
                  <a:pt x="2977888" y="202210"/>
                  <a:pt x="2981585" y="210016"/>
                  <a:pt x="2985529" y="218889"/>
                </a:cubicBezTo>
                <a:lnTo>
                  <a:pt x="2984795" y="221091"/>
                </a:lnTo>
                <a:lnTo>
                  <a:pt x="2989473" y="218889"/>
                </a:lnTo>
                <a:cubicBezTo>
                  <a:pt x="2996704" y="215603"/>
                  <a:pt x="3007221" y="211002"/>
                  <a:pt x="3021025" y="205086"/>
                </a:cubicBezTo>
                <a:cubicBezTo>
                  <a:pt x="3021025" y="205086"/>
                  <a:pt x="3030884" y="199827"/>
                  <a:pt x="3050604" y="189310"/>
                </a:cubicBezTo>
                <a:lnTo>
                  <a:pt x="3050604" y="193254"/>
                </a:lnTo>
                <a:cubicBezTo>
                  <a:pt x="3033514" y="205086"/>
                  <a:pt x="3019053" y="212316"/>
                  <a:pt x="3007221" y="214946"/>
                </a:cubicBezTo>
                <a:cubicBezTo>
                  <a:pt x="2999333" y="217575"/>
                  <a:pt x="2988158" y="224148"/>
                  <a:pt x="2973697" y="234665"/>
                </a:cubicBezTo>
                <a:cubicBezTo>
                  <a:pt x="2971068" y="234665"/>
                  <a:pt x="2969753" y="235980"/>
                  <a:pt x="2969753" y="238609"/>
                </a:cubicBezTo>
                <a:lnTo>
                  <a:pt x="2977641" y="240581"/>
                </a:lnTo>
                <a:lnTo>
                  <a:pt x="2977641" y="244525"/>
                </a:lnTo>
                <a:cubicBezTo>
                  <a:pt x="2985529" y="247154"/>
                  <a:pt x="2989473" y="248469"/>
                  <a:pt x="2989473" y="248469"/>
                </a:cubicBezTo>
                <a:cubicBezTo>
                  <a:pt x="2989473" y="251098"/>
                  <a:pt x="2987501" y="252413"/>
                  <a:pt x="2983557" y="252413"/>
                </a:cubicBezTo>
                <a:cubicBezTo>
                  <a:pt x="2980928" y="249784"/>
                  <a:pt x="2978956" y="248469"/>
                  <a:pt x="2977641" y="248469"/>
                </a:cubicBezTo>
                <a:cubicBezTo>
                  <a:pt x="2977641" y="248469"/>
                  <a:pt x="2976326" y="249784"/>
                  <a:pt x="2973697" y="252413"/>
                </a:cubicBezTo>
                <a:lnTo>
                  <a:pt x="2977641" y="254385"/>
                </a:lnTo>
                <a:cubicBezTo>
                  <a:pt x="2981585" y="264902"/>
                  <a:pt x="2986844" y="271475"/>
                  <a:pt x="2993417" y="274105"/>
                </a:cubicBezTo>
                <a:cubicBezTo>
                  <a:pt x="2994732" y="271475"/>
                  <a:pt x="2995389" y="270161"/>
                  <a:pt x="2995389" y="270161"/>
                </a:cubicBezTo>
                <a:cubicBezTo>
                  <a:pt x="2996704" y="272790"/>
                  <a:pt x="3000648" y="276734"/>
                  <a:pt x="3007221" y="281993"/>
                </a:cubicBezTo>
                <a:lnTo>
                  <a:pt x="3007221" y="283965"/>
                </a:lnTo>
                <a:cubicBezTo>
                  <a:pt x="3007221" y="283965"/>
                  <a:pt x="3005906" y="283965"/>
                  <a:pt x="3003277" y="283965"/>
                </a:cubicBezTo>
                <a:lnTo>
                  <a:pt x="3001305" y="283965"/>
                </a:lnTo>
                <a:cubicBezTo>
                  <a:pt x="3001305" y="283965"/>
                  <a:pt x="2997361" y="280678"/>
                  <a:pt x="2989473" y="274105"/>
                </a:cubicBezTo>
                <a:cubicBezTo>
                  <a:pt x="2981585" y="270161"/>
                  <a:pt x="2976326" y="268189"/>
                  <a:pt x="2973697" y="268189"/>
                </a:cubicBezTo>
                <a:cubicBezTo>
                  <a:pt x="2973697" y="269503"/>
                  <a:pt x="2971068" y="271475"/>
                  <a:pt x="2965809" y="274105"/>
                </a:cubicBezTo>
                <a:lnTo>
                  <a:pt x="2965809" y="278049"/>
                </a:lnTo>
                <a:cubicBezTo>
                  <a:pt x="2965809" y="278049"/>
                  <a:pt x="2968439" y="283307"/>
                  <a:pt x="2973697" y="293824"/>
                </a:cubicBezTo>
                <a:cubicBezTo>
                  <a:pt x="2971068" y="293824"/>
                  <a:pt x="2967781" y="289880"/>
                  <a:pt x="2963837" y="281993"/>
                </a:cubicBezTo>
                <a:lnTo>
                  <a:pt x="2953977" y="270161"/>
                </a:lnTo>
                <a:lnTo>
                  <a:pt x="2950034" y="270161"/>
                </a:lnTo>
                <a:cubicBezTo>
                  <a:pt x="2940831" y="272790"/>
                  <a:pt x="2936230" y="278706"/>
                  <a:pt x="2936230" y="287908"/>
                </a:cubicBezTo>
                <a:lnTo>
                  <a:pt x="2938979" y="298904"/>
                </a:lnTo>
                <a:lnTo>
                  <a:pt x="2940174" y="299740"/>
                </a:lnTo>
                <a:cubicBezTo>
                  <a:pt x="2940174" y="301055"/>
                  <a:pt x="2947404" y="309600"/>
                  <a:pt x="2961865" y="325376"/>
                </a:cubicBezTo>
                <a:lnTo>
                  <a:pt x="2967781" y="343124"/>
                </a:lnTo>
                <a:cubicBezTo>
                  <a:pt x="2966467" y="353641"/>
                  <a:pt x="2958579" y="370731"/>
                  <a:pt x="2944118" y="394395"/>
                </a:cubicBezTo>
                <a:cubicBezTo>
                  <a:pt x="2953320" y="411485"/>
                  <a:pt x="2976326" y="440408"/>
                  <a:pt x="3013137" y="481162"/>
                </a:cubicBezTo>
                <a:cubicBezTo>
                  <a:pt x="3013137" y="485106"/>
                  <a:pt x="3022997" y="497595"/>
                  <a:pt x="3042716" y="518629"/>
                </a:cubicBezTo>
                <a:lnTo>
                  <a:pt x="3038772" y="522573"/>
                </a:lnTo>
                <a:lnTo>
                  <a:pt x="3032856" y="522573"/>
                </a:lnTo>
                <a:lnTo>
                  <a:pt x="3024969" y="516657"/>
                </a:lnTo>
                <a:lnTo>
                  <a:pt x="3013137" y="514685"/>
                </a:lnTo>
                <a:cubicBezTo>
                  <a:pt x="3002620" y="514685"/>
                  <a:pt x="2992760" y="511399"/>
                  <a:pt x="2983557" y="504825"/>
                </a:cubicBezTo>
                <a:cubicBezTo>
                  <a:pt x="2982242" y="506140"/>
                  <a:pt x="2980928" y="506797"/>
                  <a:pt x="2979613" y="506797"/>
                </a:cubicBezTo>
                <a:cubicBezTo>
                  <a:pt x="2979613" y="502854"/>
                  <a:pt x="2973697" y="498252"/>
                  <a:pt x="2961865" y="492994"/>
                </a:cubicBezTo>
                <a:lnTo>
                  <a:pt x="2936230" y="465386"/>
                </a:lnTo>
                <a:cubicBezTo>
                  <a:pt x="2933601" y="464071"/>
                  <a:pt x="2930314" y="458813"/>
                  <a:pt x="2926370" y="449610"/>
                </a:cubicBezTo>
                <a:cubicBezTo>
                  <a:pt x="2919797" y="445666"/>
                  <a:pt x="2914538" y="440408"/>
                  <a:pt x="2910594" y="433834"/>
                </a:cubicBezTo>
                <a:cubicBezTo>
                  <a:pt x="2906650" y="433834"/>
                  <a:pt x="2894161" y="440408"/>
                  <a:pt x="2873127" y="453554"/>
                </a:cubicBezTo>
                <a:cubicBezTo>
                  <a:pt x="2869183" y="453554"/>
                  <a:pt x="2865239" y="456183"/>
                  <a:pt x="2861295" y="461442"/>
                </a:cubicBezTo>
                <a:lnTo>
                  <a:pt x="2846745" y="466199"/>
                </a:lnTo>
                <a:lnTo>
                  <a:pt x="2847491" y="469330"/>
                </a:lnTo>
                <a:cubicBezTo>
                  <a:pt x="2851435" y="469330"/>
                  <a:pt x="2853407" y="471959"/>
                  <a:pt x="2853407" y="477218"/>
                </a:cubicBezTo>
                <a:lnTo>
                  <a:pt x="2853407" y="481162"/>
                </a:lnTo>
                <a:lnTo>
                  <a:pt x="2849463" y="487078"/>
                </a:lnTo>
                <a:cubicBezTo>
                  <a:pt x="2852092" y="491022"/>
                  <a:pt x="2853407" y="495623"/>
                  <a:pt x="2853407" y="500882"/>
                </a:cubicBezTo>
                <a:lnTo>
                  <a:pt x="2845519" y="500882"/>
                </a:lnTo>
                <a:cubicBezTo>
                  <a:pt x="2844204" y="500882"/>
                  <a:pt x="2843547" y="500224"/>
                  <a:pt x="2843547" y="498910"/>
                </a:cubicBezTo>
                <a:lnTo>
                  <a:pt x="2845519" y="487078"/>
                </a:lnTo>
                <a:lnTo>
                  <a:pt x="2845519" y="485106"/>
                </a:lnTo>
                <a:cubicBezTo>
                  <a:pt x="2842890" y="485106"/>
                  <a:pt x="2841575" y="483791"/>
                  <a:pt x="2841575" y="481162"/>
                </a:cubicBezTo>
                <a:lnTo>
                  <a:pt x="2845519" y="473274"/>
                </a:lnTo>
                <a:lnTo>
                  <a:pt x="2840489" y="468244"/>
                </a:lnTo>
                <a:lnTo>
                  <a:pt x="2835659" y="469823"/>
                </a:lnTo>
                <a:cubicBezTo>
                  <a:pt x="2828429" y="471466"/>
                  <a:pt x="2822513" y="471959"/>
                  <a:pt x="2817911" y="471302"/>
                </a:cubicBezTo>
                <a:lnTo>
                  <a:pt x="2817911" y="469330"/>
                </a:lnTo>
                <a:cubicBezTo>
                  <a:pt x="2803450" y="474589"/>
                  <a:pt x="2792276" y="476561"/>
                  <a:pt x="2784388" y="475246"/>
                </a:cubicBezTo>
                <a:lnTo>
                  <a:pt x="2772556" y="475246"/>
                </a:lnTo>
                <a:cubicBezTo>
                  <a:pt x="2771241" y="475246"/>
                  <a:pt x="2770584" y="474589"/>
                  <a:pt x="2770584" y="473274"/>
                </a:cubicBezTo>
                <a:cubicBezTo>
                  <a:pt x="2771899" y="470645"/>
                  <a:pt x="2773871" y="466043"/>
                  <a:pt x="2776500" y="459470"/>
                </a:cubicBezTo>
                <a:cubicBezTo>
                  <a:pt x="2777815" y="459470"/>
                  <a:pt x="2778472" y="459470"/>
                  <a:pt x="2778472" y="459470"/>
                </a:cubicBezTo>
                <a:cubicBezTo>
                  <a:pt x="2798192" y="451582"/>
                  <a:pt x="2813310" y="444352"/>
                  <a:pt x="2823827" y="437778"/>
                </a:cubicBezTo>
                <a:lnTo>
                  <a:pt x="2849463" y="416087"/>
                </a:lnTo>
                <a:cubicBezTo>
                  <a:pt x="2859980" y="402940"/>
                  <a:pt x="2867211" y="392423"/>
                  <a:pt x="2871155" y="384535"/>
                </a:cubicBezTo>
                <a:cubicBezTo>
                  <a:pt x="2871155" y="384535"/>
                  <a:pt x="2871155" y="383878"/>
                  <a:pt x="2871155" y="382563"/>
                </a:cubicBezTo>
                <a:cubicBezTo>
                  <a:pt x="2860638" y="365473"/>
                  <a:pt x="2854722" y="352326"/>
                  <a:pt x="2853407" y="343124"/>
                </a:cubicBezTo>
                <a:cubicBezTo>
                  <a:pt x="2853407" y="340494"/>
                  <a:pt x="2850120" y="331292"/>
                  <a:pt x="2843547" y="315516"/>
                </a:cubicBezTo>
                <a:cubicBezTo>
                  <a:pt x="2843547" y="312887"/>
                  <a:pt x="2838946" y="303027"/>
                  <a:pt x="2829743" y="285937"/>
                </a:cubicBezTo>
                <a:cubicBezTo>
                  <a:pt x="2829743" y="276734"/>
                  <a:pt x="2826457" y="268189"/>
                  <a:pt x="2819883" y="260301"/>
                </a:cubicBezTo>
                <a:lnTo>
                  <a:pt x="2817911" y="258329"/>
                </a:lnTo>
                <a:cubicBezTo>
                  <a:pt x="2804765" y="260958"/>
                  <a:pt x="2790961" y="262930"/>
                  <a:pt x="2776500" y="264245"/>
                </a:cubicBezTo>
                <a:lnTo>
                  <a:pt x="2776500" y="262273"/>
                </a:lnTo>
                <a:cubicBezTo>
                  <a:pt x="2764668" y="262273"/>
                  <a:pt x="2754808" y="262930"/>
                  <a:pt x="2746920" y="264245"/>
                </a:cubicBezTo>
                <a:cubicBezTo>
                  <a:pt x="2749550" y="265559"/>
                  <a:pt x="2750864" y="279363"/>
                  <a:pt x="2750864" y="305656"/>
                </a:cubicBezTo>
                <a:cubicBezTo>
                  <a:pt x="2749550" y="305656"/>
                  <a:pt x="2746920" y="310258"/>
                  <a:pt x="2742976" y="319460"/>
                </a:cubicBezTo>
                <a:cubicBezTo>
                  <a:pt x="2746920" y="323404"/>
                  <a:pt x="2749550" y="325376"/>
                  <a:pt x="2750864" y="325376"/>
                </a:cubicBezTo>
                <a:lnTo>
                  <a:pt x="2754808" y="325376"/>
                </a:lnTo>
                <a:cubicBezTo>
                  <a:pt x="2760067" y="322747"/>
                  <a:pt x="2777157" y="319460"/>
                  <a:pt x="2806080" y="315516"/>
                </a:cubicBezTo>
                <a:cubicBezTo>
                  <a:pt x="2806080" y="314201"/>
                  <a:pt x="2810023" y="312887"/>
                  <a:pt x="2817911" y="311572"/>
                </a:cubicBezTo>
                <a:lnTo>
                  <a:pt x="2821855" y="311572"/>
                </a:lnTo>
                <a:cubicBezTo>
                  <a:pt x="2823170" y="311572"/>
                  <a:pt x="2823827" y="312229"/>
                  <a:pt x="2823827" y="313544"/>
                </a:cubicBezTo>
                <a:cubicBezTo>
                  <a:pt x="2823170" y="317488"/>
                  <a:pt x="2817254" y="322747"/>
                  <a:pt x="2806080" y="329320"/>
                </a:cubicBezTo>
                <a:lnTo>
                  <a:pt x="2789851" y="337821"/>
                </a:lnTo>
                <a:lnTo>
                  <a:pt x="2788332" y="333264"/>
                </a:lnTo>
                <a:lnTo>
                  <a:pt x="2786360" y="333264"/>
                </a:lnTo>
                <a:lnTo>
                  <a:pt x="2785886" y="339897"/>
                </a:lnTo>
                <a:lnTo>
                  <a:pt x="2785374" y="340166"/>
                </a:lnTo>
                <a:cubicBezTo>
                  <a:pt x="2777157" y="344110"/>
                  <a:pt x="2767626" y="348382"/>
                  <a:pt x="2756780" y="352984"/>
                </a:cubicBezTo>
                <a:cubicBezTo>
                  <a:pt x="2748892" y="356928"/>
                  <a:pt x="2744948" y="360871"/>
                  <a:pt x="2744948" y="364815"/>
                </a:cubicBezTo>
                <a:lnTo>
                  <a:pt x="2744948" y="374675"/>
                </a:lnTo>
                <a:cubicBezTo>
                  <a:pt x="2744948" y="377305"/>
                  <a:pt x="2743634" y="379934"/>
                  <a:pt x="2741004" y="382563"/>
                </a:cubicBezTo>
                <a:lnTo>
                  <a:pt x="2744948" y="388479"/>
                </a:lnTo>
                <a:cubicBezTo>
                  <a:pt x="2742319" y="391108"/>
                  <a:pt x="2740347" y="397682"/>
                  <a:pt x="2739032" y="408199"/>
                </a:cubicBezTo>
                <a:cubicBezTo>
                  <a:pt x="2740347" y="409513"/>
                  <a:pt x="2741004" y="410828"/>
                  <a:pt x="2741004" y="412143"/>
                </a:cubicBezTo>
                <a:cubicBezTo>
                  <a:pt x="2741004" y="413457"/>
                  <a:pt x="2739690" y="416087"/>
                  <a:pt x="2737061" y="420031"/>
                </a:cubicBezTo>
                <a:cubicBezTo>
                  <a:pt x="2739690" y="420031"/>
                  <a:pt x="2741004" y="420688"/>
                  <a:pt x="2741004" y="422003"/>
                </a:cubicBezTo>
                <a:lnTo>
                  <a:pt x="2741004" y="423975"/>
                </a:lnTo>
                <a:lnTo>
                  <a:pt x="2737061" y="425947"/>
                </a:lnTo>
                <a:lnTo>
                  <a:pt x="2735089" y="433834"/>
                </a:lnTo>
                <a:cubicBezTo>
                  <a:pt x="2735089" y="436464"/>
                  <a:pt x="2734431" y="438436"/>
                  <a:pt x="2733117" y="439750"/>
                </a:cubicBezTo>
                <a:cubicBezTo>
                  <a:pt x="2734431" y="441065"/>
                  <a:pt x="2735089" y="441722"/>
                  <a:pt x="2735089" y="441722"/>
                </a:cubicBezTo>
                <a:cubicBezTo>
                  <a:pt x="2729830" y="460127"/>
                  <a:pt x="2723914" y="469330"/>
                  <a:pt x="2717341" y="469330"/>
                </a:cubicBezTo>
                <a:cubicBezTo>
                  <a:pt x="2713397" y="477218"/>
                  <a:pt x="2708796" y="481819"/>
                  <a:pt x="2703537" y="483134"/>
                </a:cubicBezTo>
                <a:cubicBezTo>
                  <a:pt x="2703537" y="485106"/>
                  <a:pt x="2701236" y="487899"/>
                  <a:pt x="2696635" y="491515"/>
                </a:cubicBezTo>
                <a:lnTo>
                  <a:pt x="2686164" y="498246"/>
                </a:lnTo>
                <a:lnTo>
                  <a:pt x="2691705" y="506797"/>
                </a:lnTo>
                <a:cubicBezTo>
                  <a:pt x="2691705" y="517315"/>
                  <a:pt x="2688418" y="524545"/>
                  <a:pt x="2681845" y="528489"/>
                </a:cubicBezTo>
                <a:cubicBezTo>
                  <a:pt x="2668699" y="528489"/>
                  <a:pt x="2659496" y="519944"/>
                  <a:pt x="2654238" y="502854"/>
                </a:cubicBezTo>
                <a:cubicBezTo>
                  <a:pt x="2651608" y="502854"/>
                  <a:pt x="2648322" y="492994"/>
                  <a:pt x="2644378" y="473274"/>
                </a:cubicBezTo>
                <a:lnTo>
                  <a:pt x="2646350" y="471302"/>
                </a:lnTo>
                <a:lnTo>
                  <a:pt x="2648322" y="471302"/>
                </a:lnTo>
                <a:lnTo>
                  <a:pt x="2660154" y="478204"/>
                </a:lnTo>
                <a:lnTo>
                  <a:pt x="2660154" y="473274"/>
                </a:lnTo>
                <a:cubicBezTo>
                  <a:pt x="2662783" y="470645"/>
                  <a:pt x="2664098" y="469330"/>
                  <a:pt x="2664098" y="469330"/>
                </a:cubicBezTo>
                <a:cubicBezTo>
                  <a:pt x="2664098" y="468015"/>
                  <a:pt x="2664098" y="467358"/>
                  <a:pt x="2664098" y="467358"/>
                </a:cubicBezTo>
                <a:cubicBezTo>
                  <a:pt x="2666727" y="460785"/>
                  <a:pt x="2669356" y="450925"/>
                  <a:pt x="2671985" y="437778"/>
                </a:cubicBezTo>
                <a:cubicBezTo>
                  <a:pt x="2674615" y="439093"/>
                  <a:pt x="2676587" y="437778"/>
                  <a:pt x="2677901" y="433834"/>
                </a:cubicBezTo>
                <a:lnTo>
                  <a:pt x="2675929" y="427919"/>
                </a:lnTo>
                <a:lnTo>
                  <a:pt x="2677901" y="427919"/>
                </a:lnTo>
                <a:cubicBezTo>
                  <a:pt x="2677901" y="426604"/>
                  <a:pt x="2677244" y="425947"/>
                  <a:pt x="2675929" y="425947"/>
                </a:cubicBezTo>
                <a:lnTo>
                  <a:pt x="2679873" y="414115"/>
                </a:lnTo>
                <a:lnTo>
                  <a:pt x="2677901" y="386507"/>
                </a:lnTo>
                <a:lnTo>
                  <a:pt x="2673957" y="384535"/>
                </a:lnTo>
                <a:lnTo>
                  <a:pt x="2642406" y="392423"/>
                </a:lnTo>
                <a:cubicBezTo>
                  <a:pt x="2642406" y="392423"/>
                  <a:pt x="2641749" y="392423"/>
                  <a:pt x="2640434" y="392423"/>
                </a:cubicBezTo>
                <a:lnTo>
                  <a:pt x="2626630" y="398339"/>
                </a:lnTo>
                <a:cubicBezTo>
                  <a:pt x="2605596" y="391766"/>
                  <a:pt x="2591792" y="384535"/>
                  <a:pt x="2585219" y="376647"/>
                </a:cubicBezTo>
                <a:cubicBezTo>
                  <a:pt x="2574702" y="372703"/>
                  <a:pt x="2567471" y="368102"/>
                  <a:pt x="2563527" y="362843"/>
                </a:cubicBezTo>
                <a:cubicBezTo>
                  <a:pt x="2564842" y="360214"/>
                  <a:pt x="2566156" y="358899"/>
                  <a:pt x="2567471" y="358899"/>
                </a:cubicBezTo>
                <a:lnTo>
                  <a:pt x="2569443" y="358899"/>
                </a:lnTo>
                <a:cubicBezTo>
                  <a:pt x="2570758" y="360214"/>
                  <a:pt x="2572730" y="362186"/>
                  <a:pt x="2575359" y="364815"/>
                </a:cubicBezTo>
                <a:cubicBezTo>
                  <a:pt x="2588505" y="367445"/>
                  <a:pt x="2624001" y="360871"/>
                  <a:pt x="2681845" y="345096"/>
                </a:cubicBezTo>
                <a:cubicBezTo>
                  <a:pt x="2684474" y="337208"/>
                  <a:pt x="2686446" y="329320"/>
                  <a:pt x="2687761" y="321432"/>
                </a:cubicBezTo>
                <a:cubicBezTo>
                  <a:pt x="2686446" y="318803"/>
                  <a:pt x="2685789" y="313544"/>
                  <a:pt x="2685789" y="305656"/>
                </a:cubicBezTo>
                <a:lnTo>
                  <a:pt x="2683817" y="303684"/>
                </a:lnTo>
                <a:lnTo>
                  <a:pt x="2685789" y="295796"/>
                </a:lnTo>
                <a:lnTo>
                  <a:pt x="2679873" y="274105"/>
                </a:lnTo>
                <a:lnTo>
                  <a:pt x="2624658" y="280021"/>
                </a:lnTo>
                <a:cubicBezTo>
                  <a:pt x="2616770" y="280021"/>
                  <a:pt x="2603624" y="271475"/>
                  <a:pt x="2585219" y="254385"/>
                </a:cubicBezTo>
                <a:lnTo>
                  <a:pt x="2587191" y="252413"/>
                </a:lnTo>
                <a:lnTo>
                  <a:pt x="2589163" y="252413"/>
                </a:lnTo>
                <a:cubicBezTo>
                  <a:pt x="2593107" y="257672"/>
                  <a:pt x="2596393" y="260301"/>
                  <a:pt x="2599022" y="260301"/>
                </a:cubicBezTo>
                <a:cubicBezTo>
                  <a:pt x="2652923" y="261615"/>
                  <a:pt x="2680531" y="259644"/>
                  <a:pt x="2681845" y="254385"/>
                </a:cubicBezTo>
                <a:lnTo>
                  <a:pt x="2681845" y="248469"/>
                </a:lnTo>
                <a:cubicBezTo>
                  <a:pt x="2675272" y="224805"/>
                  <a:pt x="2670671" y="212974"/>
                  <a:pt x="2668041" y="212974"/>
                </a:cubicBezTo>
                <a:cubicBezTo>
                  <a:pt x="2664098" y="206400"/>
                  <a:pt x="2662126" y="201799"/>
                  <a:pt x="2662126" y="199170"/>
                </a:cubicBezTo>
                <a:lnTo>
                  <a:pt x="2662126" y="193254"/>
                </a:lnTo>
                <a:cubicBezTo>
                  <a:pt x="2659496" y="193254"/>
                  <a:pt x="2658182" y="193254"/>
                  <a:pt x="2658182" y="193254"/>
                </a:cubicBezTo>
                <a:cubicBezTo>
                  <a:pt x="2646350" y="194568"/>
                  <a:pt x="2639777" y="195226"/>
                  <a:pt x="2638462" y="195226"/>
                </a:cubicBezTo>
                <a:lnTo>
                  <a:pt x="2630574" y="195226"/>
                </a:lnTo>
                <a:cubicBezTo>
                  <a:pt x="2629259" y="195226"/>
                  <a:pt x="2628602" y="195226"/>
                  <a:pt x="2628602" y="195226"/>
                </a:cubicBezTo>
                <a:cubicBezTo>
                  <a:pt x="2624658" y="196540"/>
                  <a:pt x="2621371" y="196540"/>
                  <a:pt x="2618742" y="195226"/>
                </a:cubicBezTo>
                <a:lnTo>
                  <a:pt x="2618742" y="193254"/>
                </a:lnTo>
                <a:cubicBezTo>
                  <a:pt x="2626630" y="194568"/>
                  <a:pt x="2642406" y="185366"/>
                  <a:pt x="2666069" y="165646"/>
                </a:cubicBezTo>
                <a:cubicBezTo>
                  <a:pt x="2714712" y="134095"/>
                  <a:pt x="2739032" y="114375"/>
                  <a:pt x="2739032" y="106487"/>
                </a:cubicBezTo>
                <a:cubicBezTo>
                  <a:pt x="2740347" y="106487"/>
                  <a:pt x="2741004" y="106487"/>
                  <a:pt x="2741004" y="106487"/>
                </a:cubicBezTo>
                <a:cubicBezTo>
                  <a:pt x="2741004" y="105172"/>
                  <a:pt x="2741004" y="102543"/>
                  <a:pt x="2741004" y="98599"/>
                </a:cubicBezTo>
                <a:cubicBezTo>
                  <a:pt x="2742319" y="95970"/>
                  <a:pt x="2743634" y="94655"/>
                  <a:pt x="2744948" y="94655"/>
                </a:cubicBezTo>
                <a:lnTo>
                  <a:pt x="2768612" y="124235"/>
                </a:lnTo>
                <a:lnTo>
                  <a:pt x="2792276" y="153814"/>
                </a:lnTo>
                <a:cubicBezTo>
                  <a:pt x="2788332" y="153814"/>
                  <a:pt x="2779129" y="157101"/>
                  <a:pt x="2764668" y="163674"/>
                </a:cubicBezTo>
                <a:cubicBezTo>
                  <a:pt x="2762039" y="162360"/>
                  <a:pt x="2752179" y="165646"/>
                  <a:pt x="2735089" y="173534"/>
                </a:cubicBezTo>
                <a:cubicBezTo>
                  <a:pt x="2727201" y="173534"/>
                  <a:pt x="2715369" y="176821"/>
                  <a:pt x="2699593" y="183394"/>
                </a:cubicBezTo>
                <a:cubicBezTo>
                  <a:pt x="2679873" y="186023"/>
                  <a:pt x="2670013" y="188653"/>
                  <a:pt x="2670013" y="191282"/>
                </a:cubicBezTo>
                <a:cubicBezTo>
                  <a:pt x="2676587" y="199170"/>
                  <a:pt x="2683817" y="203771"/>
                  <a:pt x="2691705" y="205086"/>
                </a:cubicBezTo>
                <a:cubicBezTo>
                  <a:pt x="2699593" y="208372"/>
                  <a:pt x="2706002" y="211330"/>
                  <a:pt x="2710932" y="213960"/>
                </a:cubicBezTo>
                <a:lnTo>
                  <a:pt x="2717520" y="218352"/>
                </a:lnTo>
                <a:lnTo>
                  <a:pt x="2707481" y="201142"/>
                </a:lnTo>
                <a:lnTo>
                  <a:pt x="2711425" y="201142"/>
                </a:lnTo>
                <a:cubicBezTo>
                  <a:pt x="2712740" y="201142"/>
                  <a:pt x="2717341" y="206400"/>
                  <a:pt x="2725229" y="216917"/>
                </a:cubicBezTo>
                <a:lnTo>
                  <a:pt x="2725229" y="220861"/>
                </a:lnTo>
                <a:cubicBezTo>
                  <a:pt x="2725229" y="222176"/>
                  <a:pt x="2725064" y="223162"/>
                  <a:pt x="2724736" y="223819"/>
                </a:cubicBezTo>
                <a:lnTo>
                  <a:pt x="2724130" y="224223"/>
                </a:lnTo>
                <a:lnTo>
                  <a:pt x="2732131" y="233679"/>
                </a:lnTo>
                <a:cubicBezTo>
                  <a:pt x="2735417" y="238280"/>
                  <a:pt x="2738375" y="243210"/>
                  <a:pt x="2741004" y="248469"/>
                </a:cubicBezTo>
                <a:lnTo>
                  <a:pt x="2744948" y="250441"/>
                </a:lnTo>
                <a:cubicBezTo>
                  <a:pt x="2758095" y="253070"/>
                  <a:pt x="2781759" y="251756"/>
                  <a:pt x="2815939" y="246497"/>
                </a:cubicBezTo>
                <a:lnTo>
                  <a:pt x="2815939" y="240581"/>
                </a:lnTo>
                <a:cubicBezTo>
                  <a:pt x="2815939" y="239266"/>
                  <a:pt x="2816597" y="237952"/>
                  <a:pt x="2817911" y="236637"/>
                </a:cubicBezTo>
                <a:cubicBezTo>
                  <a:pt x="2816597" y="235323"/>
                  <a:pt x="2815939" y="230064"/>
                  <a:pt x="2815939" y="220861"/>
                </a:cubicBezTo>
                <a:lnTo>
                  <a:pt x="2815939" y="216917"/>
                </a:lnTo>
                <a:lnTo>
                  <a:pt x="2808052" y="177478"/>
                </a:lnTo>
                <a:cubicBezTo>
                  <a:pt x="2810681" y="169590"/>
                  <a:pt x="2811995" y="163674"/>
                  <a:pt x="2811995" y="159730"/>
                </a:cubicBezTo>
                <a:lnTo>
                  <a:pt x="2806080" y="130151"/>
                </a:lnTo>
                <a:lnTo>
                  <a:pt x="2808052" y="118319"/>
                </a:lnTo>
                <a:lnTo>
                  <a:pt x="2808052" y="114375"/>
                </a:lnTo>
                <a:cubicBezTo>
                  <a:pt x="2811995" y="105172"/>
                  <a:pt x="2817254" y="97942"/>
                  <a:pt x="2823827" y="92683"/>
                </a:cubicBezTo>
                <a:close/>
                <a:moveTo>
                  <a:pt x="4649911" y="86767"/>
                </a:moveTo>
                <a:lnTo>
                  <a:pt x="4651883" y="90711"/>
                </a:lnTo>
                <a:cubicBezTo>
                  <a:pt x="4651883" y="92026"/>
                  <a:pt x="4651226" y="92683"/>
                  <a:pt x="4649911" y="92683"/>
                </a:cubicBezTo>
                <a:cubicBezTo>
                  <a:pt x="4648597" y="92683"/>
                  <a:pt x="4647939" y="92026"/>
                  <a:pt x="4647939" y="90711"/>
                </a:cubicBezTo>
                <a:cubicBezTo>
                  <a:pt x="4647939" y="89397"/>
                  <a:pt x="4648597" y="88082"/>
                  <a:pt x="4649911" y="86767"/>
                </a:cubicBezTo>
                <a:close/>
                <a:moveTo>
                  <a:pt x="4164136" y="86767"/>
                </a:moveTo>
                <a:lnTo>
                  <a:pt x="4166108" y="90711"/>
                </a:lnTo>
                <a:cubicBezTo>
                  <a:pt x="4166108" y="92026"/>
                  <a:pt x="4165451" y="92683"/>
                  <a:pt x="4164136" y="92683"/>
                </a:cubicBezTo>
                <a:cubicBezTo>
                  <a:pt x="4162822" y="92683"/>
                  <a:pt x="4162164" y="92026"/>
                  <a:pt x="4162164" y="90711"/>
                </a:cubicBezTo>
                <a:cubicBezTo>
                  <a:pt x="4162164" y="89397"/>
                  <a:pt x="4162822" y="88082"/>
                  <a:pt x="4164136" y="86767"/>
                </a:cubicBezTo>
                <a:close/>
                <a:moveTo>
                  <a:pt x="1097086" y="86767"/>
                </a:moveTo>
                <a:lnTo>
                  <a:pt x="1099058" y="90711"/>
                </a:lnTo>
                <a:cubicBezTo>
                  <a:pt x="1099058" y="92026"/>
                  <a:pt x="1098401" y="92683"/>
                  <a:pt x="1097086" y="92683"/>
                </a:cubicBezTo>
                <a:cubicBezTo>
                  <a:pt x="1095772" y="92683"/>
                  <a:pt x="1095114" y="92026"/>
                  <a:pt x="1095114" y="90711"/>
                </a:cubicBezTo>
                <a:cubicBezTo>
                  <a:pt x="1095114" y="89397"/>
                  <a:pt x="1095772" y="88082"/>
                  <a:pt x="1097086" y="86767"/>
                </a:cubicBezTo>
                <a:close/>
                <a:moveTo>
                  <a:pt x="601786" y="86767"/>
                </a:moveTo>
                <a:lnTo>
                  <a:pt x="603758" y="90711"/>
                </a:lnTo>
                <a:cubicBezTo>
                  <a:pt x="603758" y="92026"/>
                  <a:pt x="603101" y="92683"/>
                  <a:pt x="601786" y="92683"/>
                </a:cubicBezTo>
                <a:cubicBezTo>
                  <a:pt x="600472" y="92683"/>
                  <a:pt x="599814" y="92026"/>
                  <a:pt x="599814" y="90711"/>
                </a:cubicBezTo>
                <a:cubicBezTo>
                  <a:pt x="599814" y="89397"/>
                  <a:pt x="600472" y="88082"/>
                  <a:pt x="601786" y="86767"/>
                </a:cubicBezTo>
                <a:close/>
                <a:moveTo>
                  <a:pt x="4539481" y="84795"/>
                </a:moveTo>
                <a:lnTo>
                  <a:pt x="4541453" y="84795"/>
                </a:lnTo>
                <a:cubicBezTo>
                  <a:pt x="4541453" y="87425"/>
                  <a:pt x="4545397" y="92683"/>
                  <a:pt x="4553285" y="100571"/>
                </a:cubicBezTo>
                <a:cubicBezTo>
                  <a:pt x="4553285" y="103200"/>
                  <a:pt x="4552627" y="106487"/>
                  <a:pt x="4551313" y="110431"/>
                </a:cubicBezTo>
                <a:cubicBezTo>
                  <a:pt x="4543425" y="110431"/>
                  <a:pt x="4539481" y="109774"/>
                  <a:pt x="4539481" y="108459"/>
                </a:cubicBezTo>
                <a:close/>
                <a:moveTo>
                  <a:pt x="4053706" y="84795"/>
                </a:moveTo>
                <a:lnTo>
                  <a:pt x="4055678" y="84795"/>
                </a:lnTo>
                <a:cubicBezTo>
                  <a:pt x="4055678" y="87425"/>
                  <a:pt x="4059622" y="92683"/>
                  <a:pt x="4067510" y="100571"/>
                </a:cubicBezTo>
                <a:cubicBezTo>
                  <a:pt x="4067510" y="103200"/>
                  <a:pt x="4066852" y="106487"/>
                  <a:pt x="4065538" y="110431"/>
                </a:cubicBezTo>
                <a:cubicBezTo>
                  <a:pt x="4057650" y="110431"/>
                  <a:pt x="4053706" y="109774"/>
                  <a:pt x="4053706" y="108459"/>
                </a:cubicBezTo>
                <a:close/>
                <a:moveTo>
                  <a:pt x="986656" y="84795"/>
                </a:moveTo>
                <a:lnTo>
                  <a:pt x="988628" y="84795"/>
                </a:lnTo>
                <a:cubicBezTo>
                  <a:pt x="988628" y="87425"/>
                  <a:pt x="992572" y="92683"/>
                  <a:pt x="1000460" y="100571"/>
                </a:cubicBezTo>
                <a:cubicBezTo>
                  <a:pt x="1000460" y="103200"/>
                  <a:pt x="999802" y="106487"/>
                  <a:pt x="998488" y="110431"/>
                </a:cubicBezTo>
                <a:cubicBezTo>
                  <a:pt x="990600" y="110431"/>
                  <a:pt x="986656" y="109774"/>
                  <a:pt x="986656" y="108459"/>
                </a:cubicBezTo>
                <a:close/>
                <a:moveTo>
                  <a:pt x="491356" y="84795"/>
                </a:moveTo>
                <a:lnTo>
                  <a:pt x="493328" y="84795"/>
                </a:lnTo>
                <a:cubicBezTo>
                  <a:pt x="493328" y="87425"/>
                  <a:pt x="497272" y="92683"/>
                  <a:pt x="505160" y="100571"/>
                </a:cubicBezTo>
                <a:cubicBezTo>
                  <a:pt x="505160" y="103200"/>
                  <a:pt x="504502" y="106487"/>
                  <a:pt x="503188" y="110431"/>
                </a:cubicBezTo>
                <a:cubicBezTo>
                  <a:pt x="495300" y="110431"/>
                  <a:pt x="491356" y="109774"/>
                  <a:pt x="491356" y="108459"/>
                </a:cubicBezTo>
                <a:close/>
                <a:moveTo>
                  <a:pt x="329319" y="80851"/>
                </a:moveTo>
                <a:cubicBezTo>
                  <a:pt x="350354" y="88739"/>
                  <a:pt x="375989" y="107144"/>
                  <a:pt x="406226" y="136067"/>
                </a:cubicBezTo>
                <a:lnTo>
                  <a:pt x="400310" y="145926"/>
                </a:lnTo>
                <a:lnTo>
                  <a:pt x="390978" y="163594"/>
                </a:lnTo>
                <a:lnTo>
                  <a:pt x="391436" y="163181"/>
                </a:lnTo>
                <a:cubicBezTo>
                  <a:pt x="394723" y="160881"/>
                  <a:pt x="399653" y="157758"/>
                  <a:pt x="406226" y="153814"/>
                </a:cubicBezTo>
                <a:lnTo>
                  <a:pt x="410170" y="153814"/>
                </a:lnTo>
                <a:cubicBezTo>
                  <a:pt x="411485" y="153814"/>
                  <a:pt x="412799" y="158416"/>
                  <a:pt x="414114" y="167618"/>
                </a:cubicBezTo>
                <a:cubicBezTo>
                  <a:pt x="411485" y="171562"/>
                  <a:pt x="407541" y="174849"/>
                  <a:pt x="402282" y="177478"/>
                </a:cubicBezTo>
                <a:cubicBezTo>
                  <a:pt x="399653" y="177478"/>
                  <a:pt x="397024" y="176656"/>
                  <a:pt x="394394" y="175013"/>
                </a:cubicBezTo>
                <a:lnTo>
                  <a:pt x="388075" y="169089"/>
                </a:lnTo>
                <a:lnTo>
                  <a:pt x="384165" y="176492"/>
                </a:lnTo>
                <a:cubicBezTo>
                  <a:pt x="379646" y="186023"/>
                  <a:pt x="375989" y="194897"/>
                  <a:pt x="373196" y="203114"/>
                </a:cubicBezTo>
                <a:lnTo>
                  <a:pt x="373166" y="203230"/>
                </a:lnTo>
                <a:lnTo>
                  <a:pt x="376647" y="201142"/>
                </a:lnTo>
                <a:cubicBezTo>
                  <a:pt x="376647" y="201142"/>
                  <a:pt x="377304" y="201142"/>
                  <a:pt x="378619" y="201142"/>
                </a:cubicBezTo>
                <a:cubicBezTo>
                  <a:pt x="383877" y="193254"/>
                  <a:pt x="386507" y="189310"/>
                  <a:pt x="386507" y="189310"/>
                </a:cubicBezTo>
                <a:cubicBezTo>
                  <a:pt x="386507" y="190625"/>
                  <a:pt x="383220" y="196540"/>
                  <a:pt x="376647" y="207058"/>
                </a:cubicBezTo>
                <a:cubicBezTo>
                  <a:pt x="376647" y="207058"/>
                  <a:pt x="378619" y="208372"/>
                  <a:pt x="382563" y="211002"/>
                </a:cubicBezTo>
                <a:cubicBezTo>
                  <a:pt x="382563" y="211002"/>
                  <a:pt x="383877" y="209030"/>
                  <a:pt x="386507" y="205086"/>
                </a:cubicBezTo>
                <a:lnTo>
                  <a:pt x="386507" y="207058"/>
                </a:lnTo>
                <a:cubicBezTo>
                  <a:pt x="386507" y="209687"/>
                  <a:pt x="385192" y="214288"/>
                  <a:pt x="382563" y="220861"/>
                </a:cubicBezTo>
                <a:lnTo>
                  <a:pt x="386507" y="224805"/>
                </a:lnTo>
                <a:cubicBezTo>
                  <a:pt x="386507" y="224805"/>
                  <a:pt x="387821" y="223491"/>
                  <a:pt x="390450" y="220861"/>
                </a:cubicBezTo>
                <a:cubicBezTo>
                  <a:pt x="391765" y="219547"/>
                  <a:pt x="406226" y="212974"/>
                  <a:pt x="433834" y="201142"/>
                </a:cubicBezTo>
                <a:cubicBezTo>
                  <a:pt x="433834" y="201142"/>
                  <a:pt x="443694" y="195883"/>
                  <a:pt x="463413" y="185366"/>
                </a:cubicBezTo>
                <a:lnTo>
                  <a:pt x="463413" y="189310"/>
                </a:lnTo>
                <a:cubicBezTo>
                  <a:pt x="446323" y="201142"/>
                  <a:pt x="431862" y="208372"/>
                  <a:pt x="420030" y="211002"/>
                </a:cubicBezTo>
                <a:cubicBezTo>
                  <a:pt x="412142" y="213631"/>
                  <a:pt x="400968" y="220204"/>
                  <a:pt x="386507" y="230721"/>
                </a:cubicBezTo>
                <a:cubicBezTo>
                  <a:pt x="383877" y="230721"/>
                  <a:pt x="382563" y="232036"/>
                  <a:pt x="382563" y="234665"/>
                </a:cubicBezTo>
                <a:lnTo>
                  <a:pt x="390450" y="236637"/>
                </a:lnTo>
                <a:lnTo>
                  <a:pt x="390450" y="240581"/>
                </a:lnTo>
                <a:lnTo>
                  <a:pt x="392886" y="241393"/>
                </a:lnTo>
                <a:lnTo>
                  <a:pt x="416086" y="238609"/>
                </a:lnTo>
                <a:cubicBezTo>
                  <a:pt x="438435" y="239924"/>
                  <a:pt x="449610" y="244525"/>
                  <a:pt x="449610" y="252413"/>
                </a:cubicBezTo>
                <a:cubicBezTo>
                  <a:pt x="448295" y="260301"/>
                  <a:pt x="445666" y="264245"/>
                  <a:pt x="441722" y="264245"/>
                </a:cubicBezTo>
                <a:lnTo>
                  <a:pt x="408518" y="266617"/>
                </a:lnTo>
                <a:lnTo>
                  <a:pt x="412142" y="271147"/>
                </a:lnTo>
                <a:cubicBezTo>
                  <a:pt x="414114" y="273119"/>
                  <a:pt x="416743" y="275419"/>
                  <a:pt x="420030" y="278049"/>
                </a:cubicBezTo>
                <a:lnTo>
                  <a:pt x="420030" y="280021"/>
                </a:lnTo>
                <a:cubicBezTo>
                  <a:pt x="420030" y="280021"/>
                  <a:pt x="418715" y="280021"/>
                  <a:pt x="416086" y="280021"/>
                </a:cubicBezTo>
                <a:lnTo>
                  <a:pt x="414114" y="280021"/>
                </a:lnTo>
                <a:cubicBezTo>
                  <a:pt x="414114" y="280021"/>
                  <a:pt x="410170" y="276734"/>
                  <a:pt x="402282" y="270161"/>
                </a:cubicBezTo>
                <a:lnTo>
                  <a:pt x="396339" y="267486"/>
                </a:lnTo>
                <a:lnTo>
                  <a:pt x="380694" y="268604"/>
                </a:lnTo>
                <a:lnTo>
                  <a:pt x="378619" y="270161"/>
                </a:lnTo>
                <a:lnTo>
                  <a:pt x="378619" y="274105"/>
                </a:lnTo>
                <a:cubicBezTo>
                  <a:pt x="378619" y="274105"/>
                  <a:pt x="381248" y="279363"/>
                  <a:pt x="386507" y="289880"/>
                </a:cubicBezTo>
                <a:cubicBezTo>
                  <a:pt x="383877" y="289880"/>
                  <a:pt x="380591" y="285937"/>
                  <a:pt x="376647" y="278049"/>
                </a:cubicBezTo>
                <a:lnTo>
                  <a:pt x="369446" y="269407"/>
                </a:lnTo>
                <a:lnTo>
                  <a:pt x="358899" y="270161"/>
                </a:lnTo>
                <a:cubicBezTo>
                  <a:pt x="341808" y="362186"/>
                  <a:pt x="328662" y="414115"/>
                  <a:pt x="319459" y="425947"/>
                </a:cubicBezTo>
                <a:cubicBezTo>
                  <a:pt x="312886" y="427261"/>
                  <a:pt x="308614" y="427919"/>
                  <a:pt x="306642" y="427919"/>
                </a:cubicBezTo>
                <a:cubicBezTo>
                  <a:pt x="304670" y="427919"/>
                  <a:pt x="303026" y="427919"/>
                  <a:pt x="301712" y="427919"/>
                </a:cubicBezTo>
                <a:cubicBezTo>
                  <a:pt x="281992" y="429233"/>
                  <a:pt x="257014" y="430548"/>
                  <a:pt x="226777" y="431862"/>
                </a:cubicBezTo>
                <a:lnTo>
                  <a:pt x="230721" y="408199"/>
                </a:lnTo>
                <a:cubicBezTo>
                  <a:pt x="276733" y="404255"/>
                  <a:pt x="299082" y="398339"/>
                  <a:pt x="297768" y="390451"/>
                </a:cubicBezTo>
                <a:cubicBezTo>
                  <a:pt x="297768" y="385192"/>
                  <a:pt x="299740" y="366459"/>
                  <a:pt x="303684" y="334250"/>
                </a:cubicBezTo>
                <a:cubicBezTo>
                  <a:pt x="307628" y="302041"/>
                  <a:pt x="309600" y="281335"/>
                  <a:pt x="309600" y="272133"/>
                </a:cubicBezTo>
                <a:lnTo>
                  <a:pt x="222833" y="280021"/>
                </a:lnTo>
                <a:lnTo>
                  <a:pt x="230721" y="390451"/>
                </a:lnTo>
                <a:cubicBezTo>
                  <a:pt x="228091" y="394395"/>
                  <a:pt x="227434" y="398339"/>
                  <a:pt x="228749" y="402283"/>
                </a:cubicBezTo>
                <a:lnTo>
                  <a:pt x="220861" y="416087"/>
                </a:lnTo>
                <a:cubicBezTo>
                  <a:pt x="214288" y="421345"/>
                  <a:pt x="208372" y="418716"/>
                  <a:pt x="203113" y="408199"/>
                </a:cubicBezTo>
                <a:cubicBezTo>
                  <a:pt x="195225" y="376647"/>
                  <a:pt x="186023" y="334578"/>
                  <a:pt x="175505" y="281993"/>
                </a:cubicBezTo>
                <a:lnTo>
                  <a:pt x="108458" y="285937"/>
                </a:lnTo>
                <a:lnTo>
                  <a:pt x="110430" y="323404"/>
                </a:lnTo>
                <a:cubicBezTo>
                  <a:pt x="111745" y="332607"/>
                  <a:pt x="115032" y="358571"/>
                  <a:pt x="120290" y="401297"/>
                </a:cubicBezTo>
                <a:cubicBezTo>
                  <a:pt x="125549" y="444023"/>
                  <a:pt x="123577" y="466043"/>
                  <a:pt x="114374" y="467358"/>
                </a:cubicBezTo>
                <a:lnTo>
                  <a:pt x="114374" y="469330"/>
                </a:lnTo>
                <a:lnTo>
                  <a:pt x="110430" y="469330"/>
                </a:lnTo>
                <a:cubicBezTo>
                  <a:pt x="103857" y="470645"/>
                  <a:pt x="96627" y="460127"/>
                  <a:pt x="88739" y="437778"/>
                </a:cubicBezTo>
                <a:lnTo>
                  <a:pt x="82823" y="418059"/>
                </a:lnTo>
                <a:cubicBezTo>
                  <a:pt x="81508" y="397024"/>
                  <a:pt x="73620" y="356270"/>
                  <a:pt x="59159" y="295796"/>
                </a:cubicBezTo>
                <a:lnTo>
                  <a:pt x="37467" y="301712"/>
                </a:lnTo>
                <a:lnTo>
                  <a:pt x="35495" y="301712"/>
                </a:lnTo>
                <a:cubicBezTo>
                  <a:pt x="13146" y="287251"/>
                  <a:pt x="1314" y="274762"/>
                  <a:pt x="0" y="264245"/>
                </a:cubicBezTo>
                <a:lnTo>
                  <a:pt x="7888" y="264245"/>
                </a:lnTo>
                <a:lnTo>
                  <a:pt x="41411" y="268189"/>
                </a:lnTo>
                <a:lnTo>
                  <a:pt x="57187" y="268189"/>
                </a:lnTo>
                <a:lnTo>
                  <a:pt x="47327" y="207058"/>
                </a:lnTo>
                <a:lnTo>
                  <a:pt x="27607" y="143954"/>
                </a:lnTo>
                <a:lnTo>
                  <a:pt x="25636" y="138039"/>
                </a:lnTo>
                <a:cubicBezTo>
                  <a:pt x="66390" y="145926"/>
                  <a:pt x="92025" y="156444"/>
                  <a:pt x="102542" y="169590"/>
                </a:cubicBezTo>
                <a:cubicBezTo>
                  <a:pt x="102542" y="172219"/>
                  <a:pt x="103200" y="178793"/>
                  <a:pt x="104514" y="189310"/>
                </a:cubicBezTo>
                <a:cubicBezTo>
                  <a:pt x="104514" y="211659"/>
                  <a:pt x="104514" y="230721"/>
                  <a:pt x="104514" y="246497"/>
                </a:cubicBezTo>
                <a:lnTo>
                  <a:pt x="106486" y="260301"/>
                </a:lnTo>
                <a:cubicBezTo>
                  <a:pt x="149870" y="257672"/>
                  <a:pt x="171562" y="255042"/>
                  <a:pt x="171562" y="252413"/>
                </a:cubicBezTo>
                <a:cubicBezTo>
                  <a:pt x="171562" y="249784"/>
                  <a:pt x="172219" y="248469"/>
                  <a:pt x="173533" y="248469"/>
                </a:cubicBezTo>
                <a:lnTo>
                  <a:pt x="170919" y="236228"/>
                </a:lnTo>
                <a:lnTo>
                  <a:pt x="169589" y="236637"/>
                </a:lnTo>
                <a:cubicBezTo>
                  <a:pt x="165646" y="235323"/>
                  <a:pt x="163674" y="234008"/>
                  <a:pt x="163674" y="232693"/>
                </a:cubicBezTo>
                <a:lnTo>
                  <a:pt x="163674" y="224805"/>
                </a:lnTo>
                <a:lnTo>
                  <a:pt x="167666" y="220813"/>
                </a:lnTo>
                <a:lnTo>
                  <a:pt x="166878" y="217041"/>
                </a:lnTo>
                <a:cubicBezTo>
                  <a:pt x="166385" y="214658"/>
                  <a:pt x="165974" y="212645"/>
                  <a:pt x="165646" y="211002"/>
                </a:cubicBezTo>
                <a:cubicBezTo>
                  <a:pt x="165646" y="209687"/>
                  <a:pt x="166303" y="209030"/>
                  <a:pt x="167618" y="209030"/>
                </a:cubicBezTo>
                <a:lnTo>
                  <a:pt x="167011" y="206603"/>
                </a:lnTo>
                <a:lnTo>
                  <a:pt x="165646" y="205579"/>
                </a:lnTo>
                <a:cubicBezTo>
                  <a:pt x="164988" y="204593"/>
                  <a:pt x="164331" y="203114"/>
                  <a:pt x="163674" y="201142"/>
                </a:cubicBezTo>
                <a:lnTo>
                  <a:pt x="165108" y="198990"/>
                </a:lnTo>
                <a:lnTo>
                  <a:pt x="163674" y="193254"/>
                </a:lnTo>
                <a:lnTo>
                  <a:pt x="157758" y="167618"/>
                </a:lnTo>
                <a:lnTo>
                  <a:pt x="145926" y="118319"/>
                </a:lnTo>
                <a:cubicBezTo>
                  <a:pt x="143297" y="115690"/>
                  <a:pt x="140667" y="105830"/>
                  <a:pt x="138038" y="88739"/>
                </a:cubicBezTo>
                <a:cubicBezTo>
                  <a:pt x="141982" y="87425"/>
                  <a:pt x="144611" y="86110"/>
                  <a:pt x="145926" y="84795"/>
                </a:cubicBezTo>
                <a:lnTo>
                  <a:pt x="214945" y="118319"/>
                </a:lnTo>
                <a:cubicBezTo>
                  <a:pt x="220203" y="118319"/>
                  <a:pt x="223490" y="120291"/>
                  <a:pt x="224805" y="124235"/>
                </a:cubicBezTo>
                <a:lnTo>
                  <a:pt x="224805" y="126207"/>
                </a:lnTo>
                <a:lnTo>
                  <a:pt x="218889" y="151842"/>
                </a:lnTo>
                <a:cubicBezTo>
                  <a:pt x="220203" y="157101"/>
                  <a:pt x="220861" y="162031"/>
                  <a:pt x="220861" y="166632"/>
                </a:cubicBezTo>
                <a:cubicBezTo>
                  <a:pt x="220861" y="170083"/>
                  <a:pt x="221231" y="186660"/>
                  <a:pt x="221970" y="216363"/>
                </a:cubicBezTo>
                <a:lnTo>
                  <a:pt x="221998" y="217474"/>
                </a:lnTo>
                <a:lnTo>
                  <a:pt x="222833" y="216917"/>
                </a:lnTo>
                <a:lnTo>
                  <a:pt x="224805" y="216917"/>
                </a:lnTo>
                <a:cubicBezTo>
                  <a:pt x="226119" y="216917"/>
                  <a:pt x="227434" y="218889"/>
                  <a:pt x="228749" y="222833"/>
                </a:cubicBezTo>
                <a:cubicBezTo>
                  <a:pt x="228749" y="224148"/>
                  <a:pt x="227434" y="226120"/>
                  <a:pt x="224805" y="228749"/>
                </a:cubicBezTo>
                <a:lnTo>
                  <a:pt x="222833" y="228749"/>
                </a:lnTo>
                <a:lnTo>
                  <a:pt x="222272" y="228375"/>
                </a:lnTo>
                <a:lnTo>
                  <a:pt x="222371" y="232308"/>
                </a:lnTo>
                <a:cubicBezTo>
                  <a:pt x="222514" y="237988"/>
                  <a:pt x="222668" y="244032"/>
                  <a:pt x="222833" y="250441"/>
                </a:cubicBezTo>
                <a:cubicBezTo>
                  <a:pt x="251755" y="251756"/>
                  <a:pt x="282649" y="251098"/>
                  <a:pt x="315515" y="248469"/>
                </a:cubicBezTo>
                <a:lnTo>
                  <a:pt x="321431" y="181422"/>
                </a:lnTo>
                <a:lnTo>
                  <a:pt x="321937" y="179636"/>
                </a:lnTo>
                <a:lnTo>
                  <a:pt x="319536" y="175634"/>
                </a:lnTo>
                <a:lnTo>
                  <a:pt x="313543" y="177478"/>
                </a:lnTo>
                <a:lnTo>
                  <a:pt x="309600" y="177478"/>
                </a:lnTo>
                <a:cubicBezTo>
                  <a:pt x="308285" y="177478"/>
                  <a:pt x="306313" y="175506"/>
                  <a:pt x="303684" y="171562"/>
                </a:cubicBezTo>
                <a:lnTo>
                  <a:pt x="303684" y="163674"/>
                </a:lnTo>
                <a:cubicBezTo>
                  <a:pt x="304998" y="158416"/>
                  <a:pt x="308285" y="155786"/>
                  <a:pt x="313543" y="155786"/>
                </a:cubicBezTo>
                <a:lnTo>
                  <a:pt x="317487" y="155786"/>
                </a:lnTo>
                <a:lnTo>
                  <a:pt x="318473" y="156772"/>
                </a:lnTo>
                <a:lnTo>
                  <a:pt x="319459" y="155786"/>
                </a:lnTo>
                <a:lnTo>
                  <a:pt x="323542" y="162751"/>
                </a:lnTo>
                <a:lnTo>
                  <a:pt x="323896" y="157758"/>
                </a:lnTo>
                <a:cubicBezTo>
                  <a:pt x="324882" y="142640"/>
                  <a:pt x="326033" y="120291"/>
                  <a:pt x="327347" y="90711"/>
                </a:cubicBezTo>
                <a:lnTo>
                  <a:pt x="327347" y="86767"/>
                </a:lnTo>
                <a:close/>
                <a:moveTo>
                  <a:pt x="1645630" y="67048"/>
                </a:moveTo>
                <a:cubicBezTo>
                  <a:pt x="1678496" y="69677"/>
                  <a:pt x="1701502" y="91369"/>
                  <a:pt x="1714649" y="132123"/>
                </a:cubicBezTo>
                <a:cubicBezTo>
                  <a:pt x="1713991" y="137053"/>
                  <a:pt x="1711814" y="143092"/>
                  <a:pt x="1708117" y="150240"/>
                </a:cubicBezTo>
                <a:lnTo>
                  <a:pt x="1694980" y="171031"/>
                </a:lnTo>
                <a:lnTo>
                  <a:pt x="1696901" y="169590"/>
                </a:lnTo>
                <a:cubicBezTo>
                  <a:pt x="1700845" y="172219"/>
                  <a:pt x="1703474" y="174849"/>
                  <a:pt x="1704789" y="177478"/>
                </a:cubicBezTo>
                <a:lnTo>
                  <a:pt x="1704789" y="181422"/>
                </a:lnTo>
                <a:cubicBezTo>
                  <a:pt x="1704789" y="182737"/>
                  <a:pt x="1702817" y="184051"/>
                  <a:pt x="1698873" y="185366"/>
                </a:cubicBezTo>
                <a:lnTo>
                  <a:pt x="1692957" y="185366"/>
                </a:lnTo>
                <a:cubicBezTo>
                  <a:pt x="1691643" y="185366"/>
                  <a:pt x="1690328" y="184051"/>
                  <a:pt x="1689013" y="181422"/>
                </a:cubicBezTo>
                <a:lnTo>
                  <a:pt x="1689013" y="179391"/>
                </a:lnTo>
                <a:lnTo>
                  <a:pt x="1679588" y="191349"/>
                </a:lnTo>
                <a:lnTo>
                  <a:pt x="1683097" y="197198"/>
                </a:lnTo>
                <a:cubicBezTo>
                  <a:pt x="1683097" y="198512"/>
                  <a:pt x="1681783" y="200484"/>
                  <a:pt x="1679153" y="203114"/>
                </a:cubicBezTo>
                <a:cubicBezTo>
                  <a:pt x="1677839" y="203114"/>
                  <a:pt x="1676524" y="201142"/>
                  <a:pt x="1675209" y="197198"/>
                </a:cubicBezTo>
                <a:lnTo>
                  <a:pt x="1675209" y="196903"/>
                </a:lnTo>
                <a:lnTo>
                  <a:pt x="1667691" y="206441"/>
                </a:lnTo>
                <a:cubicBezTo>
                  <a:pt x="1657914" y="218027"/>
                  <a:pt x="1646616" y="230721"/>
                  <a:pt x="1633798" y="244525"/>
                </a:cubicBezTo>
                <a:cubicBezTo>
                  <a:pt x="1607505" y="273447"/>
                  <a:pt x="1579897" y="294482"/>
                  <a:pt x="1550975" y="307628"/>
                </a:cubicBezTo>
                <a:lnTo>
                  <a:pt x="1539143" y="305656"/>
                </a:lnTo>
                <a:cubicBezTo>
                  <a:pt x="1535199" y="305656"/>
                  <a:pt x="1533885" y="303027"/>
                  <a:pt x="1535199" y="297768"/>
                </a:cubicBezTo>
                <a:cubicBezTo>
                  <a:pt x="1615393" y="170247"/>
                  <a:pt x="1652203" y="93340"/>
                  <a:pt x="1645630" y="67048"/>
                </a:cubicBezTo>
                <a:close/>
                <a:moveTo>
                  <a:pt x="789124" y="55216"/>
                </a:moveTo>
                <a:lnTo>
                  <a:pt x="791096" y="55216"/>
                </a:lnTo>
                <a:cubicBezTo>
                  <a:pt x="804242" y="67048"/>
                  <a:pt x="816074" y="78879"/>
                  <a:pt x="826591" y="90711"/>
                </a:cubicBezTo>
                <a:cubicBezTo>
                  <a:pt x="835794" y="99914"/>
                  <a:pt x="841710" y="107802"/>
                  <a:pt x="844339" y="114375"/>
                </a:cubicBezTo>
                <a:cubicBezTo>
                  <a:pt x="846968" y="114375"/>
                  <a:pt x="848940" y="116347"/>
                  <a:pt x="850255" y="120291"/>
                </a:cubicBezTo>
                <a:lnTo>
                  <a:pt x="848283" y="126207"/>
                </a:lnTo>
                <a:cubicBezTo>
                  <a:pt x="852227" y="126207"/>
                  <a:pt x="854199" y="127521"/>
                  <a:pt x="854199" y="130151"/>
                </a:cubicBezTo>
                <a:lnTo>
                  <a:pt x="854199" y="134095"/>
                </a:lnTo>
                <a:cubicBezTo>
                  <a:pt x="853542" y="141325"/>
                  <a:pt x="851241" y="149542"/>
                  <a:pt x="847297" y="158744"/>
                </a:cubicBezTo>
                <a:lnTo>
                  <a:pt x="831459" y="187626"/>
                </a:lnTo>
                <a:lnTo>
                  <a:pt x="842367" y="211002"/>
                </a:lnTo>
                <a:lnTo>
                  <a:pt x="844339" y="211002"/>
                </a:lnTo>
                <a:cubicBezTo>
                  <a:pt x="846968" y="211002"/>
                  <a:pt x="848283" y="209687"/>
                  <a:pt x="848283" y="207058"/>
                </a:cubicBezTo>
                <a:cubicBezTo>
                  <a:pt x="848283" y="203114"/>
                  <a:pt x="848283" y="199170"/>
                  <a:pt x="848283" y="195226"/>
                </a:cubicBezTo>
                <a:cubicBezTo>
                  <a:pt x="848283" y="199170"/>
                  <a:pt x="850255" y="203114"/>
                  <a:pt x="854199" y="207058"/>
                </a:cubicBezTo>
                <a:lnTo>
                  <a:pt x="858143" y="207058"/>
                </a:lnTo>
                <a:cubicBezTo>
                  <a:pt x="858143" y="199170"/>
                  <a:pt x="858143" y="195226"/>
                  <a:pt x="858143" y="195226"/>
                </a:cubicBezTo>
                <a:cubicBezTo>
                  <a:pt x="858143" y="199170"/>
                  <a:pt x="859458" y="203114"/>
                  <a:pt x="862087" y="207058"/>
                </a:cubicBezTo>
                <a:cubicBezTo>
                  <a:pt x="862087" y="207058"/>
                  <a:pt x="865373" y="205086"/>
                  <a:pt x="871947" y="201142"/>
                </a:cubicBezTo>
                <a:cubicBezTo>
                  <a:pt x="871947" y="201142"/>
                  <a:pt x="872604" y="201142"/>
                  <a:pt x="873919" y="201142"/>
                </a:cubicBezTo>
                <a:cubicBezTo>
                  <a:pt x="879177" y="193254"/>
                  <a:pt x="881807" y="189310"/>
                  <a:pt x="881807" y="189310"/>
                </a:cubicBezTo>
                <a:cubicBezTo>
                  <a:pt x="881807" y="190625"/>
                  <a:pt x="878520" y="196540"/>
                  <a:pt x="871947" y="207058"/>
                </a:cubicBezTo>
                <a:cubicBezTo>
                  <a:pt x="871947" y="207058"/>
                  <a:pt x="873919" y="208372"/>
                  <a:pt x="877863" y="211002"/>
                </a:cubicBezTo>
                <a:cubicBezTo>
                  <a:pt x="877863" y="211002"/>
                  <a:pt x="879177" y="209030"/>
                  <a:pt x="881807" y="205086"/>
                </a:cubicBezTo>
                <a:lnTo>
                  <a:pt x="881807" y="207058"/>
                </a:lnTo>
                <a:cubicBezTo>
                  <a:pt x="881807" y="209687"/>
                  <a:pt x="880492" y="214288"/>
                  <a:pt x="877863" y="220861"/>
                </a:cubicBezTo>
                <a:lnTo>
                  <a:pt x="881807" y="224805"/>
                </a:lnTo>
                <a:cubicBezTo>
                  <a:pt x="881807" y="224805"/>
                  <a:pt x="883121" y="223491"/>
                  <a:pt x="885750" y="220861"/>
                </a:cubicBezTo>
                <a:cubicBezTo>
                  <a:pt x="887065" y="219547"/>
                  <a:pt x="901526" y="212974"/>
                  <a:pt x="929134" y="201142"/>
                </a:cubicBezTo>
                <a:cubicBezTo>
                  <a:pt x="929134" y="201142"/>
                  <a:pt x="938994" y="195883"/>
                  <a:pt x="958713" y="185366"/>
                </a:cubicBezTo>
                <a:lnTo>
                  <a:pt x="958713" y="189310"/>
                </a:lnTo>
                <a:cubicBezTo>
                  <a:pt x="941623" y="201142"/>
                  <a:pt x="927162" y="208372"/>
                  <a:pt x="915330" y="211002"/>
                </a:cubicBezTo>
                <a:cubicBezTo>
                  <a:pt x="907442" y="213631"/>
                  <a:pt x="896268" y="220204"/>
                  <a:pt x="881807" y="230721"/>
                </a:cubicBezTo>
                <a:cubicBezTo>
                  <a:pt x="879177" y="230721"/>
                  <a:pt x="877863" y="232036"/>
                  <a:pt x="877863" y="234665"/>
                </a:cubicBezTo>
                <a:lnTo>
                  <a:pt x="885750" y="236637"/>
                </a:lnTo>
                <a:lnTo>
                  <a:pt x="885750" y="240581"/>
                </a:lnTo>
                <a:cubicBezTo>
                  <a:pt x="893638" y="243210"/>
                  <a:pt x="897582" y="244525"/>
                  <a:pt x="897582" y="244525"/>
                </a:cubicBezTo>
                <a:cubicBezTo>
                  <a:pt x="897582" y="247154"/>
                  <a:pt x="895610" y="248469"/>
                  <a:pt x="891666" y="248469"/>
                </a:cubicBezTo>
                <a:cubicBezTo>
                  <a:pt x="889037" y="245840"/>
                  <a:pt x="887065" y="244525"/>
                  <a:pt x="885750" y="244525"/>
                </a:cubicBezTo>
                <a:cubicBezTo>
                  <a:pt x="885750" y="244525"/>
                  <a:pt x="884436" y="245840"/>
                  <a:pt x="881807" y="248469"/>
                </a:cubicBezTo>
                <a:lnTo>
                  <a:pt x="885750" y="250441"/>
                </a:lnTo>
                <a:cubicBezTo>
                  <a:pt x="889694" y="260958"/>
                  <a:pt x="894953" y="267531"/>
                  <a:pt x="901526" y="270161"/>
                </a:cubicBezTo>
                <a:cubicBezTo>
                  <a:pt x="902841" y="267531"/>
                  <a:pt x="903498" y="266217"/>
                  <a:pt x="903498" y="266217"/>
                </a:cubicBezTo>
                <a:cubicBezTo>
                  <a:pt x="904813" y="268846"/>
                  <a:pt x="908757" y="272790"/>
                  <a:pt x="915330" y="278049"/>
                </a:cubicBezTo>
                <a:lnTo>
                  <a:pt x="915330" y="280021"/>
                </a:lnTo>
                <a:cubicBezTo>
                  <a:pt x="915330" y="280021"/>
                  <a:pt x="914015" y="280021"/>
                  <a:pt x="911386" y="280021"/>
                </a:cubicBezTo>
                <a:lnTo>
                  <a:pt x="909414" y="280021"/>
                </a:lnTo>
                <a:cubicBezTo>
                  <a:pt x="909414" y="280021"/>
                  <a:pt x="905470" y="276734"/>
                  <a:pt x="897582" y="270161"/>
                </a:cubicBezTo>
                <a:cubicBezTo>
                  <a:pt x="889694" y="266217"/>
                  <a:pt x="884436" y="264245"/>
                  <a:pt x="881807" y="264245"/>
                </a:cubicBezTo>
                <a:cubicBezTo>
                  <a:pt x="881807" y="265559"/>
                  <a:pt x="879177" y="267531"/>
                  <a:pt x="873919" y="270161"/>
                </a:cubicBezTo>
                <a:lnTo>
                  <a:pt x="873919" y="274105"/>
                </a:lnTo>
                <a:cubicBezTo>
                  <a:pt x="873919" y="274105"/>
                  <a:pt x="876548" y="279363"/>
                  <a:pt x="881807" y="289880"/>
                </a:cubicBezTo>
                <a:cubicBezTo>
                  <a:pt x="879177" y="289880"/>
                  <a:pt x="875891" y="285937"/>
                  <a:pt x="871947" y="278049"/>
                </a:cubicBezTo>
                <a:lnTo>
                  <a:pt x="862087" y="266217"/>
                </a:lnTo>
                <a:lnTo>
                  <a:pt x="858143" y="266217"/>
                </a:lnTo>
                <a:cubicBezTo>
                  <a:pt x="848940" y="268846"/>
                  <a:pt x="844339" y="274762"/>
                  <a:pt x="844339" y="283965"/>
                </a:cubicBezTo>
                <a:lnTo>
                  <a:pt x="848283" y="299740"/>
                </a:lnTo>
                <a:cubicBezTo>
                  <a:pt x="848283" y="302370"/>
                  <a:pt x="846968" y="303684"/>
                  <a:pt x="844339" y="303684"/>
                </a:cubicBezTo>
                <a:lnTo>
                  <a:pt x="842367" y="303684"/>
                </a:lnTo>
                <a:cubicBezTo>
                  <a:pt x="839738" y="303684"/>
                  <a:pt x="838423" y="302370"/>
                  <a:pt x="838423" y="299740"/>
                </a:cubicBezTo>
                <a:lnTo>
                  <a:pt x="842367" y="283965"/>
                </a:lnTo>
                <a:lnTo>
                  <a:pt x="842367" y="278049"/>
                </a:lnTo>
                <a:lnTo>
                  <a:pt x="842367" y="274105"/>
                </a:lnTo>
                <a:cubicBezTo>
                  <a:pt x="839738" y="274105"/>
                  <a:pt x="835794" y="279363"/>
                  <a:pt x="830535" y="289880"/>
                </a:cubicBezTo>
                <a:lnTo>
                  <a:pt x="828563" y="289880"/>
                </a:lnTo>
                <a:cubicBezTo>
                  <a:pt x="833822" y="281993"/>
                  <a:pt x="836451" y="276734"/>
                  <a:pt x="836451" y="274105"/>
                </a:cubicBezTo>
                <a:cubicBezTo>
                  <a:pt x="836451" y="271475"/>
                  <a:pt x="836451" y="270161"/>
                  <a:pt x="836451" y="270161"/>
                </a:cubicBezTo>
                <a:cubicBezTo>
                  <a:pt x="835137" y="270161"/>
                  <a:pt x="833165" y="272790"/>
                  <a:pt x="830535" y="278049"/>
                </a:cubicBezTo>
                <a:lnTo>
                  <a:pt x="828563" y="274105"/>
                </a:lnTo>
                <a:cubicBezTo>
                  <a:pt x="832507" y="268846"/>
                  <a:pt x="834479" y="264245"/>
                  <a:pt x="834479" y="260301"/>
                </a:cubicBezTo>
                <a:cubicBezTo>
                  <a:pt x="831850" y="260301"/>
                  <a:pt x="830535" y="260301"/>
                  <a:pt x="830535" y="260301"/>
                </a:cubicBezTo>
                <a:lnTo>
                  <a:pt x="834479" y="254385"/>
                </a:lnTo>
                <a:lnTo>
                  <a:pt x="834479" y="250441"/>
                </a:lnTo>
                <a:cubicBezTo>
                  <a:pt x="834479" y="249126"/>
                  <a:pt x="832507" y="248469"/>
                  <a:pt x="828563" y="248469"/>
                </a:cubicBezTo>
                <a:cubicBezTo>
                  <a:pt x="821990" y="249784"/>
                  <a:pt x="817389" y="250441"/>
                  <a:pt x="814759" y="250441"/>
                </a:cubicBezTo>
                <a:cubicBezTo>
                  <a:pt x="814759" y="249126"/>
                  <a:pt x="814759" y="248469"/>
                  <a:pt x="814759" y="248469"/>
                </a:cubicBezTo>
                <a:cubicBezTo>
                  <a:pt x="814759" y="245840"/>
                  <a:pt x="818046" y="244525"/>
                  <a:pt x="824619" y="244525"/>
                </a:cubicBezTo>
                <a:lnTo>
                  <a:pt x="828563" y="236637"/>
                </a:lnTo>
                <a:lnTo>
                  <a:pt x="828563" y="230721"/>
                </a:lnTo>
                <a:cubicBezTo>
                  <a:pt x="828563" y="226777"/>
                  <a:pt x="823962" y="221519"/>
                  <a:pt x="814759" y="214946"/>
                </a:cubicBezTo>
                <a:lnTo>
                  <a:pt x="818703" y="214946"/>
                </a:lnTo>
                <a:cubicBezTo>
                  <a:pt x="822647" y="218889"/>
                  <a:pt x="824619" y="220861"/>
                  <a:pt x="824619" y="220861"/>
                </a:cubicBezTo>
                <a:cubicBezTo>
                  <a:pt x="828563" y="220861"/>
                  <a:pt x="831850" y="218889"/>
                  <a:pt x="834479" y="214946"/>
                </a:cubicBezTo>
                <a:lnTo>
                  <a:pt x="838423" y="218889"/>
                </a:lnTo>
                <a:lnTo>
                  <a:pt x="838423" y="211002"/>
                </a:lnTo>
                <a:cubicBezTo>
                  <a:pt x="835794" y="204428"/>
                  <a:pt x="833000" y="199005"/>
                  <a:pt x="830042" y="194733"/>
                </a:cubicBezTo>
                <a:lnTo>
                  <a:pt x="828290" y="192980"/>
                </a:lnTo>
                <a:lnTo>
                  <a:pt x="824126" y="199786"/>
                </a:lnTo>
                <a:cubicBezTo>
                  <a:pt x="818210" y="208906"/>
                  <a:pt x="813773" y="213960"/>
                  <a:pt x="810816" y="214946"/>
                </a:cubicBezTo>
                <a:lnTo>
                  <a:pt x="808844" y="214946"/>
                </a:lnTo>
                <a:cubicBezTo>
                  <a:pt x="808844" y="218889"/>
                  <a:pt x="801613" y="224148"/>
                  <a:pt x="787152" y="230721"/>
                </a:cubicBezTo>
                <a:lnTo>
                  <a:pt x="765460" y="244525"/>
                </a:lnTo>
                <a:lnTo>
                  <a:pt x="759544" y="246497"/>
                </a:lnTo>
                <a:lnTo>
                  <a:pt x="755600" y="244525"/>
                </a:lnTo>
                <a:cubicBezTo>
                  <a:pt x="754286" y="245840"/>
                  <a:pt x="752314" y="247812"/>
                  <a:pt x="749684" y="250441"/>
                </a:cubicBezTo>
                <a:lnTo>
                  <a:pt x="747712" y="244525"/>
                </a:lnTo>
                <a:lnTo>
                  <a:pt x="747712" y="242553"/>
                </a:lnTo>
                <a:cubicBezTo>
                  <a:pt x="747712" y="237295"/>
                  <a:pt x="749027" y="230721"/>
                  <a:pt x="751656" y="222833"/>
                </a:cubicBezTo>
                <a:lnTo>
                  <a:pt x="743768" y="220861"/>
                </a:lnTo>
                <a:lnTo>
                  <a:pt x="735881" y="220861"/>
                </a:lnTo>
                <a:lnTo>
                  <a:pt x="708273" y="228749"/>
                </a:lnTo>
                <a:cubicBezTo>
                  <a:pt x="710902" y="228749"/>
                  <a:pt x="719447" y="234008"/>
                  <a:pt x="733909" y="244525"/>
                </a:cubicBezTo>
                <a:cubicBezTo>
                  <a:pt x="752314" y="258986"/>
                  <a:pt x="779921" y="276734"/>
                  <a:pt x="816731" y="297768"/>
                </a:cubicBezTo>
                <a:cubicBezTo>
                  <a:pt x="833822" y="308286"/>
                  <a:pt x="852884" y="320117"/>
                  <a:pt x="873919" y="333264"/>
                </a:cubicBezTo>
                <a:cubicBezTo>
                  <a:pt x="873919" y="334578"/>
                  <a:pt x="879835" y="338522"/>
                  <a:pt x="891666" y="345096"/>
                </a:cubicBezTo>
                <a:cubicBezTo>
                  <a:pt x="892981" y="350354"/>
                  <a:pt x="904156" y="358899"/>
                  <a:pt x="925190" y="370731"/>
                </a:cubicBezTo>
                <a:lnTo>
                  <a:pt x="931106" y="368759"/>
                </a:lnTo>
                <a:cubicBezTo>
                  <a:pt x="929791" y="371389"/>
                  <a:pt x="932421" y="374675"/>
                  <a:pt x="938994" y="378619"/>
                </a:cubicBezTo>
                <a:lnTo>
                  <a:pt x="938994" y="380591"/>
                </a:lnTo>
                <a:cubicBezTo>
                  <a:pt x="938994" y="387164"/>
                  <a:pt x="922561" y="389794"/>
                  <a:pt x="889694" y="388479"/>
                </a:cubicBezTo>
                <a:cubicBezTo>
                  <a:pt x="889694" y="389794"/>
                  <a:pt x="887722" y="390451"/>
                  <a:pt x="883779" y="390451"/>
                </a:cubicBezTo>
                <a:lnTo>
                  <a:pt x="877863" y="388479"/>
                </a:lnTo>
                <a:lnTo>
                  <a:pt x="860115" y="402283"/>
                </a:lnTo>
                <a:lnTo>
                  <a:pt x="850255" y="402283"/>
                </a:lnTo>
                <a:cubicBezTo>
                  <a:pt x="831850" y="397024"/>
                  <a:pt x="815417" y="386507"/>
                  <a:pt x="800956" y="370731"/>
                </a:cubicBezTo>
                <a:cubicBezTo>
                  <a:pt x="794382" y="366787"/>
                  <a:pt x="781893" y="354956"/>
                  <a:pt x="763488" y="335236"/>
                </a:cubicBezTo>
                <a:cubicBezTo>
                  <a:pt x="743768" y="314201"/>
                  <a:pt x="728650" y="293824"/>
                  <a:pt x="718133" y="274105"/>
                </a:cubicBezTo>
                <a:cubicBezTo>
                  <a:pt x="716818" y="274105"/>
                  <a:pt x="715504" y="272133"/>
                  <a:pt x="714189" y="268189"/>
                </a:cubicBezTo>
                <a:cubicBezTo>
                  <a:pt x="711560" y="268189"/>
                  <a:pt x="706958" y="255042"/>
                  <a:pt x="700385" y="228749"/>
                </a:cubicBezTo>
                <a:lnTo>
                  <a:pt x="700385" y="226777"/>
                </a:lnTo>
                <a:lnTo>
                  <a:pt x="698413" y="226777"/>
                </a:lnTo>
                <a:cubicBezTo>
                  <a:pt x="678693" y="226777"/>
                  <a:pt x="668833" y="229407"/>
                  <a:pt x="668833" y="234665"/>
                </a:cubicBezTo>
                <a:lnTo>
                  <a:pt x="668833" y="236637"/>
                </a:lnTo>
                <a:cubicBezTo>
                  <a:pt x="675407" y="253728"/>
                  <a:pt x="680665" y="262930"/>
                  <a:pt x="684609" y="264245"/>
                </a:cubicBezTo>
                <a:lnTo>
                  <a:pt x="686581" y="270161"/>
                </a:lnTo>
                <a:lnTo>
                  <a:pt x="686581" y="276077"/>
                </a:lnTo>
                <a:cubicBezTo>
                  <a:pt x="680008" y="287908"/>
                  <a:pt x="670805" y="298426"/>
                  <a:pt x="658974" y="307628"/>
                </a:cubicBezTo>
                <a:cubicBezTo>
                  <a:pt x="651086" y="315516"/>
                  <a:pt x="641226" y="323404"/>
                  <a:pt x="629394" y="331292"/>
                </a:cubicBezTo>
                <a:cubicBezTo>
                  <a:pt x="621506" y="336550"/>
                  <a:pt x="617562" y="340494"/>
                  <a:pt x="617562" y="343124"/>
                </a:cubicBezTo>
                <a:cubicBezTo>
                  <a:pt x="622821" y="349697"/>
                  <a:pt x="629394" y="357585"/>
                  <a:pt x="637282" y="366787"/>
                </a:cubicBezTo>
                <a:lnTo>
                  <a:pt x="639254" y="364815"/>
                </a:lnTo>
                <a:cubicBezTo>
                  <a:pt x="651086" y="368759"/>
                  <a:pt x="657002" y="373361"/>
                  <a:pt x="657002" y="378619"/>
                </a:cubicBezTo>
                <a:lnTo>
                  <a:pt x="658974" y="418059"/>
                </a:lnTo>
                <a:lnTo>
                  <a:pt x="658974" y="423975"/>
                </a:lnTo>
                <a:cubicBezTo>
                  <a:pt x="651086" y="452897"/>
                  <a:pt x="637282" y="474589"/>
                  <a:pt x="617562" y="489050"/>
                </a:cubicBezTo>
                <a:cubicBezTo>
                  <a:pt x="604416" y="495623"/>
                  <a:pt x="584039" y="502854"/>
                  <a:pt x="556431" y="510741"/>
                </a:cubicBezTo>
                <a:lnTo>
                  <a:pt x="556431" y="508769"/>
                </a:lnTo>
                <a:cubicBezTo>
                  <a:pt x="556431" y="506140"/>
                  <a:pt x="559718" y="498252"/>
                  <a:pt x="566291" y="485106"/>
                </a:cubicBezTo>
                <a:cubicBezTo>
                  <a:pt x="583381" y="449610"/>
                  <a:pt x="592584" y="420688"/>
                  <a:pt x="593899" y="398339"/>
                </a:cubicBezTo>
                <a:lnTo>
                  <a:pt x="593899" y="372703"/>
                </a:lnTo>
                <a:cubicBezTo>
                  <a:pt x="593899" y="360871"/>
                  <a:pt x="592584" y="354956"/>
                  <a:pt x="589955" y="354956"/>
                </a:cubicBezTo>
                <a:cubicBezTo>
                  <a:pt x="580752" y="361529"/>
                  <a:pt x="571056" y="367116"/>
                  <a:pt x="560868" y="371717"/>
                </a:cubicBezTo>
                <a:lnTo>
                  <a:pt x="534239" y="380730"/>
                </a:lnTo>
                <a:lnTo>
                  <a:pt x="528823" y="386507"/>
                </a:lnTo>
                <a:cubicBezTo>
                  <a:pt x="528823" y="386507"/>
                  <a:pt x="528166" y="386507"/>
                  <a:pt x="526851" y="386507"/>
                </a:cubicBezTo>
                <a:lnTo>
                  <a:pt x="522907" y="386507"/>
                </a:lnTo>
                <a:lnTo>
                  <a:pt x="520812" y="384412"/>
                </a:lnTo>
                <a:lnTo>
                  <a:pt x="503188" y="388479"/>
                </a:lnTo>
                <a:lnTo>
                  <a:pt x="501216" y="386507"/>
                </a:lnTo>
                <a:lnTo>
                  <a:pt x="501216" y="384535"/>
                </a:lnTo>
                <a:cubicBezTo>
                  <a:pt x="503845" y="380591"/>
                  <a:pt x="517649" y="371389"/>
                  <a:pt x="542627" y="356928"/>
                </a:cubicBezTo>
                <a:cubicBezTo>
                  <a:pt x="558403" y="346410"/>
                  <a:pt x="566291" y="339180"/>
                  <a:pt x="566291" y="335236"/>
                </a:cubicBezTo>
                <a:cubicBezTo>
                  <a:pt x="570235" y="335236"/>
                  <a:pt x="580752" y="325376"/>
                  <a:pt x="597842" y="305656"/>
                </a:cubicBezTo>
                <a:cubicBezTo>
                  <a:pt x="597842" y="303027"/>
                  <a:pt x="606388" y="292510"/>
                  <a:pt x="623478" y="274105"/>
                </a:cubicBezTo>
                <a:cubicBezTo>
                  <a:pt x="636625" y="251756"/>
                  <a:pt x="643198" y="239924"/>
                  <a:pt x="643198" y="238609"/>
                </a:cubicBezTo>
                <a:lnTo>
                  <a:pt x="639254" y="238609"/>
                </a:lnTo>
                <a:cubicBezTo>
                  <a:pt x="630051" y="238609"/>
                  <a:pt x="615590" y="243210"/>
                  <a:pt x="595871" y="252413"/>
                </a:cubicBezTo>
                <a:cubicBezTo>
                  <a:pt x="584039" y="255042"/>
                  <a:pt x="577465" y="256357"/>
                  <a:pt x="576151" y="256357"/>
                </a:cubicBezTo>
                <a:cubicBezTo>
                  <a:pt x="569578" y="256357"/>
                  <a:pt x="559060" y="247812"/>
                  <a:pt x="544599" y="230721"/>
                </a:cubicBezTo>
                <a:cubicBezTo>
                  <a:pt x="543284" y="230721"/>
                  <a:pt x="541313" y="226777"/>
                  <a:pt x="538683" y="218889"/>
                </a:cubicBezTo>
                <a:cubicBezTo>
                  <a:pt x="538683" y="216260"/>
                  <a:pt x="539341" y="214946"/>
                  <a:pt x="540655" y="214946"/>
                </a:cubicBezTo>
                <a:cubicBezTo>
                  <a:pt x="543284" y="216260"/>
                  <a:pt x="549858" y="218889"/>
                  <a:pt x="560375" y="222833"/>
                </a:cubicBezTo>
                <a:cubicBezTo>
                  <a:pt x="581409" y="220204"/>
                  <a:pt x="592584" y="217575"/>
                  <a:pt x="593899" y="214946"/>
                </a:cubicBezTo>
                <a:cubicBezTo>
                  <a:pt x="589955" y="199170"/>
                  <a:pt x="586504" y="186188"/>
                  <a:pt x="583546" y="175999"/>
                </a:cubicBezTo>
                <a:lnTo>
                  <a:pt x="583500" y="175851"/>
                </a:lnTo>
                <a:lnTo>
                  <a:pt x="579602" y="179450"/>
                </a:lnTo>
                <a:cubicBezTo>
                  <a:pt x="577301" y="180765"/>
                  <a:pt x="574836" y="181422"/>
                  <a:pt x="572207" y="181422"/>
                </a:cubicBezTo>
                <a:cubicBezTo>
                  <a:pt x="559060" y="170905"/>
                  <a:pt x="552487" y="164989"/>
                  <a:pt x="552487" y="163674"/>
                </a:cubicBezTo>
                <a:lnTo>
                  <a:pt x="552487" y="155786"/>
                </a:lnTo>
                <a:cubicBezTo>
                  <a:pt x="552487" y="154472"/>
                  <a:pt x="554459" y="151842"/>
                  <a:pt x="558403" y="147898"/>
                </a:cubicBezTo>
                <a:lnTo>
                  <a:pt x="566291" y="147898"/>
                </a:lnTo>
                <a:cubicBezTo>
                  <a:pt x="568920" y="147898"/>
                  <a:pt x="571549" y="150528"/>
                  <a:pt x="574179" y="155786"/>
                </a:cubicBezTo>
                <a:lnTo>
                  <a:pt x="577493" y="157443"/>
                </a:lnTo>
                <a:lnTo>
                  <a:pt x="576151" y="153814"/>
                </a:lnTo>
                <a:cubicBezTo>
                  <a:pt x="569578" y="127521"/>
                  <a:pt x="566291" y="113060"/>
                  <a:pt x="566291" y="110431"/>
                </a:cubicBezTo>
                <a:lnTo>
                  <a:pt x="562347" y="100571"/>
                </a:lnTo>
                <a:cubicBezTo>
                  <a:pt x="563662" y="96627"/>
                  <a:pt x="564976" y="94655"/>
                  <a:pt x="566291" y="94655"/>
                </a:cubicBezTo>
                <a:cubicBezTo>
                  <a:pt x="571549" y="94655"/>
                  <a:pt x="583381" y="102543"/>
                  <a:pt x="601786" y="118319"/>
                </a:cubicBezTo>
                <a:cubicBezTo>
                  <a:pt x="624135" y="132780"/>
                  <a:pt x="635310" y="143954"/>
                  <a:pt x="635310" y="151842"/>
                </a:cubicBezTo>
                <a:lnTo>
                  <a:pt x="637282" y="151842"/>
                </a:lnTo>
                <a:cubicBezTo>
                  <a:pt x="637282" y="146584"/>
                  <a:pt x="638597" y="143954"/>
                  <a:pt x="641226" y="143954"/>
                </a:cubicBezTo>
                <a:cubicBezTo>
                  <a:pt x="641226" y="147898"/>
                  <a:pt x="650428" y="151185"/>
                  <a:pt x="668833" y="153814"/>
                </a:cubicBezTo>
                <a:cubicBezTo>
                  <a:pt x="672777" y="152500"/>
                  <a:pt x="674749" y="151185"/>
                  <a:pt x="674749" y="149870"/>
                </a:cubicBezTo>
                <a:cubicBezTo>
                  <a:pt x="672120" y="139353"/>
                  <a:pt x="670805" y="126864"/>
                  <a:pt x="670805" y="112403"/>
                </a:cubicBezTo>
                <a:cubicBezTo>
                  <a:pt x="666862" y="111088"/>
                  <a:pt x="664890" y="109774"/>
                  <a:pt x="664890" y="108459"/>
                </a:cubicBezTo>
                <a:lnTo>
                  <a:pt x="645170" y="114375"/>
                </a:lnTo>
                <a:cubicBezTo>
                  <a:pt x="638597" y="114375"/>
                  <a:pt x="632023" y="107802"/>
                  <a:pt x="625450" y="94655"/>
                </a:cubicBezTo>
                <a:cubicBezTo>
                  <a:pt x="660946" y="88082"/>
                  <a:pt x="707616" y="82166"/>
                  <a:pt x="765460" y="76907"/>
                </a:cubicBezTo>
                <a:cubicBezTo>
                  <a:pt x="768089" y="78222"/>
                  <a:pt x="769404" y="78879"/>
                  <a:pt x="769404" y="78879"/>
                </a:cubicBezTo>
                <a:cubicBezTo>
                  <a:pt x="774663" y="77565"/>
                  <a:pt x="778607" y="75593"/>
                  <a:pt x="781236" y="72963"/>
                </a:cubicBezTo>
                <a:lnTo>
                  <a:pt x="783208" y="72963"/>
                </a:lnTo>
                <a:cubicBezTo>
                  <a:pt x="784523" y="72963"/>
                  <a:pt x="785180" y="73621"/>
                  <a:pt x="785180" y="74935"/>
                </a:cubicBezTo>
                <a:cubicBezTo>
                  <a:pt x="783865" y="74935"/>
                  <a:pt x="777949" y="78879"/>
                  <a:pt x="767432" y="86767"/>
                </a:cubicBezTo>
                <a:cubicBezTo>
                  <a:pt x="756915" y="93340"/>
                  <a:pt x="734566" y="97942"/>
                  <a:pt x="700385" y="100571"/>
                </a:cubicBezTo>
                <a:lnTo>
                  <a:pt x="680665" y="108459"/>
                </a:lnTo>
                <a:lnTo>
                  <a:pt x="680665" y="110431"/>
                </a:lnTo>
                <a:cubicBezTo>
                  <a:pt x="683295" y="113060"/>
                  <a:pt x="697756" y="124892"/>
                  <a:pt x="724049" y="145926"/>
                </a:cubicBezTo>
                <a:lnTo>
                  <a:pt x="726021" y="145926"/>
                </a:lnTo>
                <a:cubicBezTo>
                  <a:pt x="740482" y="139353"/>
                  <a:pt x="751656" y="136724"/>
                  <a:pt x="759544" y="138039"/>
                </a:cubicBezTo>
                <a:cubicBezTo>
                  <a:pt x="764803" y="140668"/>
                  <a:pt x="767432" y="142640"/>
                  <a:pt x="767432" y="143954"/>
                </a:cubicBezTo>
                <a:cubicBezTo>
                  <a:pt x="763488" y="150528"/>
                  <a:pt x="750999" y="156444"/>
                  <a:pt x="729965" y="161702"/>
                </a:cubicBezTo>
                <a:cubicBezTo>
                  <a:pt x="726021" y="173534"/>
                  <a:pt x="720105" y="187338"/>
                  <a:pt x="712217" y="203114"/>
                </a:cubicBezTo>
                <a:lnTo>
                  <a:pt x="712217" y="205086"/>
                </a:lnTo>
                <a:lnTo>
                  <a:pt x="714189" y="205086"/>
                </a:lnTo>
                <a:cubicBezTo>
                  <a:pt x="747055" y="202456"/>
                  <a:pt x="763488" y="199827"/>
                  <a:pt x="763488" y="197198"/>
                </a:cubicBezTo>
                <a:cubicBezTo>
                  <a:pt x="768747" y="181422"/>
                  <a:pt x="772691" y="168275"/>
                  <a:pt x="775320" y="157758"/>
                </a:cubicBezTo>
                <a:cubicBezTo>
                  <a:pt x="774005" y="157758"/>
                  <a:pt x="773348" y="157101"/>
                  <a:pt x="773348" y="155786"/>
                </a:cubicBezTo>
                <a:cubicBezTo>
                  <a:pt x="778607" y="134752"/>
                  <a:pt x="783865" y="105172"/>
                  <a:pt x="789124" y="67048"/>
                </a:cubicBezTo>
                <a:cubicBezTo>
                  <a:pt x="789124" y="67048"/>
                  <a:pt x="789124" y="66390"/>
                  <a:pt x="789124" y="65076"/>
                </a:cubicBezTo>
                <a:cubicBezTo>
                  <a:pt x="787809" y="65076"/>
                  <a:pt x="787152" y="64418"/>
                  <a:pt x="787152" y="63104"/>
                </a:cubicBezTo>
                <a:close/>
                <a:moveTo>
                  <a:pt x="3735883" y="51272"/>
                </a:moveTo>
                <a:cubicBezTo>
                  <a:pt x="3737198" y="51272"/>
                  <a:pt x="3745086" y="55873"/>
                  <a:pt x="3759547" y="65076"/>
                </a:cubicBezTo>
                <a:cubicBezTo>
                  <a:pt x="3762176" y="65076"/>
                  <a:pt x="3768092" y="70334"/>
                  <a:pt x="3777295" y="80851"/>
                </a:cubicBezTo>
                <a:cubicBezTo>
                  <a:pt x="3803588" y="101886"/>
                  <a:pt x="3817391" y="117004"/>
                  <a:pt x="3818706" y="126207"/>
                </a:cubicBezTo>
                <a:cubicBezTo>
                  <a:pt x="3818706" y="138039"/>
                  <a:pt x="3818706" y="146584"/>
                  <a:pt x="3818706" y="151842"/>
                </a:cubicBezTo>
                <a:lnTo>
                  <a:pt x="3818706" y="187338"/>
                </a:lnTo>
                <a:lnTo>
                  <a:pt x="3818706" y="193254"/>
                </a:lnTo>
                <a:cubicBezTo>
                  <a:pt x="3856831" y="186681"/>
                  <a:pt x="3877208" y="182737"/>
                  <a:pt x="3879837" y="181422"/>
                </a:cubicBezTo>
                <a:lnTo>
                  <a:pt x="3879837" y="179450"/>
                </a:lnTo>
                <a:cubicBezTo>
                  <a:pt x="3885096" y="182079"/>
                  <a:pt x="3888382" y="183394"/>
                  <a:pt x="3889697" y="183394"/>
                </a:cubicBezTo>
                <a:cubicBezTo>
                  <a:pt x="3891012" y="183394"/>
                  <a:pt x="3892326" y="182737"/>
                  <a:pt x="3893641" y="181422"/>
                </a:cubicBezTo>
                <a:lnTo>
                  <a:pt x="3894705" y="181599"/>
                </a:lnTo>
                <a:lnTo>
                  <a:pt x="3893641" y="175506"/>
                </a:lnTo>
                <a:cubicBezTo>
                  <a:pt x="3893641" y="172877"/>
                  <a:pt x="3895613" y="170247"/>
                  <a:pt x="3899557" y="167618"/>
                </a:cubicBezTo>
                <a:lnTo>
                  <a:pt x="3905473" y="167618"/>
                </a:lnTo>
                <a:cubicBezTo>
                  <a:pt x="3910732" y="171562"/>
                  <a:pt x="3913361" y="176163"/>
                  <a:pt x="3913361" y="181422"/>
                </a:cubicBezTo>
                <a:lnTo>
                  <a:pt x="3911737" y="184670"/>
                </a:lnTo>
                <a:lnTo>
                  <a:pt x="3917305" y="189310"/>
                </a:lnTo>
                <a:cubicBezTo>
                  <a:pt x="3914676" y="191939"/>
                  <a:pt x="3905473" y="195883"/>
                  <a:pt x="3889697" y="201142"/>
                </a:cubicBezTo>
                <a:cubicBezTo>
                  <a:pt x="3889697" y="203771"/>
                  <a:pt x="3871949" y="206400"/>
                  <a:pt x="3836454" y="209030"/>
                </a:cubicBezTo>
                <a:cubicBezTo>
                  <a:pt x="3836454" y="210344"/>
                  <a:pt x="3835139" y="211002"/>
                  <a:pt x="3832510" y="211002"/>
                </a:cubicBezTo>
                <a:lnTo>
                  <a:pt x="3832510" y="209030"/>
                </a:lnTo>
                <a:lnTo>
                  <a:pt x="3830538" y="211002"/>
                </a:lnTo>
                <a:lnTo>
                  <a:pt x="3828566" y="211002"/>
                </a:lnTo>
                <a:cubicBezTo>
                  <a:pt x="3828566" y="211002"/>
                  <a:pt x="3828566" y="210344"/>
                  <a:pt x="3828566" y="209030"/>
                </a:cubicBezTo>
                <a:cubicBezTo>
                  <a:pt x="3821993" y="211659"/>
                  <a:pt x="3818706" y="214946"/>
                  <a:pt x="3818706" y="218889"/>
                </a:cubicBezTo>
                <a:lnTo>
                  <a:pt x="3820678" y="220861"/>
                </a:lnTo>
                <a:lnTo>
                  <a:pt x="3820678" y="224805"/>
                </a:lnTo>
                <a:cubicBezTo>
                  <a:pt x="3816734" y="258986"/>
                  <a:pt x="3811475" y="291195"/>
                  <a:pt x="3804902" y="321432"/>
                </a:cubicBezTo>
                <a:cubicBezTo>
                  <a:pt x="3806217" y="321432"/>
                  <a:pt x="3806874" y="322089"/>
                  <a:pt x="3806874" y="323404"/>
                </a:cubicBezTo>
                <a:cubicBezTo>
                  <a:pt x="3839741" y="318145"/>
                  <a:pt x="3866033" y="314859"/>
                  <a:pt x="3885753" y="313544"/>
                </a:cubicBezTo>
                <a:lnTo>
                  <a:pt x="3889697" y="313544"/>
                </a:lnTo>
                <a:cubicBezTo>
                  <a:pt x="3915990" y="313544"/>
                  <a:pt x="3932423" y="311572"/>
                  <a:pt x="3938996" y="307628"/>
                </a:cubicBezTo>
                <a:lnTo>
                  <a:pt x="3938996" y="309600"/>
                </a:lnTo>
                <a:cubicBezTo>
                  <a:pt x="3945570" y="308286"/>
                  <a:pt x="3950171" y="306971"/>
                  <a:pt x="3952800" y="305656"/>
                </a:cubicBezTo>
                <a:lnTo>
                  <a:pt x="3956744" y="305656"/>
                </a:lnTo>
                <a:cubicBezTo>
                  <a:pt x="3959373" y="305656"/>
                  <a:pt x="3961345" y="306314"/>
                  <a:pt x="3962660" y="307628"/>
                </a:cubicBezTo>
                <a:lnTo>
                  <a:pt x="3964632" y="305656"/>
                </a:lnTo>
                <a:cubicBezTo>
                  <a:pt x="3993554" y="310915"/>
                  <a:pt x="4008015" y="315516"/>
                  <a:pt x="4008015" y="319460"/>
                </a:cubicBezTo>
                <a:cubicBezTo>
                  <a:pt x="3990925" y="327348"/>
                  <a:pt x="3977121" y="331292"/>
                  <a:pt x="3966604" y="331292"/>
                </a:cubicBezTo>
                <a:cubicBezTo>
                  <a:pt x="3946884" y="337865"/>
                  <a:pt x="3933738" y="341152"/>
                  <a:pt x="3927165" y="341152"/>
                </a:cubicBezTo>
                <a:cubicBezTo>
                  <a:pt x="3908760" y="342466"/>
                  <a:pt x="3897585" y="343781"/>
                  <a:pt x="3893641" y="345096"/>
                </a:cubicBezTo>
                <a:cubicBezTo>
                  <a:pt x="3892326" y="343781"/>
                  <a:pt x="3891012" y="343124"/>
                  <a:pt x="3889697" y="343124"/>
                </a:cubicBezTo>
                <a:cubicBezTo>
                  <a:pt x="3888382" y="343124"/>
                  <a:pt x="3887725" y="343781"/>
                  <a:pt x="3887725" y="345096"/>
                </a:cubicBezTo>
                <a:cubicBezTo>
                  <a:pt x="3886410" y="345096"/>
                  <a:pt x="3885096" y="344438"/>
                  <a:pt x="3883781" y="343124"/>
                </a:cubicBezTo>
                <a:cubicBezTo>
                  <a:pt x="3869320" y="344438"/>
                  <a:pt x="3858146" y="345096"/>
                  <a:pt x="3850258" y="345096"/>
                </a:cubicBezTo>
                <a:lnTo>
                  <a:pt x="3850258" y="343124"/>
                </a:lnTo>
                <a:cubicBezTo>
                  <a:pt x="3848943" y="344438"/>
                  <a:pt x="3847628" y="345096"/>
                  <a:pt x="3846314" y="345096"/>
                </a:cubicBezTo>
                <a:cubicBezTo>
                  <a:pt x="3843685" y="345096"/>
                  <a:pt x="3841713" y="344438"/>
                  <a:pt x="3840398" y="343124"/>
                </a:cubicBezTo>
                <a:cubicBezTo>
                  <a:pt x="3833825" y="344438"/>
                  <a:pt x="3829223" y="345096"/>
                  <a:pt x="3826594" y="345096"/>
                </a:cubicBezTo>
                <a:lnTo>
                  <a:pt x="3808846" y="345096"/>
                </a:lnTo>
                <a:lnTo>
                  <a:pt x="3802930" y="345096"/>
                </a:lnTo>
                <a:cubicBezTo>
                  <a:pt x="3791098" y="346410"/>
                  <a:pt x="3785183" y="348382"/>
                  <a:pt x="3785183" y="351012"/>
                </a:cubicBezTo>
                <a:lnTo>
                  <a:pt x="3785183" y="354956"/>
                </a:lnTo>
                <a:cubicBezTo>
                  <a:pt x="3791756" y="364158"/>
                  <a:pt x="3795042" y="372703"/>
                  <a:pt x="3795042" y="380591"/>
                </a:cubicBezTo>
                <a:lnTo>
                  <a:pt x="3777295" y="418059"/>
                </a:lnTo>
                <a:cubicBezTo>
                  <a:pt x="3774665" y="425947"/>
                  <a:pt x="3764148" y="434492"/>
                  <a:pt x="3745743" y="443694"/>
                </a:cubicBezTo>
                <a:cubicBezTo>
                  <a:pt x="3733911" y="451582"/>
                  <a:pt x="3727995" y="456841"/>
                  <a:pt x="3727995" y="459470"/>
                </a:cubicBezTo>
                <a:cubicBezTo>
                  <a:pt x="3739827" y="458155"/>
                  <a:pt x="3750344" y="456183"/>
                  <a:pt x="3759547" y="453554"/>
                </a:cubicBezTo>
                <a:lnTo>
                  <a:pt x="3759547" y="455526"/>
                </a:lnTo>
                <a:lnTo>
                  <a:pt x="3777295" y="451582"/>
                </a:lnTo>
                <a:lnTo>
                  <a:pt x="3777295" y="453554"/>
                </a:lnTo>
                <a:cubicBezTo>
                  <a:pt x="3781239" y="450925"/>
                  <a:pt x="3784525" y="449610"/>
                  <a:pt x="3787155" y="449610"/>
                </a:cubicBezTo>
                <a:cubicBezTo>
                  <a:pt x="3791098" y="449610"/>
                  <a:pt x="3795700" y="450268"/>
                  <a:pt x="3800958" y="451582"/>
                </a:cubicBezTo>
                <a:cubicBezTo>
                  <a:pt x="3818049" y="446324"/>
                  <a:pt x="3837769" y="442380"/>
                  <a:pt x="3860118" y="439750"/>
                </a:cubicBezTo>
                <a:lnTo>
                  <a:pt x="3862090" y="443694"/>
                </a:lnTo>
                <a:cubicBezTo>
                  <a:pt x="3851572" y="451582"/>
                  <a:pt x="3837111" y="458813"/>
                  <a:pt x="3818706" y="465386"/>
                </a:cubicBezTo>
                <a:cubicBezTo>
                  <a:pt x="3796357" y="481162"/>
                  <a:pt x="3766778" y="495623"/>
                  <a:pt x="3729967" y="508769"/>
                </a:cubicBezTo>
                <a:cubicBezTo>
                  <a:pt x="3727338" y="514028"/>
                  <a:pt x="3725366" y="516657"/>
                  <a:pt x="3724051" y="516657"/>
                </a:cubicBezTo>
                <a:lnTo>
                  <a:pt x="3720107" y="516657"/>
                </a:lnTo>
                <a:lnTo>
                  <a:pt x="3706304" y="522573"/>
                </a:lnTo>
                <a:cubicBezTo>
                  <a:pt x="3706304" y="531776"/>
                  <a:pt x="3687241" y="540321"/>
                  <a:pt x="3649116" y="548209"/>
                </a:cubicBezTo>
                <a:cubicBezTo>
                  <a:pt x="3649116" y="549524"/>
                  <a:pt x="3648459" y="550181"/>
                  <a:pt x="3647144" y="550181"/>
                </a:cubicBezTo>
                <a:lnTo>
                  <a:pt x="3643201" y="550181"/>
                </a:lnTo>
                <a:lnTo>
                  <a:pt x="3599817" y="504825"/>
                </a:lnTo>
                <a:lnTo>
                  <a:pt x="3599817" y="496938"/>
                </a:lnTo>
                <a:cubicBezTo>
                  <a:pt x="3599817" y="482476"/>
                  <a:pt x="3603104" y="475246"/>
                  <a:pt x="3609677" y="475246"/>
                </a:cubicBezTo>
                <a:cubicBezTo>
                  <a:pt x="3613621" y="473931"/>
                  <a:pt x="3616908" y="473274"/>
                  <a:pt x="3619537" y="473274"/>
                </a:cubicBezTo>
                <a:cubicBezTo>
                  <a:pt x="3619537" y="474589"/>
                  <a:pt x="3620194" y="475246"/>
                  <a:pt x="3621509" y="475246"/>
                </a:cubicBezTo>
                <a:cubicBezTo>
                  <a:pt x="3621509" y="471302"/>
                  <a:pt x="3624796" y="469330"/>
                  <a:pt x="3631369" y="469330"/>
                </a:cubicBezTo>
                <a:cubicBezTo>
                  <a:pt x="3640571" y="470645"/>
                  <a:pt x="3646487" y="471302"/>
                  <a:pt x="3649116" y="471302"/>
                </a:cubicBezTo>
                <a:cubicBezTo>
                  <a:pt x="3658319" y="471302"/>
                  <a:pt x="3663577" y="468015"/>
                  <a:pt x="3664892" y="461442"/>
                </a:cubicBezTo>
                <a:cubicBezTo>
                  <a:pt x="3664892" y="456183"/>
                  <a:pt x="3674752" y="439093"/>
                  <a:pt x="3694472" y="410171"/>
                </a:cubicBezTo>
                <a:cubicBezTo>
                  <a:pt x="3706304" y="390451"/>
                  <a:pt x="3714192" y="374675"/>
                  <a:pt x="3718136" y="362843"/>
                </a:cubicBezTo>
                <a:lnTo>
                  <a:pt x="3716164" y="360871"/>
                </a:lnTo>
                <a:lnTo>
                  <a:pt x="3660948" y="374675"/>
                </a:lnTo>
                <a:lnTo>
                  <a:pt x="3660948" y="372703"/>
                </a:lnTo>
                <a:cubicBezTo>
                  <a:pt x="3620194" y="380591"/>
                  <a:pt x="3598502" y="387164"/>
                  <a:pt x="3595873" y="392423"/>
                </a:cubicBezTo>
                <a:cubicBezTo>
                  <a:pt x="3590615" y="392423"/>
                  <a:pt x="3579440" y="384535"/>
                  <a:pt x="3562350" y="368759"/>
                </a:cubicBezTo>
                <a:lnTo>
                  <a:pt x="3562350" y="364815"/>
                </a:lnTo>
                <a:cubicBezTo>
                  <a:pt x="3562350" y="364815"/>
                  <a:pt x="3563664" y="363501"/>
                  <a:pt x="3566294" y="360871"/>
                </a:cubicBezTo>
                <a:lnTo>
                  <a:pt x="3568266" y="362843"/>
                </a:lnTo>
                <a:cubicBezTo>
                  <a:pt x="3569580" y="362843"/>
                  <a:pt x="3570238" y="362186"/>
                  <a:pt x="3570238" y="360871"/>
                </a:cubicBezTo>
                <a:cubicBezTo>
                  <a:pt x="3576811" y="362186"/>
                  <a:pt x="3580755" y="363501"/>
                  <a:pt x="3582069" y="364815"/>
                </a:cubicBezTo>
                <a:cubicBezTo>
                  <a:pt x="3583384" y="364815"/>
                  <a:pt x="3584041" y="364815"/>
                  <a:pt x="3584041" y="364815"/>
                </a:cubicBezTo>
                <a:cubicBezTo>
                  <a:pt x="3585356" y="364815"/>
                  <a:pt x="3586671" y="364815"/>
                  <a:pt x="3587985" y="364815"/>
                </a:cubicBezTo>
                <a:cubicBezTo>
                  <a:pt x="3639257" y="358242"/>
                  <a:pt x="3688556" y="349040"/>
                  <a:pt x="3735883" y="337208"/>
                </a:cubicBezTo>
                <a:cubicBezTo>
                  <a:pt x="3739827" y="333264"/>
                  <a:pt x="3741799" y="326033"/>
                  <a:pt x="3741799" y="315516"/>
                </a:cubicBezTo>
                <a:lnTo>
                  <a:pt x="3741799" y="313544"/>
                </a:lnTo>
                <a:cubicBezTo>
                  <a:pt x="3739170" y="313544"/>
                  <a:pt x="3735226" y="289880"/>
                  <a:pt x="3729967" y="242553"/>
                </a:cubicBezTo>
                <a:lnTo>
                  <a:pt x="3731939" y="234665"/>
                </a:lnTo>
                <a:cubicBezTo>
                  <a:pt x="3731939" y="232036"/>
                  <a:pt x="3731282" y="228749"/>
                  <a:pt x="3729967" y="224805"/>
                </a:cubicBezTo>
                <a:lnTo>
                  <a:pt x="3699885" y="232432"/>
                </a:lnTo>
                <a:lnTo>
                  <a:pt x="3703346" y="238116"/>
                </a:lnTo>
                <a:cubicBezTo>
                  <a:pt x="3705975" y="241074"/>
                  <a:pt x="3708933" y="243210"/>
                  <a:pt x="3712220" y="244525"/>
                </a:cubicBezTo>
                <a:cubicBezTo>
                  <a:pt x="3713534" y="241896"/>
                  <a:pt x="3714192" y="240581"/>
                  <a:pt x="3714192" y="240581"/>
                </a:cubicBezTo>
                <a:cubicBezTo>
                  <a:pt x="3716821" y="243210"/>
                  <a:pt x="3721422" y="247154"/>
                  <a:pt x="3727995" y="252413"/>
                </a:cubicBezTo>
                <a:lnTo>
                  <a:pt x="3727995" y="254385"/>
                </a:lnTo>
                <a:cubicBezTo>
                  <a:pt x="3727995" y="254385"/>
                  <a:pt x="3726681" y="254385"/>
                  <a:pt x="3724051" y="254385"/>
                </a:cubicBezTo>
                <a:lnTo>
                  <a:pt x="3722079" y="254385"/>
                </a:lnTo>
                <a:cubicBezTo>
                  <a:pt x="3722079" y="254385"/>
                  <a:pt x="3717478" y="251098"/>
                  <a:pt x="3708276" y="244525"/>
                </a:cubicBezTo>
                <a:cubicBezTo>
                  <a:pt x="3700388" y="240581"/>
                  <a:pt x="3695129" y="238609"/>
                  <a:pt x="3692500" y="238609"/>
                </a:cubicBezTo>
                <a:cubicBezTo>
                  <a:pt x="3692500" y="238609"/>
                  <a:pt x="3691843" y="238609"/>
                  <a:pt x="3690528" y="238609"/>
                </a:cubicBezTo>
                <a:cubicBezTo>
                  <a:pt x="3690528" y="239924"/>
                  <a:pt x="3687899" y="241896"/>
                  <a:pt x="3682640" y="244525"/>
                </a:cubicBezTo>
                <a:lnTo>
                  <a:pt x="3682640" y="248469"/>
                </a:lnTo>
                <a:cubicBezTo>
                  <a:pt x="3682640" y="248469"/>
                  <a:pt x="3685269" y="253070"/>
                  <a:pt x="3690528" y="262273"/>
                </a:cubicBezTo>
                <a:cubicBezTo>
                  <a:pt x="3687899" y="262273"/>
                  <a:pt x="3684612" y="258986"/>
                  <a:pt x="3680668" y="252413"/>
                </a:cubicBezTo>
                <a:lnTo>
                  <a:pt x="3670808" y="240581"/>
                </a:lnTo>
                <a:lnTo>
                  <a:pt x="3666864" y="240581"/>
                </a:lnTo>
                <a:cubicBezTo>
                  <a:pt x="3656347" y="243210"/>
                  <a:pt x="3651088" y="249126"/>
                  <a:pt x="3651088" y="258329"/>
                </a:cubicBezTo>
                <a:lnTo>
                  <a:pt x="3655032" y="272133"/>
                </a:lnTo>
                <a:cubicBezTo>
                  <a:pt x="3655032" y="274762"/>
                  <a:pt x="3653718" y="276077"/>
                  <a:pt x="3651088" y="276077"/>
                </a:cubicBezTo>
                <a:lnTo>
                  <a:pt x="3649116" y="276077"/>
                </a:lnTo>
                <a:cubicBezTo>
                  <a:pt x="3646487" y="276077"/>
                  <a:pt x="3645173" y="274762"/>
                  <a:pt x="3645173" y="272133"/>
                </a:cubicBezTo>
                <a:lnTo>
                  <a:pt x="3649116" y="258329"/>
                </a:lnTo>
                <a:lnTo>
                  <a:pt x="3649116" y="252413"/>
                </a:lnTo>
                <a:lnTo>
                  <a:pt x="3649116" y="248469"/>
                </a:lnTo>
                <a:cubicBezTo>
                  <a:pt x="3646487" y="248469"/>
                  <a:pt x="3641886" y="253070"/>
                  <a:pt x="3635313" y="262273"/>
                </a:cubicBezTo>
                <a:lnTo>
                  <a:pt x="3633341" y="262273"/>
                </a:lnTo>
                <a:cubicBezTo>
                  <a:pt x="3638599" y="255700"/>
                  <a:pt x="3641229" y="251098"/>
                  <a:pt x="3641229" y="248469"/>
                </a:cubicBezTo>
                <a:cubicBezTo>
                  <a:pt x="3641229" y="245840"/>
                  <a:pt x="3641229" y="244525"/>
                  <a:pt x="3641229" y="244525"/>
                </a:cubicBezTo>
                <a:cubicBezTo>
                  <a:pt x="3639914" y="244525"/>
                  <a:pt x="3637942" y="247154"/>
                  <a:pt x="3635313" y="252413"/>
                </a:cubicBezTo>
                <a:lnTo>
                  <a:pt x="3633341" y="248469"/>
                </a:lnTo>
                <a:cubicBezTo>
                  <a:pt x="3637285" y="243210"/>
                  <a:pt x="3639257" y="238609"/>
                  <a:pt x="3639257" y="234665"/>
                </a:cubicBezTo>
                <a:cubicBezTo>
                  <a:pt x="3636627" y="234665"/>
                  <a:pt x="3635313" y="234665"/>
                  <a:pt x="3635313" y="234665"/>
                </a:cubicBezTo>
                <a:lnTo>
                  <a:pt x="3639257" y="230721"/>
                </a:lnTo>
                <a:lnTo>
                  <a:pt x="3639257" y="226777"/>
                </a:lnTo>
                <a:cubicBezTo>
                  <a:pt x="3639257" y="225463"/>
                  <a:pt x="3637285" y="224805"/>
                  <a:pt x="3633341" y="224805"/>
                </a:cubicBezTo>
                <a:cubicBezTo>
                  <a:pt x="3626768" y="226120"/>
                  <a:pt x="3622166" y="226777"/>
                  <a:pt x="3619537" y="226777"/>
                </a:cubicBezTo>
                <a:cubicBezTo>
                  <a:pt x="3618222" y="225463"/>
                  <a:pt x="3617565" y="224805"/>
                  <a:pt x="3617565" y="224805"/>
                </a:cubicBezTo>
                <a:cubicBezTo>
                  <a:pt x="3617565" y="222176"/>
                  <a:pt x="3621509" y="220861"/>
                  <a:pt x="3629397" y="220861"/>
                </a:cubicBezTo>
                <a:lnTo>
                  <a:pt x="3633341" y="212974"/>
                </a:lnTo>
                <a:lnTo>
                  <a:pt x="3633341" y="207058"/>
                </a:lnTo>
                <a:cubicBezTo>
                  <a:pt x="3633341" y="204428"/>
                  <a:pt x="3628740" y="199827"/>
                  <a:pt x="3619537" y="193254"/>
                </a:cubicBezTo>
                <a:lnTo>
                  <a:pt x="3623481" y="193254"/>
                </a:lnTo>
                <a:cubicBezTo>
                  <a:pt x="3627425" y="197198"/>
                  <a:pt x="3629397" y="199170"/>
                  <a:pt x="3629397" y="199170"/>
                </a:cubicBezTo>
                <a:cubicBezTo>
                  <a:pt x="3633341" y="199170"/>
                  <a:pt x="3636627" y="197198"/>
                  <a:pt x="3639257" y="193254"/>
                </a:cubicBezTo>
                <a:lnTo>
                  <a:pt x="3645173" y="197198"/>
                </a:lnTo>
                <a:lnTo>
                  <a:pt x="3645173" y="189310"/>
                </a:lnTo>
                <a:cubicBezTo>
                  <a:pt x="3638599" y="177478"/>
                  <a:pt x="3632026" y="169590"/>
                  <a:pt x="3625453" y="165646"/>
                </a:cubicBezTo>
                <a:cubicBezTo>
                  <a:pt x="3625453" y="163017"/>
                  <a:pt x="3623481" y="159730"/>
                  <a:pt x="3619537" y="155786"/>
                </a:cubicBezTo>
                <a:cubicBezTo>
                  <a:pt x="3619537" y="153157"/>
                  <a:pt x="3617565" y="148556"/>
                  <a:pt x="3613621" y="141982"/>
                </a:cubicBezTo>
                <a:lnTo>
                  <a:pt x="3617565" y="138039"/>
                </a:lnTo>
                <a:cubicBezTo>
                  <a:pt x="3625453" y="147241"/>
                  <a:pt x="3630711" y="155129"/>
                  <a:pt x="3633341" y="161702"/>
                </a:cubicBezTo>
                <a:cubicBezTo>
                  <a:pt x="3634655" y="170905"/>
                  <a:pt x="3639914" y="180107"/>
                  <a:pt x="3649116" y="189310"/>
                </a:cubicBezTo>
                <a:lnTo>
                  <a:pt x="3651088" y="189310"/>
                </a:lnTo>
                <a:cubicBezTo>
                  <a:pt x="3653718" y="189310"/>
                  <a:pt x="3655032" y="187995"/>
                  <a:pt x="3655032" y="185366"/>
                </a:cubicBezTo>
                <a:cubicBezTo>
                  <a:pt x="3655032" y="181422"/>
                  <a:pt x="3655032" y="178135"/>
                  <a:pt x="3655032" y="175506"/>
                </a:cubicBezTo>
                <a:cubicBezTo>
                  <a:pt x="3655032" y="178135"/>
                  <a:pt x="3657004" y="181422"/>
                  <a:pt x="3660948" y="185366"/>
                </a:cubicBezTo>
                <a:lnTo>
                  <a:pt x="3664892" y="185366"/>
                </a:lnTo>
                <a:cubicBezTo>
                  <a:pt x="3664892" y="178793"/>
                  <a:pt x="3664892" y="175506"/>
                  <a:pt x="3664892" y="175506"/>
                </a:cubicBezTo>
                <a:lnTo>
                  <a:pt x="3664892" y="165646"/>
                </a:lnTo>
                <a:lnTo>
                  <a:pt x="3666864" y="161702"/>
                </a:lnTo>
                <a:lnTo>
                  <a:pt x="3666864" y="165646"/>
                </a:lnTo>
                <a:lnTo>
                  <a:pt x="3666864" y="175506"/>
                </a:lnTo>
                <a:cubicBezTo>
                  <a:pt x="3666864" y="178135"/>
                  <a:pt x="3668179" y="181422"/>
                  <a:pt x="3670808" y="185366"/>
                </a:cubicBezTo>
                <a:cubicBezTo>
                  <a:pt x="3670808" y="185366"/>
                  <a:pt x="3674095" y="183394"/>
                  <a:pt x="3680668" y="179450"/>
                </a:cubicBezTo>
                <a:cubicBezTo>
                  <a:pt x="3680668" y="179450"/>
                  <a:pt x="3681325" y="179450"/>
                  <a:pt x="3682640" y="179450"/>
                </a:cubicBezTo>
                <a:cubicBezTo>
                  <a:pt x="3687899" y="172877"/>
                  <a:pt x="3690528" y="169590"/>
                  <a:pt x="3690528" y="169590"/>
                </a:cubicBezTo>
                <a:cubicBezTo>
                  <a:pt x="3690528" y="170905"/>
                  <a:pt x="3687241" y="176163"/>
                  <a:pt x="3680668" y="185366"/>
                </a:cubicBezTo>
                <a:cubicBezTo>
                  <a:pt x="3680668" y="185366"/>
                  <a:pt x="3682640" y="186681"/>
                  <a:pt x="3686584" y="189310"/>
                </a:cubicBezTo>
                <a:cubicBezTo>
                  <a:pt x="3686584" y="189310"/>
                  <a:pt x="3688556" y="187338"/>
                  <a:pt x="3692500" y="183394"/>
                </a:cubicBezTo>
                <a:lnTo>
                  <a:pt x="3692500" y="185366"/>
                </a:lnTo>
                <a:cubicBezTo>
                  <a:pt x="3691185" y="187995"/>
                  <a:pt x="3689213" y="192596"/>
                  <a:pt x="3686584" y="199170"/>
                </a:cubicBezTo>
                <a:lnTo>
                  <a:pt x="3690528" y="203114"/>
                </a:lnTo>
                <a:cubicBezTo>
                  <a:pt x="3691843" y="203114"/>
                  <a:pt x="3693815" y="201799"/>
                  <a:pt x="3696444" y="199170"/>
                </a:cubicBezTo>
                <a:cubicBezTo>
                  <a:pt x="3697430" y="198184"/>
                  <a:pt x="3706550" y="194240"/>
                  <a:pt x="3723805" y="187338"/>
                </a:cubicBezTo>
                <a:lnTo>
                  <a:pt x="3729613" y="185043"/>
                </a:lnTo>
                <a:lnTo>
                  <a:pt x="3729474" y="177971"/>
                </a:lnTo>
                <a:cubicBezTo>
                  <a:pt x="3729146" y="168440"/>
                  <a:pt x="3728653" y="157758"/>
                  <a:pt x="3727995" y="145926"/>
                </a:cubicBezTo>
                <a:lnTo>
                  <a:pt x="3729967" y="145926"/>
                </a:lnTo>
                <a:lnTo>
                  <a:pt x="3727995" y="141982"/>
                </a:lnTo>
                <a:lnTo>
                  <a:pt x="3727995" y="126207"/>
                </a:lnTo>
                <a:cubicBezTo>
                  <a:pt x="3727995" y="120948"/>
                  <a:pt x="3727338" y="111088"/>
                  <a:pt x="3726023" y="96627"/>
                </a:cubicBezTo>
                <a:cubicBezTo>
                  <a:pt x="3727338" y="96627"/>
                  <a:pt x="3728653" y="92026"/>
                  <a:pt x="3729967" y="82823"/>
                </a:cubicBezTo>
                <a:lnTo>
                  <a:pt x="3727995" y="59160"/>
                </a:lnTo>
                <a:cubicBezTo>
                  <a:pt x="3731939" y="53901"/>
                  <a:pt x="3734569" y="51272"/>
                  <a:pt x="3735883" y="51272"/>
                </a:cubicBezTo>
                <a:close/>
                <a:moveTo>
                  <a:pt x="4851053" y="43384"/>
                </a:moveTo>
                <a:lnTo>
                  <a:pt x="4860912" y="45356"/>
                </a:lnTo>
                <a:cubicBezTo>
                  <a:pt x="4861899" y="46342"/>
                  <a:pt x="4863993" y="51395"/>
                  <a:pt x="4867198" y="60515"/>
                </a:cubicBezTo>
                <a:lnTo>
                  <a:pt x="4870299" y="69604"/>
                </a:lnTo>
                <a:lnTo>
                  <a:pt x="4877181" y="81344"/>
                </a:lnTo>
                <a:lnTo>
                  <a:pt x="4877574" y="82166"/>
                </a:lnTo>
                <a:lnTo>
                  <a:pt x="4884576" y="93669"/>
                </a:lnTo>
                <a:lnTo>
                  <a:pt x="4889267" y="106963"/>
                </a:lnTo>
                <a:lnTo>
                  <a:pt x="4896407" y="122263"/>
                </a:lnTo>
                <a:lnTo>
                  <a:pt x="4898379" y="122263"/>
                </a:lnTo>
                <a:cubicBezTo>
                  <a:pt x="4901009" y="122263"/>
                  <a:pt x="4902323" y="120948"/>
                  <a:pt x="4902323" y="118319"/>
                </a:cubicBezTo>
                <a:cubicBezTo>
                  <a:pt x="4902323" y="114375"/>
                  <a:pt x="4902323" y="110431"/>
                  <a:pt x="4902323" y="106487"/>
                </a:cubicBezTo>
                <a:cubicBezTo>
                  <a:pt x="4902323" y="110431"/>
                  <a:pt x="4904295" y="114375"/>
                  <a:pt x="4908239" y="118319"/>
                </a:cubicBezTo>
                <a:lnTo>
                  <a:pt x="4912183" y="118319"/>
                </a:lnTo>
                <a:cubicBezTo>
                  <a:pt x="4912183" y="110431"/>
                  <a:pt x="4912183" y="106487"/>
                  <a:pt x="4912183" y="106487"/>
                </a:cubicBezTo>
                <a:cubicBezTo>
                  <a:pt x="4912183" y="110431"/>
                  <a:pt x="4913499" y="114375"/>
                  <a:pt x="4916127" y="118319"/>
                </a:cubicBezTo>
                <a:cubicBezTo>
                  <a:pt x="4916127" y="118319"/>
                  <a:pt x="4919415" y="116347"/>
                  <a:pt x="4925987" y="112403"/>
                </a:cubicBezTo>
                <a:cubicBezTo>
                  <a:pt x="4925987" y="112403"/>
                  <a:pt x="4926644" y="112403"/>
                  <a:pt x="4927959" y="112403"/>
                </a:cubicBezTo>
                <a:cubicBezTo>
                  <a:pt x="4933218" y="104515"/>
                  <a:pt x="4935847" y="100571"/>
                  <a:pt x="4935847" y="100571"/>
                </a:cubicBezTo>
                <a:cubicBezTo>
                  <a:pt x="4935847" y="101886"/>
                  <a:pt x="4932560" y="107802"/>
                  <a:pt x="4925987" y="118319"/>
                </a:cubicBezTo>
                <a:cubicBezTo>
                  <a:pt x="4925987" y="118319"/>
                  <a:pt x="4927959" y="119633"/>
                  <a:pt x="4931903" y="122263"/>
                </a:cubicBezTo>
                <a:cubicBezTo>
                  <a:pt x="4931903" y="122263"/>
                  <a:pt x="4933218" y="120291"/>
                  <a:pt x="4935847" y="116347"/>
                </a:cubicBezTo>
                <a:lnTo>
                  <a:pt x="4935847" y="118319"/>
                </a:lnTo>
                <a:cubicBezTo>
                  <a:pt x="4935847" y="120948"/>
                  <a:pt x="4934532" y="125549"/>
                  <a:pt x="4931903" y="132123"/>
                </a:cubicBezTo>
                <a:lnTo>
                  <a:pt x="4935847" y="136067"/>
                </a:lnTo>
                <a:cubicBezTo>
                  <a:pt x="4935847" y="136067"/>
                  <a:pt x="4937162" y="134752"/>
                  <a:pt x="4939791" y="132123"/>
                </a:cubicBezTo>
                <a:cubicBezTo>
                  <a:pt x="4941106" y="130808"/>
                  <a:pt x="4955567" y="124235"/>
                  <a:pt x="4983175" y="112403"/>
                </a:cubicBezTo>
                <a:cubicBezTo>
                  <a:pt x="4983175" y="112403"/>
                  <a:pt x="4993035" y="107144"/>
                  <a:pt x="5012754" y="96627"/>
                </a:cubicBezTo>
                <a:lnTo>
                  <a:pt x="5012754" y="100571"/>
                </a:lnTo>
                <a:cubicBezTo>
                  <a:pt x="4995663" y="112403"/>
                  <a:pt x="4981203" y="119633"/>
                  <a:pt x="4969371" y="122263"/>
                </a:cubicBezTo>
                <a:cubicBezTo>
                  <a:pt x="4961483" y="124892"/>
                  <a:pt x="4950308" y="131465"/>
                  <a:pt x="4935847" y="141982"/>
                </a:cubicBezTo>
                <a:cubicBezTo>
                  <a:pt x="4933218" y="141982"/>
                  <a:pt x="4931903" y="143297"/>
                  <a:pt x="4931903" y="145926"/>
                </a:cubicBezTo>
                <a:lnTo>
                  <a:pt x="4939791" y="147898"/>
                </a:lnTo>
                <a:lnTo>
                  <a:pt x="4939791" y="151842"/>
                </a:lnTo>
                <a:lnTo>
                  <a:pt x="4948291" y="154676"/>
                </a:lnTo>
                <a:lnTo>
                  <a:pt x="4949651" y="153814"/>
                </a:lnTo>
                <a:lnTo>
                  <a:pt x="4953595" y="153814"/>
                </a:lnTo>
                <a:cubicBezTo>
                  <a:pt x="4954910" y="153814"/>
                  <a:pt x="4956224" y="158416"/>
                  <a:pt x="4957539" y="167618"/>
                </a:cubicBezTo>
                <a:lnTo>
                  <a:pt x="4948019" y="175551"/>
                </a:lnTo>
                <a:lnTo>
                  <a:pt x="4955567" y="181422"/>
                </a:lnTo>
                <a:cubicBezTo>
                  <a:pt x="4956882" y="178793"/>
                  <a:pt x="4957539" y="177478"/>
                  <a:pt x="4957539" y="177478"/>
                </a:cubicBezTo>
                <a:cubicBezTo>
                  <a:pt x="4958854" y="180107"/>
                  <a:pt x="4962798" y="184051"/>
                  <a:pt x="4969371" y="189310"/>
                </a:cubicBezTo>
                <a:lnTo>
                  <a:pt x="4969371" y="191282"/>
                </a:lnTo>
                <a:cubicBezTo>
                  <a:pt x="4969371" y="191282"/>
                  <a:pt x="4968055" y="191282"/>
                  <a:pt x="4965427" y="191282"/>
                </a:cubicBezTo>
                <a:lnTo>
                  <a:pt x="4963455" y="191282"/>
                </a:lnTo>
                <a:cubicBezTo>
                  <a:pt x="4963455" y="191282"/>
                  <a:pt x="4959511" y="187995"/>
                  <a:pt x="4951623" y="181422"/>
                </a:cubicBezTo>
                <a:cubicBezTo>
                  <a:pt x="4943735" y="177478"/>
                  <a:pt x="4938476" y="175506"/>
                  <a:pt x="4935847" y="175506"/>
                </a:cubicBezTo>
                <a:cubicBezTo>
                  <a:pt x="4935847" y="176821"/>
                  <a:pt x="4933218" y="178793"/>
                  <a:pt x="4927959" y="181422"/>
                </a:cubicBezTo>
                <a:lnTo>
                  <a:pt x="4927959" y="185366"/>
                </a:lnTo>
                <a:cubicBezTo>
                  <a:pt x="4927959" y="185366"/>
                  <a:pt x="4930588" y="190625"/>
                  <a:pt x="4935847" y="201142"/>
                </a:cubicBezTo>
                <a:cubicBezTo>
                  <a:pt x="4933218" y="201142"/>
                  <a:pt x="4929931" y="197198"/>
                  <a:pt x="4925987" y="189310"/>
                </a:cubicBezTo>
                <a:lnTo>
                  <a:pt x="4916127" y="177478"/>
                </a:lnTo>
                <a:lnTo>
                  <a:pt x="4912183" y="177478"/>
                </a:lnTo>
                <a:cubicBezTo>
                  <a:pt x="4902981" y="180107"/>
                  <a:pt x="4898379" y="186023"/>
                  <a:pt x="4898379" y="195226"/>
                </a:cubicBezTo>
                <a:lnTo>
                  <a:pt x="4902323" y="211002"/>
                </a:lnTo>
                <a:cubicBezTo>
                  <a:pt x="4902323" y="213631"/>
                  <a:pt x="4901009" y="214946"/>
                  <a:pt x="4898379" y="214946"/>
                </a:cubicBezTo>
                <a:lnTo>
                  <a:pt x="4896407" y="214946"/>
                </a:lnTo>
                <a:cubicBezTo>
                  <a:pt x="4893779" y="214946"/>
                  <a:pt x="4892463" y="213631"/>
                  <a:pt x="4892463" y="211002"/>
                </a:cubicBezTo>
                <a:lnTo>
                  <a:pt x="4896407" y="195226"/>
                </a:lnTo>
                <a:lnTo>
                  <a:pt x="4896407" y="189310"/>
                </a:lnTo>
                <a:lnTo>
                  <a:pt x="4896407" y="185366"/>
                </a:lnTo>
                <a:cubicBezTo>
                  <a:pt x="4893779" y="185366"/>
                  <a:pt x="4889835" y="190625"/>
                  <a:pt x="4884576" y="201142"/>
                </a:cubicBezTo>
                <a:lnTo>
                  <a:pt x="4882604" y="201142"/>
                </a:lnTo>
                <a:cubicBezTo>
                  <a:pt x="4887863" y="193254"/>
                  <a:pt x="4890491" y="187995"/>
                  <a:pt x="4890491" y="185366"/>
                </a:cubicBezTo>
                <a:cubicBezTo>
                  <a:pt x="4890491" y="182737"/>
                  <a:pt x="4890491" y="181422"/>
                  <a:pt x="4890491" y="181422"/>
                </a:cubicBezTo>
                <a:cubicBezTo>
                  <a:pt x="4889177" y="181422"/>
                  <a:pt x="4887205" y="184051"/>
                  <a:pt x="4884576" y="189310"/>
                </a:cubicBezTo>
                <a:lnTo>
                  <a:pt x="4882604" y="185366"/>
                </a:lnTo>
                <a:cubicBezTo>
                  <a:pt x="4886548" y="180107"/>
                  <a:pt x="4888520" y="175506"/>
                  <a:pt x="4888520" y="171562"/>
                </a:cubicBezTo>
                <a:cubicBezTo>
                  <a:pt x="4885891" y="171562"/>
                  <a:pt x="4884576" y="171562"/>
                  <a:pt x="4884576" y="171562"/>
                </a:cubicBezTo>
                <a:lnTo>
                  <a:pt x="4888520" y="165646"/>
                </a:lnTo>
                <a:lnTo>
                  <a:pt x="4888520" y="161702"/>
                </a:lnTo>
                <a:cubicBezTo>
                  <a:pt x="4888520" y="160388"/>
                  <a:pt x="4886548" y="159730"/>
                  <a:pt x="4882604" y="159730"/>
                </a:cubicBezTo>
                <a:cubicBezTo>
                  <a:pt x="4876031" y="161045"/>
                  <a:pt x="4871429" y="161702"/>
                  <a:pt x="4868800" y="161702"/>
                </a:cubicBezTo>
                <a:cubicBezTo>
                  <a:pt x="4868800" y="160388"/>
                  <a:pt x="4868800" y="159730"/>
                  <a:pt x="4868800" y="159730"/>
                </a:cubicBezTo>
                <a:cubicBezTo>
                  <a:pt x="4868800" y="157101"/>
                  <a:pt x="4872087" y="155786"/>
                  <a:pt x="4878660" y="155786"/>
                </a:cubicBezTo>
                <a:lnTo>
                  <a:pt x="4882604" y="147898"/>
                </a:lnTo>
                <a:lnTo>
                  <a:pt x="4882604" y="141982"/>
                </a:lnTo>
                <a:cubicBezTo>
                  <a:pt x="4882604" y="140011"/>
                  <a:pt x="4881454" y="137710"/>
                  <a:pt x="4879153" y="135081"/>
                </a:cubicBezTo>
                <a:lnTo>
                  <a:pt x="4869285" y="126623"/>
                </a:lnTo>
                <a:lnTo>
                  <a:pt x="4864856" y="128179"/>
                </a:lnTo>
                <a:cubicBezTo>
                  <a:pt x="4863541" y="128179"/>
                  <a:pt x="4862884" y="127521"/>
                  <a:pt x="4862884" y="126207"/>
                </a:cubicBezTo>
                <a:cubicBezTo>
                  <a:pt x="4828703" y="126207"/>
                  <a:pt x="4794523" y="132780"/>
                  <a:pt x="4760342" y="145926"/>
                </a:cubicBezTo>
                <a:cubicBezTo>
                  <a:pt x="4739308" y="151185"/>
                  <a:pt x="4727476" y="155129"/>
                  <a:pt x="4724846" y="157758"/>
                </a:cubicBezTo>
                <a:lnTo>
                  <a:pt x="4722874" y="159730"/>
                </a:lnTo>
                <a:cubicBezTo>
                  <a:pt x="4728133" y="159730"/>
                  <a:pt x="4734049" y="163017"/>
                  <a:pt x="4740622" y="169590"/>
                </a:cubicBezTo>
                <a:cubicBezTo>
                  <a:pt x="4745881" y="180107"/>
                  <a:pt x="4750482" y="185366"/>
                  <a:pt x="4754426" y="185366"/>
                </a:cubicBezTo>
                <a:cubicBezTo>
                  <a:pt x="4757055" y="185366"/>
                  <a:pt x="4778090" y="181422"/>
                  <a:pt x="4817529" y="173534"/>
                </a:cubicBezTo>
                <a:cubicBezTo>
                  <a:pt x="4821473" y="172219"/>
                  <a:pt x="4826074" y="172219"/>
                  <a:pt x="4831333" y="173534"/>
                </a:cubicBezTo>
                <a:lnTo>
                  <a:pt x="4837249" y="173534"/>
                </a:lnTo>
                <a:cubicBezTo>
                  <a:pt x="4843822" y="174849"/>
                  <a:pt x="4847109" y="176163"/>
                  <a:pt x="4847109" y="177478"/>
                </a:cubicBezTo>
                <a:cubicBezTo>
                  <a:pt x="4845794" y="182737"/>
                  <a:pt x="4841193" y="186681"/>
                  <a:pt x="4833305" y="189310"/>
                </a:cubicBezTo>
                <a:cubicBezTo>
                  <a:pt x="4831990" y="193254"/>
                  <a:pt x="4822130" y="195883"/>
                  <a:pt x="4803725" y="197198"/>
                </a:cubicBezTo>
                <a:cubicBezTo>
                  <a:pt x="4797152" y="198512"/>
                  <a:pt x="4785320" y="199827"/>
                  <a:pt x="4768230" y="201142"/>
                </a:cubicBezTo>
                <a:lnTo>
                  <a:pt x="4768230" y="203114"/>
                </a:lnTo>
                <a:cubicBezTo>
                  <a:pt x="4774803" y="220204"/>
                  <a:pt x="4780061" y="228749"/>
                  <a:pt x="4784005" y="228749"/>
                </a:cubicBezTo>
                <a:lnTo>
                  <a:pt x="4785977" y="228749"/>
                </a:lnTo>
                <a:lnTo>
                  <a:pt x="4920071" y="216917"/>
                </a:lnTo>
                <a:cubicBezTo>
                  <a:pt x="4952938" y="222176"/>
                  <a:pt x="4969371" y="226777"/>
                  <a:pt x="4969371" y="230721"/>
                </a:cubicBezTo>
                <a:cubicBezTo>
                  <a:pt x="4960167" y="238609"/>
                  <a:pt x="4950966" y="242553"/>
                  <a:pt x="4941763" y="242553"/>
                </a:cubicBezTo>
                <a:cubicBezTo>
                  <a:pt x="4929931" y="239924"/>
                  <a:pt x="4924015" y="238609"/>
                  <a:pt x="4924015" y="238609"/>
                </a:cubicBezTo>
                <a:cubicBezTo>
                  <a:pt x="4876688" y="238609"/>
                  <a:pt x="4839878" y="241238"/>
                  <a:pt x="4813585" y="246497"/>
                </a:cubicBezTo>
                <a:cubicBezTo>
                  <a:pt x="4788607" y="249126"/>
                  <a:pt x="4776118" y="251098"/>
                  <a:pt x="4776118" y="252413"/>
                </a:cubicBezTo>
                <a:cubicBezTo>
                  <a:pt x="4756398" y="273447"/>
                  <a:pt x="4745881" y="286594"/>
                  <a:pt x="4744566" y="291852"/>
                </a:cubicBezTo>
                <a:cubicBezTo>
                  <a:pt x="4799781" y="281335"/>
                  <a:pt x="4831333" y="276734"/>
                  <a:pt x="4839221" y="278049"/>
                </a:cubicBezTo>
                <a:cubicBezTo>
                  <a:pt x="4841850" y="278049"/>
                  <a:pt x="4848423" y="274762"/>
                  <a:pt x="4858940" y="268189"/>
                </a:cubicBezTo>
                <a:cubicBezTo>
                  <a:pt x="4860255" y="264245"/>
                  <a:pt x="4861569" y="262273"/>
                  <a:pt x="4862884" y="262273"/>
                </a:cubicBezTo>
                <a:cubicBezTo>
                  <a:pt x="4876031" y="264902"/>
                  <a:pt x="4905611" y="291852"/>
                  <a:pt x="4951623" y="343124"/>
                </a:cubicBezTo>
                <a:cubicBezTo>
                  <a:pt x="4955567" y="343124"/>
                  <a:pt x="4957539" y="356270"/>
                  <a:pt x="4957539" y="382563"/>
                </a:cubicBezTo>
                <a:cubicBezTo>
                  <a:pt x="4957539" y="382563"/>
                  <a:pt x="4956882" y="383221"/>
                  <a:pt x="4955567" y="384535"/>
                </a:cubicBezTo>
                <a:lnTo>
                  <a:pt x="4955567" y="427919"/>
                </a:lnTo>
                <a:lnTo>
                  <a:pt x="4955288" y="429349"/>
                </a:lnTo>
                <a:lnTo>
                  <a:pt x="4955567" y="431862"/>
                </a:lnTo>
                <a:lnTo>
                  <a:pt x="4954797" y="431862"/>
                </a:lnTo>
                <a:lnTo>
                  <a:pt x="4951623" y="448131"/>
                </a:lnTo>
                <a:lnTo>
                  <a:pt x="4949880" y="455755"/>
                </a:lnTo>
                <a:lnTo>
                  <a:pt x="4959511" y="465386"/>
                </a:lnTo>
                <a:lnTo>
                  <a:pt x="4959511" y="467358"/>
                </a:lnTo>
                <a:cubicBezTo>
                  <a:pt x="4959511" y="468673"/>
                  <a:pt x="4958854" y="469330"/>
                  <a:pt x="4957539" y="469330"/>
                </a:cubicBezTo>
                <a:lnTo>
                  <a:pt x="4951623" y="469330"/>
                </a:lnTo>
                <a:lnTo>
                  <a:pt x="4948115" y="463482"/>
                </a:lnTo>
                <a:lnTo>
                  <a:pt x="4947679" y="465386"/>
                </a:lnTo>
                <a:lnTo>
                  <a:pt x="4949651" y="471302"/>
                </a:lnTo>
                <a:cubicBezTo>
                  <a:pt x="4947022" y="471302"/>
                  <a:pt x="4945707" y="471959"/>
                  <a:pt x="4945707" y="473274"/>
                </a:cubicBezTo>
                <a:lnTo>
                  <a:pt x="4945707" y="481162"/>
                </a:lnTo>
                <a:cubicBezTo>
                  <a:pt x="4941763" y="500882"/>
                  <a:pt x="4928616" y="519944"/>
                  <a:pt x="4906267" y="538349"/>
                </a:cubicBezTo>
                <a:cubicBezTo>
                  <a:pt x="4903967" y="538678"/>
                  <a:pt x="4901215" y="539499"/>
                  <a:pt x="4898010" y="540814"/>
                </a:cubicBezTo>
                <a:lnTo>
                  <a:pt x="4890568" y="544493"/>
                </a:lnTo>
                <a:lnTo>
                  <a:pt x="4892463" y="550181"/>
                </a:lnTo>
                <a:lnTo>
                  <a:pt x="4894435" y="548209"/>
                </a:lnTo>
                <a:lnTo>
                  <a:pt x="4896407" y="548209"/>
                </a:lnTo>
                <a:lnTo>
                  <a:pt x="4897197" y="548998"/>
                </a:lnTo>
                <a:lnTo>
                  <a:pt x="4897887" y="549195"/>
                </a:lnTo>
                <a:cubicBezTo>
                  <a:pt x="4898873" y="549852"/>
                  <a:pt x="4899694" y="550838"/>
                  <a:pt x="4900351" y="552153"/>
                </a:cubicBezTo>
                <a:lnTo>
                  <a:pt x="4900351" y="554125"/>
                </a:lnTo>
                <a:lnTo>
                  <a:pt x="4894435" y="554125"/>
                </a:lnTo>
                <a:lnTo>
                  <a:pt x="4885645" y="547092"/>
                </a:lnTo>
                <a:lnTo>
                  <a:pt x="4873360" y="554618"/>
                </a:lnTo>
                <a:cubicBezTo>
                  <a:pt x="4868349" y="557904"/>
                  <a:pt x="4862884" y="561684"/>
                  <a:pt x="4856968" y="565957"/>
                </a:cubicBezTo>
                <a:cubicBezTo>
                  <a:pt x="4854339" y="565957"/>
                  <a:pt x="4852367" y="559383"/>
                  <a:pt x="4851053" y="546237"/>
                </a:cubicBezTo>
                <a:cubicBezTo>
                  <a:pt x="4848423" y="546237"/>
                  <a:pt x="4845794" y="537034"/>
                  <a:pt x="4843165" y="518629"/>
                </a:cubicBezTo>
                <a:lnTo>
                  <a:pt x="4845137" y="510741"/>
                </a:lnTo>
                <a:cubicBezTo>
                  <a:pt x="4843822" y="497595"/>
                  <a:pt x="4843165" y="487078"/>
                  <a:pt x="4843165" y="479190"/>
                </a:cubicBezTo>
                <a:lnTo>
                  <a:pt x="4845137" y="469330"/>
                </a:lnTo>
                <a:cubicBezTo>
                  <a:pt x="4845137" y="466701"/>
                  <a:pt x="4845794" y="464729"/>
                  <a:pt x="4847109" y="463414"/>
                </a:cubicBezTo>
                <a:cubicBezTo>
                  <a:pt x="4847109" y="463414"/>
                  <a:pt x="4846451" y="463414"/>
                  <a:pt x="4845137" y="463414"/>
                </a:cubicBezTo>
                <a:lnTo>
                  <a:pt x="4847109" y="453554"/>
                </a:lnTo>
                <a:cubicBezTo>
                  <a:pt x="4847109" y="450925"/>
                  <a:pt x="4846451" y="448953"/>
                  <a:pt x="4845137" y="447638"/>
                </a:cubicBezTo>
                <a:lnTo>
                  <a:pt x="4847109" y="441722"/>
                </a:lnTo>
                <a:cubicBezTo>
                  <a:pt x="4848423" y="439093"/>
                  <a:pt x="4848423" y="437778"/>
                  <a:pt x="4847109" y="437778"/>
                </a:cubicBezTo>
                <a:lnTo>
                  <a:pt x="4849081" y="429891"/>
                </a:lnTo>
                <a:lnTo>
                  <a:pt x="4849081" y="416087"/>
                </a:lnTo>
                <a:cubicBezTo>
                  <a:pt x="4849081" y="416087"/>
                  <a:pt x="4849738" y="416087"/>
                  <a:pt x="4851053" y="416087"/>
                </a:cubicBezTo>
                <a:lnTo>
                  <a:pt x="4849081" y="414115"/>
                </a:lnTo>
                <a:lnTo>
                  <a:pt x="4851053" y="408199"/>
                </a:lnTo>
                <a:cubicBezTo>
                  <a:pt x="4851053" y="406884"/>
                  <a:pt x="4851709" y="406227"/>
                  <a:pt x="4853024" y="406227"/>
                </a:cubicBezTo>
                <a:lnTo>
                  <a:pt x="4851053" y="404255"/>
                </a:lnTo>
                <a:lnTo>
                  <a:pt x="4851053" y="390451"/>
                </a:lnTo>
                <a:cubicBezTo>
                  <a:pt x="4851053" y="386507"/>
                  <a:pt x="4852367" y="381249"/>
                  <a:pt x="4854996" y="374675"/>
                </a:cubicBezTo>
                <a:cubicBezTo>
                  <a:pt x="4852367" y="370731"/>
                  <a:pt x="4851053" y="366130"/>
                  <a:pt x="4851053" y="360871"/>
                </a:cubicBezTo>
                <a:cubicBezTo>
                  <a:pt x="4851053" y="359557"/>
                  <a:pt x="4851709" y="358899"/>
                  <a:pt x="4853024" y="358899"/>
                </a:cubicBezTo>
                <a:cubicBezTo>
                  <a:pt x="4851709" y="358899"/>
                  <a:pt x="4851053" y="352326"/>
                  <a:pt x="4851053" y="339180"/>
                </a:cubicBezTo>
                <a:lnTo>
                  <a:pt x="4853024" y="333264"/>
                </a:lnTo>
                <a:cubicBezTo>
                  <a:pt x="4851709" y="328005"/>
                  <a:pt x="4851709" y="323404"/>
                  <a:pt x="4853024" y="319460"/>
                </a:cubicBezTo>
                <a:cubicBezTo>
                  <a:pt x="4853024" y="315516"/>
                  <a:pt x="4853681" y="308286"/>
                  <a:pt x="4854996" y="297768"/>
                </a:cubicBezTo>
                <a:lnTo>
                  <a:pt x="4853024" y="293824"/>
                </a:lnTo>
                <a:cubicBezTo>
                  <a:pt x="4855653" y="292510"/>
                  <a:pt x="4856968" y="291195"/>
                  <a:pt x="4856968" y="289880"/>
                </a:cubicBezTo>
                <a:lnTo>
                  <a:pt x="4858940" y="285937"/>
                </a:lnTo>
                <a:cubicBezTo>
                  <a:pt x="4784005" y="301712"/>
                  <a:pt x="4742594" y="309600"/>
                  <a:pt x="4734706" y="309600"/>
                </a:cubicBezTo>
                <a:cubicBezTo>
                  <a:pt x="4732077" y="309600"/>
                  <a:pt x="4724189" y="316173"/>
                  <a:pt x="4711042" y="329320"/>
                </a:cubicBezTo>
                <a:cubicBezTo>
                  <a:pt x="4709728" y="330635"/>
                  <a:pt x="4703812" y="335893"/>
                  <a:pt x="4693295" y="345096"/>
                </a:cubicBezTo>
                <a:lnTo>
                  <a:pt x="4693295" y="351012"/>
                </a:lnTo>
                <a:lnTo>
                  <a:pt x="4695267" y="354956"/>
                </a:lnTo>
                <a:cubicBezTo>
                  <a:pt x="4693952" y="356270"/>
                  <a:pt x="4693295" y="357585"/>
                  <a:pt x="4693295" y="358899"/>
                </a:cubicBezTo>
                <a:cubicBezTo>
                  <a:pt x="4695924" y="360214"/>
                  <a:pt x="4699868" y="364815"/>
                  <a:pt x="4705127" y="372703"/>
                </a:cubicBezTo>
                <a:cubicBezTo>
                  <a:pt x="4707756" y="374018"/>
                  <a:pt x="4709070" y="375333"/>
                  <a:pt x="4709070" y="376647"/>
                </a:cubicBezTo>
                <a:cubicBezTo>
                  <a:pt x="4764286" y="372703"/>
                  <a:pt x="4794523" y="370731"/>
                  <a:pt x="4799781" y="370731"/>
                </a:cubicBezTo>
                <a:lnTo>
                  <a:pt x="4807669" y="372703"/>
                </a:lnTo>
                <a:cubicBezTo>
                  <a:pt x="4812928" y="372703"/>
                  <a:pt x="4815557" y="374018"/>
                  <a:pt x="4815557" y="376647"/>
                </a:cubicBezTo>
                <a:lnTo>
                  <a:pt x="4815557" y="378619"/>
                </a:lnTo>
                <a:cubicBezTo>
                  <a:pt x="4814243" y="382563"/>
                  <a:pt x="4808984" y="385850"/>
                  <a:pt x="4799781" y="388479"/>
                </a:cubicBezTo>
                <a:cubicBezTo>
                  <a:pt x="4798467" y="391108"/>
                  <a:pt x="4789921" y="393080"/>
                  <a:pt x="4774146" y="394395"/>
                </a:cubicBezTo>
                <a:cubicBezTo>
                  <a:pt x="4754426" y="399654"/>
                  <a:pt x="4737993" y="402283"/>
                  <a:pt x="4724846" y="402283"/>
                </a:cubicBezTo>
                <a:lnTo>
                  <a:pt x="4718930" y="400311"/>
                </a:lnTo>
                <a:lnTo>
                  <a:pt x="4709070" y="398339"/>
                </a:lnTo>
                <a:lnTo>
                  <a:pt x="4707099" y="402283"/>
                </a:lnTo>
                <a:lnTo>
                  <a:pt x="4709070" y="408199"/>
                </a:lnTo>
                <a:lnTo>
                  <a:pt x="4707099" y="408199"/>
                </a:lnTo>
                <a:cubicBezTo>
                  <a:pt x="4709728" y="418716"/>
                  <a:pt x="4711042" y="425947"/>
                  <a:pt x="4711042" y="429891"/>
                </a:cubicBezTo>
                <a:lnTo>
                  <a:pt x="4722874" y="431862"/>
                </a:lnTo>
                <a:cubicBezTo>
                  <a:pt x="4736021" y="431862"/>
                  <a:pt x="4766915" y="429891"/>
                  <a:pt x="4815557" y="425947"/>
                </a:cubicBezTo>
                <a:lnTo>
                  <a:pt x="4817529" y="427919"/>
                </a:lnTo>
                <a:cubicBezTo>
                  <a:pt x="4796495" y="446324"/>
                  <a:pt x="4763629" y="453554"/>
                  <a:pt x="4718930" y="449610"/>
                </a:cubicBezTo>
                <a:lnTo>
                  <a:pt x="4714986" y="449610"/>
                </a:lnTo>
                <a:cubicBezTo>
                  <a:pt x="4713672" y="453554"/>
                  <a:pt x="4713014" y="455526"/>
                  <a:pt x="4713014" y="455526"/>
                </a:cubicBezTo>
                <a:cubicBezTo>
                  <a:pt x="4713014" y="477875"/>
                  <a:pt x="4714329" y="489050"/>
                  <a:pt x="4716958" y="489050"/>
                </a:cubicBezTo>
                <a:lnTo>
                  <a:pt x="4718930" y="489050"/>
                </a:lnTo>
                <a:cubicBezTo>
                  <a:pt x="4728133" y="490364"/>
                  <a:pt x="4749167" y="489707"/>
                  <a:pt x="4782033" y="487078"/>
                </a:cubicBezTo>
                <a:cubicBezTo>
                  <a:pt x="4783349" y="487078"/>
                  <a:pt x="4784663" y="487078"/>
                  <a:pt x="4785977" y="487078"/>
                </a:cubicBezTo>
                <a:cubicBezTo>
                  <a:pt x="4797809" y="485763"/>
                  <a:pt x="4805697" y="485763"/>
                  <a:pt x="4809641" y="487078"/>
                </a:cubicBezTo>
                <a:lnTo>
                  <a:pt x="4809641" y="489050"/>
                </a:lnTo>
                <a:cubicBezTo>
                  <a:pt x="4808327" y="496938"/>
                  <a:pt x="4799124" y="504168"/>
                  <a:pt x="4782033" y="510741"/>
                </a:cubicBezTo>
                <a:lnTo>
                  <a:pt x="4753575" y="511322"/>
                </a:lnTo>
                <a:lnTo>
                  <a:pt x="4752454" y="514685"/>
                </a:lnTo>
                <a:cubicBezTo>
                  <a:pt x="4751797" y="516000"/>
                  <a:pt x="4751139" y="516657"/>
                  <a:pt x="4750482" y="516657"/>
                </a:cubicBezTo>
                <a:cubicBezTo>
                  <a:pt x="4749167" y="516657"/>
                  <a:pt x="4748510" y="516000"/>
                  <a:pt x="4748510" y="514685"/>
                </a:cubicBezTo>
                <a:lnTo>
                  <a:pt x="4749604" y="511403"/>
                </a:lnTo>
                <a:lnTo>
                  <a:pt x="4733720" y="511727"/>
                </a:lnTo>
                <a:lnTo>
                  <a:pt x="4714986" y="511034"/>
                </a:lnTo>
                <a:lnTo>
                  <a:pt x="4714986" y="514685"/>
                </a:lnTo>
                <a:cubicBezTo>
                  <a:pt x="4711042" y="517315"/>
                  <a:pt x="4708085" y="519287"/>
                  <a:pt x="4706113" y="520601"/>
                </a:cubicBezTo>
                <a:lnTo>
                  <a:pt x="4704698" y="521544"/>
                </a:lnTo>
                <a:lnTo>
                  <a:pt x="4703530" y="513371"/>
                </a:lnTo>
                <a:lnTo>
                  <a:pt x="4698044" y="517413"/>
                </a:lnTo>
                <a:lnTo>
                  <a:pt x="4700813" y="519739"/>
                </a:lnTo>
                <a:lnTo>
                  <a:pt x="4703281" y="522489"/>
                </a:lnTo>
                <a:lnTo>
                  <a:pt x="4703155" y="522573"/>
                </a:lnTo>
                <a:lnTo>
                  <a:pt x="4697239" y="522573"/>
                </a:lnTo>
                <a:cubicBezTo>
                  <a:pt x="4695924" y="522573"/>
                  <a:pt x="4695267" y="521916"/>
                  <a:pt x="4695267" y="520601"/>
                </a:cubicBezTo>
                <a:lnTo>
                  <a:pt x="4695267" y="518629"/>
                </a:lnTo>
                <a:lnTo>
                  <a:pt x="4695508" y="517905"/>
                </a:lnTo>
                <a:lnTo>
                  <a:pt x="4689351" y="518629"/>
                </a:lnTo>
                <a:lnTo>
                  <a:pt x="4677519" y="524545"/>
                </a:lnTo>
                <a:cubicBezTo>
                  <a:pt x="4676204" y="524545"/>
                  <a:pt x="4674232" y="524545"/>
                  <a:pt x="4671603" y="524545"/>
                </a:cubicBezTo>
                <a:cubicBezTo>
                  <a:pt x="4671603" y="524545"/>
                  <a:pt x="4670946" y="524545"/>
                  <a:pt x="4669631" y="524545"/>
                </a:cubicBezTo>
                <a:cubicBezTo>
                  <a:pt x="4657799" y="500882"/>
                  <a:pt x="4651883" y="485106"/>
                  <a:pt x="4651883" y="477218"/>
                </a:cubicBezTo>
                <a:cubicBezTo>
                  <a:pt x="4653198" y="470645"/>
                  <a:pt x="4654512" y="467358"/>
                  <a:pt x="4655827" y="467358"/>
                </a:cubicBezTo>
                <a:cubicBezTo>
                  <a:pt x="4654512" y="463414"/>
                  <a:pt x="4653855" y="456183"/>
                  <a:pt x="4653855" y="445666"/>
                </a:cubicBezTo>
                <a:lnTo>
                  <a:pt x="4655827" y="445666"/>
                </a:lnTo>
                <a:lnTo>
                  <a:pt x="4651883" y="433834"/>
                </a:lnTo>
                <a:cubicBezTo>
                  <a:pt x="4651883" y="433834"/>
                  <a:pt x="4652541" y="432520"/>
                  <a:pt x="4653855" y="429891"/>
                </a:cubicBezTo>
                <a:lnTo>
                  <a:pt x="4651883" y="423975"/>
                </a:lnTo>
                <a:lnTo>
                  <a:pt x="4653855" y="423975"/>
                </a:lnTo>
                <a:lnTo>
                  <a:pt x="4651883" y="422003"/>
                </a:lnTo>
                <a:lnTo>
                  <a:pt x="4653855" y="410171"/>
                </a:lnTo>
                <a:cubicBezTo>
                  <a:pt x="4653855" y="407541"/>
                  <a:pt x="4653198" y="405570"/>
                  <a:pt x="4651883" y="404255"/>
                </a:cubicBezTo>
                <a:lnTo>
                  <a:pt x="4653855" y="402283"/>
                </a:lnTo>
                <a:cubicBezTo>
                  <a:pt x="4652541" y="393080"/>
                  <a:pt x="4652541" y="385850"/>
                  <a:pt x="4653855" y="380591"/>
                </a:cubicBezTo>
                <a:lnTo>
                  <a:pt x="4651883" y="380591"/>
                </a:lnTo>
                <a:cubicBezTo>
                  <a:pt x="4647939" y="383221"/>
                  <a:pt x="4637422" y="389794"/>
                  <a:pt x="4620332" y="400311"/>
                </a:cubicBezTo>
                <a:lnTo>
                  <a:pt x="4599544" y="408815"/>
                </a:lnTo>
                <a:lnTo>
                  <a:pt x="4598640" y="410171"/>
                </a:lnTo>
                <a:lnTo>
                  <a:pt x="4596668" y="410171"/>
                </a:lnTo>
                <a:lnTo>
                  <a:pt x="4596541" y="409853"/>
                </a:lnTo>
                <a:lnTo>
                  <a:pt x="4576948" y="416087"/>
                </a:lnTo>
                <a:cubicBezTo>
                  <a:pt x="4576948" y="416087"/>
                  <a:pt x="4568403" y="422003"/>
                  <a:pt x="4551313" y="433834"/>
                </a:cubicBezTo>
                <a:lnTo>
                  <a:pt x="4549341" y="431862"/>
                </a:lnTo>
                <a:cubicBezTo>
                  <a:pt x="4549341" y="430548"/>
                  <a:pt x="4550655" y="427261"/>
                  <a:pt x="4553285" y="422003"/>
                </a:cubicBezTo>
                <a:lnTo>
                  <a:pt x="4551313" y="420031"/>
                </a:lnTo>
                <a:cubicBezTo>
                  <a:pt x="4552627" y="405570"/>
                  <a:pt x="4555914" y="398996"/>
                  <a:pt x="4561173" y="400311"/>
                </a:cubicBezTo>
                <a:lnTo>
                  <a:pt x="4563145" y="396367"/>
                </a:lnTo>
                <a:lnTo>
                  <a:pt x="4559201" y="394395"/>
                </a:lnTo>
                <a:lnTo>
                  <a:pt x="4559201" y="392423"/>
                </a:lnTo>
                <a:cubicBezTo>
                  <a:pt x="4562487" y="392423"/>
                  <a:pt x="4564952" y="391601"/>
                  <a:pt x="4566595" y="389958"/>
                </a:cubicBezTo>
                <a:lnTo>
                  <a:pt x="4568567" y="384042"/>
                </a:lnTo>
                <a:lnTo>
                  <a:pt x="4568074" y="383549"/>
                </a:lnTo>
                <a:lnTo>
                  <a:pt x="4567877" y="382563"/>
                </a:lnTo>
                <a:lnTo>
                  <a:pt x="4567088" y="382563"/>
                </a:lnTo>
                <a:lnTo>
                  <a:pt x="4567088" y="380591"/>
                </a:lnTo>
                <a:lnTo>
                  <a:pt x="4567483" y="380591"/>
                </a:lnTo>
                <a:lnTo>
                  <a:pt x="4567088" y="378619"/>
                </a:lnTo>
                <a:cubicBezTo>
                  <a:pt x="4572347" y="373361"/>
                  <a:pt x="4575634" y="370731"/>
                  <a:pt x="4576948" y="370731"/>
                </a:cubicBezTo>
                <a:lnTo>
                  <a:pt x="4582864" y="368759"/>
                </a:lnTo>
                <a:lnTo>
                  <a:pt x="4584132" y="370661"/>
                </a:lnTo>
                <a:lnTo>
                  <a:pt x="4588780" y="366787"/>
                </a:lnTo>
                <a:lnTo>
                  <a:pt x="4592724" y="358899"/>
                </a:lnTo>
                <a:cubicBezTo>
                  <a:pt x="4591409" y="358899"/>
                  <a:pt x="4590752" y="358899"/>
                  <a:pt x="4590752" y="358899"/>
                </a:cubicBezTo>
                <a:cubicBezTo>
                  <a:pt x="4596011" y="357585"/>
                  <a:pt x="4607843" y="347725"/>
                  <a:pt x="4626248" y="329320"/>
                </a:cubicBezTo>
                <a:cubicBezTo>
                  <a:pt x="4628877" y="329320"/>
                  <a:pt x="4634136" y="324061"/>
                  <a:pt x="4642023" y="313544"/>
                </a:cubicBezTo>
                <a:cubicBezTo>
                  <a:pt x="4640709" y="312229"/>
                  <a:pt x="4640051" y="310915"/>
                  <a:pt x="4640051" y="309600"/>
                </a:cubicBezTo>
                <a:cubicBezTo>
                  <a:pt x="4646625" y="304342"/>
                  <a:pt x="4655827" y="291852"/>
                  <a:pt x="4667659" y="272133"/>
                </a:cubicBezTo>
                <a:lnTo>
                  <a:pt x="4663715" y="272133"/>
                </a:lnTo>
                <a:cubicBezTo>
                  <a:pt x="4657799" y="271147"/>
                  <a:pt x="4641900" y="274967"/>
                  <a:pt x="4616018" y="283595"/>
                </a:cubicBezTo>
                <a:lnTo>
                  <a:pt x="4602166" y="288446"/>
                </a:lnTo>
                <a:lnTo>
                  <a:pt x="4600612" y="291359"/>
                </a:lnTo>
                <a:cubicBezTo>
                  <a:pt x="4598640" y="293003"/>
                  <a:pt x="4596011" y="293824"/>
                  <a:pt x="4592724" y="293824"/>
                </a:cubicBezTo>
                <a:lnTo>
                  <a:pt x="4590841" y="292412"/>
                </a:lnTo>
                <a:lnTo>
                  <a:pt x="4586808" y="293824"/>
                </a:lnTo>
                <a:lnTo>
                  <a:pt x="4584836" y="293824"/>
                </a:lnTo>
                <a:lnTo>
                  <a:pt x="4567834" y="285484"/>
                </a:lnTo>
                <a:lnTo>
                  <a:pt x="4565116" y="285937"/>
                </a:lnTo>
                <a:cubicBezTo>
                  <a:pt x="4561830" y="285937"/>
                  <a:pt x="4558708" y="284786"/>
                  <a:pt x="4555750" y="282486"/>
                </a:cubicBezTo>
                <a:lnTo>
                  <a:pt x="4552278" y="278197"/>
                </a:lnTo>
                <a:lnTo>
                  <a:pt x="4549834" y="277063"/>
                </a:lnTo>
                <a:cubicBezTo>
                  <a:pt x="4540960" y="273119"/>
                  <a:pt x="4534879" y="270818"/>
                  <a:pt x="4531593" y="270161"/>
                </a:cubicBezTo>
                <a:lnTo>
                  <a:pt x="4531593" y="268189"/>
                </a:lnTo>
                <a:cubicBezTo>
                  <a:pt x="4532907" y="268189"/>
                  <a:pt x="4536851" y="267367"/>
                  <a:pt x="4543425" y="265724"/>
                </a:cubicBezTo>
                <a:lnTo>
                  <a:pt x="4553363" y="263062"/>
                </a:lnTo>
                <a:lnTo>
                  <a:pt x="4557229" y="260301"/>
                </a:lnTo>
                <a:cubicBezTo>
                  <a:pt x="4558543" y="258986"/>
                  <a:pt x="4559201" y="258329"/>
                  <a:pt x="4559201" y="258329"/>
                </a:cubicBezTo>
                <a:lnTo>
                  <a:pt x="4565116" y="258329"/>
                </a:lnTo>
                <a:lnTo>
                  <a:pt x="4567489" y="259278"/>
                </a:lnTo>
                <a:lnTo>
                  <a:pt x="4571032" y="258329"/>
                </a:lnTo>
                <a:cubicBezTo>
                  <a:pt x="4574319" y="258986"/>
                  <a:pt x="4583521" y="258000"/>
                  <a:pt x="4598640" y="255371"/>
                </a:cubicBezTo>
                <a:lnTo>
                  <a:pt x="4598640" y="254385"/>
                </a:lnTo>
                <a:cubicBezTo>
                  <a:pt x="4598640" y="253070"/>
                  <a:pt x="4599297" y="252413"/>
                  <a:pt x="4600612" y="252413"/>
                </a:cubicBezTo>
                <a:cubicBezTo>
                  <a:pt x="4600612" y="252413"/>
                  <a:pt x="4600941" y="252742"/>
                  <a:pt x="4601598" y="253399"/>
                </a:cubicBezTo>
                <a:lnTo>
                  <a:pt x="4602780" y="254581"/>
                </a:lnTo>
                <a:lnTo>
                  <a:pt x="4625755" y="250195"/>
                </a:lnTo>
                <a:cubicBezTo>
                  <a:pt x="4636272" y="248058"/>
                  <a:pt x="4648268" y="245511"/>
                  <a:pt x="4661743" y="242553"/>
                </a:cubicBezTo>
                <a:cubicBezTo>
                  <a:pt x="4677519" y="241238"/>
                  <a:pt x="4685407" y="237952"/>
                  <a:pt x="4685407" y="232693"/>
                </a:cubicBezTo>
                <a:cubicBezTo>
                  <a:pt x="4685407" y="232693"/>
                  <a:pt x="4686064" y="229407"/>
                  <a:pt x="4687379" y="222833"/>
                </a:cubicBezTo>
                <a:lnTo>
                  <a:pt x="4687132" y="222340"/>
                </a:lnTo>
                <a:lnTo>
                  <a:pt x="4686886" y="223819"/>
                </a:lnTo>
                <a:cubicBezTo>
                  <a:pt x="4686557" y="224477"/>
                  <a:pt x="4686064" y="224805"/>
                  <a:pt x="4685407" y="224805"/>
                </a:cubicBezTo>
                <a:lnTo>
                  <a:pt x="4683435" y="224805"/>
                </a:lnTo>
                <a:lnTo>
                  <a:pt x="4671881" y="204999"/>
                </a:lnTo>
                <a:lnTo>
                  <a:pt x="4665687" y="203114"/>
                </a:lnTo>
                <a:lnTo>
                  <a:pt x="4663715" y="195226"/>
                </a:lnTo>
                <a:cubicBezTo>
                  <a:pt x="4663715" y="193911"/>
                  <a:pt x="4665030" y="192596"/>
                  <a:pt x="4667659" y="191282"/>
                </a:cubicBezTo>
                <a:cubicBezTo>
                  <a:pt x="4667659" y="192596"/>
                  <a:pt x="4669631" y="193911"/>
                  <a:pt x="4673575" y="195226"/>
                </a:cubicBezTo>
                <a:cubicBezTo>
                  <a:pt x="4688036" y="196540"/>
                  <a:pt x="4695267" y="193911"/>
                  <a:pt x="4695267" y="187338"/>
                </a:cubicBezTo>
                <a:cubicBezTo>
                  <a:pt x="4696581" y="182079"/>
                  <a:pt x="4699211" y="174191"/>
                  <a:pt x="4703155" y="163674"/>
                </a:cubicBezTo>
                <a:lnTo>
                  <a:pt x="4701183" y="163674"/>
                </a:lnTo>
                <a:cubicBezTo>
                  <a:pt x="4677519" y="168933"/>
                  <a:pt x="4663058" y="170905"/>
                  <a:pt x="4657799" y="169590"/>
                </a:cubicBezTo>
                <a:lnTo>
                  <a:pt x="4653855" y="165646"/>
                </a:lnTo>
                <a:cubicBezTo>
                  <a:pt x="4663058" y="160388"/>
                  <a:pt x="4669631" y="157758"/>
                  <a:pt x="4673575" y="157758"/>
                </a:cubicBezTo>
                <a:lnTo>
                  <a:pt x="4671603" y="151842"/>
                </a:lnTo>
                <a:cubicBezTo>
                  <a:pt x="4688694" y="150528"/>
                  <a:pt x="4710385" y="140668"/>
                  <a:pt x="4736678" y="122263"/>
                </a:cubicBezTo>
                <a:cubicBezTo>
                  <a:pt x="4736678" y="120948"/>
                  <a:pt x="4757713" y="109116"/>
                  <a:pt x="4799781" y="86767"/>
                </a:cubicBezTo>
                <a:cubicBezTo>
                  <a:pt x="4830018" y="68362"/>
                  <a:pt x="4845137" y="56530"/>
                  <a:pt x="4845137" y="51272"/>
                </a:cubicBezTo>
                <a:lnTo>
                  <a:pt x="4849081" y="51272"/>
                </a:lnTo>
                <a:lnTo>
                  <a:pt x="4847109" y="47328"/>
                </a:lnTo>
                <a:lnTo>
                  <a:pt x="4847109" y="45356"/>
                </a:lnTo>
                <a:cubicBezTo>
                  <a:pt x="4847109" y="44041"/>
                  <a:pt x="4848423" y="43384"/>
                  <a:pt x="4851053" y="43384"/>
                </a:cubicBezTo>
                <a:close/>
                <a:moveTo>
                  <a:pt x="4365278" y="43384"/>
                </a:moveTo>
                <a:lnTo>
                  <a:pt x="4375137" y="45356"/>
                </a:lnTo>
                <a:cubicBezTo>
                  <a:pt x="4376123" y="46342"/>
                  <a:pt x="4378219" y="51395"/>
                  <a:pt x="4381423" y="60515"/>
                </a:cubicBezTo>
                <a:lnTo>
                  <a:pt x="4384524" y="69604"/>
                </a:lnTo>
                <a:lnTo>
                  <a:pt x="4391406" y="81344"/>
                </a:lnTo>
                <a:lnTo>
                  <a:pt x="4391799" y="82166"/>
                </a:lnTo>
                <a:lnTo>
                  <a:pt x="4398801" y="93669"/>
                </a:lnTo>
                <a:lnTo>
                  <a:pt x="4403493" y="106963"/>
                </a:lnTo>
                <a:lnTo>
                  <a:pt x="4410633" y="122263"/>
                </a:lnTo>
                <a:lnTo>
                  <a:pt x="4412605" y="122263"/>
                </a:lnTo>
                <a:cubicBezTo>
                  <a:pt x="4415234" y="122263"/>
                  <a:pt x="4416549" y="120948"/>
                  <a:pt x="4416549" y="118319"/>
                </a:cubicBezTo>
                <a:cubicBezTo>
                  <a:pt x="4416549" y="114375"/>
                  <a:pt x="4416549" y="110431"/>
                  <a:pt x="4416549" y="106487"/>
                </a:cubicBezTo>
                <a:cubicBezTo>
                  <a:pt x="4416549" y="110431"/>
                  <a:pt x="4418521" y="114375"/>
                  <a:pt x="4422465" y="118319"/>
                </a:cubicBezTo>
                <a:lnTo>
                  <a:pt x="4426409" y="118319"/>
                </a:lnTo>
                <a:cubicBezTo>
                  <a:pt x="4426409" y="110431"/>
                  <a:pt x="4426409" y="106487"/>
                  <a:pt x="4426409" y="106487"/>
                </a:cubicBezTo>
                <a:cubicBezTo>
                  <a:pt x="4426409" y="110431"/>
                  <a:pt x="4427723" y="114375"/>
                  <a:pt x="4430353" y="118319"/>
                </a:cubicBezTo>
                <a:cubicBezTo>
                  <a:pt x="4430353" y="118319"/>
                  <a:pt x="4433639" y="116347"/>
                  <a:pt x="4440212" y="112403"/>
                </a:cubicBezTo>
                <a:cubicBezTo>
                  <a:pt x="4440212" y="112403"/>
                  <a:pt x="4440870" y="112403"/>
                  <a:pt x="4442184" y="112403"/>
                </a:cubicBezTo>
                <a:cubicBezTo>
                  <a:pt x="4447443" y="104515"/>
                  <a:pt x="4450072" y="100571"/>
                  <a:pt x="4450072" y="100571"/>
                </a:cubicBezTo>
                <a:cubicBezTo>
                  <a:pt x="4450072" y="101886"/>
                  <a:pt x="4446786" y="107802"/>
                  <a:pt x="4440212" y="118319"/>
                </a:cubicBezTo>
                <a:cubicBezTo>
                  <a:pt x="4440212" y="118319"/>
                  <a:pt x="4442184" y="119633"/>
                  <a:pt x="4446128" y="122263"/>
                </a:cubicBezTo>
                <a:cubicBezTo>
                  <a:pt x="4446128" y="122263"/>
                  <a:pt x="4447443" y="120291"/>
                  <a:pt x="4450072" y="116347"/>
                </a:cubicBezTo>
                <a:lnTo>
                  <a:pt x="4450072" y="118319"/>
                </a:lnTo>
                <a:cubicBezTo>
                  <a:pt x="4450072" y="120948"/>
                  <a:pt x="4448758" y="125549"/>
                  <a:pt x="4446128" y="132123"/>
                </a:cubicBezTo>
                <a:lnTo>
                  <a:pt x="4450072" y="136067"/>
                </a:lnTo>
                <a:cubicBezTo>
                  <a:pt x="4450072" y="136067"/>
                  <a:pt x="4451387" y="134752"/>
                  <a:pt x="4454016" y="132123"/>
                </a:cubicBezTo>
                <a:cubicBezTo>
                  <a:pt x="4455331" y="130808"/>
                  <a:pt x="4469792" y="124235"/>
                  <a:pt x="4497400" y="112403"/>
                </a:cubicBezTo>
                <a:cubicBezTo>
                  <a:pt x="4497400" y="112403"/>
                  <a:pt x="4507260" y="107144"/>
                  <a:pt x="4526979" y="96627"/>
                </a:cubicBezTo>
                <a:lnTo>
                  <a:pt x="4526979" y="100571"/>
                </a:lnTo>
                <a:cubicBezTo>
                  <a:pt x="4509889" y="112403"/>
                  <a:pt x="4495428" y="119633"/>
                  <a:pt x="4483596" y="122263"/>
                </a:cubicBezTo>
                <a:cubicBezTo>
                  <a:pt x="4475708" y="124892"/>
                  <a:pt x="4464533" y="131465"/>
                  <a:pt x="4450072" y="141982"/>
                </a:cubicBezTo>
                <a:cubicBezTo>
                  <a:pt x="4447443" y="141982"/>
                  <a:pt x="4446128" y="143297"/>
                  <a:pt x="4446128" y="145926"/>
                </a:cubicBezTo>
                <a:lnTo>
                  <a:pt x="4454016" y="147898"/>
                </a:lnTo>
                <a:lnTo>
                  <a:pt x="4454016" y="151842"/>
                </a:lnTo>
                <a:lnTo>
                  <a:pt x="4462516" y="154676"/>
                </a:lnTo>
                <a:lnTo>
                  <a:pt x="4463876" y="153814"/>
                </a:lnTo>
                <a:lnTo>
                  <a:pt x="4467820" y="153814"/>
                </a:lnTo>
                <a:cubicBezTo>
                  <a:pt x="4469135" y="153814"/>
                  <a:pt x="4470449" y="158416"/>
                  <a:pt x="4471764" y="167618"/>
                </a:cubicBezTo>
                <a:lnTo>
                  <a:pt x="4462244" y="175551"/>
                </a:lnTo>
                <a:lnTo>
                  <a:pt x="4469792" y="181422"/>
                </a:lnTo>
                <a:cubicBezTo>
                  <a:pt x="4471107" y="178793"/>
                  <a:pt x="4471764" y="177478"/>
                  <a:pt x="4471764" y="177478"/>
                </a:cubicBezTo>
                <a:cubicBezTo>
                  <a:pt x="4473079" y="180107"/>
                  <a:pt x="4477023" y="184051"/>
                  <a:pt x="4483596" y="189310"/>
                </a:cubicBezTo>
                <a:lnTo>
                  <a:pt x="4483596" y="191282"/>
                </a:lnTo>
                <a:cubicBezTo>
                  <a:pt x="4483596" y="191282"/>
                  <a:pt x="4482281" y="191282"/>
                  <a:pt x="4479652" y="191282"/>
                </a:cubicBezTo>
                <a:lnTo>
                  <a:pt x="4477680" y="191282"/>
                </a:lnTo>
                <a:cubicBezTo>
                  <a:pt x="4477680" y="191282"/>
                  <a:pt x="4473736" y="187995"/>
                  <a:pt x="4465848" y="181422"/>
                </a:cubicBezTo>
                <a:cubicBezTo>
                  <a:pt x="4457960" y="177478"/>
                  <a:pt x="4452702" y="175506"/>
                  <a:pt x="4450072" y="175506"/>
                </a:cubicBezTo>
                <a:cubicBezTo>
                  <a:pt x="4450072" y="176821"/>
                  <a:pt x="4447443" y="178793"/>
                  <a:pt x="4442184" y="181422"/>
                </a:cubicBezTo>
                <a:lnTo>
                  <a:pt x="4442184" y="185366"/>
                </a:lnTo>
                <a:cubicBezTo>
                  <a:pt x="4442184" y="185366"/>
                  <a:pt x="4444814" y="190625"/>
                  <a:pt x="4450072" y="201142"/>
                </a:cubicBezTo>
                <a:cubicBezTo>
                  <a:pt x="4447443" y="201142"/>
                  <a:pt x="4444156" y="197198"/>
                  <a:pt x="4440212" y="189310"/>
                </a:cubicBezTo>
                <a:lnTo>
                  <a:pt x="4430353" y="177478"/>
                </a:lnTo>
                <a:lnTo>
                  <a:pt x="4426409" y="177478"/>
                </a:lnTo>
                <a:cubicBezTo>
                  <a:pt x="4417206" y="180107"/>
                  <a:pt x="4412605" y="186023"/>
                  <a:pt x="4412605" y="195226"/>
                </a:cubicBezTo>
                <a:lnTo>
                  <a:pt x="4416549" y="211002"/>
                </a:lnTo>
                <a:cubicBezTo>
                  <a:pt x="4416549" y="213631"/>
                  <a:pt x="4415234" y="214946"/>
                  <a:pt x="4412605" y="214946"/>
                </a:cubicBezTo>
                <a:lnTo>
                  <a:pt x="4410633" y="214946"/>
                </a:lnTo>
                <a:cubicBezTo>
                  <a:pt x="4408004" y="214946"/>
                  <a:pt x="4406689" y="213631"/>
                  <a:pt x="4406689" y="211002"/>
                </a:cubicBezTo>
                <a:lnTo>
                  <a:pt x="4410633" y="195226"/>
                </a:lnTo>
                <a:lnTo>
                  <a:pt x="4410633" y="189310"/>
                </a:lnTo>
                <a:lnTo>
                  <a:pt x="4410633" y="185366"/>
                </a:lnTo>
                <a:cubicBezTo>
                  <a:pt x="4408004" y="185366"/>
                  <a:pt x="4404060" y="190625"/>
                  <a:pt x="4398801" y="201142"/>
                </a:cubicBezTo>
                <a:lnTo>
                  <a:pt x="4396829" y="201142"/>
                </a:lnTo>
                <a:cubicBezTo>
                  <a:pt x="4402088" y="193254"/>
                  <a:pt x="4404717" y="187995"/>
                  <a:pt x="4404717" y="185366"/>
                </a:cubicBezTo>
                <a:cubicBezTo>
                  <a:pt x="4404717" y="182737"/>
                  <a:pt x="4404717" y="181422"/>
                  <a:pt x="4404717" y="181422"/>
                </a:cubicBezTo>
                <a:cubicBezTo>
                  <a:pt x="4403402" y="181422"/>
                  <a:pt x="4401430" y="184051"/>
                  <a:pt x="4398801" y="189310"/>
                </a:cubicBezTo>
                <a:lnTo>
                  <a:pt x="4396829" y="185366"/>
                </a:lnTo>
                <a:cubicBezTo>
                  <a:pt x="4400773" y="180107"/>
                  <a:pt x="4402745" y="175506"/>
                  <a:pt x="4402745" y="171562"/>
                </a:cubicBezTo>
                <a:cubicBezTo>
                  <a:pt x="4400116" y="171562"/>
                  <a:pt x="4398801" y="171562"/>
                  <a:pt x="4398801" y="171562"/>
                </a:cubicBezTo>
                <a:lnTo>
                  <a:pt x="4402745" y="165646"/>
                </a:lnTo>
                <a:lnTo>
                  <a:pt x="4402745" y="161702"/>
                </a:lnTo>
                <a:cubicBezTo>
                  <a:pt x="4402745" y="160388"/>
                  <a:pt x="4400773" y="159730"/>
                  <a:pt x="4396829" y="159730"/>
                </a:cubicBezTo>
                <a:cubicBezTo>
                  <a:pt x="4390256" y="161045"/>
                  <a:pt x="4385654" y="161702"/>
                  <a:pt x="4383025" y="161702"/>
                </a:cubicBezTo>
                <a:cubicBezTo>
                  <a:pt x="4383025" y="160388"/>
                  <a:pt x="4383025" y="159730"/>
                  <a:pt x="4383025" y="159730"/>
                </a:cubicBezTo>
                <a:cubicBezTo>
                  <a:pt x="4383025" y="157101"/>
                  <a:pt x="4386312" y="155786"/>
                  <a:pt x="4392885" y="155786"/>
                </a:cubicBezTo>
                <a:lnTo>
                  <a:pt x="4396829" y="147898"/>
                </a:lnTo>
                <a:lnTo>
                  <a:pt x="4396829" y="141982"/>
                </a:lnTo>
                <a:cubicBezTo>
                  <a:pt x="4396829" y="140011"/>
                  <a:pt x="4395679" y="137710"/>
                  <a:pt x="4393378" y="135081"/>
                </a:cubicBezTo>
                <a:lnTo>
                  <a:pt x="4383510" y="126623"/>
                </a:lnTo>
                <a:lnTo>
                  <a:pt x="4379081" y="128179"/>
                </a:lnTo>
                <a:cubicBezTo>
                  <a:pt x="4377767" y="128179"/>
                  <a:pt x="4377109" y="127521"/>
                  <a:pt x="4377109" y="126207"/>
                </a:cubicBezTo>
                <a:cubicBezTo>
                  <a:pt x="4342929" y="126207"/>
                  <a:pt x="4308748" y="132780"/>
                  <a:pt x="4274567" y="145926"/>
                </a:cubicBezTo>
                <a:cubicBezTo>
                  <a:pt x="4253532" y="151185"/>
                  <a:pt x="4241700" y="155129"/>
                  <a:pt x="4239071" y="157758"/>
                </a:cubicBezTo>
                <a:lnTo>
                  <a:pt x="4237099" y="159730"/>
                </a:lnTo>
                <a:cubicBezTo>
                  <a:pt x="4242358" y="159730"/>
                  <a:pt x="4248274" y="163017"/>
                  <a:pt x="4254847" y="169590"/>
                </a:cubicBezTo>
                <a:cubicBezTo>
                  <a:pt x="4260106" y="180107"/>
                  <a:pt x="4264707" y="185366"/>
                  <a:pt x="4268651" y="185366"/>
                </a:cubicBezTo>
                <a:cubicBezTo>
                  <a:pt x="4271280" y="185366"/>
                  <a:pt x="4292315" y="181422"/>
                  <a:pt x="4331754" y="173534"/>
                </a:cubicBezTo>
                <a:cubicBezTo>
                  <a:pt x="4335698" y="172219"/>
                  <a:pt x="4340299" y="172219"/>
                  <a:pt x="4345558" y="173534"/>
                </a:cubicBezTo>
                <a:lnTo>
                  <a:pt x="4351474" y="173534"/>
                </a:lnTo>
                <a:cubicBezTo>
                  <a:pt x="4358047" y="174849"/>
                  <a:pt x="4361334" y="176163"/>
                  <a:pt x="4361334" y="177478"/>
                </a:cubicBezTo>
                <a:cubicBezTo>
                  <a:pt x="4360019" y="182737"/>
                  <a:pt x="4355418" y="186681"/>
                  <a:pt x="4347530" y="189310"/>
                </a:cubicBezTo>
                <a:cubicBezTo>
                  <a:pt x="4346215" y="193254"/>
                  <a:pt x="4336355" y="195883"/>
                  <a:pt x="4317950" y="197198"/>
                </a:cubicBezTo>
                <a:cubicBezTo>
                  <a:pt x="4311377" y="198512"/>
                  <a:pt x="4299545" y="199827"/>
                  <a:pt x="4282455" y="201142"/>
                </a:cubicBezTo>
                <a:lnTo>
                  <a:pt x="4282455" y="203114"/>
                </a:lnTo>
                <a:cubicBezTo>
                  <a:pt x="4289028" y="220204"/>
                  <a:pt x="4294287" y="228749"/>
                  <a:pt x="4298230" y="228749"/>
                </a:cubicBezTo>
                <a:lnTo>
                  <a:pt x="4300202" y="228749"/>
                </a:lnTo>
                <a:lnTo>
                  <a:pt x="4434297" y="216917"/>
                </a:lnTo>
                <a:cubicBezTo>
                  <a:pt x="4467163" y="222176"/>
                  <a:pt x="4483596" y="226777"/>
                  <a:pt x="4483596" y="230721"/>
                </a:cubicBezTo>
                <a:cubicBezTo>
                  <a:pt x="4474393" y="238609"/>
                  <a:pt x="4465191" y="242553"/>
                  <a:pt x="4455988" y="242553"/>
                </a:cubicBezTo>
                <a:cubicBezTo>
                  <a:pt x="4444156" y="239924"/>
                  <a:pt x="4438241" y="238609"/>
                  <a:pt x="4438241" y="238609"/>
                </a:cubicBezTo>
                <a:cubicBezTo>
                  <a:pt x="4390913" y="238609"/>
                  <a:pt x="4354103" y="241238"/>
                  <a:pt x="4327810" y="246497"/>
                </a:cubicBezTo>
                <a:cubicBezTo>
                  <a:pt x="4302832" y="249126"/>
                  <a:pt x="4290343" y="251098"/>
                  <a:pt x="4290343" y="252413"/>
                </a:cubicBezTo>
                <a:cubicBezTo>
                  <a:pt x="4270623" y="273447"/>
                  <a:pt x="4260106" y="286594"/>
                  <a:pt x="4258791" y="291852"/>
                </a:cubicBezTo>
                <a:cubicBezTo>
                  <a:pt x="4314006" y="281335"/>
                  <a:pt x="4345558" y="276734"/>
                  <a:pt x="4353446" y="278049"/>
                </a:cubicBezTo>
                <a:cubicBezTo>
                  <a:pt x="4356075" y="278049"/>
                  <a:pt x="4362648" y="274762"/>
                  <a:pt x="4373165" y="268189"/>
                </a:cubicBezTo>
                <a:cubicBezTo>
                  <a:pt x="4374480" y="264245"/>
                  <a:pt x="4375795" y="262273"/>
                  <a:pt x="4377109" y="262273"/>
                </a:cubicBezTo>
                <a:cubicBezTo>
                  <a:pt x="4390256" y="264902"/>
                  <a:pt x="4419836" y="291852"/>
                  <a:pt x="4465848" y="343124"/>
                </a:cubicBezTo>
                <a:cubicBezTo>
                  <a:pt x="4469792" y="343124"/>
                  <a:pt x="4471764" y="356270"/>
                  <a:pt x="4471764" y="382563"/>
                </a:cubicBezTo>
                <a:cubicBezTo>
                  <a:pt x="4471764" y="382563"/>
                  <a:pt x="4471107" y="383221"/>
                  <a:pt x="4469792" y="384535"/>
                </a:cubicBezTo>
                <a:lnTo>
                  <a:pt x="4469792" y="427919"/>
                </a:lnTo>
                <a:lnTo>
                  <a:pt x="4469513" y="429349"/>
                </a:lnTo>
                <a:lnTo>
                  <a:pt x="4469792" y="431862"/>
                </a:lnTo>
                <a:lnTo>
                  <a:pt x="4469022" y="431862"/>
                </a:lnTo>
                <a:lnTo>
                  <a:pt x="4465848" y="448131"/>
                </a:lnTo>
                <a:lnTo>
                  <a:pt x="4464106" y="455755"/>
                </a:lnTo>
                <a:lnTo>
                  <a:pt x="4473736" y="465386"/>
                </a:lnTo>
                <a:lnTo>
                  <a:pt x="4473736" y="467358"/>
                </a:lnTo>
                <a:cubicBezTo>
                  <a:pt x="4473736" y="468673"/>
                  <a:pt x="4473079" y="469330"/>
                  <a:pt x="4471764" y="469330"/>
                </a:cubicBezTo>
                <a:lnTo>
                  <a:pt x="4465848" y="469330"/>
                </a:lnTo>
                <a:lnTo>
                  <a:pt x="4462339" y="463482"/>
                </a:lnTo>
                <a:lnTo>
                  <a:pt x="4461904" y="465386"/>
                </a:lnTo>
                <a:lnTo>
                  <a:pt x="4463876" y="471302"/>
                </a:lnTo>
                <a:cubicBezTo>
                  <a:pt x="4461247" y="471302"/>
                  <a:pt x="4459932" y="471959"/>
                  <a:pt x="4459932" y="473274"/>
                </a:cubicBezTo>
                <a:lnTo>
                  <a:pt x="4459932" y="481162"/>
                </a:lnTo>
                <a:cubicBezTo>
                  <a:pt x="4455988" y="500882"/>
                  <a:pt x="4442842" y="519944"/>
                  <a:pt x="4420493" y="538349"/>
                </a:cubicBezTo>
                <a:cubicBezTo>
                  <a:pt x="4418192" y="538678"/>
                  <a:pt x="4415440" y="539499"/>
                  <a:pt x="4412235" y="540814"/>
                </a:cubicBezTo>
                <a:lnTo>
                  <a:pt x="4404793" y="544493"/>
                </a:lnTo>
                <a:lnTo>
                  <a:pt x="4406689" y="550181"/>
                </a:lnTo>
                <a:lnTo>
                  <a:pt x="4408661" y="548209"/>
                </a:lnTo>
                <a:lnTo>
                  <a:pt x="4410633" y="548209"/>
                </a:lnTo>
                <a:lnTo>
                  <a:pt x="4411422" y="548998"/>
                </a:lnTo>
                <a:lnTo>
                  <a:pt x="4412112" y="549195"/>
                </a:lnTo>
                <a:cubicBezTo>
                  <a:pt x="4413098" y="549852"/>
                  <a:pt x="4413920" y="550838"/>
                  <a:pt x="4414577" y="552153"/>
                </a:cubicBezTo>
                <a:lnTo>
                  <a:pt x="4414577" y="554125"/>
                </a:lnTo>
                <a:lnTo>
                  <a:pt x="4408661" y="554125"/>
                </a:lnTo>
                <a:lnTo>
                  <a:pt x="4399870" y="547092"/>
                </a:lnTo>
                <a:lnTo>
                  <a:pt x="4387585" y="554618"/>
                </a:lnTo>
                <a:cubicBezTo>
                  <a:pt x="4382573" y="557904"/>
                  <a:pt x="4377109" y="561684"/>
                  <a:pt x="4371193" y="565957"/>
                </a:cubicBezTo>
                <a:cubicBezTo>
                  <a:pt x="4368564" y="565957"/>
                  <a:pt x="4366592" y="559383"/>
                  <a:pt x="4365278" y="546237"/>
                </a:cubicBezTo>
                <a:cubicBezTo>
                  <a:pt x="4362648" y="546237"/>
                  <a:pt x="4360019" y="537034"/>
                  <a:pt x="4357390" y="518629"/>
                </a:cubicBezTo>
                <a:lnTo>
                  <a:pt x="4359362" y="510741"/>
                </a:lnTo>
                <a:cubicBezTo>
                  <a:pt x="4358047" y="497595"/>
                  <a:pt x="4357390" y="487078"/>
                  <a:pt x="4357390" y="479190"/>
                </a:cubicBezTo>
                <a:lnTo>
                  <a:pt x="4359362" y="469330"/>
                </a:lnTo>
                <a:cubicBezTo>
                  <a:pt x="4359362" y="466701"/>
                  <a:pt x="4360019" y="464729"/>
                  <a:pt x="4361334" y="463414"/>
                </a:cubicBezTo>
                <a:cubicBezTo>
                  <a:pt x="4361334" y="463414"/>
                  <a:pt x="4360676" y="463414"/>
                  <a:pt x="4359362" y="463414"/>
                </a:cubicBezTo>
                <a:lnTo>
                  <a:pt x="4361334" y="453554"/>
                </a:lnTo>
                <a:cubicBezTo>
                  <a:pt x="4361334" y="450925"/>
                  <a:pt x="4360676" y="448953"/>
                  <a:pt x="4359362" y="447638"/>
                </a:cubicBezTo>
                <a:lnTo>
                  <a:pt x="4361334" y="441722"/>
                </a:lnTo>
                <a:cubicBezTo>
                  <a:pt x="4362648" y="439093"/>
                  <a:pt x="4362648" y="437778"/>
                  <a:pt x="4361334" y="437778"/>
                </a:cubicBezTo>
                <a:lnTo>
                  <a:pt x="4363306" y="429891"/>
                </a:lnTo>
                <a:lnTo>
                  <a:pt x="4363306" y="416087"/>
                </a:lnTo>
                <a:cubicBezTo>
                  <a:pt x="4363306" y="416087"/>
                  <a:pt x="4363963" y="416087"/>
                  <a:pt x="4365278" y="416087"/>
                </a:cubicBezTo>
                <a:lnTo>
                  <a:pt x="4363306" y="414115"/>
                </a:lnTo>
                <a:lnTo>
                  <a:pt x="4365278" y="408199"/>
                </a:lnTo>
                <a:cubicBezTo>
                  <a:pt x="4365278" y="406884"/>
                  <a:pt x="4365935" y="406227"/>
                  <a:pt x="4367249" y="406227"/>
                </a:cubicBezTo>
                <a:lnTo>
                  <a:pt x="4365278" y="404255"/>
                </a:lnTo>
                <a:lnTo>
                  <a:pt x="4365278" y="390451"/>
                </a:lnTo>
                <a:cubicBezTo>
                  <a:pt x="4365278" y="386507"/>
                  <a:pt x="4366592" y="381249"/>
                  <a:pt x="4369221" y="374675"/>
                </a:cubicBezTo>
                <a:cubicBezTo>
                  <a:pt x="4366592" y="370731"/>
                  <a:pt x="4365278" y="366130"/>
                  <a:pt x="4365278" y="360871"/>
                </a:cubicBezTo>
                <a:cubicBezTo>
                  <a:pt x="4365278" y="359557"/>
                  <a:pt x="4365935" y="358899"/>
                  <a:pt x="4367249" y="358899"/>
                </a:cubicBezTo>
                <a:cubicBezTo>
                  <a:pt x="4365935" y="358899"/>
                  <a:pt x="4365278" y="352326"/>
                  <a:pt x="4365278" y="339180"/>
                </a:cubicBezTo>
                <a:lnTo>
                  <a:pt x="4367249" y="333264"/>
                </a:lnTo>
                <a:cubicBezTo>
                  <a:pt x="4365935" y="328005"/>
                  <a:pt x="4365935" y="323404"/>
                  <a:pt x="4367249" y="319460"/>
                </a:cubicBezTo>
                <a:cubicBezTo>
                  <a:pt x="4367249" y="315516"/>
                  <a:pt x="4367907" y="308286"/>
                  <a:pt x="4369221" y="297768"/>
                </a:cubicBezTo>
                <a:lnTo>
                  <a:pt x="4367249" y="293824"/>
                </a:lnTo>
                <a:cubicBezTo>
                  <a:pt x="4369879" y="292510"/>
                  <a:pt x="4371193" y="291195"/>
                  <a:pt x="4371193" y="289880"/>
                </a:cubicBezTo>
                <a:lnTo>
                  <a:pt x="4373165" y="285937"/>
                </a:lnTo>
                <a:cubicBezTo>
                  <a:pt x="4298230" y="301712"/>
                  <a:pt x="4256819" y="309600"/>
                  <a:pt x="4248931" y="309600"/>
                </a:cubicBezTo>
                <a:cubicBezTo>
                  <a:pt x="4246302" y="309600"/>
                  <a:pt x="4238414" y="316173"/>
                  <a:pt x="4225267" y="329320"/>
                </a:cubicBezTo>
                <a:cubicBezTo>
                  <a:pt x="4223953" y="330635"/>
                  <a:pt x="4218037" y="335893"/>
                  <a:pt x="4207520" y="345096"/>
                </a:cubicBezTo>
                <a:lnTo>
                  <a:pt x="4207520" y="351012"/>
                </a:lnTo>
                <a:lnTo>
                  <a:pt x="4209492" y="354956"/>
                </a:lnTo>
                <a:cubicBezTo>
                  <a:pt x="4208177" y="356270"/>
                  <a:pt x="4207520" y="357585"/>
                  <a:pt x="4207520" y="358899"/>
                </a:cubicBezTo>
                <a:cubicBezTo>
                  <a:pt x="4210149" y="360214"/>
                  <a:pt x="4214093" y="364815"/>
                  <a:pt x="4219352" y="372703"/>
                </a:cubicBezTo>
                <a:cubicBezTo>
                  <a:pt x="4221981" y="374018"/>
                  <a:pt x="4223295" y="375333"/>
                  <a:pt x="4223295" y="376647"/>
                </a:cubicBezTo>
                <a:cubicBezTo>
                  <a:pt x="4278511" y="372703"/>
                  <a:pt x="4308748" y="370731"/>
                  <a:pt x="4314006" y="370731"/>
                </a:cubicBezTo>
                <a:lnTo>
                  <a:pt x="4321894" y="372703"/>
                </a:lnTo>
                <a:cubicBezTo>
                  <a:pt x="4327153" y="372703"/>
                  <a:pt x="4329782" y="374018"/>
                  <a:pt x="4329782" y="376647"/>
                </a:cubicBezTo>
                <a:lnTo>
                  <a:pt x="4329782" y="378619"/>
                </a:lnTo>
                <a:cubicBezTo>
                  <a:pt x="4328467" y="382563"/>
                  <a:pt x="4323209" y="385850"/>
                  <a:pt x="4314006" y="388479"/>
                </a:cubicBezTo>
                <a:cubicBezTo>
                  <a:pt x="4312691" y="391108"/>
                  <a:pt x="4304146" y="393080"/>
                  <a:pt x="4288371" y="394395"/>
                </a:cubicBezTo>
                <a:cubicBezTo>
                  <a:pt x="4268651" y="399654"/>
                  <a:pt x="4252218" y="402283"/>
                  <a:pt x="4239071" y="402283"/>
                </a:cubicBezTo>
                <a:lnTo>
                  <a:pt x="4233155" y="400311"/>
                </a:lnTo>
                <a:lnTo>
                  <a:pt x="4223295" y="398339"/>
                </a:lnTo>
                <a:lnTo>
                  <a:pt x="4221324" y="402283"/>
                </a:lnTo>
                <a:lnTo>
                  <a:pt x="4223295" y="408199"/>
                </a:lnTo>
                <a:lnTo>
                  <a:pt x="4221324" y="408199"/>
                </a:lnTo>
                <a:cubicBezTo>
                  <a:pt x="4223953" y="418716"/>
                  <a:pt x="4225267" y="425947"/>
                  <a:pt x="4225267" y="429891"/>
                </a:cubicBezTo>
                <a:lnTo>
                  <a:pt x="4237099" y="431862"/>
                </a:lnTo>
                <a:cubicBezTo>
                  <a:pt x="4250246" y="431862"/>
                  <a:pt x="4281140" y="429891"/>
                  <a:pt x="4329782" y="425947"/>
                </a:cubicBezTo>
                <a:lnTo>
                  <a:pt x="4331754" y="427919"/>
                </a:lnTo>
                <a:cubicBezTo>
                  <a:pt x="4310720" y="446324"/>
                  <a:pt x="4277854" y="453554"/>
                  <a:pt x="4233155" y="449610"/>
                </a:cubicBezTo>
                <a:lnTo>
                  <a:pt x="4229211" y="449610"/>
                </a:lnTo>
                <a:cubicBezTo>
                  <a:pt x="4227897" y="453554"/>
                  <a:pt x="4227239" y="455526"/>
                  <a:pt x="4227239" y="455526"/>
                </a:cubicBezTo>
                <a:cubicBezTo>
                  <a:pt x="4227239" y="477875"/>
                  <a:pt x="4228554" y="489050"/>
                  <a:pt x="4231183" y="489050"/>
                </a:cubicBezTo>
                <a:lnTo>
                  <a:pt x="4233155" y="489050"/>
                </a:lnTo>
                <a:cubicBezTo>
                  <a:pt x="4242358" y="490364"/>
                  <a:pt x="4263392" y="489707"/>
                  <a:pt x="4296258" y="487078"/>
                </a:cubicBezTo>
                <a:cubicBezTo>
                  <a:pt x="4297573" y="487078"/>
                  <a:pt x="4298888" y="487078"/>
                  <a:pt x="4300202" y="487078"/>
                </a:cubicBezTo>
                <a:cubicBezTo>
                  <a:pt x="4312034" y="485763"/>
                  <a:pt x="4319922" y="485763"/>
                  <a:pt x="4323866" y="487078"/>
                </a:cubicBezTo>
                <a:lnTo>
                  <a:pt x="4323866" y="489050"/>
                </a:lnTo>
                <a:cubicBezTo>
                  <a:pt x="4322551" y="496938"/>
                  <a:pt x="4313349" y="504168"/>
                  <a:pt x="4296258" y="510741"/>
                </a:cubicBezTo>
                <a:lnTo>
                  <a:pt x="4267800" y="511322"/>
                </a:lnTo>
                <a:lnTo>
                  <a:pt x="4266679" y="514685"/>
                </a:lnTo>
                <a:cubicBezTo>
                  <a:pt x="4266022" y="516000"/>
                  <a:pt x="4265364" y="516657"/>
                  <a:pt x="4264707" y="516657"/>
                </a:cubicBezTo>
                <a:cubicBezTo>
                  <a:pt x="4263392" y="516657"/>
                  <a:pt x="4262735" y="516000"/>
                  <a:pt x="4262735" y="514685"/>
                </a:cubicBezTo>
                <a:lnTo>
                  <a:pt x="4263829" y="511403"/>
                </a:lnTo>
                <a:lnTo>
                  <a:pt x="4247945" y="511727"/>
                </a:lnTo>
                <a:lnTo>
                  <a:pt x="4229211" y="511034"/>
                </a:lnTo>
                <a:lnTo>
                  <a:pt x="4229211" y="514685"/>
                </a:lnTo>
                <a:cubicBezTo>
                  <a:pt x="4225267" y="517315"/>
                  <a:pt x="4222310" y="519287"/>
                  <a:pt x="4220338" y="520601"/>
                </a:cubicBezTo>
                <a:lnTo>
                  <a:pt x="4218923" y="521544"/>
                </a:lnTo>
                <a:lnTo>
                  <a:pt x="4217755" y="513371"/>
                </a:lnTo>
                <a:lnTo>
                  <a:pt x="4212269" y="517413"/>
                </a:lnTo>
                <a:lnTo>
                  <a:pt x="4215038" y="519739"/>
                </a:lnTo>
                <a:lnTo>
                  <a:pt x="4217506" y="522489"/>
                </a:lnTo>
                <a:lnTo>
                  <a:pt x="4217380" y="522573"/>
                </a:lnTo>
                <a:lnTo>
                  <a:pt x="4211464" y="522573"/>
                </a:lnTo>
                <a:cubicBezTo>
                  <a:pt x="4210149" y="522573"/>
                  <a:pt x="4209492" y="521916"/>
                  <a:pt x="4209492" y="520601"/>
                </a:cubicBezTo>
                <a:lnTo>
                  <a:pt x="4209492" y="518629"/>
                </a:lnTo>
                <a:lnTo>
                  <a:pt x="4209733" y="517905"/>
                </a:lnTo>
                <a:lnTo>
                  <a:pt x="4203576" y="518629"/>
                </a:lnTo>
                <a:lnTo>
                  <a:pt x="4191744" y="524545"/>
                </a:lnTo>
                <a:cubicBezTo>
                  <a:pt x="4190429" y="524545"/>
                  <a:pt x="4188457" y="524545"/>
                  <a:pt x="4185828" y="524545"/>
                </a:cubicBezTo>
                <a:cubicBezTo>
                  <a:pt x="4185828" y="524545"/>
                  <a:pt x="4185171" y="524545"/>
                  <a:pt x="4183856" y="524545"/>
                </a:cubicBezTo>
                <a:cubicBezTo>
                  <a:pt x="4172024" y="500882"/>
                  <a:pt x="4166108" y="485106"/>
                  <a:pt x="4166108" y="477218"/>
                </a:cubicBezTo>
                <a:cubicBezTo>
                  <a:pt x="4167423" y="470645"/>
                  <a:pt x="4168737" y="467358"/>
                  <a:pt x="4170052" y="467358"/>
                </a:cubicBezTo>
                <a:cubicBezTo>
                  <a:pt x="4168737" y="463414"/>
                  <a:pt x="4168080" y="456183"/>
                  <a:pt x="4168080" y="445666"/>
                </a:cubicBezTo>
                <a:lnTo>
                  <a:pt x="4170052" y="445666"/>
                </a:lnTo>
                <a:lnTo>
                  <a:pt x="4166108" y="433834"/>
                </a:lnTo>
                <a:cubicBezTo>
                  <a:pt x="4166108" y="433834"/>
                  <a:pt x="4166766" y="432520"/>
                  <a:pt x="4168080" y="429891"/>
                </a:cubicBezTo>
                <a:lnTo>
                  <a:pt x="4166108" y="423975"/>
                </a:lnTo>
                <a:lnTo>
                  <a:pt x="4168080" y="423975"/>
                </a:lnTo>
                <a:lnTo>
                  <a:pt x="4166108" y="422003"/>
                </a:lnTo>
                <a:lnTo>
                  <a:pt x="4168080" y="410171"/>
                </a:lnTo>
                <a:cubicBezTo>
                  <a:pt x="4168080" y="407541"/>
                  <a:pt x="4167423" y="405570"/>
                  <a:pt x="4166108" y="404255"/>
                </a:cubicBezTo>
                <a:lnTo>
                  <a:pt x="4168080" y="402283"/>
                </a:lnTo>
                <a:cubicBezTo>
                  <a:pt x="4166766" y="393080"/>
                  <a:pt x="4166766" y="385850"/>
                  <a:pt x="4168080" y="380591"/>
                </a:cubicBezTo>
                <a:lnTo>
                  <a:pt x="4166108" y="380591"/>
                </a:lnTo>
                <a:cubicBezTo>
                  <a:pt x="4162164" y="383221"/>
                  <a:pt x="4151647" y="389794"/>
                  <a:pt x="4134557" y="400311"/>
                </a:cubicBezTo>
                <a:lnTo>
                  <a:pt x="4113769" y="408815"/>
                </a:lnTo>
                <a:lnTo>
                  <a:pt x="4112865" y="410171"/>
                </a:lnTo>
                <a:lnTo>
                  <a:pt x="4110893" y="410171"/>
                </a:lnTo>
                <a:lnTo>
                  <a:pt x="4110766" y="409853"/>
                </a:lnTo>
                <a:lnTo>
                  <a:pt x="4091173" y="416087"/>
                </a:lnTo>
                <a:cubicBezTo>
                  <a:pt x="4091173" y="416087"/>
                  <a:pt x="4082628" y="422003"/>
                  <a:pt x="4065538" y="433834"/>
                </a:cubicBezTo>
                <a:lnTo>
                  <a:pt x="4063566" y="431862"/>
                </a:lnTo>
                <a:cubicBezTo>
                  <a:pt x="4063566" y="430548"/>
                  <a:pt x="4064880" y="427261"/>
                  <a:pt x="4067510" y="422003"/>
                </a:cubicBezTo>
                <a:lnTo>
                  <a:pt x="4065538" y="420031"/>
                </a:lnTo>
                <a:cubicBezTo>
                  <a:pt x="4066852" y="405570"/>
                  <a:pt x="4070139" y="398996"/>
                  <a:pt x="4075398" y="400311"/>
                </a:cubicBezTo>
                <a:lnTo>
                  <a:pt x="4077370" y="396367"/>
                </a:lnTo>
                <a:lnTo>
                  <a:pt x="4073426" y="394395"/>
                </a:lnTo>
                <a:lnTo>
                  <a:pt x="4073426" y="392423"/>
                </a:lnTo>
                <a:cubicBezTo>
                  <a:pt x="4076712" y="392423"/>
                  <a:pt x="4079177" y="391601"/>
                  <a:pt x="4080820" y="389958"/>
                </a:cubicBezTo>
                <a:lnTo>
                  <a:pt x="4082792" y="384042"/>
                </a:lnTo>
                <a:lnTo>
                  <a:pt x="4082299" y="383549"/>
                </a:lnTo>
                <a:lnTo>
                  <a:pt x="4082102" y="382563"/>
                </a:lnTo>
                <a:lnTo>
                  <a:pt x="4081313" y="382563"/>
                </a:lnTo>
                <a:lnTo>
                  <a:pt x="4081313" y="380591"/>
                </a:lnTo>
                <a:lnTo>
                  <a:pt x="4081708" y="380591"/>
                </a:lnTo>
                <a:lnTo>
                  <a:pt x="4081313" y="378619"/>
                </a:lnTo>
                <a:cubicBezTo>
                  <a:pt x="4086572" y="373361"/>
                  <a:pt x="4089859" y="370731"/>
                  <a:pt x="4091173" y="370731"/>
                </a:cubicBezTo>
                <a:lnTo>
                  <a:pt x="4097089" y="368759"/>
                </a:lnTo>
                <a:lnTo>
                  <a:pt x="4098357" y="370661"/>
                </a:lnTo>
                <a:lnTo>
                  <a:pt x="4103005" y="366787"/>
                </a:lnTo>
                <a:lnTo>
                  <a:pt x="4106949" y="358899"/>
                </a:lnTo>
                <a:cubicBezTo>
                  <a:pt x="4105634" y="358899"/>
                  <a:pt x="4104977" y="358899"/>
                  <a:pt x="4104977" y="358899"/>
                </a:cubicBezTo>
                <a:cubicBezTo>
                  <a:pt x="4110236" y="357585"/>
                  <a:pt x="4122068" y="347725"/>
                  <a:pt x="4140473" y="329320"/>
                </a:cubicBezTo>
                <a:cubicBezTo>
                  <a:pt x="4143102" y="329320"/>
                  <a:pt x="4148361" y="324061"/>
                  <a:pt x="4156248" y="313544"/>
                </a:cubicBezTo>
                <a:cubicBezTo>
                  <a:pt x="4154934" y="312229"/>
                  <a:pt x="4154276" y="310915"/>
                  <a:pt x="4154276" y="309600"/>
                </a:cubicBezTo>
                <a:cubicBezTo>
                  <a:pt x="4160850" y="304342"/>
                  <a:pt x="4170052" y="291852"/>
                  <a:pt x="4181884" y="272133"/>
                </a:cubicBezTo>
                <a:lnTo>
                  <a:pt x="4177940" y="272133"/>
                </a:lnTo>
                <a:cubicBezTo>
                  <a:pt x="4172024" y="271147"/>
                  <a:pt x="4156125" y="274967"/>
                  <a:pt x="4130243" y="283595"/>
                </a:cubicBezTo>
                <a:lnTo>
                  <a:pt x="4116391" y="288446"/>
                </a:lnTo>
                <a:lnTo>
                  <a:pt x="4114837" y="291359"/>
                </a:lnTo>
                <a:cubicBezTo>
                  <a:pt x="4112865" y="293003"/>
                  <a:pt x="4110236" y="293824"/>
                  <a:pt x="4106949" y="293824"/>
                </a:cubicBezTo>
                <a:lnTo>
                  <a:pt x="4105066" y="292412"/>
                </a:lnTo>
                <a:lnTo>
                  <a:pt x="4101033" y="293824"/>
                </a:lnTo>
                <a:lnTo>
                  <a:pt x="4099061" y="293824"/>
                </a:lnTo>
                <a:lnTo>
                  <a:pt x="4082059" y="285484"/>
                </a:lnTo>
                <a:lnTo>
                  <a:pt x="4079341" y="285937"/>
                </a:lnTo>
                <a:cubicBezTo>
                  <a:pt x="4076055" y="285937"/>
                  <a:pt x="4072933" y="284786"/>
                  <a:pt x="4069975" y="282486"/>
                </a:cubicBezTo>
                <a:lnTo>
                  <a:pt x="4066503" y="278197"/>
                </a:lnTo>
                <a:lnTo>
                  <a:pt x="4064059" y="277063"/>
                </a:lnTo>
                <a:cubicBezTo>
                  <a:pt x="4055185" y="273119"/>
                  <a:pt x="4049105" y="270818"/>
                  <a:pt x="4045818" y="270161"/>
                </a:cubicBezTo>
                <a:lnTo>
                  <a:pt x="4045818" y="268189"/>
                </a:lnTo>
                <a:cubicBezTo>
                  <a:pt x="4047133" y="268189"/>
                  <a:pt x="4051077" y="267367"/>
                  <a:pt x="4057650" y="265724"/>
                </a:cubicBezTo>
                <a:lnTo>
                  <a:pt x="4067588" y="263062"/>
                </a:lnTo>
                <a:lnTo>
                  <a:pt x="4071454" y="260301"/>
                </a:lnTo>
                <a:cubicBezTo>
                  <a:pt x="4072768" y="258986"/>
                  <a:pt x="4073426" y="258329"/>
                  <a:pt x="4073426" y="258329"/>
                </a:cubicBezTo>
                <a:lnTo>
                  <a:pt x="4079341" y="258329"/>
                </a:lnTo>
                <a:lnTo>
                  <a:pt x="4081714" y="259278"/>
                </a:lnTo>
                <a:lnTo>
                  <a:pt x="4085257" y="258329"/>
                </a:lnTo>
                <a:cubicBezTo>
                  <a:pt x="4088544" y="258986"/>
                  <a:pt x="4097746" y="258000"/>
                  <a:pt x="4112865" y="255371"/>
                </a:cubicBezTo>
                <a:lnTo>
                  <a:pt x="4112865" y="254385"/>
                </a:lnTo>
                <a:cubicBezTo>
                  <a:pt x="4112865" y="253070"/>
                  <a:pt x="4113522" y="252413"/>
                  <a:pt x="4114837" y="252413"/>
                </a:cubicBezTo>
                <a:cubicBezTo>
                  <a:pt x="4114837" y="252413"/>
                  <a:pt x="4115166" y="252742"/>
                  <a:pt x="4115823" y="253399"/>
                </a:cubicBezTo>
                <a:lnTo>
                  <a:pt x="4117005" y="254581"/>
                </a:lnTo>
                <a:lnTo>
                  <a:pt x="4139980" y="250195"/>
                </a:lnTo>
                <a:cubicBezTo>
                  <a:pt x="4150497" y="248058"/>
                  <a:pt x="4162493" y="245511"/>
                  <a:pt x="4175968" y="242553"/>
                </a:cubicBezTo>
                <a:cubicBezTo>
                  <a:pt x="4191744" y="241238"/>
                  <a:pt x="4199632" y="237952"/>
                  <a:pt x="4199632" y="232693"/>
                </a:cubicBezTo>
                <a:cubicBezTo>
                  <a:pt x="4199632" y="232693"/>
                  <a:pt x="4200289" y="229407"/>
                  <a:pt x="4201604" y="222833"/>
                </a:cubicBezTo>
                <a:lnTo>
                  <a:pt x="4201357" y="222340"/>
                </a:lnTo>
                <a:lnTo>
                  <a:pt x="4201111" y="223819"/>
                </a:lnTo>
                <a:cubicBezTo>
                  <a:pt x="4200782" y="224477"/>
                  <a:pt x="4200289" y="224805"/>
                  <a:pt x="4199632" y="224805"/>
                </a:cubicBezTo>
                <a:lnTo>
                  <a:pt x="4197660" y="224805"/>
                </a:lnTo>
                <a:lnTo>
                  <a:pt x="4186106" y="204999"/>
                </a:lnTo>
                <a:lnTo>
                  <a:pt x="4179912" y="203114"/>
                </a:lnTo>
                <a:lnTo>
                  <a:pt x="4177940" y="195226"/>
                </a:lnTo>
                <a:cubicBezTo>
                  <a:pt x="4177940" y="193911"/>
                  <a:pt x="4179255" y="192596"/>
                  <a:pt x="4181884" y="191282"/>
                </a:cubicBezTo>
                <a:cubicBezTo>
                  <a:pt x="4181884" y="192596"/>
                  <a:pt x="4183856" y="193911"/>
                  <a:pt x="4187800" y="195226"/>
                </a:cubicBezTo>
                <a:cubicBezTo>
                  <a:pt x="4202261" y="196540"/>
                  <a:pt x="4209492" y="193911"/>
                  <a:pt x="4209492" y="187338"/>
                </a:cubicBezTo>
                <a:cubicBezTo>
                  <a:pt x="4210806" y="182079"/>
                  <a:pt x="4213436" y="174191"/>
                  <a:pt x="4217380" y="163674"/>
                </a:cubicBezTo>
                <a:lnTo>
                  <a:pt x="4215408" y="163674"/>
                </a:lnTo>
                <a:cubicBezTo>
                  <a:pt x="4191744" y="168933"/>
                  <a:pt x="4177283" y="170905"/>
                  <a:pt x="4172024" y="169590"/>
                </a:cubicBezTo>
                <a:lnTo>
                  <a:pt x="4168080" y="165646"/>
                </a:lnTo>
                <a:cubicBezTo>
                  <a:pt x="4177283" y="160388"/>
                  <a:pt x="4183856" y="157758"/>
                  <a:pt x="4187800" y="157758"/>
                </a:cubicBezTo>
                <a:lnTo>
                  <a:pt x="4185828" y="151842"/>
                </a:lnTo>
                <a:cubicBezTo>
                  <a:pt x="4202919" y="150528"/>
                  <a:pt x="4224610" y="140668"/>
                  <a:pt x="4250903" y="122263"/>
                </a:cubicBezTo>
                <a:cubicBezTo>
                  <a:pt x="4250903" y="120948"/>
                  <a:pt x="4271938" y="109116"/>
                  <a:pt x="4314006" y="86767"/>
                </a:cubicBezTo>
                <a:cubicBezTo>
                  <a:pt x="4344243" y="68362"/>
                  <a:pt x="4359362" y="56530"/>
                  <a:pt x="4359362" y="51272"/>
                </a:cubicBezTo>
                <a:lnTo>
                  <a:pt x="4363306" y="51272"/>
                </a:lnTo>
                <a:lnTo>
                  <a:pt x="4361334" y="47328"/>
                </a:lnTo>
                <a:lnTo>
                  <a:pt x="4361334" y="45356"/>
                </a:lnTo>
                <a:cubicBezTo>
                  <a:pt x="4361334" y="44041"/>
                  <a:pt x="4362648" y="43384"/>
                  <a:pt x="4365278" y="43384"/>
                </a:cubicBezTo>
                <a:close/>
                <a:moveTo>
                  <a:pt x="4638079" y="37468"/>
                </a:moveTo>
                <a:lnTo>
                  <a:pt x="4649911" y="37468"/>
                </a:lnTo>
                <a:cubicBezTo>
                  <a:pt x="4651226" y="37468"/>
                  <a:pt x="4651883" y="38783"/>
                  <a:pt x="4651883" y="41412"/>
                </a:cubicBezTo>
                <a:lnTo>
                  <a:pt x="4651883" y="43384"/>
                </a:lnTo>
                <a:cubicBezTo>
                  <a:pt x="4651883" y="44699"/>
                  <a:pt x="4651226" y="46013"/>
                  <a:pt x="4649911" y="47328"/>
                </a:cubicBezTo>
                <a:lnTo>
                  <a:pt x="4638079" y="47328"/>
                </a:lnTo>
                <a:cubicBezTo>
                  <a:pt x="4636765" y="47328"/>
                  <a:pt x="4635450" y="46013"/>
                  <a:pt x="4634136" y="43384"/>
                </a:cubicBezTo>
                <a:cubicBezTo>
                  <a:pt x="4635450" y="39440"/>
                  <a:pt x="4636765" y="37468"/>
                  <a:pt x="4638079" y="37468"/>
                </a:cubicBezTo>
                <a:close/>
                <a:moveTo>
                  <a:pt x="4152304" y="37468"/>
                </a:moveTo>
                <a:lnTo>
                  <a:pt x="4164136" y="37468"/>
                </a:lnTo>
                <a:cubicBezTo>
                  <a:pt x="4165451" y="37468"/>
                  <a:pt x="4166108" y="38783"/>
                  <a:pt x="4166108" y="41412"/>
                </a:cubicBezTo>
                <a:lnTo>
                  <a:pt x="4166108" y="43384"/>
                </a:lnTo>
                <a:cubicBezTo>
                  <a:pt x="4166108" y="44699"/>
                  <a:pt x="4165451" y="46013"/>
                  <a:pt x="4164136" y="47328"/>
                </a:cubicBezTo>
                <a:lnTo>
                  <a:pt x="4152304" y="47328"/>
                </a:lnTo>
                <a:cubicBezTo>
                  <a:pt x="4150990" y="47328"/>
                  <a:pt x="4149675" y="46013"/>
                  <a:pt x="4148361" y="43384"/>
                </a:cubicBezTo>
                <a:cubicBezTo>
                  <a:pt x="4149675" y="39440"/>
                  <a:pt x="4150990" y="37468"/>
                  <a:pt x="4152304" y="37468"/>
                </a:cubicBezTo>
                <a:close/>
                <a:moveTo>
                  <a:pt x="1085255" y="37468"/>
                </a:moveTo>
                <a:lnTo>
                  <a:pt x="1097086" y="37468"/>
                </a:lnTo>
                <a:cubicBezTo>
                  <a:pt x="1098401" y="37468"/>
                  <a:pt x="1099058" y="38783"/>
                  <a:pt x="1099058" y="41412"/>
                </a:cubicBezTo>
                <a:lnTo>
                  <a:pt x="1099058" y="43384"/>
                </a:lnTo>
                <a:cubicBezTo>
                  <a:pt x="1099058" y="44699"/>
                  <a:pt x="1098401" y="46013"/>
                  <a:pt x="1097086" y="47328"/>
                </a:cubicBezTo>
                <a:lnTo>
                  <a:pt x="1085255" y="47328"/>
                </a:lnTo>
                <a:cubicBezTo>
                  <a:pt x="1083940" y="47328"/>
                  <a:pt x="1082625" y="46013"/>
                  <a:pt x="1081311" y="43384"/>
                </a:cubicBezTo>
                <a:cubicBezTo>
                  <a:pt x="1082625" y="39440"/>
                  <a:pt x="1083940" y="37468"/>
                  <a:pt x="1085255" y="37468"/>
                </a:cubicBezTo>
                <a:close/>
                <a:moveTo>
                  <a:pt x="589955" y="37468"/>
                </a:moveTo>
                <a:lnTo>
                  <a:pt x="601786" y="37468"/>
                </a:lnTo>
                <a:cubicBezTo>
                  <a:pt x="603101" y="37468"/>
                  <a:pt x="603758" y="38783"/>
                  <a:pt x="603758" y="41412"/>
                </a:cubicBezTo>
                <a:lnTo>
                  <a:pt x="603758" y="43384"/>
                </a:lnTo>
                <a:cubicBezTo>
                  <a:pt x="603758" y="44699"/>
                  <a:pt x="603101" y="46013"/>
                  <a:pt x="601786" y="47328"/>
                </a:cubicBezTo>
                <a:lnTo>
                  <a:pt x="589955" y="47328"/>
                </a:lnTo>
                <a:cubicBezTo>
                  <a:pt x="588640" y="47328"/>
                  <a:pt x="587325" y="46013"/>
                  <a:pt x="586011" y="43384"/>
                </a:cubicBezTo>
                <a:cubicBezTo>
                  <a:pt x="587325" y="39440"/>
                  <a:pt x="588640" y="37468"/>
                  <a:pt x="589955" y="37468"/>
                </a:cubicBezTo>
                <a:close/>
                <a:moveTo>
                  <a:pt x="94655" y="37468"/>
                </a:moveTo>
                <a:lnTo>
                  <a:pt x="106486" y="37468"/>
                </a:lnTo>
                <a:cubicBezTo>
                  <a:pt x="107801" y="37468"/>
                  <a:pt x="108458" y="38783"/>
                  <a:pt x="108458" y="41412"/>
                </a:cubicBezTo>
                <a:lnTo>
                  <a:pt x="108458" y="43384"/>
                </a:lnTo>
                <a:cubicBezTo>
                  <a:pt x="108458" y="44699"/>
                  <a:pt x="107801" y="46013"/>
                  <a:pt x="106486" y="47328"/>
                </a:cubicBezTo>
                <a:lnTo>
                  <a:pt x="94655" y="47328"/>
                </a:lnTo>
                <a:cubicBezTo>
                  <a:pt x="93340" y="47328"/>
                  <a:pt x="92025" y="46013"/>
                  <a:pt x="90711" y="43384"/>
                </a:cubicBezTo>
                <a:cubicBezTo>
                  <a:pt x="92025" y="39440"/>
                  <a:pt x="93340" y="37468"/>
                  <a:pt x="94655" y="37468"/>
                </a:cubicBezTo>
                <a:close/>
                <a:moveTo>
                  <a:pt x="1298228" y="0"/>
                </a:moveTo>
                <a:cubicBezTo>
                  <a:pt x="1304801" y="10518"/>
                  <a:pt x="1309402" y="19063"/>
                  <a:pt x="1312031" y="25636"/>
                </a:cubicBezTo>
                <a:cubicBezTo>
                  <a:pt x="1313346" y="34839"/>
                  <a:pt x="1317947" y="44699"/>
                  <a:pt x="1325835" y="55216"/>
                </a:cubicBezTo>
                <a:lnTo>
                  <a:pt x="1327807" y="55216"/>
                </a:lnTo>
                <a:cubicBezTo>
                  <a:pt x="1330437" y="55216"/>
                  <a:pt x="1331751" y="53901"/>
                  <a:pt x="1331751" y="51272"/>
                </a:cubicBezTo>
                <a:cubicBezTo>
                  <a:pt x="1331751" y="47328"/>
                  <a:pt x="1331751" y="43384"/>
                  <a:pt x="1331751" y="39440"/>
                </a:cubicBezTo>
                <a:cubicBezTo>
                  <a:pt x="1331751" y="43384"/>
                  <a:pt x="1333723" y="47328"/>
                  <a:pt x="1337667" y="51272"/>
                </a:cubicBezTo>
                <a:lnTo>
                  <a:pt x="1341611" y="51272"/>
                </a:lnTo>
                <a:cubicBezTo>
                  <a:pt x="1341611" y="43384"/>
                  <a:pt x="1341611" y="39440"/>
                  <a:pt x="1341611" y="39440"/>
                </a:cubicBezTo>
                <a:cubicBezTo>
                  <a:pt x="1341611" y="43384"/>
                  <a:pt x="1342926" y="47328"/>
                  <a:pt x="1345555" y="51272"/>
                </a:cubicBezTo>
                <a:cubicBezTo>
                  <a:pt x="1345555" y="51272"/>
                  <a:pt x="1348842" y="49300"/>
                  <a:pt x="1355415" y="45356"/>
                </a:cubicBezTo>
                <a:cubicBezTo>
                  <a:pt x="1355415" y="45356"/>
                  <a:pt x="1356072" y="45356"/>
                  <a:pt x="1357387" y="45356"/>
                </a:cubicBezTo>
                <a:cubicBezTo>
                  <a:pt x="1362645" y="37468"/>
                  <a:pt x="1365275" y="33524"/>
                  <a:pt x="1365275" y="33524"/>
                </a:cubicBezTo>
                <a:cubicBezTo>
                  <a:pt x="1365275" y="34839"/>
                  <a:pt x="1361988" y="40755"/>
                  <a:pt x="1355415" y="51272"/>
                </a:cubicBezTo>
                <a:cubicBezTo>
                  <a:pt x="1355415" y="51272"/>
                  <a:pt x="1357387" y="52586"/>
                  <a:pt x="1361331" y="55216"/>
                </a:cubicBezTo>
                <a:cubicBezTo>
                  <a:pt x="1361331" y="55216"/>
                  <a:pt x="1362645" y="53244"/>
                  <a:pt x="1365275" y="49300"/>
                </a:cubicBezTo>
                <a:lnTo>
                  <a:pt x="1365275" y="51272"/>
                </a:lnTo>
                <a:cubicBezTo>
                  <a:pt x="1365275" y="53901"/>
                  <a:pt x="1363960" y="58502"/>
                  <a:pt x="1361331" y="65076"/>
                </a:cubicBezTo>
                <a:lnTo>
                  <a:pt x="1365275" y="69020"/>
                </a:lnTo>
                <a:cubicBezTo>
                  <a:pt x="1365275" y="69020"/>
                  <a:pt x="1366589" y="67705"/>
                  <a:pt x="1369219" y="65076"/>
                </a:cubicBezTo>
                <a:cubicBezTo>
                  <a:pt x="1370533" y="63761"/>
                  <a:pt x="1384994" y="57188"/>
                  <a:pt x="1412602" y="45356"/>
                </a:cubicBezTo>
                <a:cubicBezTo>
                  <a:pt x="1412602" y="45356"/>
                  <a:pt x="1422462" y="40097"/>
                  <a:pt x="1442182" y="29580"/>
                </a:cubicBezTo>
                <a:lnTo>
                  <a:pt x="1442182" y="33524"/>
                </a:lnTo>
                <a:cubicBezTo>
                  <a:pt x="1425091" y="45356"/>
                  <a:pt x="1410630" y="52586"/>
                  <a:pt x="1398798" y="55216"/>
                </a:cubicBezTo>
                <a:cubicBezTo>
                  <a:pt x="1390910" y="57845"/>
                  <a:pt x="1379736" y="64418"/>
                  <a:pt x="1365275" y="74935"/>
                </a:cubicBezTo>
                <a:cubicBezTo>
                  <a:pt x="1362645" y="74935"/>
                  <a:pt x="1361331" y="76250"/>
                  <a:pt x="1361331" y="78879"/>
                </a:cubicBezTo>
                <a:lnTo>
                  <a:pt x="1369219" y="80851"/>
                </a:lnTo>
                <a:lnTo>
                  <a:pt x="1369219" y="84795"/>
                </a:lnTo>
                <a:cubicBezTo>
                  <a:pt x="1377107" y="87425"/>
                  <a:pt x="1381051" y="88739"/>
                  <a:pt x="1381051" y="88739"/>
                </a:cubicBezTo>
                <a:cubicBezTo>
                  <a:pt x="1381051" y="91369"/>
                  <a:pt x="1379079" y="92683"/>
                  <a:pt x="1375135" y="92683"/>
                </a:cubicBezTo>
                <a:cubicBezTo>
                  <a:pt x="1372505" y="90054"/>
                  <a:pt x="1370533" y="88739"/>
                  <a:pt x="1369219" y="88739"/>
                </a:cubicBezTo>
                <a:cubicBezTo>
                  <a:pt x="1369219" y="88739"/>
                  <a:pt x="1367904" y="90054"/>
                  <a:pt x="1365275" y="92683"/>
                </a:cubicBezTo>
                <a:lnTo>
                  <a:pt x="1369219" y="94655"/>
                </a:lnTo>
                <a:cubicBezTo>
                  <a:pt x="1373163" y="105172"/>
                  <a:pt x="1378421" y="111746"/>
                  <a:pt x="1384994" y="114375"/>
                </a:cubicBezTo>
                <a:cubicBezTo>
                  <a:pt x="1386309" y="111746"/>
                  <a:pt x="1386966" y="110431"/>
                  <a:pt x="1386966" y="110431"/>
                </a:cubicBezTo>
                <a:lnTo>
                  <a:pt x="1390020" y="114248"/>
                </a:lnTo>
                <a:lnTo>
                  <a:pt x="1392882" y="110431"/>
                </a:lnTo>
                <a:cubicBezTo>
                  <a:pt x="1394197" y="111088"/>
                  <a:pt x="1395183" y="112403"/>
                  <a:pt x="1395840" y="114375"/>
                </a:cubicBezTo>
                <a:lnTo>
                  <a:pt x="1396584" y="120325"/>
                </a:lnTo>
                <a:lnTo>
                  <a:pt x="1398470" y="121975"/>
                </a:lnTo>
                <a:lnTo>
                  <a:pt x="1406686" y="104515"/>
                </a:lnTo>
                <a:cubicBezTo>
                  <a:pt x="1404057" y="101886"/>
                  <a:pt x="1402742" y="99914"/>
                  <a:pt x="1402742" y="98599"/>
                </a:cubicBezTo>
                <a:lnTo>
                  <a:pt x="1404714" y="98599"/>
                </a:lnTo>
                <a:cubicBezTo>
                  <a:pt x="1413917" y="98599"/>
                  <a:pt x="1419833" y="106487"/>
                  <a:pt x="1422462" y="122263"/>
                </a:cubicBezTo>
                <a:cubicBezTo>
                  <a:pt x="1422462" y="123577"/>
                  <a:pt x="1428378" y="138039"/>
                  <a:pt x="1440210" y="165646"/>
                </a:cubicBezTo>
                <a:cubicBezTo>
                  <a:pt x="1440210" y="169590"/>
                  <a:pt x="1438238" y="174191"/>
                  <a:pt x="1434294" y="179450"/>
                </a:cubicBezTo>
                <a:cubicBezTo>
                  <a:pt x="1434294" y="183394"/>
                  <a:pt x="1431665" y="186023"/>
                  <a:pt x="1426406" y="187338"/>
                </a:cubicBezTo>
                <a:cubicBezTo>
                  <a:pt x="1426406" y="188653"/>
                  <a:pt x="1424434" y="190625"/>
                  <a:pt x="1420490" y="193254"/>
                </a:cubicBezTo>
                <a:cubicBezTo>
                  <a:pt x="1419175" y="193254"/>
                  <a:pt x="1418518" y="192596"/>
                  <a:pt x="1418518" y="191282"/>
                </a:cubicBezTo>
                <a:cubicBezTo>
                  <a:pt x="1415889" y="195226"/>
                  <a:pt x="1410630" y="198512"/>
                  <a:pt x="1402742" y="201142"/>
                </a:cubicBezTo>
                <a:cubicBezTo>
                  <a:pt x="1402742" y="201142"/>
                  <a:pt x="1397484" y="202456"/>
                  <a:pt x="1386966" y="205086"/>
                </a:cubicBezTo>
                <a:cubicBezTo>
                  <a:pt x="1386966" y="207715"/>
                  <a:pt x="1386309" y="209030"/>
                  <a:pt x="1384994" y="209030"/>
                </a:cubicBezTo>
                <a:cubicBezTo>
                  <a:pt x="1383680" y="207715"/>
                  <a:pt x="1382365" y="207058"/>
                  <a:pt x="1381051" y="207058"/>
                </a:cubicBezTo>
                <a:cubicBezTo>
                  <a:pt x="1381051" y="208372"/>
                  <a:pt x="1378421" y="210344"/>
                  <a:pt x="1373163" y="212974"/>
                </a:cubicBezTo>
                <a:cubicBezTo>
                  <a:pt x="1373163" y="212974"/>
                  <a:pt x="1369876" y="215603"/>
                  <a:pt x="1363303" y="220861"/>
                </a:cubicBezTo>
                <a:lnTo>
                  <a:pt x="1363303" y="224805"/>
                </a:lnTo>
                <a:cubicBezTo>
                  <a:pt x="1363303" y="226120"/>
                  <a:pt x="1371191" y="229407"/>
                  <a:pt x="1386966" y="234665"/>
                </a:cubicBezTo>
                <a:cubicBezTo>
                  <a:pt x="1413259" y="249126"/>
                  <a:pt x="1429035" y="266874"/>
                  <a:pt x="1434294" y="287908"/>
                </a:cubicBezTo>
                <a:cubicBezTo>
                  <a:pt x="1436923" y="293167"/>
                  <a:pt x="1438238" y="297768"/>
                  <a:pt x="1438238" y="301712"/>
                </a:cubicBezTo>
                <a:lnTo>
                  <a:pt x="1438238" y="311572"/>
                </a:lnTo>
                <a:cubicBezTo>
                  <a:pt x="1438238" y="323404"/>
                  <a:pt x="1432979" y="339837"/>
                  <a:pt x="1422462" y="360871"/>
                </a:cubicBezTo>
                <a:cubicBezTo>
                  <a:pt x="1419833" y="360871"/>
                  <a:pt x="1415231" y="364158"/>
                  <a:pt x="1408658" y="370731"/>
                </a:cubicBezTo>
                <a:cubicBezTo>
                  <a:pt x="1407344" y="370731"/>
                  <a:pt x="1404057" y="373361"/>
                  <a:pt x="1398798" y="378619"/>
                </a:cubicBezTo>
                <a:cubicBezTo>
                  <a:pt x="1396169" y="381249"/>
                  <a:pt x="1388281" y="385192"/>
                  <a:pt x="1375135" y="390451"/>
                </a:cubicBezTo>
                <a:lnTo>
                  <a:pt x="1365275" y="388479"/>
                </a:lnTo>
                <a:cubicBezTo>
                  <a:pt x="1365275" y="391108"/>
                  <a:pt x="1360673" y="392423"/>
                  <a:pt x="1351471" y="392423"/>
                </a:cubicBezTo>
                <a:cubicBezTo>
                  <a:pt x="1346212" y="387164"/>
                  <a:pt x="1336352" y="383221"/>
                  <a:pt x="1321891" y="380591"/>
                </a:cubicBezTo>
                <a:lnTo>
                  <a:pt x="1321891" y="378619"/>
                </a:lnTo>
                <a:lnTo>
                  <a:pt x="1323863" y="374675"/>
                </a:lnTo>
                <a:cubicBezTo>
                  <a:pt x="1323863" y="373361"/>
                  <a:pt x="1323863" y="372046"/>
                  <a:pt x="1323863" y="370731"/>
                </a:cubicBezTo>
                <a:cubicBezTo>
                  <a:pt x="1331751" y="370731"/>
                  <a:pt x="1338324" y="367445"/>
                  <a:pt x="1343583" y="360871"/>
                </a:cubicBezTo>
                <a:cubicBezTo>
                  <a:pt x="1369876" y="347725"/>
                  <a:pt x="1383023" y="337208"/>
                  <a:pt x="1383023" y="329320"/>
                </a:cubicBezTo>
                <a:cubicBezTo>
                  <a:pt x="1386966" y="329320"/>
                  <a:pt x="1389596" y="324061"/>
                  <a:pt x="1390910" y="313544"/>
                </a:cubicBezTo>
                <a:cubicBezTo>
                  <a:pt x="1390910" y="287251"/>
                  <a:pt x="1375792" y="260958"/>
                  <a:pt x="1345555" y="234665"/>
                </a:cubicBezTo>
                <a:cubicBezTo>
                  <a:pt x="1344240" y="237295"/>
                  <a:pt x="1339639" y="241896"/>
                  <a:pt x="1331751" y="248469"/>
                </a:cubicBezTo>
                <a:lnTo>
                  <a:pt x="1327807" y="242553"/>
                </a:lnTo>
                <a:cubicBezTo>
                  <a:pt x="1331751" y="239924"/>
                  <a:pt x="1341611" y="221519"/>
                  <a:pt x="1357387" y="187338"/>
                </a:cubicBezTo>
                <a:cubicBezTo>
                  <a:pt x="1361331" y="183394"/>
                  <a:pt x="1367247" y="173534"/>
                  <a:pt x="1375135" y="157758"/>
                </a:cubicBezTo>
                <a:cubicBezTo>
                  <a:pt x="1383023" y="147898"/>
                  <a:pt x="1389596" y="138532"/>
                  <a:pt x="1394854" y="129658"/>
                </a:cubicBezTo>
                <a:lnTo>
                  <a:pt x="1397406" y="124235"/>
                </a:lnTo>
                <a:lnTo>
                  <a:pt x="1394854" y="124235"/>
                </a:lnTo>
                <a:lnTo>
                  <a:pt x="1392882" y="124235"/>
                </a:lnTo>
                <a:lnTo>
                  <a:pt x="1392781" y="124150"/>
                </a:lnTo>
                <a:lnTo>
                  <a:pt x="1367247" y="136067"/>
                </a:lnTo>
                <a:cubicBezTo>
                  <a:pt x="1363303" y="142640"/>
                  <a:pt x="1356072" y="145926"/>
                  <a:pt x="1345555" y="145926"/>
                </a:cubicBezTo>
                <a:cubicBezTo>
                  <a:pt x="1328465" y="151185"/>
                  <a:pt x="1317290" y="155786"/>
                  <a:pt x="1312031" y="159730"/>
                </a:cubicBezTo>
                <a:lnTo>
                  <a:pt x="1308087" y="157758"/>
                </a:lnTo>
                <a:cubicBezTo>
                  <a:pt x="1302829" y="160388"/>
                  <a:pt x="1300200" y="162360"/>
                  <a:pt x="1300200" y="163674"/>
                </a:cubicBezTo>
                <a:lnTo>
                  <a:pt x="1300200" y="165646"/>
                </a:lnTo>
                <a:cubicBezTo>
                  <a:pt x="1306773" y="165646"/>
                  <a:pt x="1310717" y="189967"/>
                  <a:pt x="1312031" y="238609"/>
                </a:cubicBezTo>
                <a:lnTo>
                  <a:pt x="1312031" y="242553"/>
                </a:lnTo>
                <a:cubicBezTo>
                  <a:pt x="1309402" y="245182"/>
                  <a:pt x="1308087" y="248469"/>
                  <a:pt x="1308087" y="252413"/>
                </a:cubicBezTo>
                <a:cubicBezTo>
                  <a:pt x="1308087" y="258986"/>
                  <a:pt x="1308087" y="275419"/>
                  <a:pt x="1308087" y="301712"/>
                </a:cubicBezTo>
                <a:lnTo>
                  <a:pt x="1306115" y="301712"/>
                </a:lnTo>
                <a:lnTo>
                  <a:pt x="1308087" y="303684"/>
                </a:lnTo>
                <a:cubicBezTo>
                  <a:pt x="1306773" y="320775"/>
                  <a:pt x="1306115" y="331292"/>
                  <a:pt x="1306115" y="335236"/>
                </a:cubicBezTo>
                <a:lnTo>
                  <a:pt x="1302172" y="335236"/>
                </a:lnTo>
                <a:lnTo>
                  <a:pt x="1304144" y="345096"/>
                </a:lnTo>
                <a:lnTo>
                  <a:pt x="1304144" y="347068"/>
                </a:lnTo>
                <a:cubicBezTo>
                  <a:pt x="1304144" y="347068"/>
                  <a:pt x="1303486" y="347068"/>
                  <a:pt x="1302172" y="347068"/>
                </a:cubicBezTo>
                <a:lnTo>
                  <a:pt x="1304144" y="352984"/>
                </a:lnTo>
                <a:cubicBezTo>
                  <a:pt x="1302829" y="355613"/>
                  <a:pt x="1301514" y="359557"/>
                  <a:pt x="1300200" y="364815"/>
                </a:cubicBezTo>
                <a:lnTo>
                  <a:pt x="1302172" y="372703"/>
                </a:lnTo>
                <a:cubicBezTo>
                  <a:pt x="1302172" y="374018"/>
                  <a:pt x="1301514" y="375333"/>
                  <a:pt x="1300200" y="376647"/>
                </a:cubicBezTo>
                <a:lnTo>
                  <a:pt x="1302172" y="382563"/>
                </a:lnTo>
                <a:cubicBezTo>
                  <a:pt x="1302172" y="389136"/>
                  <a:pt x="1299542" y="397682"/>
                  <a:pt x="1294284" y="408199"/>
                </a:cubicBezTo>
                <a:cubicBezTo>
                  <a:pt x="1295598" y="414772"/>
                  <a:pt x="1296256" y="418059"/>
                  <a:pt x="1296256" y="418059"/>
                </a:cubicBezTo>
                <a:cubicBezTo>
                  <a:pt x="1294941" y="429891"/>
                  <a:pt x="1293626" y="437121"/>
                  <a:pt x="1292312" y="439750"/>
                </a:cubicBezTo>
                <a:lnTo>
                  <a:pt x="1292312" y="447638"/>
                </a:lnTo>
                <a:cubicBezTo>
                  <a:pt x="1290997" y="447638"/>
                  <a:pt x="1288368" y="455526"/>
                  <a:pt x="1284424" y="471302"/>
                </a:cubicBezTo>
                <a:cubicBezTo>
                  <a:pt x="1283109" y="471302"/>
                  <a:pt x="1281794" y="476561"/>
                  <a:pt x="1280480" y="487078"/>
                </a:cubicBezTo>
                <a:cubicBezTo>
                  <a:pt x="1277851" y="488392"/>
                  <a:pt x="1273907" y="498252"/>
                  <a:pt x="1268648" y="516657"/>
                </a:cubicBezTo>
                <a:lnTo>
                  <a:pt x="1266676" y="518629"/>
                </a:lnTo>
                <a:lnTo>
                  <a:pt x="1268648" y="522573"/>
                </a:lnTo>
                <a:lnTo>
                  <a:pt x="1264747" y="528146"/>
                </a:lnTo>
                <a:lnTo>
                  <a:pt x="1264211" y="527503"/>
                </a:lnTo>
                <a:lnTo>
                  <a:pt x="1264263" y="527811"/>
                </a:lnTo>
                <a:lnTo>
                  <a:pt x="1264669" y="528257"/>
                </a:lnTo>
                <a:lnTo>
                  <a:pt x="1264401" y="528641"/>
                </a:lnTo>
                <a:lnTo>
                  <a:pt x="1264704" y="530461"/>
                </a:lnTo>
                <a:lnTo>
                  <a:pt x="1263888" y="529373"/>
                </a:lnTo>
                <a:lnTo>
                  <a:pt x="1262152" y="531853"/>
                </a:lnTo>
                <a:lnTo>
                  <a:pt x="1260760" y="530461"/>
                </a:lnTo>
                <a:lnTo>
                  <a:pt x="1259829" y="530571"/>
                </a:lnTo>
                <a:lnTo>
                  <a:pt x="1261171" y="533255"/>
                </a:lnTo>
                <a:lnTo>
                  <a:pt x="1260912" y="533625"/>
                </a:lnTo>
                <a:lnTo>
                  <a:pt x="1261477" y="533867"/>
                </a:lnTo>
                <a:lnTo>
                  <a:pt x="1262239" y="535391"/>
                </a:lnTo>
                <a:cubicBezTo>
                  <a:pt x="1262568" y="538020"/>
                  <a:pt x="1262075" y="540978"/>
                  <a:pt x="1260760" y="544265"/>
                </a:cubicBezTo>
                <a:cubicBezTo>
                  <a:pt x="1259446" y="544265"/>
                  <a:pt x="1258788" y="543608"/>
                  <a:pt x="1258788" y="542293"/>
                </a:cubicBezTo>
                <a:lnTo>
                  <a:pt x="1257912" y="537911"/>
                </a:lnTo>
                <a:lnTo>
                  <a:pt x="1254844" y="542293"/>
                </a:lnTo>
                <a:cubicBezTo>
                  <a:pt x="1254844" y="550181"/>
                  <a:pt x="1252872" y="556097"/>
                  <a:pt x="1248928" y="560041"/>
                </a:cubicBezTo>
                <a:lnTo>
                  <a:pt x="1248928" y="558069"/>
                </a:lnTo>
                <a:lnTo>
                  <a:pt x="1248928" y="552153"/>
                </a:lnTo>
                <a:lnTo>
                  <a:pt x="1246956" y="536377"/>
                </a:lnTo>
                <a:lnTo>
                  <a:pt x="1248647" y="535532"/>
                </a:lnTo>
                <a:lnTo>
                  <a:pt x="1246956" y="530461"/>
                </a:lnTo>
                <a:cubicBezTo>
                  <a:pt x="1246299" y="529146"/>
                  <a:pt x="1245642" y="528489"/>
                  <a:pt x="1244984" y="528489"/>
                </a:cubicBezTo>
                <a:lnTo>
                  <a:pt x="1246168" y="524940"/>
                </a:lnTo>
                <a:lnTo>
                  <a:pt x="1244984" y="522573"/>
                </a:lnTo>
                <a:cubicBezTo>
                  <a:pt x="1244984" y="521916"/>
                  <a:pt x="1245149" y="520930"/>
                  <a:pt x="1245477" y="519615"/>
                </a:cubicBezTo>
                <a:lnTo>
                  <a:pt x="1246260" y="517005"/>
                </a:lnTo>
                <a:lnTo>
                  <a:pt x="1245108" y="507783"/>
                </a:lnTo>
                <a:cubicBezTo>
                  <a:pt x="1243382" y="492008"/>
                  <a:pt x="1242026" y="473274"/>
                  <a:pt x="1241040" y="451582"/>
                </a:cubicBezTo>
                <a:cubicBezTo>
                  <a:pt x="1239726" y="451582"/>
                  <a:pt x="1238411" y="450268"/>
                  <a:pt x="1237096" y="447638"/>
                </a:cubicBezTo>
                <a:lnTo>
                  <a:pt x="1239068" y="443694"/>
                </a:lnTo>
                <a:cubicBezTo>
                  <a:pt x="1237754" y="441065"/>
                  <a:pt x="1237096" y="439750"/>
                  <a:pt x="1237096" y="439750"/>
                </a:cubicBezTo>
                <a:cubicBezTo>
                  <a:pt x="1239726" y="437121"/>
                  <a:pt x="1241040" y="434492"/>
                  <a:pt x="1241040" y="431862"/>
                </a:cubicBezTo>
                <a:lnTo>
                  <a:pt x="1239068" y="418059"/>
                </a:lnTo>
                <a:lnTo>
                  <a:pt x="1241040" y="414115"/>
                </a:lnTo>
                <a:cubicBezTo>
                  <a:pt x="1241040" y="412800"/>
                  <a:pt x="1240383" y="410828"/>
                  <a:pt x="1239068" y="408199"/>
                </a:cubicBezTo>
                <a:cubicBezTo>
                  <a:pt x="1240383" y="404255"/>
                  <a:pt x="1241040" y="400968"/>
                  <a:pt x="1241040" y="398339"/>
                </a:cubicBezTo>
                <a:cubicBezTo>
                  <a:pt x="1241040" y="398339"/>
                  <a:pt x="1240383" y="395710"/>
                  <a:pt x="1239068" y="390451"/>
                </a:cubicBezTo>
                <a:lnTo>
                  <a:pt x="1243012" y="293824"/>
                </a:lnTo>
                <a:cubicBezTo>
                  <a:pt x="1243012" y="289880"/>
                  <a:pt x="1242355" y="287908"/>
                  <a:pt x="1241040" y="287908"/>
                </a:cubicBezTo>
                <a:cubicBezTo>
                  <a:pt x="1242355" y="274762"/>
                  <a:pt x="1243012" y="260301"/>
                  <a:pt x="1243012" y="244525"/>
                </a:cubicBezTo>
                <a:lnTo>
                  <a:pt x="1241040" y="224805"/>
                </a:lnTo>
                <a:cubicBezTo>
                  <a:pt x="1242355" y="223491"/>
                  <a:pt x="1243012" y="222176"/>
                  <a:pt x="1243012" y="220861"/>
                </a:cubicBezTo>
                <a:cubicBezTo>
                  <a:pt x="1241698" y="216917"/>
                  <a:pt x="1241040" y="213631"/>
                  <a:pt x="1241040" y="211002"/>
                </a:cubicBezTo>
                <a:cubicBezTo>
                  <a:pt x="1241040" y="209687"/>
                  <a:pt x="1241698" y="209030"/>
                  <a:pt x="1243012" y="209030"/>
                </a:cubicBezTo>
                <a:cubicBezTo>
                  <a:pt x="1237754" y="182737"/>
                  <a:pt x="1235124" y="167618"/>
                  <a:pt x="1235124" y="163674"/>
                </a:cubicBezTo>
                <a:cubicBezTo>
                  <a:pt x="1235124" y="149213"/>
                  <a:pt x="1233153" y="133437"/>
                  <a:pt x="1229209" y="116347"/>
                </a:cubicBezTo>
                <a:cubicBezTo>
                  <a:pt x="1229209" y="109774"/>
                  <a:pt x="1230523" y="105172"/>
                  <a:pt x="1233153" y="102543"/>
                </a:cubicBezTo>
                <a:cubicBezTo>
                  <a:pt x="1250243" y="106487"/>
                  <a:pt x="1258788" y="112403"/>
                  <a:pt x="1258788" y="120291"/>
                </a:cubicBezTo>
                <a:cubicBezTo>
                  <a:pt x="1261418" y="120291"/>
                  <a:pt x="1270620" y="128179"/>
                  <a:pt x="1286396" y="143954"/>
                </a:cubicBezTo>
                <a:lnTo>
                  <a:pt x="1290340" y="143954"/>
                </a:lnTo>
                <a:lnTo>
                  <a:pt x="1292312" y="141982"/>
                </a:lnTo>
                <a:lnTo>
                  <a:pt x="1294284" y="143954"/>
                </a:lnTo>
                <a:lnTo>
                  <a:pt x="1323606" y="137097"/>
                </a:lnTo>
                <a:lnTo>
                  <a:pt x="1325835" y="128179"/>
                </a:lnTo>
                <a:lnTo>
                  <a:pt x="1325835" y="122263"/>
                </a:lnTo>
                <a:lnTo>
                  <a:pt x="1325835" y="118319"/>
                </a:lnTo>
                <a:cubicBezTo>
                  <a:pt x="1323206" y="118319"/>
                  <a:pt x="1319262" y="123577"/>
                  <a:pt x="1314003" y="134095"/>
                </a:cubicBezTo>
                <a:lnTo>
                  <a:pt x="1312031" y="134095"/>
                </a:lnTo>
                <a:cubicBezTo>
                  <a:pt x="1317290" y="126207"/>
                  <a:pt x="1319919" y="120948"/>
                  <a:pt x="1319919" y="118319"/>
                </a:cubicBezTo>
                <a:cubicBezTo>
                  <a:pt x="1319919" y="115690"/>
                  <a:pt x="1319919" y="114375"/>
                  <a:pt x="1319919" y="114375"/>
                </a:cubicBezTo>
                <a:cubicBezTo>
                  <a:pt x="1318605" y="114375"/>
                  <a:pt x="1316633" y="117004"/>
                  <a:pt x="1314003" y="122263"/>
                </a:cubicBezTo>
                <a:lnTo>
                  <a:pt x="1312031" y="118319"/>
                </a:lnTo>
                <a:cubicBezTo>
                  <a:pt x="1315975" y="113060"/>
                  <a:pt x="1317947" y="108459"/>
                  <a:pt x="1317947" y="104515"/>
                </a:cubicBezTo>
                <a:cubicBezTo>
                  <a:pt x="1315318" y="104515"/>
                  <a:pt x="1314003" y="104515"/>
                  <a:pt x="1314003" y="104515"/>
                </a:cubicBezTo>
                <a:lnTo>
                  <a:pt x="1317947" y="98599"/>
                </a:lnTo>
                <a:lnTo>
                  <a:pt x="1317947" y="94655"/>
                </a:lnTo>
                <a:cubicBezTo>
                  <a:pt x="1317947" y="93340"/>
                  <a:pt x="1315975" y="92683"/>
                  <a:pt x="1312031" y="92683"/>
                </a:cubicBezTo>
                <a:cubicBezTo>
                  <a:pt x="1305458" y="93998"/>
                  <a:pt x="1300857" y="94655"/>
                  <a:pt x="1298228" y="94655"/>
                </a:cubicBezTo>
                <a:cubicBezTo>
                  <a:pt x="1298228" y="93340"/>
                  <a:pt x="1298228" y="92683"/>
                  <a:pt x="1298228" y="92683"/>
                </a:cubicBezTo>
                <a:cubicBezTo>
                  <a:pt x="1298228" y="90054"/>
                  <a:pt x="1301514" y="88739"/>
                  <a:pt x="1308087" y="88739"/>
                </a:cubicBezTo>
                <a:lnTo>
                  <a:pt x="1312031" y="80851"/>
                </a:lnTo>
                <a:lnTo>
                  <a:pt x="1312031" y="74935"/>
                </a:lnTo>
                <a:cubicBezTo>
                  <a:pt x="1312031" y="70991"/>
                  <a:pt x="1307430" y="65733"/>
                  <a:pt x="1298228" y="59160"/>
                </a:cubicBezTo>
                <a:lnTo>
                  <a:pt x="1302172" y="59160"/>
                </a:lnTo>
                <a:cubicBezTo>
                  <a:pt x="1306115" y="63104"/>
                  <a:pt x="1308087" y="65076"/>
                  <a:pt x="1308087" y="65076"/>
                </a:cubicBezTo>
                <a:cubicBezTo>
                  <a:pt x="1312031" y="65076"/>
                  <a:pt x="1315318" y="63104"/>
                  <a:pt x="1317947" y="59160"/>
                </a:cubicBezTo>
                <a:lnTo>
                  <a:pt x="1321891" y="63104"/>
                </a:lnTo>
                <a:lnTo>
                  <a:pt x="1321891" y="55216"/>
                </a:lnTo>
                <a:cubicBezTo>
                  <a:pt x="1316633" y="42069"/>
                  <a:pt x="1310717" y="33524"/>
                  <a:pt x="1304144" y="29580"/>
                </a:cubicBezTo>
                <a:cubicBezTo>
                  <a:pt x="1304144" y="26951"/>
                  <a:pt x="1302172" y="23664"/>
                  <a:pt x="1298228" y="19720"/>
                </a:cubicBezTo>
                <a:cubicBezTo>
                  <a:pt x="1298228" y="17091"/>
                  <a:pt x="1296913" y="11832"/>
                  <a:pt x="1294284" y="3944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b"/>
          </a:blip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4400">
                <a:latin typeface="叶根友唐楷飞墨" panose="02010601030101010101" pitchFamily="2" charset="-122"/>
                <a:ea typeface="叶根友唐楷飞墨" panose="02010601030101010101" pitchFamily="2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717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4"/>
          <a:stretch/>
        </p:blipFill>
        <p:spPr>
          <a:xfrm>
            <a:off x="-103519" y="0"/>
            <a:ext cx="12399038" cy="6858000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 rot="5400000">
            <a:off x="4407739" y="-955027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6200000">
            <a:off x="4407739" y="-4452970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8000">
                <a:srgbClr val="000000">
                  <a:alpha val="87000"/>
                </a:srgb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40223" y="-12149026"/>
            <a:ext cx="16218958" cy="16218958"/>
            <a:chOff x="-2001183" y="-12549076"/>
            <a:chExt cx="16218958" cy="16218958"/>
          </a:xfrm>
        </p:grpSpPr>
        <p:grpSp>
          <p:nvGrpSpPr>
            <p:cNvPr id="186" name="组合 185"/>
            <p:cNvGrpSpPr/>
            <p:nvPr/>
          </p:nvGrpSpPr>
          <p:grpSpPr>
            <a:xfrm rot="13500000" flipH="1">
              <a:off x="-756823" y="-11304711"/>
              <a:ext cx="13730238" cy="13730238"/>
              <a:chOff x="3369903" y="-108822"/>
              <a:chExt cx="5893958" cy="5893958"/>
            </a:xfrm>
          </p:grpSpPr>
          <p:sp>
            <p:nvSpPr>
              <p:cNvPr id="187" name="弧形 186"/>
              <p:cNvSpPr/>
              <p:nvPr/>
            </p:nvSpPr>
            <p:spPr>
              <a:xfrm rot="13500000">
                <a:off x="3567975" y="86824"/>
                <a:ext cx="5497822" cy="5497826"/>
              </a:xfrm>
              <a:prstGeom prst="arc">
                <a:avLst>
                  <a:gd name="adj1" fmla="val 17428271"/>
                  <a:gd name="adj2" fmla="val 0"/>
                </a:avLst>
              </a:prstGeom>
              <a:ln w="12700">
                <a:gradFill flip="none" rotWithShape="1">
                  <a:gsLst>
                    <a:gs pos="0">
                      <a:srgbClr val="1B448B">
                        <a:alpha val="65000"/>
                      </a:srgbClr>
                    </a:gs>
                    <a:gs pos="100000">
                      <a:srgbClr val="1B448B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88" name="组合 187"/>
              <p:cNvGrpSpPr/>
              <p:nvPr/>
            </p:nvGrpSpPr>
            <p:grpSpPr>
              <a:xfrm rot="4228194">
                <a:off x="3369903" y="-108822"/>
                <a:ext cx="5893958" cy="5893958"/>
                <a:chOff x="2790350" y="123350"/>
                <a:chExt cx="6611300" cy="6611300"/>
              </a:xfrm>
            </p:grpSpPr>
            <p:grpSp>
              <p:nvGrpSpPr>
                <p:cNvPr id="189" name="组合 188"/>
                <p:cNvGrpSpPr/>
                <p:nvPr/>
              </p:nvGrpSpPr>
              <p:grpSpPr>
                <a:xfrm rot="8507147">
                  <a:off x="2790350" y="123350"/>
                  <a:ext cx="6611300" cy="6611300"/>
                  <a:chOff x="4452169" y="1785165"/>
                  <a:chExt cx="3287666" cy="3287668"/>
                </a:xfrm>
              </p:grpSpPr>
              <p:sp>
                <p:nvSpPr>
                  <p:cNvPr id="196" name="弧形 195"/>
                  <p:cNvSpPr/>
                  <p:nvPr/>
                </p:nvSpPr>
                <p:spPr>
                  <a:xfrm rot="7808965">
                    <a:off x="4452168" y="1785166"/>
                    <a:ext cx="3287668" cy="3287666"/>
                  </a:xfrm>
                  <a:prstGeom prst="arc">
                    <a:avLst>
                      <a:gd name="adj1" fmla="val 18185708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197" name="组合 196"/>
                  <p:cNvGrpSpPr/>
                  <p:nvPr/>
                </p:nvGrpSpPr>
                <p:grpSpPr>
                  <a:xfrm rot="1878319">
                    <a:off x="4605131" y="1938131"/>
                    <a:ext cx="2981739" cy="2981739"/>
                    <a:chOff x="4605131" y="1938131"/>
                    <a:chExt cx="2981739" cy="2981739"/>
                  </a:xfrm>
                </p:grpSpPr>
                <p:sp>
                  <p:nvSpPr>
                    <p:cNvPr id="198" name="弧形 197"/>
                    <p:cNvSpPr/>
                    <p:nvPr/>
                  </p:nvSpPr>
                  <p:spPr>
                    <a:xfrm rot="8637879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99" name="弧形 198"/>
                    <p:cNvSpPr/>
                    <p:nvPr/>
                  </p:nvSpPr>
                  <p:spPr>
                    <a:xfrm rot="1586340">
                      <a:off x="4781761" y="2114758"/>
                      <a:ext cx="2628480" cy="2628486"/>
                    </a:xfrm>
                    <a:prstGeom prst="arc">
                      <a:avLst>
                        <a:gd name="adj1" fmla="val 12249051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00" name="弧形 199"/>
                    <p:cNvSpPr/>
                    <p:nvPr/>
                  </p:nvSpPr>
                  <p:spPr>
                    <a:xfrm rot="13500000">
                      <a:off x="4647608" y="1980608"/>
                      <a:ext cx="2896785" cy="2896785"/>
                    </a:xfrm>
                    <a:prstGeom prst="arc">
                      <a:avLst>
                        <a:gd name="adj1" fmla="val 17225207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90" name="组合 189"/>
                <p:cNvGrpSpPr/>
                <p:nvPr/>
              </p:nvGrpSpPr>
              <p:grpSpPr>
                <a:xfrm rot="2381982">
                  <a:off x="3368756" y="701756"/>
                  <a:ext cx="5454488" cy="5454488"/>
                  <a:chOff x="4452169" y="1785165"/>
                  <a:chExt cx="3287666" cy="3287668"/>
                </a:xfrm>
              </p:grpSpPr>
              <p:sp>
                <p:nvSpPr>
                  <p:cNvPr id="191" name="弧形 190"/>
                  <p:cNvSpPr/>
                  <p:nvPr/>
                </p:nvSpPr>
                <p:spPr>
                  <a:xfrm rot="7808965">
                    <a:off x="4452168" y="1785166"/>
                    <a:ext cx="3287668" cy="3287666"/>
                  </a:xfrm>
                  <a:prstGeom prst="arc">
                    <a:avLst>
                      <a:gd name="adj1" fmla="val 18185708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192" name="组合 191"/>
                  <p:cNvGrpSpPr/>
                  <p:nvPr/>
                </p:nvGrpSpPr>
                <p:grpSpPr>
                  <a:xfrm rot="1878319">
                    <a:off x="4605131" y="1938131"/>
                    <a:ext cx="2981739" cy="2981739"/>
                    <a:chOff x="4605131" y="1938131"/>
                    <a:chExt cx="2981739" cy="2981739"/>
                  </a:xfrm>
                </p:grpSpPr>
                <p:sp>
                  <p:nvSpPr>
                    <p:cNvPr id="193" name="弧形 192"/>
                    <p:cNvSpPr/>
                    <p:nvPr/>
                  </p:nvSpPr>
                  <p:spPr>
                    <a:xfrm rot="9317828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1239121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94" name="弧形 193"/>
                    <p:cNvSpPr/>
                    <p:nvPr/>
                  </p:nvSpPr>
                  <p:spPr>
                    <a:xfrm rot="15265406">
                      <a:off x="4781760" y="2114759"/>
                      <a:ext cx="2628482" cy="2628484"/>
                    </a:xfrm>
                    <a:prstGeom prst="arc">
                      <a:avLst>
                        <a:gd name="adj1" fmla="val 12249051"/>
                        <a:gd name="adj2" fmla="val 20849195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95" name="弧形 194"/>
                    <p:cNvSpPr/>
                    <p:nvPr/>
                  </p:nvSpPr>
                  <p:spPr>
                    <a:xfrm rot="17611505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270394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01" name="组合 200"/>
            <p:cNvGrpSpPr/>
            <p:nvPr/>
          </p:nvGrpSpPr>
          <p:grpSpPr>
            <a:xfrm rot="10580674" flipH="1">
              <a:off x="3326996" y="-7220892"/>
              <a:ext cx="5562600" cy="5562600"/>
              <a:chOff x="3369903" y="-108822"/>
              <a:chExt cx="5893958" cy="5893958"/>
            </a:xfrm>
          </p:grpSpPr>
          <p:sp>
            <p:nvSpPr>
              <p:cNvPr id="202" name="弧形 201"/>
              <p:cNvSpPr/>
              <p:nvPr/>
            </p:nvSpPr>
            <p:spPr>
              <a:xfrm rot="13500000">
                <a:off x="3567975" y="86824"/>
                <a:ext cx="5497822" cy="5497826"/>
              </a:xfrm>
              <a:prstGeom prst="arc">
                <a:avLst>
                  <a:gd name="adj1" fmla="val 17428271"/>
                  <a:gd name="adj2" fmla="val 0"/>
                </a:avLst>
              </a:prstGeom>
              <a:ln w="12700">
                <a:gradFill flip="none" rotWithShape="1">
                  <a:gsLst>
                    <a:gs pos="0">
                      <a:srgbClr val="1B448B">
                        <a:alpha val="65000"/>
                      </a:srgbClr>
                    </a:gs>
                    <a:gs pos="100000">
                      <a:srgbClr val="1B448B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03" name="组合 202"/>
              <p:cNvGrpSpPr/>
              <p:nvPr/>
            </p:nvGrpSpPr>
            <p:grpSpPr>
              <a:xfrm rot="4228194">
                <a:off x="3369903" y="-108822"/>
                <a:ext cx="5893958" cy="5893958"/>
                <a:chOff x="2790350" y="123350"/>
                <a:chExt cx="6611300" cy="6611300"/>
              </a:xfrm>
            </p:grpSpPr>
            <p:grpSp>
              <p:nvGrpSpPr>
                <p:cNvPr id="204" name="组合 203"/>
                <p:cNvGrpSpPr/>
                <p:nvPr/>
              </p:nvGrpSpPr>
              <p:grpSpPr>
                <a:xfrm rot="8507147">
                  <a:off x="2790350" y="123350"/>
                  <a:ext cx="6611300" cy="6611300"/>
                  <a:chOff x="4452169" y="1785165"/>
                  <a:chExt cx="3287666" cy="3287668"/>
                </a:xfrm>
              </p:grpSpPr>
              <p:sp>
                <p:nvSpPr>
                  <p:cNvPr id="211" name="弧形 210"/>
                  <p:cNvSpPr/>
                  <p:nvPr/>
                </p:nvSpPr>
                <p:spPr>
                  <a:xfrm rot="7808965">
                    <a:off x="4452168" y="1785166"/>
                    <a:ext cx="3287668" cy="3287666"/>
                  </a:xfrm>
                  <a:prstGeom prst="arc">
                    <a:avLst>
                      <a:gd name="adj1" fmla="val 18185708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12" name="组合 211"/>
                  <p:cNvGrpSpPr/>
                  <p:nvPr/>
                </p:nvGrpSpPr>
                <p:grpSpPr>
                  <a:xfrm rot="1878319">
                    <a:off x="4605131" y="1938131"/>
                    <a:ext cx="2981739" cy="2981739"/>
                    <a:chOff x="4605131" y="1938131"/>
                    <a:chExt cx="2981739" cy="2981739"/>
                  </a:xfrm>
                </p:grpSpPr>
                <p:sp>
                  <p:nvSpPr>
                    <p:cNvPr id="213" name="弧形 212"/>
                    <p:cNvSpPr/>
                    <p:nvPr/>
                  </p:nvSpPr>
                  <p:spPr>
                    <a:xfrm rot="8637879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4" name="弧形 213"/>
                    <p:cNvSpPr/>
                    <p:nvPr/>
                  </p:nvSpPr>
                  <p:spPr>
                    <a:xfrm rot="1586340">
                      <a:off x="4781761" y="2114758"/>
                      <a:ext cx="2628480" cy="2628486"/>
                    </a:xfrm>
                    <a:prstGeom prst="arc">
                      <a:avLst>
                        <a:gd name="adj1" fmla="val 12249051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5" name="弧形 214"/>
                    <p:cNvSpPr/>
                    <p:nvPr/>
                  </p:nvSpPr>
                  <p:spPr>
                    <a:xfrm rot="13500000">
                      <a:off x="4647608" y="1980608"/>
                      <a:ext cx="2896785" cy="2896785"/>
                    </a:xfrm>
                    <a:prstGeom prst="arc">
                      <a:avLst>
                        <a:gd name="adj1" fmla="val 17225207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05" name="组合 204"/>
                <p:cNvGrpSpPr/>
                <p:nvPr/>
              </p:nvGrpSpPr>
              <p:grpSpPr>
                <a:xfrm rot="2381982">
                  <a:off x="3368756" y="701756"/>
                  <a:ext cx="5454488" cy="5454488"/>
                  <a:chOff x="4452169" y="1785165"/>
                  <a:chExt cx="3287666" cy="3287668"/>
                </a:xfrm>
              </p:grpSpPr>
              <p:sp>
                <p:nvSpPr>
                  <p:cNvPr id="206" name="弧形 205"/>
                  <p:cNvSpPr/>
                  <p:nvPr/>
                </p:nvSpPr>
                <p:spPr>
                  <a:xfrm rot="7808965">
                    <a:off x="4452168" y="1785166"/>
                    <a:ext cx="3287668" cy="3287666"/>
                  </a:xfrm>
                  <a:prstGeom prst="arc">
                    <a:avLst>
                      <a:gd name="adj1" fmla="val 18185708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07" name="组合 206"/>
                  <p:cNvGrpSpPr/>
                  <p:nvPr/>
                </p:nvGrpSpPr>
                <p:grpSpPr>
                  <a:xfrm rot="1878319">
                    <a:off x="4605131" y="1938131"/>
                    <a:ext cx="2981739" cy="2981739"/>
                    <a:chOff x="4605131" y="1938131"/>
                    <a:chExt cx="2981739" cy="2981739"/>
                  </a:xfrm>
                </p:grpSpPr>
                <p:sp>
                  <p:nvSpPr>
                    <p:cNvPr id="208" name="弧形 207"/>
                    <p:cNvSpPr/>
                    <p:nvPr/>
                  </p:nvSpPr>
                  <p:spPr>
                    <a:xfrm rot="9317828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1239121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09" name="弧形 208"/>
                    <p:cNvSpPr/>
                    <p:nvPr/>
                  </p:nvSpPr>
                  <p:spPr>
                    <a:xfrm rot="15265406">
                      <a:off x="4781760" y="2114759"/>
                      <a:ext cx="2628482" cy="2628484"/>
                    </a:xfrm>
                    <a:prstGeom prst="arc">
                      <a:avLst>
                        <a:gd name="adj1" fmla="val 12249051"/>
                        <a:gd name="adj2" fmla="val 20849195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0" name="弧形 209"/>
                    <p:cNvSpPr/>
                    <p:nvPr/>
                  </p:nvSpPr>
                  <p:spPr>
                    <a:xfrm rot="17611505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270394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16" name="组合 215"/>
            <p:cNvGrpSpPr/>
            <p:nvPr/>
          </p:nvGrpSpPr>
          <p:grpSpPr>
            <a:xfrm rot="5835300" flipH="1">
              <a:off x="2112194" y="-8435694"/>
              <a:ext cx="7992204" cy="7992204"/>
              <a:chOff x="3369903" y="-108822"/>
              <a:chExt cx="5893958" cy="5893958"/>
            </a:xfrm>
          </p:grpSpPr>
          <p:sp>
            <p:nvSpPr>
              <p:cNvPr id="217" name="弧形 216"/>
              <p:cNvSpPr/>
              <p:nvPr/>
            </p:nvSpPr>
            <p:spPr>
              <a:xfrm rot="13500000">
                <a:off x="3567975" y="86824"/>
                <a:ext cx="5497822" cy="5497826"/>
              </a:xfrm>
              <a:prstGeom prst="arc">
                <a:avLst>
                  <a:gd name="adj1" fmla="val 17428271"/>
                  <a:gd name="adj2" fmla="val 0"/>
                </a:avLst>
              </a:prstGeom>
              <a:ln w="12700">
                <a:gradFill flip="none" rotWithShape="1">
                  <a:gsLst>
                    <a:gs pos="0">
                      <a:srgbClr val="1B448B">
                        <a:alpha val="65000"/>
                      </a:srgbClr>
                    </a:gs>
                    <a:gs pos="100000">
                      <a:srgbClr val="1B448B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18" name="组合 217"/>
              <p:cNvGrpSpPr/>
              <p:nvPr/>
            </p:nvGrpSpPr>
            <p:grpSpPr>
              <a:xfrm rot="4228194">
                <a:off x="3369903" y="-108822"/>
                <a:ext cx="5893958" cy="5893958"/>
                <a:chOff x="2790350" y="123350"/>
                <a:chExt cx="6611300" cy="6611300"/>
              </a:xfrm>
            </p:grpSpPr>
            <p:grpSp>
              <p:nvGrpSpPr>
                <p:cNvPr id="219" name="组合 218"/>
                <p:cNvGrpSpPr/>
                <p:nvPr/>
              </p:nvGrpSpPr>
              <p:grpSpPr>
                <a:xfrm rot="8507147">
                  <a:off x="2790350" y="123350"/>
                  <a:ext cx="6611300" cy="6611300"/>
                  <a:chOff x="4452169" y="1785165"/>
                  <a:chExt cx="3287666" cy="3287668"/>
                </a:xfrm>
              </p:grpSpPr>
              <p:sp>
                <p:nvSpPr>
                  <p:cNvPr id="226" name="弧形 225"/>
                  <p:cNvSpPr/>
                  <p:nvPr/>
                </p:nvSpPr>
                <p:spPr>
                  <a:xfrm rot="7808965">
                    <a:off x="4452168" y="1785166"/>
                    <a:ext cx="3287668" cy="3287666"/>
                  </a:xfrm>
                  <a:prstGeom prst="arc">
                    <a:avLst>
                      <a:gd name="adj1" fmla="val 18185708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27" name="组合 226"/>
                  <p:cNvGrpSpPr/>
                  <p:nvPr/>
                </p:nvGrpSpPr>
                <p:grpSpPr>
                  <a:xfrm rot="1878319">
                    <a:off x="4605131" y="1938131"/>
                    <a:ext cx="2981739" cy="2981739"/>
                    <a:chOff x="4605131" y="1938131"/>
                    <a:chExt cx="2981739" cy="2981739"/>
                  </a:xfrm>
                </p:grpSpPr>
                <p:sp>
                  <p:nvSpPr>
                    <p:cNvPr id="228" name="弧形 227"/>
                    <p:cNvSpPr/>
                    <p:nvPr/>
                  </p:nvSpPr>
                  <p:spPr>
                    <a:xfrm rot="8637879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29" name="弧形 228"/>
                    <p:cNvSpPr/>
                    <p:nvPr/>
                  </p:nvSpPr>
                  <p:spPr>
                    <a:xfrm rot="1586340">
                      <a:off x="4781761" y="2114758"/>
                      <a:ext cx="2628480" cy="2628486"/>
                    </a:xfrm>
                    <a:prstGeom prst="arc">
                      <a:avLst>
                        <a:gd name="adj1" fmla="val 12249051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0" name="弧形 229"/>
                    <p:cNvSpPr/>
                    <p:nvPr/>
                  </p:nvSpPr>
                  <p:spPr>
                    <a:xfrm rot="13500000">
                      <a:off x="4647608" y="1980608"/>
                      <a:ext cx="2896785" cy="2896785"/>
                    </a:xfrm>
                    <a:prstGeom prst="arc">
                      <a:avLst>
                        <a:gd name="adj1" fmla="val 17225207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20" name="组合 219"/>
                <p:cNvGrpSpPr/>
                <p:nvPr/>
              </p:nvGrpSpPr>
              <p:grpSpPr>
                <a:xfrm rot="2381982">
                  <a:off x="3368756" y="701756"/>
                  <a:ext cx="5454488" cy="5454488"/>
                  <a:chOff x="4452169" y="1785165"/>
                  <a:chExt cx="3287666" cy="3287668"/>
                </a:xfrm>
              </p:grpSpPr>
              <p:sp>
                <p:nvSpPr>
                  <p:cNvPr id="221" name="弧形 220"/>
                  <p:cNvSpPr/>
                  <p:nvPr/>
                </p:nvSpPr>
                <p:spPr>
                  <a:xfrm rot="7808965">
                    <a:off x="4452168" y="1785166"/>
                    <a:ext cx="3287668" cy="3287666"/>
                  </a:xfrm>
                  <a:prstGeom prst="arc">
                    <a:avLst>
                      <a:gd name="adj1" fmla="val 18185708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22" name="组合 221"/>
                  <p:cNvGrpSpPr/>
                  <p:nvPr/>
                </p:nvGrpSpPr>
                <p:grpSpPr>
                  <a:xfrm rot="1878319">
                    <a:off x="4605131" y="1938131"/>
                    <a:ext cx="2981739" cy="2981739"/>
                    <a:chOff x="4605131" y="1938131"/>
                    <a:chExt cx="2981739" cy="2981739"/>
                  </a:xfrm>
                </p:grpSpPr>
                <p:sp>
                  <p:nvSpPr>
                    <p:cNvPr id="223" name="弧形 222"/>
                    <p:cNvSpPr/>
                    <p:nvPr/>
                  </p:nvSpPr>
                  <p:spPr>
                    <a:xfrm rot="9317828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1239121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24" name="弧形 223"/>
                    <p:cNvSpPr/>
                    <p:nvPr/>
                  </p:nvSpPr>
                  <p:spPr>
                    <a:xfrm rot="15265406">
                      <a:off x="4781760" y="2114759"/>
                      <a:ext cx="2628482" cy="2628484"/>
                    </a:xfrm>
                    <a:prstGeom prst="arc">
                      <a:avLst>
                        <a:gd name="adj1" fmla="val 12249051"/>
                        <a:gd name="adj2" fmla="val 20849195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25" name="弧形 224"/>
                    <p:cNvSpPr/>
                    <p:nvPr/>
                  </p:nvSpPr>
                  <p:spPr>
                    <a:xfrm rot="17611505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270394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31" name="组合 230"/>
            <p:cNvGrpSpPr/>
            <p:nvPr/>
          </p:nvGrpSpPr>
          <p:grpSpPr>
            <a:xfrm rot="7572062" flipH="1">
              <a:off x="913771" y="-9621822"/>
              <a:ext cx="10364460" cy="10364460"/>
              <a:chOff x="3369903" y="-108822"/>
              <a:chExt cx="5893958" cy="5893958"/>
            </a:xfrm>
          </p:grpSpPr>
          <p:sp>
            <p:nvSpPr>
              <p:cNvPr id="232" name="弧形 231"/>
              <p:cNvSpPr/>
              <p:nvPr/>
            </p:nvSpPr>
            <p:spPr>
              <a:xfrm rot="13500000">
                <a:off x="3567975" y="86824"/>
                <a:ext cx="5497822" cy="5497826"/>
              </a:xfrm>
              <a:prstGeom prst="arc">
                <a:avLst>
                  <a:gd name="adj1" fmla="val 17428271"/>
                  <a:gd name="adj2" fmla="val 0"/>
                </a:avLst>
              </a:prstGeom>
              <a:ln w="12700">
                <a:gradFill flip="none" rotWithShape="1">
                  <a:gsLst>
                    <a:gs pos="0">
                      <a:srgbClr val="1B448B">
                        <a:alpha val="65000"/>
                      </a:srgbClr>
                    </a:gs>
                    <a:gs pos="100000">
                      <a:srgbClr val="1B448B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33" name="组合 232"/>
              <p:cNvGrpSpPr/>
              <p:nvPr/>
            </p:nvGrpSpPr>
            <p:grpSpPr>
              <a:xfrm rot="4228194">
                <a:off x="3369903" y="-108822"/>
                <a:ext cx="5893958" cy="5893958"/>
                <a:chOff x="2790350" y="123350"/>
                <a:chExt cx="6611300" cy="661130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 rot="8507147">
                  <a:off x="2790350" y="123350"/>
                  <a:ext cx="6611300" cy="6611300"/>
                  <a:chOff x="4452169" y="1785165"/>
                  <a:chExt cx="3287666" cy="3287668"/>
                </a:xfrm>
              </p:grpSpPr>
              <p:sp>
                <p:nvSpPr>
                  <p:cNvPr id="241" name="弧形 240"/>
                  <p:cNvSpPr/>
                  <p:nvPr/>
                </p:nvSpPr>
                <p:spPr>
                  <a:xfrm rot="7808965">
                    <a:off x="4452168" y="1785166"/>
                    <a:ext cx="3287668" cy="3287666"/>
                  </a:xfrm>
                  <a:prstGeom prst="arc">
                    <a:avLst>
                      <a:gd name="adj1" fmla="val 18185708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42" name="组合 241"/>
                  <p:cNvGrpSpPr/>
                  <p:nvPr/>
                </p:nvGrpSpPr>
                <p:grpSpPr>
                  <a:xfrm rot="1878319">
                    <a:off x="4605131" y="1938131"/>
                    <a:ext cx="2981739" cy="2981739"/>
                    <a:chOff x="4605131" y="1938131"/>
                    <a:chExt cx="2981739" cy="2981739"/>
                  </a:xfrm>
                </p:grpSpPr>
                <p:sp>
                  <p:nvSpPr>
                    <p:cNvPr id="243" name="弧形 242"/>
                    <p:cNvSpPr/>
                    <p:nvPr/>
                  </p:nvSpPr>
                  <p:spPr>
                    <a:xfrm rot="8637879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44" name="弧形 243"/>
                    <p:cNvSpPr/>
                    <p:nvPr/>
                  </p:nvSpPr>
                  <p:spPr>
                    <a:xfrm rot="1586340">
                      <a:off x="4781761" y="2114758"/>
                      <a:ext cx="2628480" cy="2628486"/>
                    </a:xfrm>
                    <a:prstGeom prst="arc">
                      <a:avLst>
                        <a:gd name="adj1" fmla="val 12249051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45" name="弧形 244"/>
                    <p:cNvSpPr/>
                    <p:nvPr/>
                  </p:nvSpPr>
                  <p:spPr>
                    <a:xfrm rot="13500000">
                      <a:off x="4647608" y="1980608"/>
                      <a:ext cx="2896785" cy="2896785"/>
                    </a:xfrm>
                    <a:prstGeom prst="arc">
                      <a:avLst>
                        <a:gd name="adj1" fmla="val 17225207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35" name="组合 234"/>
                <p:cNvGrpSpPr/>
                <p:nvPr/>
              </p:nvGrpSpPr>
              <p:grpSpPr>
                <a:xfrm rot="2381982">
                  <a:off x="3368756" y="701756"/>
                  <a:ext cx="5454488" cy="5454488"/>
                  <a:chOff x="4452169" y="1785165"/>
                  <a:chExt cx="3287666" cy="3287668"/>
                </a:xfrm>
              </p:grpSpPr>
              <p:sp>
                <p:nvSpPr>
                  <p:cNvPr id="236" name="弧形 235"/>
                  <p:cNvSpPr/>
                  <p:nvPr/>
                </p:nvSpPr>
                <p:spPr>
                  <a:xfrm rot="7808965">
                    <a:off x="4452168" y="1785166"/>
                    <a:ext cx="3287668" cy="3287666"/>
                  </a:xfrm>
                  <a:prstGeom prst="arc">
                    <a:avLst>
                      <a:gd name="adj1" fmla="val 18185708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37" name="组合 236"/>
                  <p:cNvGrpSpPr/>
                  <p:nvPr/>
                </p:nvGrpSpPr>
                <p:grpSpPr>
                  <a:xfrm rot="1878319">
                    <a:off x="4605131" y="1938131"/>
                    <a:ext cx="2981739" cy="2981739"/>
                    <a:chOff x="4605131" y="1938131"/>
                    <a:chExt cx="2981739" cy="2981739"/>
                  </a:xfrm>
                </p:grpSpPr>
                <p:sp>
                  <p:nvSpPr>
                    <p:cNvPr id="238" name="弧形 237"/>
                    <p:cNvSpPr/>
                    <p:nvPr/>
                  </p:nvSpPr>
                  <p:spPr>
                    <a:xfrm rot="9317828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1239121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9" name="弧形 238"/>
                    <p:cNvSpPr/>
                    <p:nvPr/>
                  </p:nvSpPr>
                  <p:spPr>
                    <a:xfrm rot="15265406">
                      <a:off x="4781760" y="2114759"/>
                      <a:ext cx="2628482" cy="2628484"/>
                    </a:xfrm>
                    <a:prstGeom prst="arc">
                      <a:avLst>
                        <a:gd name="adj1" fmla="val 12249051"/>
                        <a:gd name="adj2" fmla="val 20849195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40" name="弧形 239"/>
                    <p:cNvSpPr/>
                    <p:nvPr/>
                  </p:nvSpPr>
                  <p:spPr>
                    <a:xfrm rot="17611505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270394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6" name="组合 245"/>
            <p:cNvGrpSpPr/>
            <p:nvPr/>
          </p:nvGrpSpPr>
          <p:grpSpPr>
            <a:xfrm flipH="1">
              <a:off x="-2001183" y="-12549076"/>
              <a:ext cx="16218958" cy="16218958"/>
              <a:chOff x="3369903" y="-108822"/>
              <a:chExt cx="5893958" cy="5893958"/>
            </a:xfrm>
          </p:grpSpPr>
          <p:sp>
            <p:nvSpPr>
              <p:cNvPr id="247" name="弧形 246"/>
              <p:cNvSpPr/>
              <p:nvPr/>
            </p:nvSpPr>
            <p:spPr>
              <a:xfrm rot="13500000">
                <a:off x="3567975" y="86824"/>
                <a:ext cx="5497822" cy="5497826"/>
              </a:xfrm>
              <a:prstGeom prst="arc">
                <a:avLst>
                  <a:gd name="adj1" fmla="val 17428271"/>
                  <a:gd name="adj2" fmla="val 0"/>
                </a:avLst>
              </a:prstGeom>
              <a:ln w="12700">
                <a:gradFill flip="none" rotWithShape="1">
                  <a:gsLst>
                    <a:gs pos="0">
                      <a:srgbClr val="1B448B">
                        <a:alpha val="65000"/>
                      </a:srgbClr>
                    </a:gs>
                    <a:gs pos="100000">
                      <a:srgbClr val="1B448B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48" name="组合 247"/>
              <p:cNvGrpSpPr/>
              <p:nvPr/>
            </p:nvGrpSpPr>
            <p:grpSpPr>
              <a:xfrm rot="4228194">
                <a:off x="3369903" y="-108822"/>
                <a:ext cx="5893958" cy="5893958"/>
                <a:chOff x="2790350" y="123350"/>
                <a:chExt cx="6611300" cy="6611300"/>
              </a:xfrm>
            </p:grpSpPr>
            <p:grpSp>
              <p:nvGrpSpPr>
                <p:cNvPr id="249" name="组合 248"/>
                <p:cNvGrpSpPr/>
                <p:nvPr/>
              </p:nvGrpSpPr>
              <p:grpSpPr>
                <a:xfrm rot="8507147">
                  <a:off x="2790350" y="123350"/>
                  <a:ext cx="6611300" cy="6611300"/>
                  <a:chOff x="4452169" y="1785165"/>
                  <a:chExt cx="3287666" cy="3287668"/>
                </a:xfrm>
              </p:grpSpPr>
              <p:sp>
                <p:nvSpPr>
                  <p:cNvPr id="256" name="弧形 255"/>
                  <p:cNvSpPr/>
                  <p:nvPr/>
                </p:nvSpPr>
                <p:spPr>
                  <a:xfrm rot="7808965">
                    <a:off x="4452168" y="1785166"/>
                    <a:ext cx="3287668" cy="3287666"/>
                  </a:xfrm>
                  <a:prstGeom prst="arc">
                    <a:avLst>
                      <a:gd name="adj1" fmla="val 18185708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57" name="组合 256"/>
                  <p:cNvGrpSpPr/>
                  <p:nvPr/>
                </p:nvGrpSpPr>
                <p:grpSpPr>
                  <a:xfrm rot="1878319">
                    <a:off x="4605131" y="1938131"/>
                    <a:ext cx="2981739" cy="2981739"/>
                    <a:chOff x="4605131" y="1938131"/>
                    <a:chExt cx="2981739" cy="2981739"/>
                  </a:xfrm>
                </p:grpSpPr>
                <p:sp>
                  <p:nvSpPr>
                    <p:cNvPr id="258" name="弧形 257"/>
                    <p:cNvSpPr/>
                    <p:nvPr/>
                  </p:nvSpPr>
                  <p:spPr>
                    <a:xfrm rot="8637879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59" name="弧形 258"/>
                    <p:cNvSpPr/>
                    <p:nvPr/>
                  </p:nvSpPr>
                  <p:spPr>
                    <a:xfrm rot="1586340">
                      <a:off x="4781761" y="2114758"/>
                      <a:ext cx="2628480" cy="2628486"/>
                    </a:xfrm>
                    <a:prstGeom prst="arc">
                      <a:avLst>
                        <a:gd name="adj1" fmla="val 12249051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60" name="弧形 259"/>
                    <p:cNvSpPr/>
                    <p:nvPr/>
                  </p:nvSpPr>
                  <p:spPr>
                    <a:xfrm rot="13500000">
                      <a:off x="4647608" y="1980608"/>
                      <a:ext cx="2896785" cy="2896785"/>
                    </a:xfrm>
                    <a:prstGeom prst="arc">
                      <a:avLst>
                        <a:gd name="adj1" fmla="val 17225207"/>
                        <a:gd name="adj2" fmla="val 0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50" name="组合 249"/>
                <p:cNvGrpSpPr/>
                <p:nvPr/>
              </p:nvGrpSpPr>
              <p:grpSpPr>
                <a:xfrm rot="2381982">
                  <a:off x="3368756" y="701756"/>
                  <a:ext cx="5454488" cy="5454488"/>
                  <a:chOff x="4452169" y="1785165"/>
                  <a:chExt cx="3287666" cy="3287668"/>
                </a:xfrm>
              </p:grpSpPr>
              <p:sp>
                <p:nvSpPr>
                  <p:cNvPr id="251" name="弧形 250"/>
                  <p:cNvSpPr/>
                  <p:nvPr/>
                </p:nvSpPr>
                <p:spPr>
                  <a:xfrm rot="7808965">
                    <a:off x="4452168" y="1785166"/>
                    <a:ext cx="3287668" cy="3287666"/>
                  </a:xfrm>
                  <a:prstGeom prst="arc">
                    <a:avLst>
                      <a:gd name="adj1" fmla="val 18185708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1B448B">
                            <a:alpha val="65000"/>
                          </a:srgbClr>
                        </a:gs>
                        <a:gs pos="100000">
                          <a:srgbClr val="1B448B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52" name="组合 251"/>
                  <p:cNvGrpSpPr/>
                  <p:nvPr/>
                </p:nvGrpSpPr>
                <p:grpSpPr>
                  <a:xfrm rot="1878319">
                    <a:off x="4605131" y="1938131"/>
                    <a:ext cx="2981739" cy="2981739"/>
                    <a:chOff x="4605131" y="1938131"/>
                    <a:chExt cx="2981739" cy="2981739"/>
                  </a:xfrm>
                </p:grpSpPr>
                <p:sp>
                  <p:nvSpPr>
                    <p:cNvPr id="253" name="弧形 252"/>
                    <p:cNvSpPr/>
                    <p:nvPr/>
                  </p:nvSpPr>
                  <p:spPr>
                    <a:xfrm rot="9317828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1239121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54" name="弧形 253"/>
                    <p:cNvSpPr/>
                    <p:nvPr/>
                  </p:nvSpPr>
                  <p:spPr>
                    <a:xfrm rot="15265406">
                      <a:off x="4781760" y="2114759"/>
                      <a:ext cx="2628482" cy="2628484"/>
                    </a:xfrm>
                    <a:prstGeom prst="arc">
                      <a:avLst>
                        <a:gd name="adj1" fmla="val 12249051"/>
                        <a:gd name="adj2" fmla="val 20849195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55" name="弧形 254"/>
                    <p:cNvSpPr/>
                    <p:nvPr/>
                  </p:nvSpPr>
                  <p:spPr>
                    <a:xfrm rot="17611505">
                      <a:off x="4605131" y="1938131"/>
                      <a:ext cx="2981739" cy="2981739"/>
                    </a:xfrm>
                    <a:prstGeom prst="arc">
                      <a:avLst>
                        <a:gd name="adj1" fmla="val 17428271"/>
                        <a:gd name="adj2" fmla="val 270394"/>
                      </a:avLst>
                    </a:prstGeom>
                    <a:ln w="12700">
                      <a:gradFill flip="none" rotWithShape="1">
                        <a:gsLst>
                          <a:gs pos="0">
                            <a:srgbClr val="1B448B">
                              <a:alpha val="65000"/>
                            </a:srgbClr>
                          </a:gs>
                          <a:gs pos="100000">
                            <a:srgbClr val="1B448B">
                              <a:alpha val="0"/>
                            </a:srgbClr>
                          </a:gs>
                        </a:gsLst>
                        <a:lin ang="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113" name="组合 112"/>
          <p:cNvGrpSpPr/>
          <p:nvPr/>
        </p:nvGrpSpPr>
        <p:grpSpPr>
          <a:xfrm rot="15692854">
            <a:off x="8337821" y="1601202"/>
            <a:ext cx="874969" cy="1170782"/>
            <a:chOff x="3265658" y="1464674"/>
            <a:chExt cx="1368731" cy="1831473"/>
          </a:xfrm>
        </p:grpSpPr>
        <p:sp>
          <p:nvSpPr>
            <p:cNvPr id="114" name="椭圆 113"/>
            <p:cNvSpPr/>
            <p:nvPr/>
          </p:nvSpPr>
          <p:spPr>
            <a:xfrm>
              <a:off x="3265658" y="1917594"/>
              <a:ext cx="972268" cy="97226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4238612" y="1780460"/>
              <a:ext cx="395777" cy="39577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3511266" y="2996829"/>
              <a:ext cx="299318" cy="29931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3436025" y="1980574"/>
              <a:ext cx="315126" cy="31512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387850" y="1464674"/>
              <a:ext cx="88272" cy="8827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3564337" y="2730100"/>
              <a:ext cx="206662" cy="20666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3530294" y="1520333"/>
              <a:ext cx="495967" cy="4959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4139790" y="2805503"/>
              <a:ext cx="223563" cy="22356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8842830">
            <a:off x="3955295" y="1751911"/>
            <a:ext cx="884772" cy="910293"/>
            <a:chOff x="3307047" y="1180324"/>
            <a:chExt cx="1384065" cy="1423987"/>
          </a:xfrm>
        </p:grpSpPr>
        <p:sp>
          <p:nvSpPr>
            <p:cNvPr id="31" name="椭圆 30"/>
            <p:cNvSpPr/>
            <p:nvPr/>
          </p:nvSpPr>
          <p:spPr>
            <a:xfrm>
              <a:off x="3930935" y="1684241"/>
              <a:ext cx="677932" cy="677931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295334" y="2208533"/>
              <a:ext cx="395778" cy="39577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751151" y="1246950"/>
              <a:ext cx="299318" cy="29931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436025" y="1980574"/>
              <a:ext cx="315126" cy="31512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4387850" y="1464674"/>
              <a:ext cx="88272" cy="8827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3307047" y="1180324"/>
              <a:ext cx="1090643" cy="10906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250161" y="4654455"/>
            <a:ext cx="802322" cy="884342"/>
            <a:chOff x="3436025" y="1246950"/>
            <a:chExt cx="1255087" cy="1383391"/>
          </a:xfrm>
        </p:grpSpPr>
        <p:sp>
          <p:nvSpPr>
            <p:cNvPr id="120" name="椭圆 119"/>
            <p:cNvSpPr/>
            <p:nvPr/>
          </p:nvSpPr>
          <p:spPr>
            <a:xfrm>
              <a:off x="3543300" y="1658073"/>
              <a:ext cx="972268" cy="97226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4295334" y="2208533"/>
              <a:ext cx="395778" cy="39577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3751151" y="1246950"/>
              <a:ext cx="299318" cy="29931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6025" y="1980574"/>
              <a:ext cx="315126" cy="31512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4387850" y="1464674"/>
              <a:ext cx="88272" cy="8827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 rot="18740537">
            <a:off x="2126268" y="4491433"/>
            <a:ext cx="802322" cy="1054122"/>
            <a:chOff x="3436025" y="1246950"/>
            <a:chExt cx="1255087" cy="1648981"/>
          </a:xfrm>
        </p:grpSpPr>
        <p:sp>
          <p:nvSpPr>
            <p:cNvPr id="108" name="椭圆 107"/>
            <p:cNvSpPr/>
            <p:nvPr/>
          </p:nvSpPr>
          <p:spPr>
            <a:xfrm>
              <a:off x="3508925" y="1923662"/>
              <a:ext cx="972268" cy="97226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4295334" y="2208533"/>
              <a:ext cx="395778" cy="39577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3751151" y="1246950"/>
              <a:ext cx="299318" cy="29931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3436025" y="1980574"/>
              <a:ext cx="315126" cy="31512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387850" y="1464674"/>
              <a:ext cx="88272" cy="8827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2481" y="589796"/>
            <a:ext cx="1398054" cy="590513"/>
          </a:xfrm>
          <a:custGeom>
            <a:avLst/>
            <a:gdLst/>
            <a:ahLst/>
            <a:cxnLst/>
            <a:rect l="l" t="t" r="r" b="b"/>
            <a:pathLst>
              <a:path w="1398054" h="590513">
                <a:moveTo>
                  <a:pt x="50490" y="586122"/>
                </a:moveTo>
                <a:lnTo>
                  <a:pt x="52685" y="586122"/>
                </a:lnTo>
                <a:lnTo>
                  <a:pt x="52685" y="588318"/>
                </a:lnTo>
                <a:cubicBezTo>
                  <a:pt x="52685" y="589781"/>
                  <a:pt x="51953" y="590513"/>
                  <a:pt x="50490" y="590513"/>
                </a:cubicBezTo>
                <a:close/>
                <a:moveTo>
                  <a:pt x="482947" y="583927"/>
                </a:moveTo>
                <a:cubicBezTo>
                  <a:pt x="484410" y="583927"/>
                  <a:pt x="485142" y="584659"/>
                  <a:pt x="485142" y="586122"/>
                </a:cubicBezTo>
                <a:lnTo>
                  <a:pt x="485142" y="588318"/>
                </a:lnTo>
                <a:cubicBezTo>
                  <a:pt x="485142" y="589781"/>
                  <a:pt x="484410" y="590513"/>
                  <a:pt x="482947" y="590513"/>
                </a:cubicBezTo>
                <a:lnTo>
                  <a:pt x="480752" y="590513"/>
                </a:lnTo>
                <a:cubicBezTo>
                  <a:pt x="479288" y="590513"/>
                  <a:pt x="478556" y="589781"/>
                  <a:pt x="478556" y="588318"/>
                </a:cubicBezTo>
                <a:close/>
                <a:moveTo>
                  <a:pt x="228302" y="570756"/>
                </a:moveTo>
                <a:cubicBezTo>
                  <a:pt x="229765" y="570756"/>
                  <a:pt x="230497" y="571488"/>
                  <a:pt x="230497" y="572951"/>
                </a:cubicBezTo>
                <a:lnTo>
                  <a:pt x="230497" y="575146"/>
                </a:lnTo>
                <a:lnTo>
                  <a:pt x="228302" y="575146"/>
                </a:lnTo>
                <a:cubicBezTo>
                  <a:pt x="226838" y="575146"/>
                  <a:pt x="226107" y="574414"/>
                  <a:pt x="226107" y="572951"/>
                </a:cubicBezTo>
                <a:close/>
                <a:moveTo>
                  <a:pt x="1171947" y="561975"/>
                </a:moveTo>
                <a:cubicBezTo>
                  <a:pt x="1173410" y="561975"/>
                  <a:pt x="1174142" y="564902"/>
                  <a:pt x="1174142" y="570756"/>
                </a:cubicBezTo>
                <a:lnTo>
                  <a:pt x="1171947" y="570756"/>
                </a:lnTo>
                <a:cubicBezTo>
                  <a:pt x="1170483" y="570756"/>
                  <a:pt x="1169751" y="569292"/>
                  <a:pt x="1169751" y="566365"/>
                </a:cubicBezTo>
                <a:cubicBezTo>
                  <a:pt x="1169751" y="563438"/>
                  <a:pt x="1170483" y="561975"/>
                  <a:pt x="1171947" y="561975"/>
                </a:cubicBezTo>
                <a:close/>
                <a:moveTo>
                  <a:pt x="276597" y="561975"/>
                </a:moveTo>
                <a:cubicBezTo>
                  <a:pt x="278060" y="561975"/>
                  <a:pt x="278792" y="564902"/>
                  <a:pt x="278792" y="570756"/>
                </a:cubicBezTo>
                <a:lnTo>
                  <a:pt x="276597" y="570756"/>
                </a:lnTo>
                <a:cubicBezTo>
                  <a:pt x="275133" y="570756"/>
                  <a:pt x="274401" y="569292"/>
                  <a:pt x="274401" y="566365"/>
                </a:cubicBezTo>
                <a:cubicBezTo>
                  <a:pt x="274401" y="563438"/>
                  <a:pt x="275133" y="561975"/>
                  <a:pt x="276597" y="561975"/>
                </a:cubicBezTo>
                <a:close/>
                <a:moveTo>
                  <a:pt x="1189508" y="553194"/>
                </a:moveTo>
                <a:cubicBezTo>
                  <a:pt x="1190972" y="553194"/>
                  <a:pt x="1191703" y="553926"/>
                  <a:pt x="1191703" y="555389"/>
                </a:cubicBezTo>
                <a:cubicBezTo>
                  <a:pt x="1191703" y="555389"/>
                  <a:pt x="1190240" y="556121"/>
                  <a:pt x="1187313" y="557585"/>
                </a:cubicBezTo>
                <a:cubicBezTo>
                  <a:pt x="1185850" y="557585"/>
                  <a:pt x="1185118" y="556853"/>
                  <a:pt x="1185118" y="555389"/>
                </a:cubicBezTo>
                <a:cubicBezTo>
                  <a:pt x="1185118" y="553926"/>
                  <a:pt x="1186581" y="553194"/>
                  <a:pt x="1189508" y="553194"/>
                </a:cubicBezTo>
                <a:close/>
                <a:moveTo>
                  <a:pt x="294158" y="553194"/>
                </a:moveTo>
                <a:cubicBezTo>
                  <a:pt x="295622" y="553194"/>
                  <a:pt x="296354" y="553926"/>
                  <a:pt x="296354" y="555389"/>
                </a:cubicBezTo>
                <a:cubicBezTo>
                  <a:pt x="296354" y="555389"/>
                  <a:pt x="294890" y="556121"/>
                  <a:pt x="291963" y="557585"/>
                </a:cubicBezTo>
                <a:cubicBezTo>
                  <a:pt x="290500" y="557585"/>
                  <a:pt x="289768" y="556853"/>
                  <a:pt x="289768" y="555389"/>
                </a:cubicBezTo>
                <a:cubicBezTo>
                  <a:pt x="289768" y="553926"/>
                  <a:pt x="291231" y="553194"/>
                  <a:pt x="294158" y="553194"/>
                </a:cubicBezTo>
                <a:close/>
                <a:moveTo>
                  <a:pt x="300345" y="550201"/>
                </a:moveTo>
                <a:lnTo>
                  <a:pt x="305933" y="552595"/>
                </a:lnTo>
                <a:lnTo>
                  <a:pt x="306781" y="554292"/>
                </a:lnTo>
                <a:cubicBezTo>
                  <a:pt x="307147" y="557219"/>
                  <a:pt x="306598" y="560511"/>
                  <a:pt x="305134" y="564170"/>
                </a:cubicBezTo>
                <a:cubicBezTo>
                  <a:pt x="303671" y="564170"/>
                  <a:pt x="302939" y="563438"/>
                  <a:pt x="302939" y="561975"/>
                </a:cubicBezTo>
                <a:lnTo>
                  <a:pt x="300744" y="550999"/>
                </a:lnTo>
                <a:close/>
                <a:moveTo>
                  <a:pt x="299951" y="549413"/>
                </a:moveTo>
                <a:lnTo>
                  <a:pt x="300345" y="550201"/>
                </a:lnTo>
                <a:lnTo>
                  <a:pt x="298819" y="549547"/>
                </a:lnTo>
                <a:close/>
                <a:moveTo>
                  <a:pt x="1136823" y="548804"/>
                </a:moveTo>
                <a:lnTo>
                  <a:pt x="1139018" y="548804"/>
                </a:lnTo>
                <a:cubicBezTo>
                  <a:pt x="1139018" y="548804"/>
                  <a:pt x="1139750" y="550267"/>
                  <a:pt x="1141214" y="553194"/>
                </a:cubicBezTo>
                <a:lnTo>
                  <a:pt x="1139018" y="555389"/>
                </a:lnTo>
                <a:lnTo>
                  <a:pt x="1136823" y="555389"/>
                </a:lnTo>
                <a:cubicBezTo>
                  <a:pt x="1135360" y="555389"/>
                  <a:pt x="1134628" y="554658"/>
                  <a:pt x="1134628" y="553194"/>
                </a:cubicBezTo>
                <a:cubicBezTo>
                  <a:pt x="1134628" y="550267"/>
                  <a:pt x="1135360" y="548804"/>
                  <a:pt x="1136823" y="548804"/>
                </a:cubicBezTo>
                <a:close/>
                <a:moveTo>
                  <a:pt x="305134" y="548804"/>
                </a:moveTo>
                <a:lnTo>
                  <a:pt x="307330" y="550999"/>
                </a:lnTo>
                <a:lnTo>
                  <a:pt x="307330" y="553194"/>
                </a:lnTo>
                <a:lnTo>
                  <a:pt x="305933" y="552595"/>
                </a:lnTo>
                <a:lnTo>
                  <a:pt x="304098" y="548926"/>
                </a:lnTo>
                <a:close/>
                <a:moveTo>
                  <a:pt x="241473" y="548804"/>
                </a:moveTo>
                <a:lnTo>
                  <a:pt x="243668" y="548804"/>
                </a:lnTo>
                <a:cubicBezTo>
                  <a:pt x="243668" y="548804"/>
                  <a:pt x="244400" y="550267"/>
                  <a:pt x="245864" y="553194"/>
                </a:cubicBezTo>
                <a:lnTo>
                  <a:pt x="243668" y="555389"/>
                </a:lnTo>
                <a:lnTo>
                  <a:pt x="241473" y="555389"/>
                </a:lnTo>
                <a:cubicBezTo>
                  <a:pt x="240010" y="555389"/>
                  <a:pt x="239278" y="554658"/>
                  <a:pt x="239278" y="553194"/>
                </a:cubicBezTo>
                <a:cubicBezTo>
                  <a:pt x="239278" y="550267"/>
                  <a:pt x="240010" y="548804"/>
                  <a:pt x="241473" y="548804"/>
                </a:cubicBezTo>
                <a:close/>
                <a:moveTo>
                  <a:pt x="292379" y="546786"/>
                </a:moveTo>
                <a:lnTo>
                  <a:pt x="298819" y="549547"/>
                </a:lnTo>
                <a:lnTo>
                  <a:pt x="295805" y="549901"/>
                </a:lnTo>
                <a:close/>
                <a:moveTo>
                  <a:pt x="291963" y="546608"/>
                </a:moveTo>
                <a:lnTo>
                  <a:pt x="292355" y="546765"/>
                </a:lnTo>
                <a:lnTo>
                  <a:pt x="292379" y="546786"/>
                </a:lnTo>
                <a:close/>
                <a:moveTo>
                  <a:pt x="308976" y="545511"/>
                </a:moveTo>
                <a:cubicBezTo>
                  <a:pt x="309342" y="545511"/>
                  <a:pt x="310257" y="546608"/>
                  <a:pt x="311720" y="548804"/>
                </a:cubicBezTo>
                <a:lnTo>
                  <a:pt x="309033" y="545853"/>
                </a:lnTo>
                <a:close/>
                <a:moveTo>
                  <a:pt x="482947" y="544413"/>
                </a:moveTo>
                <a:lnTo>
                  <a:pt x="485142" y="546608"/>
                </a:lnTo>
                <a:lnTo>
                  <a:pt x="485142" y="548804"/>
                </a:lnTo>
                <a:lnTo>
                  <a:pt x="482947" y="548804"/>
                </a:lnTo>
                <a:cubicBezTo>
                  <a:pt x="482947" y="548804"/>
                  <a:pt x="482947" y="548072"/>
                  <a:pt x="482947" y="546608"/>
                </a:cubicBezTo>
                <a:cubicBezTo>
                  <a:pt x="482947" y="545145"/>
                  <a:pt x="482947" y="544413"/>
                  <a:pt x="482947" y="544413"/>
                </a:cubicBezTo>
                <a:close/>
                <a:moveTo>
                  <a:pt x="183920" y="538877"/>
                </a:moveTo>
                <a:lnTo>
                  <a:pt x="184398" y="542218"/>
                </a:lnTo>
                <a:lnTo>
                  <a:pt x="182343" y="539929"/>
                </a:lnTo>
                <a:close/>
                <a:moveTo>
                  <a:pt x="50490" y="537828"/>
                </a:moveTo>
                <a:cubicBezTo>
                  <a:pt x="51953" y="539291"/>
                  <a:pt x="52685" y="540754"/>
                  <a:pt x="52685" y="542218"/>
                </a:cubicBezTo>
                <a:cubicBezTo>
                  <a:pt x="52685" y="549535"/>
                  <a:pt x="50490" y="553194"/>
                  <a:pt x="46099" y="553194"/>
                </a:cubicBezTo>
                <a:cubicBezTo>
                  <a:pt x="46099" y="550267"/>
                  <a:pt x="45367" y="548804"/>
                  <a:pt x="43904" y="548804"/>
                </a:cubicBezTo>
                <a:cubicBezTo>
                  <a:pt x="43904" y="544413"/>
                  <a:pt x="46099" y="540754"/>
                  <a:pt x="50490" y="537828"/>
                </a:cubicBezTo>
                <a:close/>
                <a:moveTo>
                  <a:pt x="17561" y="537828"/>
                </a:moveTo>
                <a:cubicBezTo>
                  <a:pt x="19025" y="537828"/>
                  <a:pt x="19757" y="538559"/>
                  <a:pt x="19757" y="540023"/>
                </a:cubicBezTo>
                <a:cubicBezTo>
                  <a:pt x="19757" y="541486"/>
                  <a:pt x="19025" y="542218"/>
                  <a:pt x="17561" y="542218"/>
                </a:cubicBezTo>
                <a:cubicBezTo>
                  <a:pt x="16098" y="542218"/>
                  <a:pt x="15366" y="541486"/>
                  <a:pt x="15366" y="540023"/>
                </a:cubicBezTo>
                <a:cubicBezTo>
                  <a:pt x="15366" y="538559"/>
                  <a:pt x="16098" y="537828"/>
                  <a:pt x="17561" y="537828"/>
                </a:cubicBezTo>
                <a:close/>
                <a:moveTo>
                  <a:pt x="174108" y="533574"/>
                </a:moveTo>
                <a:cubicBezTo>
                  <a:pt x="175022" y="533026"/>
                  <a:pt x="176852" y="534123"/>
                  <a:pt x="179596" y="536867"/>
                </a:cubicBezTo>
                <a:lnTo>
                  <a:pt x="182343" y="539929"/>
                </a:lnTo>
                <a:lnTo>
                  <a:pt x="182202" y="540023"/>
                </a:lnTo>
                <a:lnTo>
                  <a:pt x="175617" y="540023"/>
                </a:lnTo>
                <a:cubicBezTo>
                  <a:pt x="174153" y="540023"/>
                  <a:pt x="173422" y="539291"/>
                  <a:pt x="173422" y="537828"/>
                </a:cubicBezTo>
                <a:lnTo>
                  <a:pt x="173422" y="535632"/>
                </a:lnTo>
                <a:cubicBezTo>
                  <a:pt x="173422" y="534535"/>
                  <a:pt x="173650" y="533849"/>
                  <a:pt x="174108" y="533574"/>
                </a:cubicBezTo>
                <a:close/>
                <a:moveTo>
                  <a:pt x="289768" y="531242"/>
                </a:moveTo>
                <a:lnTo>
                  <a:pt x="291963" y="531242"/>
                </a:lnTo>
                <a:cubicBezTo>
                  <a:pt x="294158" y="531242"/>
                  <a:pt x="298412" y="534535"/>
                  <a:pt x="304723" y="541120"/>
                </a:cubicBezTo>
                <a:lnTo>
                  <a:pt x="309033" y="545853"/>
                </a:lnTo>
                <a:lnTo>
                  <a:pt x="309525" y="548804"/>
                </a:lnTo>
                <a:lnTo>
                  <a:pt x="302939" y="540023"/>
                </a:lnTo>
                <a:lnTo>
                  <a:pt x="302939" y="546608"/>
                </a:lnTo>
                <a:lnTo>
                  <a:pt x="304098" y="548926"/>
                </a:lnTo>
                <a:lnTo>
                  <a:pt x="299951" y="549413"/>
                </a:lnTo>
                <a:lnTo>
                  <a:pt x="298549" y="546608"/>
                </a:lnTo>
                <a:cubicBezTo>
                  <a:pt x="297085" y="547340"/>
                  <a:pt x="295805" y="547706"/>
                  <a:pt x="294707" y="547706"/>
                </a:cubicBezTo>
                <a:lnTo>
                  <a:pt x="292355" y="546765"/>
                </a:lnTo>
                <a:lnTo>
                  <a:pt x="289768" y="544413"/>
                </a:lnTo>
                <a:lnTo>
                  <a:pt x="287573" y="540023"/>
                </a:lnTo>
                <a:cubicBezTo>
                  <a:pt x="287573" y="538559"/>
                  <a:pt x="288304" y="535632"/>
                  <a:pt x="289768" y="531242"/>
                </a:cubicBezTo>
                <a:close/>
                <a:moveTo>
                  <a:pt x="322696" y="524656"/>
                </a:moveTo>
                <a:lnTo>
                  <a:pt x="324891" y="524656"/>
                </a:lnTo>
                <a:cubicBezTo>
                  <a:pt x="326355" y="524656"/>
                  <a:pt x="327087" y="525388"/>
                  <a:pt x="327087" y="526851"/>
                </a:cubicBezTo>
                <a:lnTo>
                  <a:pt x="327087" y="529047"/>
                </a:lnTo>
                <a:cubicBezTo>
                  <a:pt x="327087" y="530510"/>
                  <a:pt x="326355" y="531242"/>
                  <a:pt x="324891" y="531242"/>
                </a:cubicBezTo>
                <a:cubicBezTo>
                  <a:pt x="323428" y="531242"/>
                  <a:pt x="321964" y="529778"/>
                  <a:pt x="320501" y="526851"/>
                </a:cubicBezTo>
                <a:cubicBezTo>
                  <a:pt x="321964" y="525388"/>
                  <a:pt x="322696" y="524656"/>
                  <a:pt x="322696" y="524656"/>
                </a:cubicBezTo>
                <a:close/>
                <a:moveTo>
                  <a:pt x="237083" y="522461"/>
                </a:moveTo>
                <a:cubicBezTo>
                  <a:pt x="238546" y="522461"/>
                  <a:pt x="239278" y="523193"/>
                  <a:pt x="239278" y="524656"/>
                </a:cubicBezTo>
                <a:cubicBezTo>
                  <a:pt x="237815" y="530510"/>
                  <a:pt x="236351" y="533437"/>
                  <a:pt x="234888" y="533437"/>
                </a:cubicBezTo>
                <a:cubicBezTo>
                  <a:pt x="233424" y="533437"/>
                  <a:pt x="232692" y="532705"/>
                  <a:pt x="232692" y="531242"/>
                </a:cubicBezTo>
                <a:cubicBezTo>
                  <a:pt x="234156" y="525388"/>
                  <a:pt x="235619" y="522461"/>
                  <a:pt x="237083" y="522461"/>
                </a:cubicBezTo>
                <a:close/>
                <a:moveTo>
                  <a:pt x="327087" y="515875"/>
                </a:moveTo>
                <a:lnTo>
                  <a:pt x="329282" y="515875"/>
                </a:lnTo>
                <a:lnTo>
                  <a:pt x="329282" y="518071"/>
                </a:lnTo>
                <a:cubicBezTo>
                  <a:pt x="329282" y="519534"/>
                  <a:pt x="329282" y="520266"/>
                  <a:pt x="329282" y="520266"/>
                </a:cubicBezTo>
                <a:lnTo>
                  <a:pt x="327087" y="518071"/>
                </a:lnTo>
                <a:close/>
                <a:moveTo>
                  <a:pt x="333672" y="513680"/>
                </a:moveTo>
                <a:lnTo>
                  <a:pt x="335867" y="513680"/>
                </a:lnTo>
                <a:cubicBezTo>
                  <a:pt x="337331" y="513680"/>
                  <a:pt x="338063" y="514412"/>
                  <a:pt x="338063" y="515875"/>
                </a:cubicBezTo>
                <a:lnTo>
                  <a:pt x="335867" y="518071"/>
                </a:lnTo>
                <a:lnTo>
                  <a:pt x="333672" y="518071"/>
                </a:lnTo>
                <a:cubicBezTo>
                  <a:pt x="332209" y="518071"/>
                  <a:pt x="331477" y="517339"/>
                  <a:pt x="331477" y="515875"/>
                </a:cubicBezTo>
                <a:close/>
                <a:moveTo>
                  <a:pt x="188788" y="509290"/>
                </a:moveTo>
                <a:cubicBezTo>
                  <a:pt x="191715" y="509290"/>
                  <a:pt x="193910" y="513680"/>
                  <a:pt x="195374" y="522461"/>
                </a:cubicBezTo>
                <a:lnTo>
                  <a:pt x="195374" y="531242"/>
                </a:lnTo>
                <a:cubicBezTo>
                  <a:pt x="190983" y="534169"/>
                  <a:pt x="187690" y="536364"/>
                  <a:pt x="185495" y="537828"/>
                </a:cubicBezTo>
                <a:lnTo>
                  <a:pt x="183920" y="538877"/>
                </a:lnTo>
                <a:lnTo>
                  <a:pt x="182202" y="526851"/>
                </a:lnTo>
                <a:cubicBezTo>
                  <a:pt x="182202" y="518071"/>
                  <a:pt x="184398" y="512217"/>
                  <a:pt x="188788" y="509290"/>
                </a:cubicBezTo>
                <a:close/>
                <a:moveTo>
                  <a:pt x="1064381" y="496118"/>
                </a:moveTo>
                <a:cubicBezTo>
                  <a:pt x="1067308" y="496118"/>
                  <a:pt x="1069503" y="500509"/>
                  <a:pt x="1070967" y="509290"/>
                </a:cubicBezTo>
                <a:lnTo>
                  <a:pt x="1070967" y="518071"/>
                </a:lnTo>
                <a:cubicBezTo>
                  <a:pt x="1066576" y="534169"/>
                  <a:pt x="1064381" y="542218"/>
                  <a:pt x="1064381" y="542218"/>
                </a:cubicBezTo>
                <a:lnTo>
                  <a:pt x="1057795" y="542218"/>
                </a:lnTo>
                <a:cubicBezTo>
                  <a:pt x="1056332" y="542218"/>
                  <a:pt x="1055600" y="541486"/>
                  <a:pt x="1055600" y="540023"/>
                </a:cubicBezTo>
                <a:lnTo>
                  <a:pt x="1055600" y="537828"/>
                </a:lnTo>
                <a:cubicBezTo>
                  <a:pt x="1055600" y="533437"/>
                  <a:pt x="1057064" y="530510"/>
                  <a:pt x="1059991" y="529047"/>
                </a:cubicBezTo>
                <a:lnTo>
                  <a:pt x="1057795" y="513680"/>
                </a:lnTo>
                <a:cubicBezTo>
                  <a:pt x="1057795" y="504899"/>
                  <a:pt x="1059991" y="499045"/>
                  <a:pt x="1064381" y="496118"/>
                </a:cubicBezTo>
                <a:close/>
                <a:moveTo>
                  <a:pt x="283182" y="485142"/>
                </a:moveTo>
                <a:lnTo>
                  <a:pt x="285378" y="485142"/>
                </a:lnTo>
                <a:lnTo>
                  <a:pt x="285378" y="489533"/>
                </a:lnTo>
                <a:lnTo>
                  <a:pt x="283182" y="489533"/>
                </a:lnTo>
                <a:cubicBezTo>
                  <a:pt x="281719" y="489533"/>
                  <a:pt x="280987" y="488801"/>
                  <a:pt x="280987" y="487338"/>
                </a:cubicBezTo>
                <a:close/>
                <a:moveTo>
                  <a:pt x="928278" y="463190"/>
                </a:moveTo>
                <a:cubicBezTo>
                  <a:pt x="931205" y="466117"/>
                  <a:pt x="934863" y="471971"/>
                  <a:pt x="939254" y="480752"/>
                </a:cubicBezTo>
                <a:lnTo>
                  <a:pt x="939254" y="485142"/>
                </a:lnTo>
                <a:cubicBezTo>
                  <a:pt x="934863" y="486606"/>
                  <a:pt x="932668" y="488801"/>
                  <a:pt x="932668" y="491728"/>
                </a:cubicBezTo>
                <a:cubicBezTo>
                  <a:pt x="931205" y="490265"/>
                  <a:pt x="930473" y="489533"/>
                  <a:pt x="930473" y="489533"/>
                </a:cubicBezTo>
                <a:cubicBezTo>
                  <a:pt x="927546" y="490996"/>
                  <a:pt x="925351" y="491728"/>
                  <a:pt x="923887" y="491728"/>
                </a:cubicBezTo>
                <a:lnTo>
                  <a:pt x="917302" y="482947"/>
                </a:lnTo>
                <a:lnTo>
                  <a:pt x="917302" y="480752"/>
                </a:lnTo>
                <a:cubicBezTo>
                  <a:pt x="923156" y="470508"/>
                  <a:pt x="926814" y="464654"/>
                  <a:pt x="928278" y="463190"/>
                </a:cubicBezTo>
                <a:close/>
                <a:moveTo>
                  <a:pt x="32928" y="463190"/>
                </a:moveTo>
                <a:cubicBezTo>
                  <a:pt x="35855" y="466117"/>
                  <a:pt x="39513" y="471971"/>
                  <a:pt x="43904" y="480752"/>
                </a:cubicBezTo>
                <a:lnTo>
                  <a:pt x="43904" y="485142"/>
                </a:lnTo>
                <a:cubicBezTo>
                  <a:pt x="39513" y="486606"/>
                  <a:pt x="37318" y="488801"/>
                  <a:pt x="37318" y="491728"/>
                </a:cubicBezTo>
                <a:cubicBezTo>
                  <a:pt x="35855" y="490265"/>
                  <a:pt x="35123" y="489533"/>
                  <a:pt x="35123" y="489533"/>
                </a:cubicBezTo>
                <a:cubicBezTo>
                  <a:pt x="32196" y="490996"/>
                  <a:pt x="30001" y="491728"/>
                  <a:pt x="28537" y="491728"/>
                </a:cubicBezTo>
                <a:lnTo>
                  <a:pt x="23833" y="485456"/>
                </a:lnTo>
                <a:lnTo>
                  <a:pt x="21952" y="487338"/>
                </a:lnTo>
                <a:cubicBezTo>
                  <a:pt x="20488" y="487338"/>
                  <a:pt x="19757" y="486606"/>
                  <a:pt x="19757" y="485142"/>
                </a:cubicBezTo>
                <a:lnTo>
                  <a:pt x="21952" y="482947"/>
                </a:lnTo>
                <a:lnTo>
                  <a:pt x="21952" y="480752"/>
                </a:lnTo>
                <a:cubicBezTo>
                  <a:pt x="27806" y="470508"/>
                  <a:pt x="31464" y="464654"/>
                  <a:pt x="32928" y="463190"/>
                </a:cubicBezTo>
                <a:close/>
                <a:moveTo>
                  <a:pt x="1338783" y="456605"/>
                </a:moveTo>
                <a:lnTo>
                  <a:pt x="1340978" y="456605"/>
                </a:lnTo>
                <a:lnTo>
                  <a:pt x="1343173" y="456605"/>
                </a:lnTo>
                <a:cubicBezTo>
                  <a:pt x="1353418" y="463922"/>
                  <a:pt x="1360003" y="470508"/>
                  <a:pt x="1362930" y="476362"/>
                </a:cubicBezTo>
                <a:lnTo>
                  <a:pt x="1362930" y="478557"/>
                </a:lnTo>
                <a:cubicBezTo>
                  <a:pt x="1362930" y="480020"/>
                  <a:pt x="1362199" y="480752"/>
                  <a:pt x="1360735" y="480752"/>
                </a:cubicBezTo>
                <a:lnTo>
                  <a:pt x="1354777" y="480752"/>
                </a:lnTo>
                <a:lnTo>
                  <a:pt x="1353390" y="479486"/>
                </a:lnTo>
                <a:lnTo>
                  <a:pt x="1347564" y="469776"/>
                </a:lnTo>
                <a:lnTo>
                  <a:pt x="1345369" y="469776"/>
                </a:lnTo>
                <a:lnTo>
                  <a:pt x="1340978" y="474166"/>
                </a:lnTo>
                <a:lnTo>
                  <a:pt x="1340978" y="471971"/>
                </a:lnTo>
                <a:lnTo>
                  <a:pt x="1340978" y="469776"/>
                </a:lnTo>
                <a:lnTo>
                  <a:pt x="1343173" y="465385"/>
                </a:lnTo>
                <a:cubicBezTo>
                  <a:pt x="1340246" y="462458"/>
                  <a:pt x="1338783" y="459532"/>
                  <a:pt x="1338783" y="456605"/>
                </a:cubicBezTo>
                <a:close/>
                <a:moveTo>
                  <a:pt x="443433" y="456605"/>
                </a:moveTo>
                <a:lnTo>
                  <a:pt x="445628" y="456605"/>
                </a:lnTo>
                <a:lnTo>
                  <a:pt x="447823" y="456605"/>
                </a:lnTo>
                <a:cubicBezTo>
                  <a:pt x="458068" y="463922"/>
                  <a:pt x="464653" y="470508"/>
                  <a:pt x="467580" y="476362"/>
                </a:cubicBezTo>
                <a:lnTo>
                  <a:pt x="467580" y="478557"/>
                </a:lnTo>
                <a:cubicBezTo>
                  <a:pt x="467580" y="480020"/>
                  <a:pt x="466849" y="480752"/>
                  <a:pt x="465385" y="480752"/>
                </a:cubicBezTo>
                <a:lnTo>
                  <a:pt x="458799" y="480752"/>
                </a:lnTo>
                <a:lnTo>
                  <a:pt x="452214" y="469776"/>
                </a:lnTo>
                <a:lnTo>
                  <a:pt x="450019" y="469776"/>
                </a:lnTo>
                <a:lnTo>
                  <a:pt x="445628" y="474166"/>
                </a:lnTo>
                <a:lnTo>
                  <a:pt x="445628" y="471971"/>
                </a:lnTo>
                <a:lnTo>
                  <a:pt x="445628" y="469776"/>
                </a:lnTo>
                <a:lnTo>
                  <a:pt x="447823" y="465385"/>
                </a:lnTo>
                <a:cubicBezTo>
                  <a:pt x="444897" y="462458"/>
                  <a:pt x="443433" y="459532"/>
                  <a:pt x="443433" y="456605"/>
                </a:cubicBezTo>
                <a:close/>
                <a:moveTo>
                  <a:pt x="897545" y="452214"/>
                </a:moveTo>
                <a:cubicBezTo>
                  <a:pt x="899008" y="452214"/>
                  <a:pt x="900472" y="454409"/>
                  <a:pt x="901935" y="458800"/>
                </a:cubicBezTo>
                <a:lnTo>
                  <a:pt x="895350" y="465385"/>
                </a:lnTo>
                <a:lnTo>
                  <a:pt x="895350" y="454409"/>
                </a:lnTo>
                <a:cubicBezTo>
                  <a:pt x="895350" y="452946"/>
                  <a:pt x="896081" y="452214"/>
                  <a:pt x="897545" y="452214"/>
                </a:cubicBezTo>
                <a:close/>
                <a:moveTo>
                  <a:pt x="2195" y="452214"/>
                </a:moveTo>
                <a:cubicBezTo>
                  <a:pt x="3658" y="452214"/>
                  <a:pt x="5122" y="454409"/>
                  <a:pt x="6585" y="458800"/>
                </a:cubicBezTo>
                <a:lnTo>
                  <a:pt x="0" y="465385"/>
                </a:lnTo>
                <a:lnTo>
                  <a:pt x="0" y="454409"/>
                </a:lnTo>
                <a:cubicBezTo>
                  <a:pt x="0" y="452946"/>
                  <a:pt x="731" y="452214"/>
                  <a:pt x="2195" y="452214"/>
                </a:cubicBezTo>
                <a:close/>
                <a:moveTo>
                  <a:pt x="906326" y="441238"/>
                </a:moveTo>
                <a:cubicBezTo>
                  <a:pt x="907789" y="441238"/>
                  <a:pt x="908521" y="441970"/>
                  <a:pt x="908521" y="443433"/>
                </a:cubicBezTo>
                <a:lnTo>
                  <a:pt x="908521" y="445629"/>
                </a:lnTo>
                <a:lnTo>
                  <a:pt x="906326" y="445629"/>
                </a:lnTo>
                <a:cubicBezTo>
                  <a:pt x="904862" y="445629"/>
                  <a:pt x="904130" y="444897"/>
                  <a:pt x="904130" y="443433"/>
                </a:cubicBezTo>
                <a:cubicBezTo>
                  <a:pt x="904130" y="441970"/>
                  <a:pt x="904862" y="441238"/>
                  <a:pt x="906326" y="441238"/>
                </a:cubicBezTo>
                <a:close/>
                <a:moveTo>
                  <a:pt x="10976" y="441238"/>
                </a:moveTo>
                <a:cubicBezTo>
                  <a:pt x="12439" y="441238"/>
                  <a:pt x="13171" y="441970"/>
                  <a:pt x="13171" y="443433"/>
                </a:cubicBezTo>
                <a:lnTo>
                  <a:pt x="13171" y="445629"/>
                </a:lnTo>
                <a:lnTo>
                  <a:pt x="10976" y="445629"/>
                </a:lnTo>
                <a:cubicBezTo>
                  <a:pt x="9512" y="445629"/>
                  <a:pt x="8780" y="444897"/>
                  <a:pt x="8780" y="443433"/>
                </a:cubicBezTo>
                <a:cubicBezTo>
                  <a:pt x="8780" y="441970"/>
                  <a:pt x="9512" y="441238"/>
                  <a:pt x="10976" y="441238"/>
                </a:cubicBezTo>
                <a:close/>
                <a:moveTo>
                  <a:pt x="1351954" y="432457"/>
                </a:moveTo>
                <a:lnTo>
                  <a:pt x="1356345" y="432457"/>
                </a:lnTo>
                <a:cubicBezTo>
                  <a:pt x="1357808" y="432457"/>
                  <a:pt x="1358540" y="434652"/>
                  <a:pt x="1358540" y="439043"/>
                </a:cubicBezTo>
                <a:lnTo>
                  <a:pt x="1356345" y="439043"/>
                </a:lnTo>
                <a:cubicBezTo>
                  <a:pt x="1354881" y="439043"/>
                  <a:pt x="1353418" y="437579"/>
                  <a:pt x="1351954" y="434652"/>
                </a:cubicBezTo>
                <a:close/>
                <a:moveTo>
                  <a:pt x="456604" y="432457"/>
                </a:moveTo>
                <a:lnTo>
                  <a:pt x="460995" y="432457"/>
                </a:lnTo>
                <a:cubicBezTo>
                  <a:pt x="462458" y="432457"/>
                  <a:pt x="463190" y="434652"/>
                  <a:pt x="463190" y="439043"/>
                </a:cubicBezTo>
                <a:lnTo>
                  <a:pt x="460995" y="439043"/>
                </a:lnTo>
                <a:cubicBezTo>
                  <a:pt x="459531" y="439043"/>
                  <a:pt x="458068" y="437579"/>
                  <a:pt x="456604" y="434652"/>
                </a:cubicBezTo>
                <a:close/>
                <a:moveTo>
                  <a:pt x="910716" y="414895"/>
                </a:moveTo>
                <a:lnTo>
                  <a:pt x="915107" y="414895"/>
                </a:lnTo>
                <a:lnTo>
                  <a:pt x="915107" y="417091"/>
                </a:lnTo>
                <a:cubicBezTo>
                  <a:pt x="915107" y="418554"/>
                  <a:pt x="914375" y="419286"/>
                  <a:pt x="912911" y="419286"/>
                </a:cubicBezTo>
                <a:lnTo>
                  <a:pt x="910716" y="417091"/>
                </a:lnTo>
                <a:close/>
                <a:moveTo>
                  <a:pt x="15366" y="414895"/>
                </a:moveTo>
                <a:lnTo>
                  <a:pt x="19757" y="414895"/>
                </a:lnTo>
                <a:lnTo>
                  <a:pt x="19757" y="417091"/>
                </a:lnTo>
                <a:cubicBezTo>
                  <a:pt x="19757" y="418554"/>
                  <a:pt x="19025" y="419286"/>
                  <a:pt x="17561" y="419286"/>
                </a:cubicBezTo>
                <a:lnTo>
                  <a:pt x="15366" y="417091"/>
                </a:lnTo>
                <a:close/>
                <a:moveTo>
                  <a:pt x="965596" y="399529"/>
                </a:moveTo>
                <a:lnTo>
                  <a:pt x="965596" y="401724"/>
                </a:lnTo>
                <a:cubicBezTo>
                  <a:pt x="964133" y="410505"/>
                  <a:pt x="962669" y="414895"/>
                  <a:pt x="961206" y="414895"/>
                </a:cubicBezTo>
                <a:lnTo>
                  <a:pt x="959011" y="414895"/>
                </a:lnTo>
                <a:cubicBezTo>
                  <a:pt x="956084" y="411968"/>
                  <a:pt x="954620" y="408310"/>
                  <a:pt x="954620" y="403919"/>
                </a:cubicBezTo>
                <a:lnTo>
                  <a:pt x="956816" y="401724"/>
                </a:lnTo>
                <a:lnTo>
                  <a:pt x="959011" y="403919"/>
                </a:lnTo>
                <a:cubicBezTo>
                  <a:pt x="959011" y="400992"/>
                  <a:pt x="961206" y="399529"/>
                  <a:pt x="965596" y="399529"/>
                </a:cubicBezTo>
                <a:close/>
                <a:moveTo>
                  <a:pt x="1266341" y="373186"/>
                </a:moveTo>
                <a:cubicBezTo>
                  <a:pt x="1270731" y="377577"/>
                  <a:pt x="1273658" y="381236"/>
                  <a:pt x="1275122" y="384162"/>
                </a:cubicBezTo>
                <a:lnTo>
                  <a:pt x="1275122" y="388553"/>
                </a:lnTo>
                <a:cubicBezTo>
                  <a:pt x="1275122" y="390016"/>
                  <a:pt x="1272927" y="391480"/>
                  <a:pt x="1268536" y="392943"/>
                </a:cubicBezTo>
                <a:lnTo>
                  <a:pt x="1261950" y="392943"/>
                </a:lnTo>
                <a:cubicBezTo>
                  <a:pt x="1260487" y="392943"/>
                  <a:pt x="1259023" y="391480"/>
                  <a:pt x="1257560" y="388553"/>
                </a:cubicBezTo>
                <a:lnTo>
                  <a:pt x="1257560" y="381967"/>
                </a:lnTo>
                <a:cubicBezTo>
                  <a:pt x="1257560" y="377577"/>
                  <a:pt x="1260487" y="374650"/>
                  <a:pt x="1266341" y="373186"/>
                </a:cubicBezTo>
                <a:close/>
                <a:moveTo>
                  <a:pt x="1237803" y="349039"/>
                </a:moveTo>
                <a:lnTo>
                  <a:pt x="1235608" y="351234"/>
                </a:lnTo>
                <a:cubicBezTo>
                  <a:pt x="1235608" y="352698"/>
                  <a:pt x="1236340" y="353429"/>
                  <a:pt x="1237803" y="353429"/>
                </a:cubicBezTo>
                <a:lnTo>
                  <a:pt x="1239998" y="353429"/>
                </a:lnTo>
                <a:lnTo>
                  <a:pt x="1239998" y="351234"/>
                </a:lnTo>
                <a:cubicBezTo>
                  <a:pt x="1239998" y="349771"/>
                  <a:pt x="1239267" y="349039"/>
                  <a:pt x="1237803" y="349039"/>
                </a:cubicBezTo>
                <a:close/>
                <a:moveTo>
                  <a:pt x="1358540" y="340258"/>
                </a:moveTo>
                <a:lnTo>
                  <a:pt x="1360735" y="344649"/>
                </a:lnTo>
                <a:cubicBezTo>
                  <a:pt x="1360735" y="346112"/>
                  <a:pt x="1360003" y="346844"/>
                  <a:pt x="1358540" y="346844"/>
                </a:cubicBezTo>
                <a:lnTo>
                  <a:pt x="1358540" y="342453"/>
                </a:lnTo>
                <a:cubicBezTo>
                  <a:pt x="1358540" y="340990"/>
                  <a:pt x="1358540" y="340258"/>
                  <a:pt x="1358540" y="340258"/>
                </a:cubicBezTo>
                <a:close/>
                <a:moveTo>
                  <a:pt x="463190" y="340258"/>
                </a:moveTo>
                <a:lnTo>
                  <a:pt x="465385" y="344649"/>
                </a:lnTo>
                <a:cubicBezTo>
                  <a:pt x="465385" y="346112"/>
                  <a:pt x="464653" y="346844"/>
                  <a:pt x="463190" y="346844"/>
                </a:cubicBezTo>
                <a:lnTo>
                  <a:pt x="463190" y="342453"/>
                </a:lnTo>
                <a:cubicBezTo>
                  <a:pt x="463190" y="340990"/>
                  <a:pt x="463190" y="340258"/>
                  <a:pt x="463190" y="340258"/>
                </a:cubicBezTo>
                <a:close/>
                <a:moveTo>
                  <a:pt x="1128042" y="329282"/>
                </a:moveTo>
                <a:cubicBezTo>
                  <a:pt x="1128042" y="332209"/>
                  <a:pt x="1127311" y="339526"/>
                  <a:pt x="1125847" y="351234"/>
                </a:cubicBezTo>
                <a:lnTo>
                  <a:pt x="1128042" y="353429"/>
                </a:lnTo>
                <a:lnTo>
                  <a:pt x="1139018" y="353429"/>
                </a:lnTo>
                <a:cubicBezTo>
                  <a:pt x="1139018" y="347576"/>
                  <a:pt x="1136823" y="341722"/>
                  <a:pt x="1132433" y="335868"/>
                </a:cubicBezTo>
                <a:cubicBezTo>
                  <a:pt x="1130969" y="334404"/>
                  <a:pt x="1130237" y="332209"/>
                  <a:pt x="1130237" y="329282"/>
                </a:cubicBezTo>
                <a:close/>
                <a:moveTo>
                  <a:pt x="1369516" y="280987"/>
                </a:moveTo>
                <a:lnTo>
                  <a:pt x="1378297" y="280987"/>
                </a:lnTo>
                <a:lnTo>
                  <a:pt x="1378297" y="287573"/>
                </a:lnTo>
                <a:cubicBezTo>
                  <a:pt x="1378297" y="293427"/>
                  <a:pt x="1376102" y="297817"/>
                  <a:pt x="1371711" y="300744"/>
                </a:cubicBezTo>
                <a:lnTo>
                  <a:pt x="1367321" y="300744"/>
                </a:lnTo>
                <a:cubicBezTo>
                  <a:pt x="1365857" y="300744"/>
                  <a:pt x="1364394" y="298549"/>
                  <a:pt x="1362930" y="294159"/>
                </a:cubicBezTo>
                <a:lnTo>
                  <a:pt x="1362930" y="287573"/>
                </a:lnTo>
                <a:cubicBezTo>
                  <a:pt x="1362930" y="286110"/>
                  <a:pt x="1365126" y="283914"/>
                  <a:pt x="1369516" y="280987"/>
                </a:cubicBezTo>
                <a:close/>
                <a:moveTo>
                  <a:pt x="474166" y="280987"/>
                </a:moveTo>
                <a:lnTo>
                  <a:pt x="482947" y="280987"/>
                </a:lnTo>
                <a:lnTo>
                  <a:pt x="482947" y="287573"/>
                </a:lnTo>
                <a:cubicBezTo>
                  <a:pt x="482947" y="293427"/>
                  <a:pt x="480752" y="297817"/>
                  <a:pt x="476361" y="300744"/>
                </a:cubicBezTo>
                <a:lnTo>
                  <a:pt x="471971" y="300744"/>
                </a:lnTo>
                <a:cubicBezTo>
                  <a:pt x="470507" y="300744"/>
                  <a:pt x="469044" y="298549"/>
                  <a:pt x="467580" y="294159"/>
                </a:cubicBezTo>
                <a:lnTo>
                  <a:pt x="467580" y="287573"/>
                </a:lnTo>
                <a:cubicBezTo>
                  <a:pt x="467580" y="286110"/>
                  <a:pt x="469776" y="283914"/>
                  <a:pt x="474166" y="280987"/>
                </a:cubicBezTo>
                <a:close/>
                <a:moveTo>
                  <a:pt x="1136823" y="267816"/>
                </a:moveTo>
                <a:cubicBezTo>
                  <a:pt x="1136823" y="270743"/>
                  <a:pt x="1136091" y="272207"/>
                  <a:pt x="1134628" y="272207"/>
                </a:cubicBezTo>
                <a:lnTo>
                  <a:pt x="1123652" y="272207"/>
                </a:lnTo>
                <a:cubicBezTo>
                  <a:pt x="1123652" y="276597"/>
                  <a:pt x="1121457" y="278792"/>
                  <a:pt x="1117066" y="278792"/>
                </a:cubicBezTo>
                <a:cubicBezTo>
                  <a:pt x="1122920" y="281719"/>
                  <a:pt x="1128774" y="287573"/>
                  <a:pt x="1134628" y="296354"/>
                </a:cubicBezTo>
                <a:lnTo>
                  <a:pt x="1149994" y="302939"/>
                </a:lnTo>
                <a:cubicBezTo>
                  <a:pt x="1149994" y="305866"/>
                  <a:pt x="1155117" y="311720"/>
                  <a:pt x="1165361" y="320501"/>
                </a:cubicBezTo>
                <a:lnTo>
                  <a:pt x="1176337" y="331477"/>
                </a:lnTo>
                <a:lnTo>
                  <a:pt x="1174142" y="338063"/>
                </a:lnTo>
                <a:lnTo>
                  <a:pt x="1176337" y="349039"/>
                </a:lnTo>
                <a:cubicBezTo>
                  <a:pt x="1174874" y="353429"/>
                  <a:pt x="1174142" y="357820"/>
                  <a:pt x="1174142" y="362210"/>
                </a:cubicBezTo>
                <a:lnTo>
                  <a:pt x="1174142" y="386358"/>
                </a:lnTo>
                <a:lnTo>
                  <a:pt x="1176337" y="386358"/>
                </a:lnTo>
                <a:cubicBezTo>
                  <a:pt x="1195362" y="364406"/>
                  <a:pt x="1209997" y="343917"/>
                  <a:pt x="1220241" y="324892"/>
                </a:cubicBezTo>
                <a:cubicBezTo>
                  <a:pt x="1223168" y="324892"/>
                  <a:pt x="1226095" y="319769"/>
                  <a:pt x="1229022" y="309525"/>
                </a:cubicBezTo>
                <a:cubicBezTo>
                  <a:pt x="1234876" y="305135"/>
                  <a:pt x="1237803" y="298549"/>
                  <a:pt x="1237803" y="289768"/>
                </a:cubicBezTo>
                <a:cubicBezTo>
                  <a:pt x="1236340" y="288305"/>
                  <a:pt x="1235608" y="286110"/>
                  <a:pt x="1235608" y="283183"/>
                </a:cubicBezTo>
                <a:lnTo>
                  <a:pt x="1233413" y="283183"/>
                </a:lnTo>
                <a:cubicBezTo>
                  <a:pt x="1229022" y="278792"/>
                  <a:pt x="1224632" y="275133"/>
                  <a:pt x="1220241" y="272207"/>
                </a:cubicBezTo>
                <a:cubicBezTo>
                  <a:pt x="1218778" y="272207"/>
                  <a:pt x="1218046" y="272938"/>
                  <a:pt x="1218046" y="274402"/>
                </a:cubicBezTo>
                <a:lnTo>
                  <a:pt x="1209265" y="272207"/>
                </a:lnTo>
                <a:lnTo>
                  <a:pt x="1204875" y="272207"/>
                </a:lnTo>
                <a:lnTo>
                  <a:pt x="1198289" y="274402"/>
                </a:lnTo>
                <a:cubicBezTo>
                  <a:pt x="1198289" y="272938"/>
                  <a:pt x="1196826" y="272207"/>
                  <a:pt x="1193899" y="272207"/>
                </a:cubicBezTo>
                <a:cubicBezTo>
                  <a:pt x="1182191" y="275133"/>
                  <a:pt x="1174874" y="276597"/>
                  <a:pt x="1171947" y="276597"/>
                </a:cubicBezTo>
                <a:lnTo>
                  <a:pt x="1160970" y="270011"/>
                </a:lnTo>
                <a:lnTo>
                  <a:pt x="1158775" y="272207"/>
                </a:lnTo>
                <a:lnTo>
                  <a:pt x="1154385" y="272207"/>
                </a:lnTo>
                <a:cubicBezTo>
                  <a:pt x="1152922" y="272207"/>
                  <a:pt x="1152190" y="270743"/>
                  <a:pt x="1152190" y="267816"/>
                </a:cubicBezTo>
                <a:lnTo>
                  <a:pt x="1149994" y="270011"/>
                </a:lnTo>
                <a:cubicBezTo>
                  <a:pt x="1145604" y="268548"/>
                  <a:pt x="1141214" y="267816"/>
                  <a:pt x="1136823" y="267816"/>
                </a:cubicBezTo>
                <a:close/>
                <a:moveTo>
                  <a:pt x="254645" y="241473"/>
                </a:moveTo>
                <a:cubicBezTo>
                  <a:pt x="252449" y="241473"/>
                  <a:pt x="249431" y="244766"/>
                  <a:pt x="245589" y="251352"/>
                </a:cubicBezTo>
                <a:lnTo>
                  <a:pt x="244264" y="253826"/>
                </a:lnTo>
                <a:lnTo>
                  <a:pt x="252449" y="254645"/>
                </a:lnTo>
                <a:lnTo>
                  <a:pt x="254030" y="254908"/>
                </a:lnTo>
                <a:lnTo>
                  <a:pt x="254645" y="252450"/>
                </a:lnTo>
                <a:lnTo>
                  <a:pt x="254645" y="245864"/>
                </a:lnTo>
                <a:close/>
                <a:moveTo>
                  <a:pt x="144884" y="182203"/>
                </a:moveTo>
                <a:lnTo>
                  <a:pt x="149274" y="182203"/>
                </a:lnTo>
                <a:cubicBezTo>
                  <a:pt x="150738" y="182203"/>
                  <a:pt x="155860" y="188057"/>
                  <a:pt x="164641" y="199764"/>
                </a:cubicBezTo>
                <a:lnTo>
                  <a:pt x="164641" y="204155"/>
                </a:lnTo>
                <a:cubicBezTo>
                  <a:pt x="164641" y="207082"/>
                  <a:pt x="163909" y="208545"/>
                  <a:pt x="162446" y="208545"/>
                </a:cubicBezTo>
                <a:lnTo>
                  <a:pt x="160250" y="208545"/>
                </a:lnTo>
                <a:cubicBezTo>
                  <a:pt x="150006" y="199764"/>
                  <a:pt x="144884" y="190984"/>
                  <a:pt x="144884" y="182203"/>
                </a:cubicBezTo>
                <a:close/>
                <a:moveTo>
                  <a:pt x="989744" y="169031"/>
                </a:moveTo>
                <a:cubicBezTo>
                  <a:pt x="989744" y="169031"/>
                  <a:pt x="988280" y="170495"/>
                  <a:pt x="985353" y="173422"/>
                </a:cubicBezTo>
                <a:lnTo>
                  <a:pt x="989744" y="175617"/>
                </a:lnTo>
                <a:cubicBezTo>
                  <a:pt x="994134" y="187325"/>
                  <a:pt x="999988" y="194642"/>
                  <a:pt x="1007305" y="197569"/>
                </a:cubicBezTo>
                <a:cubicBezTo>
                  <a:pt x="1008037" y="196106"/>
                  <a:pt x="1008586" y="195008"/>
                  <a:pt x="1008952" y="194276"/>
                </a:cubicBezTo>
                <a:lnTo>
                  <a:pt x="1009009" y="194162"/>
                </a:lnTo>
                <a:lnTo>
                  <a:pt x="1002915" y="186593"/>
                </a:lnTo>
                <a:cubicBezTo>
                  <a:pt x="999988" y="183666"/>
                  <a:pt x="996329" y="178544"/>
                  <a:pt x="991939" y="171227"/>
                </a:cubicBezTo>
                <a:lnTo>
                  <a:pt x="992604" y="170229"/>
                </a:lnTo>
                <a:lnTo>
                  <a:pt x="992488" y="170129"/>
                </a:lnTo>
                <a:cubicBezTo>
                  <a:pt x="991390" y="169397"/>
                  <a:pt x="990475" y="169031"/>
                  <a:pt x="989744" y="169031"/>
                </a:cubicBezTo>
                <a:close/>
                <a:moveTo>
                  <a:pt x="28537" y="162446"/>
                </a:moveTo>
                <a:cubicBezTo>
                  <a:pt x="30001" y="163909"/>
                  <a:pt x="30733" y="164641"/>
                  <a:pt x="30733" y="164641"/>
                </a:cubicBezTo>
                <a:lnTo>
                  <a:pt x="28537" y="169031"/>
                </a:lnTo>
                <a:lnTo>
                  <a:pt x="26342" y="169031"/>
                </a:lnTo>
                <a:lnTo>
                  <a:pt x="26342" y="164641"/>
                </a:lnTo>
                <a:cubicBezTo>
                  <a:pt x="26342" y="163177"/>
                  <a:pt x="27074" y="162446"/>
                  <a:pt x="28537" y="162446"/>
                </a:cubicBezTo>
                <a:close/>
                <a:moveTo>
                  <a:pt x="153665" y="160251"/>
                </a:moveTo>
                <a:lnTo>
                  <a:pt x="153665" y="164641"/>
                </a:lnTo>
                <a:cubicBezTo>
                  <a:pt x="152201" y="164641"/>
                  <a:pt x="151469" y="163909"/>
                  <a:pt x="151469" y="162446"/>
                </a:cubicBezTo>
                <a:cubicBezTo>
                  <a:pt x="151469" y="160982"/>
                  <a:pt x="152201" y="160251"/>
                  <a:pt x="153665" y="160251"/>
                </a:cubicBezTo>
                <a:close/>
                <a:moveTo>
                  <a:pt x="109760" y="138298"/>
                </a:moveTo>
                <a:cubicBezTo>
                  <a:pt x="114151" y="139762"/>
                  <a:pt x="116346" y="141225"/>
                  <a:pt x="116346" y="142689"/>
                </a:cubicBezTo>
                <a:lnTo>
                  <a:pt x="116346" y="144884"/>
                </a:lnTo>
                <a:cubicBezTo>
                  <a:pt x="116346" y="146348"/>
                  <a:pt x="115614" y="147079"/>
                  <a:pt x="114151" y="147079"/>
                </a:cubicBezTo>
                <a:cubicBezTo>
                  <a:pt x="111224" y="147079"/>
                  <a:pt x="109029" y="145616"/>
                  <a:pt x="107565" y="142689"/>
                </a:cubicBezTo>
                <a:close/>
                <a:moveTo>
                  <a:pt x="899740" y="136103"/>
                </a:moveTo>
                <a:cubicBezTo>
                  <a:pt x="902667" y="136103"/>
                  <a:pt x="905594" y="138298"/>
                  <a:pt x="908521" y="142689"/>
                </a:cubicBezTo>
                <a:cubicBezTo>
                  <a:pt x="908521" y="144152"/>
                  <a:pt x="907789" y="145616"/>
                  <a:pt x="906326" y="147079"/>
                </a:cubicBezTo>
                <a:lnTo>
                  <a:pt x="899740" y="144884"/>
                </a:lnTo>
                <a:cubicBezTo>
                  <a:pt x="899740" y="147811"/>
                  <a:pt x="899008" y="149274"/>
                  <a:pt x="897545" y="149274"/>
                </a:cubicBezTo>
                <a:cubicBezTo>
                  <a:pt x="896081" y="146348"/>
                  <a:pt x="895350" y="143421"/>
                  <a:pt x="895350" y="140494"/>
                </a:cubicBezTo>
                <a:lnTo>
                  <a:pt x="895350" y="138298"/>
                </a:lnTo>
                <a:cubicBezTo>
                  <a:pt x="895350" y="136835"/>
                  <a:pt x="896813" y="136103"/>
                  <a:pt x="899740" y="136103"/>
                </a:cubicBezTo>
                <a:close/>
                <a:moveTo>
                  <a:pt x="4390" y="136103"/>
                </a:moveTo>
                <a:cubicBezTo>
                  <a:pt x="7317" y="136103"/>
                  <a:pt x="10244" y="138298"/>
                  <a:pt x="13171" y="142689"/>
                </a:cubicBezTo>
                <a:cubicBezTo>
                  <a:pt x="13171" y="144152"/>
                  <a:pt x="12439" y="145616"/>
                  <a:pt x="10976" y="147079"/>
                </a:cubicBezTo>
                <a:lnTo>
                  <a:pt x="4390" y="144884"/>
                </a:lnTo>
                <a:cubicBezTo>
                  <a:pt x="4390" y="147811"/>
                  <a:pt x="3658" y="149274"/>
                  <a:pt x="2195" y="149274"/>
                </a:cubicBezTo>
                <a:cubicBezTo>
                  <a:pt x="731" y="146348"/>
                  <a:pt x="0" y="143421"/>
                  <a:pt x="0" y="140494"/>
                </a:cubicBezTo>
                <a:lnTo>
                  <a:pt x="0" y="138298"/>
                </a:lnTo>
                <a:cubicBezTo>
                  <a:pt x="0" y="136835"/>
                  <a:pt x="1463" y="136103"/>
                  <a:pt x="4390" y="136103"/>
                </a:cubicBezTo>
                <a:close/>
                <a:moveTo>
                  <a:pt x="1351954" y="129518"/>
                </a:moveTo>
                <a:lnTo>
                  <a:pt x="1356345" y="129518"/>
                </a:lnTo>
                <a:cubicBezTo>
                  <a:pt x="1357808" y="129518"/>
                  <a:pt x="1359272" y="134640"/>
                  <a:pt x="1360735" y="144884"/>
                </a:cubicBezTo>
                <a:cubicBezTo>
                  <a:pt x="1357808" y="149274"/>
                  <a:pt x="1353418" y="152933"/>
                  <a:pt x="1347564" y="155860"/>
                </a:cubicBezTo>
                <a:cubicBezTo>
                  <a:pt x="1341710" y="155860"/>
                  <a:pt x="1335856" y="152201"/>
                  <a:pt x="1330002" y="144884"/>
                </a:cubicBezTo>
                <a:cubicBezTo>
                  <a:pt x="1330002" y="143421"/>
                  <a:pt x="1337320" y="138298"/>
                  <a:pt x="1351954" y="129518"/>
                </a:cubicBezTo>
                <a:close/>
                <a:moveTo>
                  <a:pt x="923887" y="129518"/>
                </a:moveTo>
                <a:cubicBezTo>
                  <a:pt x="928278" y="130981"/>
                  <a:pt x="930473" y="132444"/>
                  <a:pt x="930473" y="133908"/>
                </a:cubicBezTo>
                <a:cubicBezTo>
                  <a:pt x="930473" y="135371"/>
                  <a:pt x="928278" y="136835"/>
                  <a:pt x="923887" y="138298"/>
                </a:cubicBezTo>
                <a:cubicBezTo>
                  <a:pt x="920960" y="135371"/>
                  <a:pt x="919497" y="133176"/>
                  <a:pt x="919497" y="131713"/>
                </a:cubicBezTo>
                <a:close/>
                <a:moveTo>
                  <a:pt x="28537" y="129518"/>
                </a:moveTo>
                <a:cubicBezTo>
                  <a:pt x="32928" y="130981"/>
                  <a:pt x="35123" y="132444"/>
                  <a:pt x="35123" y="133908"/>
                </a:cubicBezTo>
                <a:cubicBezTo>
                  <a:pt x="35123" y="135371"/>
                  <a:pt x="32928" y="136835"/>
                  <a:pt x="28537" y="138298"/>
                </a:cubicBezTo>
                <a:cubicBezTo>
                  <a:pt x="25610" y="135371"/>
                  <a:pt x="24147" y="133176"/>
                  <a:pt x="24147" y="131713"/>
                </a:cubicBezTo>
                <a:close/>
                <a:moveTo>
                  <a:pt x="24147" y="116346"/>
                </a:moveTo>
                <a:lnTo>
                  <a:pt x="26342" y="116346"/>
                </a:lnTo>
                <a:lnTo>
                  <a:pt x="26342" y="118541"/>
                </a:lnTo>
                <a:cubicBezTo>
                  <a:pt x="26342" y="120005"/>
                  <a:pt x="25610" y="120737"/>
                  <a:pt x="24147" y="120737"/>
                </a:cubicBezTo>
                <a:cubicBezTo>
                  <a:pt x="22684" y="120737"/>
                  <a:pt x="21952" y="120005"/>
                  <a:pt x="21952" y="118541"/>
                </a:cubicBezTo>
                <a:cubicBezTo>
                  <a:pt x="21952" y="117078"/>
                  <a:pt x="22684" y="116346"/>
                  <a:pt x="24147" y="116346"/>
                </a:cubicBezTo>
                <a:close/>
                <a:moveTo>
                  <a:pt x="305134" y="103175"/>
                </a:moveTo>
                <a:cubicBezTo>
                  <a:pt x="287573" y="106102"/>
                  <a:pt x="275133" y="109761"/>
                  <a:pt x="267816" y="114151"/>
                </a:cubicBezTo>
                <a:lnTo>
                  <a:pt x="265621" y="111956"/>
                </a:lnTo>
                <a:lnTo>
                  <a:pt x="248059" y="118541"/>
                </a:lnTo>
                <a:lnTo>
                  <a:pt x="237083" y="118541"/>
                </a:lnTo>
                <a:lnTo>
                  <a:pt x="231104" y="122029"/>
                </a:lnTo>
                <a:lnTo>
                  <a:pt x="233241" y="125676"/>
                </a:lnTo>
                <a:cubicBezTo>
                  <a:pt x="235802" y="130432"/>
                  <a:pt x="237815" y="134640"/>
                  <a:pt x="239278" y="138298"/>
                </a:cubicBezTo>
                <a:cubicBezTo>
                  <a:pt x="240742" y="148543"/>
                  <a:pt x="245864" y="159519"/>
                  <a:pt x="254645" y="171227"/>
                </a:cubicBezTo>
                <a:lnTo>
                  <a:pt x="256840" y="171227"/>
                </a:lnTo>
                <a:cubicBezTo>
                  <a:pt x="259767" y="171227"/>
                  <a:pt x="261230" y="169763"/>
                  <a:pt x="261230" y="166836"/>
                </a:cubicBezTo>
                <a:cubicBezTo>
                  <a:pt x="261230" y="162446"/>
                  <a:pt x="261230" y="158055"/>
                  <a:pt x="261230" y="153665"/>
                </a:cubicBezTo>
                <a:cubicBezTo>
                  <a:pt x="261230" y="158055"/>
                  <a:pt x="263425" y="162446"/>
                  <a:pt x="267816" y="166836"/>
                </a:cubicBezTo>
                <a:lnTo>
                  <a:pt x="272206" y="166836"/>
                </a:lnTo>
                <a:cubicBezTo>
                  <a:pt x="272206" y="158055"/>
                  <a:pt x="272206" y="153665"/>
                  <a:pt x="272206" y="153665"/>
                </a:cubicBezTo>
                <a:cubicBezTo>
                  <a:pt x="272206" y="158055"/>
                  <a:pt x="273670" y="162446"/>
                  <a:pt x="276597" y="166836"/>
                </a:cubicBezTo>
                <a:cubicBezTo>
                  <a:pt x="276597" y="166836"/>
                  <a:pt x="280255" y="164641"/>
                  <a:pt x="287573" y="160251"/>
                </a:cubicBezTo>
                <a:cubicBezTo>
                  <a:pt x="287573" y="160251"/>
                  <a:pt x="288304" y="160251"/>
                  <a:pt x="289768" y="160251"/>
                </a:cubicBezTo>
                <a:cubicBezTo>
                  <a:pt x="295622" y="151470"/>
                  <a:pt x="298549" y="147079"/>
                  <a:pt x="298549" y="147079"/>
                </a:cubicBezTo>
                <a:cubicBezTo>
                  <a:pt x="298549" y="148543"/>
                  <a:pt x="294890" y="155128"/>
                  <a:pt x="287573" y="166836"/>
                </a:cubicBezTo>
                <a:cubicBezTo>
                  <a:pt x="287573" y="166836"/>
                  <a:pt x="289768" y="168300"/>
                  <a:pt x="294158" y="171227"/>
                </a:cubicBezTo>
                <a:cubicBezTo>
                  <a:pt x="294158" y="171227"/>
                  <a:pt x="295622" y="169031"/>
                  <a:pt x="298549" y="164641"/>
                </a:cubicBezTo>
                <a:lnTo>
                  <a:pt x="298549" y="166836"/>
                </a:lnTo>
                <a:cubicBezTo>
                  <a:pt x="298549" y="169763"/>
                  <a:pt x="297085" y="174885"/>
                  <a:pt x="294158" y="182203"/>
                </a:cubicBezTo>
                <a:lnTo>
                  <a:pt x="298549" y="186593"/>
                </a:lnTo>
                <a:cubicBezTo>
                  <a:pt x="298549" y="186593"/>
                  <a:pt x="300012" y="185130"/>
                  <a:pt x="302939" y="182203"/>
                </a:cubicBezTo>
                <a:cubicBezTo>
                  <a:pt x="304037" y="181105"/>
                  <a:pt x="313367" y="176715"/>
                  <a:pt x="330928" y="169031"/>
                </a:cubicBezTo>
                <a:lnTo>
                  <a:pt x="340297" y="164980"/>
                </a:lnTo>
                <a:lnTo>
                  <a:pt x="340258" y="164641"/>
                </a:lnTo>
                <a:cubicBezTo>
                  <a:pt x="338794" y="156592"/>
                  <a:pt x="336599" y="151470"/>
                  <a:pt x="333672" y="149274"/>
                </a:cubicBezTo>
                <a:lnTo>
                  <a:pt x="333672" y="142689"/>
                </a:lnTo>
                <a:cubicBezTo>
                  <a:pt x="330745" y="125127"/>
                  <a:pt x="329282" y="116346"/>
                  <a:pt x="329282" y="116346"/>
                </a:cubicBezTo>
                <a:lnTo>
                  <a:pt x="331477" y="107565"/>
                </a:lnTo>
                <a:lnTo>
                  <a:pt x="327087" y="105370"/>
                </a:lnTo>
                <a:cubicBezTo>
                  <a:pt x="319769" y="106834"/>
                  <a:pt x="313915" y="107565"/>
                  <a:pt x="309525" y="107565"/>
                </a:cubicBezTo>
                <a:cubicBezTo>
                  <a:pt x="309525" y="104638"/>
                  <a:pt x="308061" y="103175"/>
                  <a:pt x="305134" y="103175"/>
                </a:cubicBezTo>
                <a:close/>
                <a:moveTo>
                  <a:pt x="133908" y="100980"/>
                </a:moveTo>
                <a:lnTo>
                  <a:pt x="136103" y="100980"/>
                </a:lnTo>
                <a:cubicBezTo>
                  <a:pt x="137566" y="100980"/>
                  <a:pt x="138298" y="101711"/>
                  <a:pt x="138298" y="103175"/>
                </a:cubicBezTo>
                <a:lnTo>
                  <a:pt x="138298" y="105370"/>
                </a:lnTo>
                <a:lnTo>
                  <a:pt x="136103" y="105370"/>
                </a:lnTo>
                <a:cubicBezTo>
                  <a:pt x="134639" y="105370"/>
                  <a:pt x="133908" y="104638"/>
                  <a:pt x="133908" y="103175"/>
                </a:cubicBezTo>
                <a:close/>
                <a:moveTo>
                  <a:pt x="28537" y="90004"/>
                </a:moveTo>
                <a:lnTo>
                  <a:pt x="30733" y="90004"/>
                </a:lnTo>
                <a:cubicBezTo>
                  <a:pt x="30733" y="90004"/>
                  <a:pt x="31464" y="91467"/>
                  <a:pt x="32928" y="94394"/>
                </a:cubicBezTo>
                <a:lnTo>
                  <a:pt x="32928" y="96589"/>
                </a:lnTo>
                <a:cubicBezTo>
                  <a:pt x="32928" y="98053"/>
                  <a:pt x="32196" y="98785"/>
                  <a:pt x="30733" y="98785"/>
                </a:cubicBezTo>
                <a:lnTo>
                  <a:pt x="26342" y="98785"/>
                </a:lnTo>
                <a:cubicBezTo>
                  <a:pt x="24879" y="98785"/>
                  <a:pt x="24147" y="98053"/>
                  <a:pt x="24147" y="96589"/>
                </a:cubicBezTo>
                <a:lnTo>
                  <a:pt x="24147" y="94394"/>
                </a:lnTo>
                <a:cubicBezTo>
                  <a:pt x="24147" y="92931"/>
                  <a:pt x="25610" y="91467"/>
                  <a:pt x="28537" y="90004"/>
                </a:cubicBezTo>
                <a:close/>
                <a:moveTo>
                  <a:pt x="1011696" y="85613"/>
                </a:moveTo>
                <a:lnTo>
                  <a:pt x="1024867" y="85613"/>
                </a:lnTo>
                <a:cubicBezTo>
                  <a:pt x="1026331" y="85613"/>
                  <a:pt x="1027062" y="87077"/>
                  <a:pt x="1027062" y="90004"/>
                </a:cubicBezTo>
                <a:lnTo>
                  <a:pt x="1027062" y="92199"/>
                </a:lnTo>
                <a:cubicBezTo>
                  <a:pt x="1027062" y="93662"/>
                  <a:pt x="1026331" y="95126"/>
                  <a:pt x="1024867" y="96589"/>
                </a:cubicBezTo>
                <a:lnTo>
                  <a:pt x="1011696" y="96589"/>
                </a:lnTo>
                <a:cubicBezTo>
                  <a:pt x="1010232" y="96589"/>
                  <a:pt x="1008769" y="95126"/>
                  <a:pt x="1007305" y="92199"/>
                </a:cubicBezTo>
                <a:cubicBezTo>
                  <a:pt x="1008769" y="87808"/>
                  <a:pt x="1010232" y="85613"/>
                  <a:pt x="1011696" y="85613"/>
                </a:cubicBezTo>
                <a:close/>
                <a:moveTo>
                  <a:pt x="171226" y="79028"/>
                </a:moveTo>
                <a:lnTo>
                  <a:pt x="173422" y="79028"/>
                </a:lnTo>
                <a:cubicBezTo>
                  <a:pt x="174885" y="79028"/>
                  <a:pt x="175617" y="79759"/>
                  <a:pt x="175617" y="81223"/>
                </a:cubicBezTo>
                <a:lnTo>
                  <a:pt x="173422" y="81223"/>
                </a:lnTo>
                <a:lnTo>
                  <a:pt x="169031" y="81223"/>
                </a:lnTo>
                <a:cubicBezTo>
                  <a:pt x="169031" y="79759"/>
                  <a:pt x="169763" y="79028"/>
                  <a:pt x="171226" y="79028"/>
                </a:cubicBezTo>
                <a:close/>
                <a:moveTo>
                  <a:pt x="976572" y="68052"/>
                </a:moveTo>
                <a:lnTo>
                  <a:pt x="978768" y="68052"/>
                </a:lnTo>
                <a:cubicBezTo>
                  <a:pt x="980231" y="68052"/>
                  <a:pt x="981695" y="70247"/>
                  <a:pt x="983158" y="74637"/>
                </a:cubicBezTo>
                <a:lnTo>
                  <a:pt x="983158" y="76832"/>
                </a:lnTo>
                <a:cubicBezTo>
                  <a:pt x="983158" y="78296"/>
                  <a:pt x="982426" y="79028"/>
                  <a:pt x="980963" y="79028"/>
                </a:cubicBezTo>
                <a:cubicBezTo>
                  <a:pt x="978036" y="77564"/>
                  <a:pt x="975841" y="74637"/>
                  <a:pt x="974377" y="70247"/>
                </a:cubicBezTo>
                <a:cubicBezTo>
                  <a:pt x="974377" y="68783"/>
                  <a:pt x="975109" y="68052"/>
                  <a:pt x="976572" y="68052"/>
                </a:cubicBezTo>
                <a:close/>
                <a:moveTo>
                  <a:pt x="318306" y="68052"/>
                </a:moveTo>
                <a:lnTo>
                  <a:pt x="320501" y="68052"/>
                </a:lnTo>
                <a:cubicBezTo>
                  <a:pt x="343917" y="75369"/>
                  <a:pt x="373186" y="92199"/>
                  <a:pt x="408310" y="118541"/>
                </a:cubicBezTo>
                <a:cubicBezTo>
                  <a:pt x="412700" y="118541"/>
                  <a:pt x="417090" y="121468"/>
                  <a:pt x="421481" y="127322"/>
                </a:cubicBezTo>
                <a:lnTo>
                  <a:pt x="438658" y="141279"/>
                </a:lnTo>
                <a:lnTo>
                  <a:pt x="440140" y="139945"/>
                </a:lnTo>
                <a:cubicBezTo>
                  <a:pt x="443799" y="137384"/>
                  <a:pt x="449287" y="133908"/>
                  <a:pt x="456604" y="129518"/>
                </a:cubicBezTo>
                <a:lnTo>
                  <a:pt x="460995" y="129518"/>
                </a:lnTo>
                <a:cubicBezTo>
                  <a:pt x="462458" y="129518"/>
                  <a:pt x="463922" y="134640"/>
                  <a:pt x="465385" y="144884"/>
                </a:cubicBezTo>
                <a:cubicBezTo>
                  <a:pt x="462458" y="149274"/>
                  <a:pt x="458068" y="152933"/>
                  <a:pt x="452214" y="155860"/>
                </a:cubicBezTo>
                <a:lnTo>
                  <a:pt x="447032" y="154241"/>
                </a:lnTo>
                <a:lnTo>
                  <a:pt x="452214" y="162446"/>
                </a:lnTo>
                <a:lnTo>
                  <a:pt x="460995" y="169031"/>
                </a:lnTo>
                <a:cubicBezTo>
                  <a:pt x="459531" y="193911"/>
                  <a:pt x="457336" y="208545"/>
                  <a:pt x="454409" y="212936"/>
                </a:cubicBezTo>
                <a:lnTo>
                  <a:pt x="458799" y="237083"/>
                </a:lnTo>
                <a:cubicBezTo>
                  <a:pt x="452946" y="279524"/>
                  <a:pt x="447092" y="308793"/>
                  <a:pt x="441238" y="324892"/>
                </a:cubicBezTo>
                <a:cubicBezTo>
                  <a:pt x="442701" y="326355"/>
                  <a:pt x="443433" y="327819"/>
                  <a:pt x="443433" y="329282"/>
                </a:cubicBezTo>
                <a:lnTo>
                  <a:pt x="441238" y="329282"/>
                </a:lnTo>
                <a:lnTo>
                  <a:pt x="443433" y="333673"/>
                </a:lnTo>
                <a:lnTo>
                  <a:pt x="443433" y="335868"/>
                </a:lnTo>
                <a:cubicBezTo>
                  <a:pt x="443433" y="335868"/>
                  <a:pt x="442701" y="335868"/>
                  <a:pt x="441238" y="335868"/>
                </a:cubicBezTo>
                <a:cubicBezTo>
                  <a:pt x="441238" y="337331"/>
                  <a:pt x="441970" y="338063"/>
                  <a:pt x="443433" y="338063"/>
                </a:cubicBezTo>
                <a:lnTo>
                  <a:pt x="434652" y="388553"/>
                </a:lnTo>
                <a:cubicBezTo>
                  <a:pt x="436116" y="410505"/>
                  <a:pt x="436847" y="425872"/>
                  <a:pt x="436847" y="434652"/>
                </a:cubicBezTo>
                <a:cubicBezTo>
                  <a:pt x="433920" y="447824"/>
                  <a:pt x="429530" y="473435"/>
                  <a:pt x="423676" y="511485"/>
                </a:cubicBezTo>
                <a:cubicBezTo>
                  <a:pt x="423310" y="511851"/>
                  <a:pt x="422761" y="513131"/>
                  <a:pt x="422030" y="515327"/>
                </a:cubicBezTo>
                <a:lnTo>
                  <a:pt x="419785" y="522960"/>
                </a:lnTo>
                <a:lnTo>
                  <a:pt x="421481" y="524656"/>
                </a:lnTo>
                <a:cubicBezTo>
                  <a:pt x="421481" y="527583"/>
                  <a:pt x="420749" y="529047"/>
                  <a:pt x="419286" y="529047"/>
                </a:cubicBezTo>
                <a:lnTo>
                  <a:pt x="418147" y="529047"/>
                </a:lnTo>
                <a:lnTo>
                  <a:pt x="415444" y="539474"/>
                </a:lnTo>
                <a:lnTo>
                  <a:pt x="414370" y="543888"/>
                </a:lnTo>
                <a:lnTo>
                  <a:pt x="414895" y="544413"/>
                </a:lnTo>
                <a:lnTo>
                  <a:pt x="414895" y="546608"/>
                </a:lnTo>
                <a:lnTo>
                  <a:pt x="413327" y="548176"/>
                </a:lnTo>
                <a:lnTo>
                  <a:pt x="410505" y="559780"/>
                </a:lnTo>
                <a:lnTo>
                  <a:pt x="398980" y="569658"/>
                </a:lnTo>
                <a:cubicBezTo>
                  <a:pt x="400077" y="570390"/>
                  <a:pt x="400992" y="571488"/>
                  <a:pt x="401724" y="572951"/>
                </a:cubicBezTo>
                <a:lnTo>
                  <a:pt x="401724" y="575146"/>
                </a:lnTo>
                <a:lnTo>
                  <a:pt x="395138" y="575146"/>
                </a:lnTo>
                <a:lnTo>
                  <a:pt x="393814" y="574086"/>
                </a:lnTo>
                <a:lnTo>
                  <a:pt x="391297" y="576244"/>
                </a:lnTo>
                <a:cubicBezTo>
                  <a:pt x="385077" y="580634"/>
                  <a:pt x="379040" y="583927"/>
                  <a:pt x="373186" y="586122"/>
                </a:cubicBezTo>
                <a:lnTo>
                  <a:pt x="370991" y="581732"/>
                </a:lnTo>
                <a:lnTo>
                  <a:pt x="366600" y="583927"/>
                </a:lnTo>
                <a:cubicBezTo>
                  <a:pt x="356356" y="579537"/>
                  <a:pt x="349039" y="567829"/>
                  <a:pt x="344648" y="548804"/>
                </a:cubicBezTo>
                <a:lnTo>
                  <a:pt x="344648" y="544413"/>
                </a:lnTo>
                <a:cubicBezTo>
                  <a:pt x="344648" y="532705"/>
                  <a:pt x="346844" y="506363"/>
                  <a:pt x="351234" y="465385"/>
                </a:cubicBezTo>
                <a:lnTo>
                  <a:pt x="344648" y="443433"/>
                </a:lnTo>
                <a:cubicBezTo>
                  <a:pt x="344648" y="441970"/>
                  <a:pt x="345380" y="441238"/>
                  <a:pt x="346844" y="441238"/>
                </a:cubicBezTo>
                <a:cubicBezTo>
                  <a:pt x="343917" y="436848"/>
                  <a:pt x="342453" y="432457"/>
                  <a:pt x="342453" y="428067"/>
                </a:cubicBezTo>
                <a:lnTo>
                  <a:pt x="344648" y="425872"/>
                </a:lnTo>
                <a:cubicBezTo>
                  <a:pt x="341721" y="415627"/>
                  <a:pt x="339526" y="406846"/>
                  <a:pt x="338063" y="399529"/>
                </a:cubicBezTo>
                <a:lnTo>
                  <a:pt x="340258" y="399529"/>
                </a:lnTo>
                <a:cubicBezTo>
                  <a:pt x="338794" y="398065"/>
                  <a:pt x="338063" y="396602"/>
                  <a:pt x="338063" y="395139"/>
                </a:cubicBezTo>
                <a:lnTo>
                  <a:pt x="340258" y="379772"/>
                </a:lnTo>
                <a:cubicBezTo>
                  <a:pt x="340258" y="378309"/>
                  <a:pt x="339526" y="377577"/>
                  <a:pt x="338063" y="377577"/>
                </a:cubicBezTo>
                <a:cubicBezTo>
                  <a:pt x="340990" y="357088"/>
                  <a:pt x="344648" y="338063"/>
                  <a:pt x="349039" y="320501"/>
                </a:cubicBezTo>
                <a:cubicBezTo>
                  <a:pt x="349039" y="317574"/>
                  <a:pt x="348307" y="313184"/>
                  <a:pt x="346844" y="307330"/>
                </a:cubicBezTo>
                <a:lnTo>
                  <a:pt x="349039" y="296354"/>
                </a:lnTo>
                <a:lnTo>
                  <a:pt x="344648" y="234888"/>
                </a:lnTo>
                <a:lnTo>
                  <a:pt x="346844" y="232693"/>
                </a:lnTo>
                <a:cubicBezTo>
                  <a:pt x="343917" y="228302"/>
                  <a:pt x="342453" y="223912"/>
                  <a:pt x="342453" y="219521"/>
                </a:cubicBezTo>
                <a:lnTo>
                  <a:pt x="342453" y="201960"/>
                </a:lnTo>
                <a:cubicBezTo>
                  <a:pt x="342453" y="201960"/>
                  <a:pt x="343185" y="201960"/>
                  <a:pt x="344648" y="201960"/>
                </a:cubicBezTo>
                <a:cubicBezTo>
                  <a:pt x="343185" y="199033"/>
                  <a:pt x="342453" y="197569"/>
                  <a:pt x="342453" y="197569"/>
                </a:cubicBezTo>
                <a:cubicBezTo>
                  <a:pt x="342453" y="190618"/>
                  <a:pt x="342270" y="184398"/>
                  <a:pt x="341904" y="178910"/>
                </a:cubicBezTo>
                <a:lnTo>
                  <a:pt x="340844" y="169721"/>
                </a:lnTo>
                <a:lnTo>
                  <a:pt x="335867" y="171227"/>
                </a:lnTo>
                <a:cubicBezTo>
                  <a:pt x="327087" y="174154"/>
                  <a:pt x="314647" y="181471"/>
                  <a:pt x="298549" y="193179"/>
                </a:cubicBezTo>
                <a:cubicBezTo>
                  <a:pt x="295622" y="193179"/>
                  <a:pt x="294158" y="194642"/>
                  <a:pt x="294158" y="197569"/>
                </a:cubicBezTo>
                <a:lnTo>
                  <a:pt x="302939" y="199764"/>
                </a:lnTo>
                <a:lnTo>
                  <a:pt x="302939" y="204155"/>
                </a:lnTo>
                <a:cubicBezTo>
                  <a:pt x="311720" y="207082"/>
                  <a:pt x="316111" y="208545"/>
                  <a:pt x="316111" y="208545"/>
                </a:cubicBezTo>
                <a:cubicBezTo>
                  <a:pt x="316111" y="211472"/>
                  <a:pt x="313915" y="212936"/>
                  <a:pt x="309525" y="212936"/>
                </a:cubicBezTo>
                <a:cubicBezTo>
                  <a:pt x="306598" y="210009"/>
                  <a:pt x="304403" y="208545"/>
                  <a:pt x="302939" y="208545"/>
                </a:cubicBezTo>
                <a:cubicBezTo>
                  <a:pt x="302939" y="208545"/>
                  <a:pt x="301476" y="210009"/>
                  <a:pt x="298549" y="212936"/>
                </a:cubicBezTo>
                <a:lnTo>
                  <a:pt x="302939" y="215131"/>
                </a:lnTo>
                <a:cubicBezTo>
                  <a:pt x="307330" y="226839"/>
                  <a:pt x="313184" y="234156"/>
                  <a:pt x="320501" y="237083"/>
                </a:cubicBezTo>
                <a:cubicBezTo>
                  <a:pt x="321964" y="234156"/>
                  <a:pt x="322696" y="232693"/>
                  <a:pt x="322696" y="232693"/>
                </a:cubicBezTo>
                <a:cubicBezTo>
                  <a:pt x="324160" y="235620"/>
                  <a:pt x="328550" y="240010"/>
                  <a:pt x="335867" y="245864"/>
                </a:cubicBezTo>
                <a:lnTo>
                  <a:pt x="335867" y="248059"/>
                </a:lnTo>
                <a:cubicBezTo>
                  <a:pt x="335867" y="248059"/>
                  <a:pt x="334404" y="248059"/>
                  <a:pt x="331477" y="248059"/>
                </a:cubicBezTo>
                <a:lnTo>
                  <a:pt x="329282" y="248059"/>
                </a:lnTo>
                <a:cubicBezTo>
                  <a:pt x="329282" y="248059"/>
                  <a:pt x="324891" y="244400"/>
                  <a:pt x="316111" y="237083"/>
                </a:cubicBezTo>
                <a:cubicBezTo>
                  <a:pt x="307330" y="232693"/>
                  <a:pt x="301476" y="230497"/>
                  <a:pt x="298549" y="230497"/>
                </a:cubicBezTo>
                <a:cubicBezTo>
                  <a:pt x="298549" y="231961"/>
                  <a:pt x="295622" y="234156"/>
                  <a:pt x="289768" y="237083"/>
                </a:cubicBezTo>
                <a:lnTo>
                  <a:pt x="289768" y="241473"/>
                </a:lnTo>
                <a:cubicBezTo>
                  <a:pt x="289768" y="241473"/>
                  <a:pt x="292695" y="247327"/>
                  <a:pt x="298549" y="259035"/>
                </a:cubicBezTo>
                <a:cubicBezTo>
                  <a:pt x="295622" y="259035"/>
                  <a:pt x="291963" y="254645"/>
                  <a:pt x="287573" y="245864"/>
                </a:cubicBezTo>
                <a:lnTo>
                  <a:pt x="276597" y="232693"/>
                </a:lnTo>
                <a:lnTo>
                  <a:pt x="272206" y="232693"/>
                </a:lnTo>
                <a:cubicBezTo>
                  <a:pt x="261962" y="235620"/>
                  <a:pt x="256840" y="242205"/>
                  <a:pt x="256840" y="252450"/>
                </a:cubicBezTo>
                <a:lnTo>
                  <a:pt x="257603" y="255504"/>
                </a:lnTo>
                <a:lnTo>
                  <a:pt x="259035" y="255742"/>
                </a:lnTo>
                <a:cubicBezTo>
                  <a:pt x="260498" y="256108"/>
                  <a:pt x="261230" y="256474"/>
                  <a:pt x="261230" y="256840"/>
                </a:cubicBezTo>
                <a:cubicBezTo>
                  <a:pt x="264157" y="256840"/>
                  <a:pt x="265621" y="256840"/>
                  <a:pt x="265621" y="256840"/>
                </a:cubicBezTo>
                <a:cubicBezTo>
                  <a:pt x="272938" y="256840"/>
                  <a:pt x="278792" y="259767"/>
                  <a:pt x="283182" y="265621"/>
                </a:cubicBezTo>
                <a:cubicBezTo>
                  <a:pt x="283182" y="271475"/>
                  <a:pt x="278060" y="275865"/>
                  <a:pt x="267816" y="278792"/>
                </a:cubicBezTo>
                <a:lnTo>
                  <a:pt x="254645" y="278792"/>
                </a:lnTo>
                <a:cubicBezTo>
                  <a:pt x="254645" y="281719"/>
                  <a:pt x="253181" y="283183"/>
                  <a:pt x="250254" y="283183"/>
                </a:cubicBezTo>
                <a:cubicBezTo>
                  <a:pt x="250254" y="280256"/>
                  <a:pt x="239278" y="278792"/>
                  <a:pt x="217326" y="278792"/>
                </a:cubicBezTo>
                <a:cubicBezTo>
                  <a:pt x="210008" y="280256"/>
                  <a:pt x="204155" y="280987"/>
                  <a:pt x="199764" y="280987"/>
                </a:cubicBezTo>
                <a:lnTo>
                  <a:pt x="197569" y="280987"/>
                </a:lnTo>
                <a:cubicBezTo>
                  <a:pt x="196105" y="280987"/>
                  <a:pt x="195374" y="280987"/>
                  <a:pt x="195374" y="280987"/>
                </a:cubicBezTo>
                <a:lnTo>
                  <a:pt x="133908" y="296354"/>
                </a:lnTo>
                <a:cubicBezTo>
                  <a:pt x="128054" y="296354"/>
                  <a:pt x="123663" y="314647"/>
                  <a:pt x="120736" y="351234"/>
                </a:cubicBezTo>
                <a:lnTo>
                  <a:pt x="120736" y="364406"/>
                </a:lnTo>
                <a:cubicBezTo>
                  <a:pt x="120736" y="367332"/>
                  <a:pt x="122200" y="368796"/>
                  <a:pt x="125127" y="368796"/>
                </a:cubicBezTo>
                <a:lnTo>
                  <a:pt x="127322" y="368796"/>
                </a:lnTo>
                <a:cubicBezTo>
                  <a:pt x="139030" y="368796"/>
                  <a:pt x="177080" y="365137"/>
                  <a:pt x="241473" y="357820"/>
                </a:cubicBezTo>
                <a:cubicBezTo>
                  <a:pt x="242937" y="357820"/>
                  <a:pt x="248791" y="358552"/>
                  <a:pt x="259035" y="360015"/>
                </a:cubicBezTo>
                <a:cubicBezTo>
                  <a:pt x="261962" y="358552"/>
                  <a:pt x="264157" y="357820"/>
                  <a:pt x="265621" y="357820"/>
                </a:cubicBezTo>
                <a:lnTo>
                  <a:pt x="272206" y="362210"/>
                </a:lnTo>
                <a:lnTo>
                  <a:pt x="270011" y="364406"/>
                </a:lnTo>
                <a:lnTo>
                  <a:pt x="274401" y="370991"/>
                </a:lnTo>
                <a:cubicBezTo>
                  <a:pt x="268548" y="370991"/>
                  <a:pt x="263425" y="372455"/>
                  <a:pt x="259035" y="375382"/>
                </a:cubicBezTo>
                <a:cubicBezTo>
                  <a:pt x="257571" y="375382"/>
                  <a:pt x="256840" y="374650"/>
                  <a:pt x="256840" y="373186"/>
                </a:cubicBezTo>
                <a:lnTo>
                  <a:pt x="252449" y="375382"/>
                </a:lnTo>
                <a:cubicBezTo>
                  <a:pt x="249522" y="375382"/>
                  <a:pt x="248059" y="374650"/>
                  <a:pt x="248059" y="373186"/>
                </a:cubicBezTo>
                <a:cubicBezTo>
                  <a:pt x="237815" y="373186"/>
                  <a:pt x="229034" y="374650"/>
                  <a:pt x="221716" y="377577"/>
                </a:cubicBezTo>
                <a:cubicBezTo>
                  <a:pt x="220253" y="377577"/>
                  <a:pt x="219521" y="376845"/>
                  <a:pt x="219521" y="375382"/>
                </a:cubicBezTo>
                <a:cubicBezTo>
                  <a:pt x="203423" y="378309"/>
                  <a:pt x="193910" y="379772"/>
                  <a:pt x="190983" y="379772"/>
                </a:cubicBezTo>
                <a:lnTo>
                  <a:pt x="190983" y="377577"/>
                </a:lnTo>
                <a:cubicBezTo>
                  <a:pt x="183666" y="379040"/>
                  <a:pt x="178544" y="380504"/>
                  <a:pt x="175617" y="381967"/>
                </a:cubicBezTo>
                <a:lnTo>
                  <a:pt x="169031" y="381967"/>
                </a:lnTo>
                <a:cubicBezTo>
                  <a:pt x="167568" y="381967"/>
                  <a:pt x="166836" y="381967"/>
                  <a:pt x="166836" y="381967"/>
                </a:cubicBezTo>
                <a:cubicBezTo>
                  <a:pt x="163909" y="381967"/>
                  <a:pt x="155860" y="382699"/>
                  <a:pt x="142689" y="384162"/>
                </a:cubicBezTo>
                <a:lnTo>
                  <a:pt x="140493" y="381967"/>
                </a:lnTo>
                <a:cubicBezTo>
                  <a:pt x="130249" y="384894"/>
                  <a:pt x="122932" y="386358"/>
                  <a:pt x="118541" y="386358"/>
                </a:cubicBezTo>
                <a:lnTo>
                  <a:pt x="118541" y="388553"/>
                </a:lnTo>
                <a:cubicBezTo>
                  <a:pt x="118541" y="394407"/>
                  <a:pt x="119273" y="401724"/>
                  <a:pt x="120736" y="410505"/>
                </a:cubicBezTo>
                <a:cubicBezTo>
                  <a:pt x="117809" y="411968"/>
                  <a:pt x="116346" y="413432"/>
                  <a:pt x="116346" y="414895"/>
                </a:cubicBezTo>
                <a:lnTo>
                  <a:pt x="118541" y="421481"/>
                </a:lnTo>
                <a:cubicBezTo>
                  <a:pt x="115614" y="425872"/>
                  <a:pt x="114151" y="429530"/>
                  <a:pt x="114151" y="432457"/>
                </a:cubicBezTo>
                <a:lnTo>
                  <a:pt x="114151" y="441238"/>
                </a:lnTo>
                <a:cubicBezTo>
                  <a:pt x="114151" y="450019"/>
                  <a:pt x="112687" y="463922"/>
                  <a:pt x="109760" y="482947"/>
                </a:cubicBezTo>
                <a:cubicBezTo>
                  <a:pt x="111224" y="482947"/>
                  <a:pt x="111956" y="483679"/>
                  <a:pt x="111956" y="485142"/>
                </a:cubicBezTo>
                <a:cubicBezTo>
                  <a:pt x="193910" y="479288"/>
                  <a:pt x="239278" y="476362"/>
                  <a:pt x="248059" y="476362"/>
                </a:cubicBezTo>
                <a:cubicBezTo>
                  <a:pt x="268548" y="477825"/>
                  <a:pt x="278792" y="481484"/>
                  <a:pt x="278792" y="487338"/>
                </a:cubicBezTo>
                <a:cubicBezTo>
                  <a:pt x="275865" y="491728"/>
                  <a:pt x="273670" y="493923"/>
                  <a:pt x="272206" y="493923"/>
                </a:cubicBezTo>
                <a:lnTo>
                  <a:pt x="267816" y="491728"/>
                </a:lnTo>
                <a:cubicBezTo>
                  <a:pt x="267816" y="496118"/>
                  <a:pt x="265621" y="498314"/>
                  <a:pt x="261230" y="498314"/>
                </a:cubicBezTo>
                <a:lnTo>
                  <a:pt x="256840" y="496118"/>
                </a:lnTo>
                <a:cubicBezTo>
                  <a:pt x="253913" y="497582"/>
                  <a:pt x="251718" y="498314"/>
                  <a:pt x="250254" y="498314"/>
                </a:cubicBezTo>
                <a:cubicBezTo>
                  <a:pt x="248791" y="498314"/>
                  <a:pt x="248059" y="497582"/>
                  <a:pt x="248059" y="496118"/>
                </a:cubicBezTo>
                <a:lnTo>
                  <a:pt x="239278" y="498314"/>
                </a:lnTo>
                <a:lnTo>
                  <a:pt x="223912" y="498314"/>
                </a:lnTo>
                <a:lnTo>
                  <a:pt x="221716" y="500509"/>
                </a:lnTo>
                <a:lnTo>
                  <a:pt x="215131" y="500509"/>
                </a:lnTo>
                <a:lnTo>
                  <a:pt x="206350" y="500509"/>
                </a:lnTo>
                <a:lnTo>
                  <a:pt x="205618" y="499777"/>
                </a:lnTo>
                <a:lnTo>
                  <a:pt x="199764" y="502704"/>
                </a:lnTo>
                <a:lnTo>
                  <a:pt x="186593" y="500509"/>
                </a:lnTo>
                <a:lnTo>
                  <a:pt x="175617" y="500509"/>
                </a:lnTo>
                <a:cubicBezTo>
                  <a:pt x="175617" y="503436"/>
                  <a:pt x="174153" y="504899"/>
                  <a:pt x="171226" y="504899"/>
                </a:cubicBezTo>
                <a:lnTo>
                  <a:pt x="166836" y="504899"/>
                </a:lnTo>
                <a:lnTo>
                  <a:pt x="162446" y="502704"/>
                </a:lnTo>
                <a:lnTo>
                  <a:pt x="153665" y="507095"/>
                </a:lnTo>
                <a:lnTo>
                  <a:pt x="149274" y="504899"/>
                </a:lnTo>
                <a:cubicBezTo>
                  <a:pt x="149274" y="507826"/>
                  <a:pt x="148542" y="509290"/>
                  <a:pt x="147079" y="509290"/>
                </a:cubicBezTo>
                <a:cubicBezTo>
                  <a:pt x="147079" y="507826"/>
                  <a:pt x="141225" y="506363"/>
                  <a:pt x="129517" y="504899"/>
                </a:cubicBezTo>
                <a:cubicBezTo>
                  <a:pt x="113419" y="509290"/>
                  <a:pt x="105370" y="515875"/>
                  <a:pt x="105370" y="524656"/>
                </a:cubicBezTo>
                <a:cubicBezTo>
                  <a:pt x="103906" y="524656"/>
                  <a:pt x="103175" y="525388"/>
                  <a:pt x="103175" y="526851"/>
                </a:cubicBezTo>
                <a:cubicBezTo>
                  <a:pt x="76832" y="526851"/>
                  <a:pt x="57807" y="515144"/>
                  <a:pt x="46099" y="491728"/>
                </a:cubicBezTo>
                <a:lnTo>
                  <a:pt x="50490" y="489533"/>
                </a:lnTo>
                <a:cubicBezTo>
                  <a:pt x="50490" y="486606"/>
                  <a:pt x="49026" y="482215"/>
                  <a:pt x="46099" y="476362"/>
                </a:cubicBezTo>
                <a:cubicBezTo>
                  <a:pt x="46099" y="474898"/>
                  <a:pt x="46099" y="473435"/>
                  <a:pt x="46099" y="471971"/>
                </a:cubicBezTo>
                <a:cubicBezTo>
                  <a:pt x="38782" y="461727"/>
                  <a:pt x="31464" y="439043"/>
                  <a:pt x="24147" y="403919"/>
                </a:cubicBezTo>
                <a:lnTo>
                  <a:pt x="26342" y="403919"/>
                </a:lnTo>
                <a:cubicBezTo>
                  <a:pt x="26342" y="402456"/>
                  <a:pt x="25610" y="401724"/>
                  <a:pt x="24147" y="401724"/>
                </a:cubicBezTo>
                <a:lnTo>
                  <a:pt x="26342" y="388553"/>
                </a:lnTo>
                <a:lnTo>
                  <a:pt x="26342" y="381967"/>
                </a:lnTo>
                <a:cubicBezTo>
                  <a:pt x="26342" y="380504"/>
                  <a:pt x="24879" y="374650"/>
                  <a:pt x="21952" y="364406"/>
                </a:cubicBezTo>
                <a:lnTo>
                  <a:pt x="21952" y="338063"/>
                </a:lnTo>
                <a:cubicBezTo>
                  <a:pt x="21952" y="335136"/>
                  <a:pt x="21220" y="332941"/>
                  <a:pt x="19757" y="331477"/>
                </a:cubicBezTo>
                <a:cubicBezTo>
                  <a:pt x="21952" y="319770"/>
                  <a:pt x="23781" y="306232"/>
                  <a:pt x="25245" y="290866"/>
                </a:cubicBezTo>
                <a:lnTo>
                  <a:pt x="26397" y="276213"/>
                </a:lnTo>
                <a:lnTo>
                  <a:pt x="23187" y="275637"/>
                </a:lnTo>
                <a:cubicBezTo>
                  <a:pt x="17973" y="273716"/>
                  <a:pt x="13171" y="268914"/>
                  <a:pt x="8780" y="261230"/>
                </a:cubicBezTo>
                <a:cubicBezTo>
                  <a:pt x="5854" y="261230"/>
                  <a:pt x="4390" y="260499"/>
                  <a:pt x="4390" y="259035"/>
                </a:cubicBezTo>
                <a:cubicBezTo>
                  <a:pt x="5854" y="254645"/>
                  <a:pt x="10976" y="250986"/>
                  <a:pt x="19757" y="248059"/>
                </a:cubicBezTo>
                <a:cubicBezTo>
                  <a:pt x="21220" y="246596"/>
                  <a:pt x="21952" y="245864"/>
                  <a:pt x="21952" y="245864"/>
                </a:cubicBezTo>
                <a:lnTo>
                  <a:pt x="28205" y="245864"/>
                </a:lnTo>
                <a:lnTo>
                  <a:pt x="28537" y="239278"/>
                </a:lnTo>
                <a:lnTo>
                  <a:pt x="26342" y="230497"/>
                </a:lnTo>
                <a:lnTo>
                  <a:pt x="28537" y="223912"/>
                </a:lnTo>
                <a:lnTo>
                  <a:pt x="26342" y="210741"/>
                </a:lnTo>
                <a:lnTo>
                  <a:pt x="35123" y="155860"/>
                </a:lnTo>
                <a:cubicBezTo>
                  <a:pt x="35123" y="155860"/>
                  <a:pt x="34391" y="155860"/>
                  <a:pt x="32928" y="155860"/>
                </a:cubicBezTo>
                <a:cubicBezTo>
                  <a:pt x="43172" y="117810"/>
                  <a:pt x="52685" y="98785"/>
                  <a:pt x="61466" y="98785"/>
                </a:cubicBezTo>
                <a:cubicBezTo>
                  <a:pt x="65856" y="98785"/>
                  <a:pt x="70658" y="103724"/>
                  <a:pt x="75872" y="113602"/>
                </a:cubicBezTo>
                <a:lnTo>
                  <a:pt x="80203" y="122932"/>
                </a:lnTo>
                <a:lnTo>
                  <a:pt x="83418" y="122932"/>
                </a:lnTo>
                <a:cubicBezTo>
                  <a:pt x="86345" y="122932"/>
                  <a:pt x="89272" y="125859"/>
                  <a:pt x="92199" y="131713"/>
                </a:cubicBezTo>
                <a:cubicBezTo>
                  <a:pt x="100980" y="134640"/>
                  <a:pt x="105370" y="136835"/>
                  <a:pt x="105370" y="138298"/>
                </a:cubicBezTo>
                <a:cubicBezTo>
                  <a:pt x="105370" y="141225"/>
                  <a:pt x="105370" y="143786"/>
                  <a:pt x="105370" y="145982"/>
                </a:cubicBezTo>
                <a:lnTo>
                  <a:pt x="105370" y="150281"/>
                </a:lnTo>
                <a:lnTo>
                  <a:pt x="133908" y="180007"/>
                </a:lnTo>
                <a:cubicBezTo>
                  <a:pt x="133908" y="182203"/>
                  <a:pt x="134822" y="185496"/>
                  <a:pt x="136652" y="189886"/>
                </a:cubicBezTo>
                <a:lnTo>
                  <a:pt x="140493" y="197569"/>
                </a:lnTo>
                <a:lnTo>
                  <a:pt x="144884" y="206350"/>
                </a:lnTo>
                <a:lnTo>
                  <a:pt x="144884" y="219521"/>
                </a:lnTo>
                <a:lnTo>
                  <a:pt x="144749" y="221717"/>
                </a:lnTo>
                <a:lnTo>
                  <a:pt x="144884" y="221717"/>
                </a:lnTo>
                <a:lnTo>
                  <a:pt x="144884" y="223912"/>
                </a:lnTo>
                <a:cubicBezTo>
                  <a:pt x="144884" y="225375"/>
                  <a:pt x="144884" y="226107"/>
                  <a:pt x="144884" y="226107"/>
                </a:cubicBezTo>
                <a:lnTo>
                  <a:pt x="144504" y="225727"/>
                </a:lnTo>
                <a:lnTo>
                  <a:pt x="144472" y="226244"/>
                </a:lnTo>
                <a:cubicBezTo>
                  <a:pt x="143649" y="234202"/>
                  <a:pt x="141591" y="245864"/>
                  <a:pt x="138298" y="261230"/>
                </a:cubicBezTo>
                <a:cubicBezTo>
                  <a:pt x="141225" y="261230"/>
                  <a:pt x="142689" y="262694"/>
                  <a:pt x="142689" y="265621"/>
                </a:cubicBezTo>
                <a:lnTo>
                  <a:pt x="226107" y="252450"/>
                </a:lnTo>
                <a:cubicBezTo>
                  <a:pt x="231961" y="252815"/>
                  <a:pt x="237083" y="253181"/>
                  <a:pt x="241473" y="253547"/>
                </a:cubicBezTo>
                <a:lnTo>
                  <a:pt x="242509" y="253651"/>
                </a:lnTo>
                <a:lnTo>
                  <a:pt x="245864" y="248059"/>
                </a:lnTo>
                <a:cubicBezTo>
                  <a:pt x="247327" y="245132"/>
                  <a:pt x="248059" y="242937"/>
                  <a:pt x="248059" y="241473"/>
                </a:cubicBezTo>
                <a:cubicBezTo>
                  <a:pt x="248059" y="238547"/>
                  <a:pt x="248059" y="237083"/>
                  <a:pt x="248059" y="237083"/>
                </a:cubicBezTo>
                <a:cubicBezTo>
                  <a:pt x="246595" y="237083"/>
                  <a:pt x="244400" y="240010"/>
                  <a:pt x="241473" y="245864"/>
                </a:cubicBezTo>
                <a:lnTo>
                  <a:pt x="239278" y="241473"/>
                </a:lnTo>
                <a:cubicBezTo>
                  <a:pt x="243668" y="235620"/>
                  <a:pt x="245864" y="230497"/>
                  <a:pt x="245864" y="226107"/>
                </a:cubicBezTo>
                <a:cubicBezTo>
                  <a:pt x="242937" y="226107"/>
                  <a:pt x="241473" y="226107"/>
                  <a:pt x="241473" y="226107"/>
                </a:cubicBezTo>
                <a:lnTo>
                  <a:pt x="245864" y="219521"/>
                </a:lnTo>
                <a:lnTo>
                  <a:pt x="245864" y="215131"/>
                </a:lnTo>
                <a:cubicBezTo>
                  <a:pt x="245864" y="213667"/>
                  <a:pt x="243668" y="212936"/>
                  <a:pt x="239278" y="212936"/>
                </a:cubicBezTo>
                <a:cubicBezTo>
                  <a:pt x="231961" y="214399"/>
                  <a:pt x="226838" y="215131"/>
                  <a:pt x="223912" y="215131"/>
                </a:cubicBezTo>
                <a:cubicBezTo>
                  <a:pt x="223912" y="213667"/>
                  <a:pt x="223912" y="212936"/>
                  <a:pt x="223912" y="212936"/>
                </a:cubicBezTo>
                <a:cubicBezTo>
                  <a:pt x="223912" y="210009"/>
                  <a:pt x="227570" y="208545"/>
                  <a:pt x="234888" y="208545"/>
                </a:cubicBezTo>
                <a:lnTo>
                  <a:pt x="239278" y="199764"/>
                </a:lnTo>
                <a:lnTo>
                  <a:pt x="239278" y="193179"/>
                </a:lnTo>
                <a:cubicBezTo>
                  <a:pt x="239278" y="188788"/>
                  <a:pt x="234156" y="182934"/>
                  <a:pt x="223912" y="175617"/>
                </a:cubicBezTo>
                <a:lnTo>
                  <a:pt x="228302" y="175617"/>
                </a:lnTo>
                <a:cubicBezTo>
                  <a:pt x="232692" y="180007"/>
                  <a:pt x="234888" y="182203"/>
                  <a:pt x="234888" y="182203"/>
                </a:cubicBezTo>
                <a:cubicBezTo>
                  <a:pt x="239278" y="182203"/>
                  <a:pt x="242937" y="180007"/>
                  <a:pt x="245864" y="175617"/>
                </a:cubicBezTo>
                <a:lnTo>
                  <a:pt x="250254" y="180007"/>
                </a:lnTo>
                <a:lnTo>
                  <a:pt x="250254" y="171227"/>
                </a:lnTo>
                <a:cubicBezTo>
                  <a:pt x="244400" y="156592"/>
                  <a:pt x="237815" y="147079"/>
                  <a:pt x="230497" y="142689"/>
                </a:cubicBezTo>
                <a:cubicBezTo>
                  <a:pt x="230497" y="139762"/>
                  <a:pt x="228302" y="136103"/>
                  <a:pt x="223912" y="131713"/>
                </a:cubicBezTo>
                <a:lnTo>
                  <a:pt x="222819" y="125156"/>
                </a:lnTo>
                <a:lnTo>
                  <a:pt x="210740" y="129518"/>
                </a:lnTo>
                <a:cubicBezTo>
                  <a:pt x="210740" y="128054"/>
                  <a:pt x="209277" y="127322"/>
                  <a:pt x="206350" y="127322"/>
                </a:cubicBezTo>
                <a:cubicBezTo>
                  <a:pt x="204886" y="127322"/>
                  <a:pt x="204155" y="127322"/>
                  <a:pt x="204155" y="127322"/>
                </a:cubicBezTo>
                <a:cubicBezTo>
                  <a:pt x="189520" y="125859"/>
                  <a:pt x="175617" y="125127"/>
                  <a:pt x="162446" y="125127"/>
                </a:cubicBezTo>
                <a:lnTo>
                  <a:pt x="158055" y="118541"/>
                </a:lnTo>
                <a:lnTo>
                  <a:pt x="158055" y="114151"/>
                </a:lnTo>
                <a:cubicBezTo>
                  <a:pt x="158055" y="112688"/>
                  <a:pt x="188788" y="103907"/>
                  <a:pt x="250254" y="87808"/>
                </a:cubicBezTo>
                <a:cubicBezTo>
                  <a:pt x="257571" y="87808"/>
                  <a:pt x="264157" y="87808"/>
                  <a:pt x="270011" y="87808"/>
                </a:cubicBezTo>
                <a:lnTo>
                  <a:pt x="305134" y="87808"/>
                </a:lnTo>
                <a:cubicBezTo>
                  <a:pt x="312452" y="87808"/>
                  <a:pt x="316111" y="85613"/>
                  <a:pt x="316111" y="81223"/>
                </a:cubicBezTo>
                <a:lnTo>
                  <a:pt x="316111" y="72442"/>
                </a:lnTo>
                <a:lnTo>
                  <a:pt x="316111" y="70247"/>
                </a:lnTo>
                <a:close/>
                <a:moveTo>
                  <a:pt x="81223" y="68052"/>
                </a:moveTo>
                <a:lnTo>
                  <a:pt x="83418" y="68052"/>
                </a:lnTo>
                <a:cubicBezTo>
                  <a:pt x="84881" y="68052"/>
                  <a:pt x="86345" y="70247"/>
                  <a:pt x="87808" y="74637"/>
                </a:cubicBezTo>
                <a:lnTo>
                  <a:pt x="87808" y="76832"/>
                </a:lnTo>
                <a:cubicBezTo>
                  <a:pt x="87808" y="78296"/>
                  <a:pt x="87076" y="79028"/>
                  <a:pt x="85613" y="79028"/>
                </a:cubicBezTo>
                <a:cubicBezTo>
                  <a:pt x="82686" y="77564"/>
                  <a:pt x="80491" y="74637"/>
                  <a:pt x="79027" y="70247"/>
                </a:cubicBezTo>
                <a:cubicBezTo>
                  <a:pt x="79027" y="68783"/>
                  <a:pt x="79759" y="68052"/>
                  <a:pt x="81223" y="68052"/>
                </a:cubicBezTo>
                <a:close/>
                <a:moveTo>
                  <a:pt x="122932" y="54880"/>
                </a:moveTo>
                <a:lnTo>
                  <a:pt x="125127" y="59271"/>
                </a:lnTo>
                <a:cubicBezTo>
                  <a:pt x="125127" y="60734"/>
                  <a:pt x="124395" y="61466"/>
                  <a:pt x="122932" y="61466"/>
                </a:cubicBezTo>
                <a:cubicBezTo>
                  <a:pt x="121468" y="61466"/>
                  <a:pt x="120736" y="60734"/>
                  <a:pt x="120736" y="59271"/>
                </a:cubicBezTo>
                <a:cubicBezTo>
                  <a:pt x="120736" y="57807"/>
                  <a:pt x="121468" y="56344"/>
                  <a:pt x="122932" y="54880"/>
                </a:cubicBezTo>
                <a:close/>
                <a:moveTo>
                  <a:pt x="0" y="52685"/>
                </a:moveTo>
                <a:lnTo>
                  <a:pt x="2195" y="52685"/>
                </a:lnTo>
                <a:cubicBezTo>
                  <a:pt x="2195" y="55612"/>
                  <a:pt x="6585" y="61466"/>
                  <a:pt x="15366" y="70247"/>
                </a:cubicBezTo>
                <a:cubicBezTo>
                  <a:pt x="15366" y="73174"/>
                  <a:pt x="14634" y="76832"/>
                  <a:pt x="13171" y="81223"/>
                </a:cubicBezTo>
                <a:cubicBezTo>
                  <a:pt x="4390" y="81223"/>
                  <a:pt x="0" y="80491"/>
                  <a:pt x="0" y="79028"/>
                </a:cubicBezTo>
                <a:close/>
                <a:moveTo>
                  <a:pt x="1218046" y="43904"/>
                </a:moveTo>
                <a:lnTo>
                  <a:pt x="1222437" y="43904"/>
                </a:lnTo>
                <a:cubicBezTo>
                  <a:pt x="1237071" y="52685"/>
                  <a:pt x="1249511" y="62929"/>
                  <a:pt x="1259755" y="74637"/>
                </a:cubicBezTo>
                <a:cubicBezTo>
                  <a:pt x="1267073" y="77564"/>
                  <a:pt x="1272195" y="84150"/>
                  <a:pt x="1275122" y="94394"/>
                </a:cubicBezTo>
                <a:cubicBezTo>
                  <a:pt x="1275122" y="95858"/>
                  <a:pt x="1281707" y="101711"/>
                  <a:pt x="1294879" y="111956"/>
                </a:cubicBezTo>
                <a:cubicBezTo>
                  <a:pt x="1297806" y="117810"/>
                  <a:pt x="1299269" y="121468"/>
                  <a:pt x="1299269" y="122932"/>
                </a:cubicBezTo>
                <a:lnTo>
                  <a:pt x="1299269" y="125127"/>
                </a:lnTo>
                <a:lnTo>
                  <a:pt x="1297074" y="129518"/>
                </a:lnTo>
                <a:lnTo>
                  <a:pt x="1297074" y="160251"/>
                </a:lnTo>
                <a:cubicBezTo>
                  <a:pt x="1297074" y="163177"/>
                  <a:pt x="1295610" y="164641"/>
                  <a:pt x="1292683" y="164641"/>
                </a:cubicBezTo>
                <a:lnTo>
                  <a:pt x="1294879" y="166836"/>
                </a:lnTo>
                <a:lnTo>
                  <a:pt x="1294879" y="169031"/>
                </a:lnTo>
                <a:lnTo>
                  <a:pt x="1242194" y="221717"/>
                </a:lnTo>
                <a:cubicBezTo>
                  <a:pt x="1242194" y="221717"/>
                  <a:pt x="1238535" y="228302"/>
                  <a:pt x="1231217" y="241473"/>
                </a:cubicBezTo>
                <a:cubicBezTo>
                  <a:pt x="1234144" y="241473"/>
                  <a:pt x="1238535" y="241473"/>
                  <a:pt x="1244389" y="241473"/>
                </a:cubicBezTo>
                <a:lnTo>
                  <a:pt x="1255365" y="241473"/>
                </a:lnTo>
                <a:cubicBezTo>
                  <a:pt x="1258292" y="241473"/>
                  <a:pt x="1261950" y="241473"/>
                  <a:pt x="1266341" y="241473"/>
                </a:cubicBezTo>
                <a:cubicBezTo>
                  <a:pt x="1269268" y="241473"/>
                  <a:pt x="1270731" y="241473"/>
                  <a:pt x="1270731" y="241473"/>
                </a:cubicBezTo>
                <a:lnTo>
                  <a:pt x="1301464" y="245864"/>
                </a:lnTo>
                <a:cubicBezTo>
                  <a:pt x="1304391" y="244400"/>
                  <a:pt x="1306587" y="243669"/>
                  <a:pt x="1308050" y="243669"/>
                </a:cubicBezTo>
                <a:cubicBezTo>
                  <a:pt x="1321221" y="249523"/>
                  <a:pt x="1338051" y="253181"/>
                  <a:pt x="1358540" y="254645"/>
                </a:cubicBezTo>
                <a:cubicBezTo>
                  <a:pt x="1367321" y="260499"/>
                  <a:pt x="1371711" y="266353"/>
                  <a:pt x="1371711" y="272207"/>
                </a:cubicBezTo>
                <a:lnTo>
                  <a:pt x="1371711" y="274402"/>
                </a:lnTo>
                <a:cubicBezTo>
                  <a:pt x="1368784" y="283183"/>
                  <a:pt x="1362199" y="287573"/>
                  <a:pt x="1351954" y="287573"/>
                </a:cubicBezTo>
                <a:lnTo>
                  <a:pt x="1347564" y="287573"/>
                </a:lnTo>
                <a:lnTo>
                  <a:pt x="1345369" y="287573"/>
                </a:lnTo>
                <a:cubicBezTo>
                  <a:pt x="1342442" y="287573"/>
                  <a:pt x="1340246" y="287573"/>
                  <a:pt x="1338783" y="287573"/>
                </a:cubicBezTo>
                <a:cubicBezTo>
                  <a:pt x="1337320" y="287573"/>
                  <a:pt x="1335856" y="287573"/>
                  <a:pt x="1334393" y="287573"/>
                </a:cubicBezTo>
                <a:cubicBezTo>
                  <a:pt x="1334393" y="284646"/>
                  <a:pt x="1324880" y="283183"/>
                  <a:pt x="1305855" y="283183"/>
                </a:cubicBezTo>
                <a:lnTo>
                  <a:pt x="1297074" y="283183"/>
                </a:lnTo>
                <a:lnTo>
                  <a:pt x="1292683" y="280987"/>
                </a:lnTo>
                <a:lnTo>
                  <a:pt x="1288293" y="280987"/>
                </a:lnTo>
                <a:lnTo>
                  <a:pt x="1275122" y="283183"/>
                </a:lnTo>
                <a:lnTo>
                  <a:pt x="1275122" y="278792"/>
                </a:lnTo>
                <a:cubicBezTo>
                  <a:pt x="1270731" y="281719"/>
                  <a:pt x="1266341" y="283183"/>
                  <a:pt x="1261950" y="283183"/>
                </a:cubicBezTo>
                <a:cubicBezTo>
                  <a:pt x="1260487" y="283183"/>
                  <a:pt x="1259755" y="281719"/>
                  <a:pt x="1259755" y="278792"/>
                </a:cubicBezTo>
                <a:lnTo>
                  <a:pt x="1255365" y="278792"/>
                </a:lnTo>
                <a:cubicBezTo>
                  <a:pt x="1255365" y="281719"/>
                  <a:pt x="1254633" y="283183"/>
                  <a:pt x="1253170" y="283183"/>
                </a:cubicBezTo>
                <a:lnTo>
                  <a:pt x="1248779" y="278792"/>
                </a:lnTo>
                <a:lnTo>
                  <a:pt x="1246584" y="278792"/>
                </a:lnTo>
                <a:lnTo>
                  <a:pt x="1242194" y="283183"/>
                </a:lnTo>
                <a:lnTo>
                  <a:pt x="1237803" y="283183"/>
                </a:lnTo>
                <a:cubicBezTo>
                  <a:pt x="1256828" y="297817"/>
                  <a:pt x="1269268" y="316843"/>
                  <a:pt x="1275122" y="340258"/>
                </a:cubicBezTo>
                <a:lnTo>
                  <a:pt x="1275122" y="344649"/>
                </a:lnTo>
                <a:cubicBezTo>
                  <a:pt x="1269268" y="354893"/>
                  <a:pt x="1262682" y="362210"/>
                  <a:pt x="1255365" y="366601"/>
                </a:cubicBezTo>
                <a:cubicBezTo>
                  <a:pt x="1255365" y="366601"/>
                  <a:pt x="1249511" y="370259"/>
                  <a:pt x="1237803" y="377577"/>
                </a:cubicBezTo>
                <a:cubicBezTo>
                  <a:pt x="1237803" y="380504"/>
                  <a:pt x="1230486" y="385626"/>
                  <a:pt x="1215851" y="392943"/>
                </a:cubicBezTo>
                <a:lnTo>
                  <a:pt x="1207070" y="406115"/>
                </a:lnTo>
                <a:lnTo>
                  <a:pt x="1207070" y="408310"/>
                </a:lnTo>
                <a:cubicBezTo>
                  <a:pt x="1218778" y="415627"/>
                  <a:pt x="1234144" y="423676"/>
                  <a:pt x="1253170" y="432457"/>
                </a:cubicBezTo>
                <a:lnTo>
                  <a:pt x="1272927" y="443433"/>
                </a:lnTo>
                <a:cubicBezTo>
                  <a:pt x="1291952" y="452214"/>
                  <a:pt x="1305123" y="457336"/>
                  <a:pt x="1312440" y="458800"/>
                </a:cubicBezTo>
                <a:cubicBezTo>
                  <a:pt x="1312440" y="464654"/>
                  <a:pt x="1320490" y="469776"/>
                  <a:pt x="1336588" y="474166"/>
                </a:cubicBezTo>
                <a:cubicBezTo>
                  <a:pt x="1336588" y="475630"/>
                  <a:pt x="1338051" y="476362"/>
                  <a:pt x="1340978" y="476362"/>
                </a:cubicBezTo>
                <a:lnTo>
                  <a:pt x="1347564" y="474166"/>
                </a:lnTo>
                <a:lnTo>
                  <a:pt x="1353390" y="479486"/>
                </a:lnTo>
                <a:lnTo>
                  <a:pt x="1354150" y="480752"/>
                </a:lnTo>
                <a:lnTo>
                  <a:pt x="1354777" y="480752"/>
                </a:lnTo>
                <a:lnTo>
                  <a:pt x="1360186" y="485691"/>
                </a:lnTo>
                <a:cubicBezTo>
                  <a:pt x="1364943" y="488252"/>
                  <a:pt x="1370248" y="489533"/>
                  <a:pt x="1376102" y="489533"/>
                </a:cubicBezTo>
                <a:cubicBezTo>
                  <a:pt x="1381956" y="490996"/>
                  <a:pt x="1387810" y="496118"/>
                  <a:pt x="1393663" y="504899"/>
                </a:cubicBezTo>
                <a:cubicBezTo>
                  <a:pt x="1396590" y="504899"/>
                  <a:pt x="1398054" y="505631"/>
                  <a:pt x="1398054" y="507095"/>
                </a:cubicBezTo>
                <a:cubicBezTo>
                  <a:pt x="1390736" y="520266"/>
                  <a:pt x="1379760" y="526851"/>
                  <a:pt x="1365126" y="526851"/>
                </a:cubicBezTo>
                <a:cubicBezTo>
                  <a:pt x="1365126" y="526851"/>
                  <a:pt x="1364394" y="526851"/>
                  <a:pt x="1362930" y="526851"/>
                </a:cubicBezTo>
                <a:cubicBezTo>
                  <a:pt x="1362930" y="525388"/>
                  <a:pt x="1362199" y="524656"/>
                  <a:pt x="1360735" y="524656"/>
                </a:cubicBezTo>
                <a:cubicBezTo>
                  <a:pt x="1349027" y="526120"/>
                  <a:pt x="1340978" y="526851"/>
                  <a:pt x="1336588" y="526851"/>
                </a:cubicBezTo>
                <a:lnTo>
                  <a:pt x="1332197" y="526851"/>
                </a:lnTo>
                <a:cubicBezTo>
                  <a:pt x="1332197" y="529778"/>
                  <a:pt x="1331466" y="531242"/>
                  <a:pt x="1330002" y="531242"/>
                </a:cubicBezTo>
                <a:cubicBezTo>
                  <a:pt x="1330002" y="529778"/>
                  <a:pt x="1327075" y="528315"/>
                  <a:pt x="1321221" y="526851"/>
                </a:cubicBezTo>
                <a:cubicBezTo>
                  <a:pt x="1308050" y="535632"/>
                  <a:pt x="1300733" y="540023"/>
                  <a:pt x="1299269" y="540023"/>
                </a:cubicBezTo>
                <a:lnTo>
                  <a:pt x="1297074" y="540023"/>
                </a:lnTo>
                <a:lnTo>
                  <a:pt x="1294879" y="537828"/>
                </a:lnTo>
                <a:cubicBezTo>
                  <a:pt x="1294879" y="539291"/>
                  <a:pt x="1293415" y="540023"/>
                  <a:pt x="1290488" y="540023"/>
                </a:cubicBezTo>
                <a:cubicBezTo>
                  <a:pt x="1293415" y="540023"/>
                  <a:pt x="1295610" y="541486"/>
                  <a:pt x="1297074" y="544413"/>
                </a:cubicBezTo>
                <a:lnTo>
                  <a:pt x="1297074" y="546608"/>
                </a:lnTo>
                <a:lnTo>
                  <a:pt x="1290488" y="546608"/>
                </a:lnTo>
                <a:lnTo>
                  <a:pt x="1285000" y="538376"/>
                </a:lnTo>
                <a:lnTo>
                  <a:pt x="1283903" y="537828"/>
                </a:lnTo>
                <a:lnTo>
                  <a:pt x="1281707" y="537828"/>
                </a:lnTo>
                <a:lnTo>
                  <a:pt x="1275122" y="540023"/>
                </a:lnTo>
                <a:cubicBezTo>
                  <a:pt x="1275122" y="537096"/>
                  <a:pt x="1270731" y="534901"/>
                  <a:pt x="1261950" y="533437"/>
                </a:cubicBezTo>
                <a:cubicBezTo>
                  <a:pt x="1261950" y="529047"/>
                  <a:pt x="1255365" y="525388"/>
                  <a:pt x="1242194" y="522461"/>
                </a:cubicBezTo>
                <a:cubicBezTo>
                  <a:pt x="1222437" y="504899"/>
                  <a:pt x="1209677" y="493923"/>
                  <a:pt x="1203914" y="489533"/>
                </a:cubicBezTo>
                <a:lnTo>
                  <a:pt x="1202445" y="488592"/>
                </a:lnTo>
                <a:lnTo>
                  <a:pt x="1202680" y="489533"/>
                </a:lnTo>
                <a:lnTo>
                  <a:pt x="1202680" y="493923"/>
                </a:lnTo>
                <a:lnTo>
                  <a:pt x="1198289" y="500509"/>
                </a:lnTo>
                <a:cubicBezTo>
                  <a:pt x="1201216" y="504899"/>
                  <a:pt x="1202680" y="510021"/>
                  <a:pt x="1202680" y="515875"/>
                </a:cubicBezTo>
                <a:lnTo>
                  <a:pt x="1193899" y="515875"/>
                </a:lnTo>
                <a:cubicBezTo>
                  <a:pt x="1192435" y="515875"/>
                  <a:pt x="1191703" y="515144"/>
                  <a:pt x="1191703" y="513680"/>
                </a:cubicBezTo>
                <a:lnTo>
                  <a:pt x="1193899" y="500509"/>
                </a:lnTo>
                <a:lnTo>
                  <a:pt x="1193899" y="498314"/>
                </a:lnTo>
                <a:cubicBezTo>
                  <a:pt x="1190972" y="498314"/>
                  <a:pt x="1189508" y="496850"/>
                  <a:pt x="1189508" y="493923"/>
                </a:cubicBezTo>
                <a:lnTo>
                  <a:pt x="1193899" y="485142"/>
                </a:lnTo>
                <a:lnTo>
                  <a:pt x="1187313" y="478557"/>
                </a:lnTo>
                <a:lnTo>
                  <a:pt x="1187313" y="474166"/>
                </a:lnTo>
                <a:lnTo>
                  <a:pt x="1187313" y="473288"/>
                </a:lnTo>
                <a:lnTo>
                  <a:pt x="1185667" y="471422"/>
                </a:lnTo>
                <a:lnTo>
                  <a:pt x="1179081" y="469227"/>
                </a:lnTo>
                <a:cubicBezTo>
                  <a:pt x="1177252" y="467398"/>
                  <a:pt x="1176337" y="464654"/>
                  <a:pt x="1176337" y="460995"/>
                </a:cubicBezTo>
                <a:lnTo>
                  <a:pt x="1176337" y="459427"/>
                </a:lnTo>
                <a:lnTo>
                  <a:pt x="1165361" y="450019"/>
                </a:lnTo>
                <a:cubicBezTo>
                  <a:pt x="1163898" y="458800"/>
                  <a:pt x="1162434" y="463190"/>
                  <a:pt x="1160970" y="463190"/>
                </a:cubicBezTo>
                <a:cubicBezTo>
                  <a:pt x="1160970" y="463190"/>
                  <a:pt x="1161702" y="463190"/>
                  <a:pt x="1163166" y="463190"/>
                </a:cubicBezTo>
                <a:cubicBezTo>
                  <a:pt x="1163166" y="476362"/>
                  <a:pt x="1157312" y="493923"/>
                  <a:pt x="1145604" y="515875"/>
                </a:cubicBezTo>
                <a:cubicBezTo>
                  <a:pt x="1145604" y="518802"/>
                  <a:pt x="1141945" y="528315"/>
                  <a:pt x="1134628" y="544413"/>
                </a:cubicBezTo>
                <a:cubicBezTo>
                  <a:pt x="1134628" y="556121"/>
                  <a:pt x="1125115" y="562707"/>
                  <a:pt x="1106090" y="564170"/>
                </a:cubicBezTo>
                <a:cubicBezTo>
                  <a:pt x="1098773" y="556853"/>
                  <a:pt x="1095114" y="550999"/>
                  <a:pt x="1095114" y="546608"/>
                </a:cubicBezTo>
                <a:cubicBezTo>
                  <a:pt x="1095114" y="545145"/>
                  <a:pt x="1095846" y="540023"/>
                  <a:pt x="1097309" y="531242"/>
                </a:cubicBezTo>
                <a:cubicBezTo>
                  <a:pt x="1095846" y="531242"/>
                  <a:pt x="1094382" y="529778"/>
                  <a:pt x="1092919" y="526851"/>
                </a:cubicBezTo>
                <a:cubicBezTo>
                  <a:pt x="1094382" y="519534"/>
                  <a:pt x="1095114" y="514412"/>
                  <a:pt x="1095114" y="511485"/>
                </a:cubicBezTo>
                <a:cubicBezTo>
                  <a:pt x="1090724" y="483679"/>
                  <a:pt x="1088528" y="467581"/>
                  <a:pt x="1088528" y="463190"/>
                </a:cubicBezTo>
                <a:cubicBezTo>
                  <a:pt x="1089992" y="461727"/>
                  <a:pt x="1090724" y="460263"/>
                  <a:pt x="1090724" y="458800"/>
                </a:cubicBezTo>
                <a:cubicBezTo>
                  <a:pt x="1090724" y="450019"/>
                  <a:pt x="1086333" y="445629"/>
                  <a:pt x="1077552" y="445629"/>
                </a:cubicBezTo>
                <a:cubicBezTo>
                  <a:pt x="1077552" y="448555"/>
                  <a:pt x="1070235" y="455141"/>
                  <a:pt x="1055600" y="465385"/>
                </a:cubicBezTo>
                <a:cubicBezTo>
                  <a:pt x="1043161" y="478557"/>
                  <a:pt x="1031636" y="489899"/>
                  <a:pt x="1021026" y="499411"/>
                </a:cubicBezTo>
                <a:lnTo>
                  <a:pt x="1012964" y="506238"/>
                </a:lnTo>
                <a:lnTo>
                  <a:pt x="1016361" y="510525"/>
                </a:lnTo>
                <a:cubicBezTo>
                  <a:pt x="1018373" y="513360"/>
                  <a:pt x="1020477" y="516607"/>
                  <a:pt x="1022672" y="520266"/>
                </a:cubicBezTo>
                <a:cubicBezTo>
                  <a:pt x="1022672" y="531974"/>
                  <a:pt x="1019013" y="540023"/>
                  <a:pt x="1011696" y="544413"/>
                </a:cubicBezTo>
                <a:cubicBezTo>
                  <a:pt x="1000720" y="544413"/>
                  <a:pt x="992213" y="539062"/>
                  <a:pt x="986177" y="528361"/>
                </a:cubicBezTo>
                <a:lnTo>
                  <a:pt x="985797" y="527452"/>
                </a:lnTo>
                <a:lnTo>
                  <a:pt x="983158" y="529596"/>
                </a:lnTo>
                <a:cubicBezTo>
                  <a:pt x="980231" y="531425"/>
                  <a:pt x="977304" y="532705"/>
                  <a:pt x="974377" y="533437"/>
                </a:cubicBezTo>
                <a:cubicBezTo>
                  <a:pt x="969987" y="537828"/>
                  <a:pt x="965231" y="541120"/>
                  <a:pt x="960108" y="543316"/>
                </a:cubicBezTo>
                <a:lnTo>
                  <a:pt x="947303" y="545877"/>
                </a:lnTo>
                <a:lnTo>
                  <a:pt x="946388" y="550450"/>
                </a:lnTo>
                <a:cubicBezTo>
                  <a:pt x="945291" y="552279"/>
                  <a:pt x="943644" y="553194"/>
                  <a:pt x="941449" y="553194"/>
                </a:cubicBezTo>
                <a:cubicBezTo>
                  <a:pt x="941449" y="550267"/>
                  <a:pt x="940717" y="548804"/>
                  <a:pt x="939254" y="548804"/>
                </a:cubicBezTo>
                <a:lnTo>
                  <a:pt x="940774" y="546271"/>
                </a:lnTo>
                <a:lnTo>
                  <a:pt x="937059" y="544413"/>
                </a:lnTo>
                <a:cubicBezTo>
                  <a:pt x="938522" y="544413"/>
                  <a:pt x="942181" y="536364"/>
                  <a:pt x="948035" y="520266"/>
                </a:cubicBezTo>
                <a:cubicBezTo>
                  <a:pt x="954620" y="511851"/>
                  <a:pt x="960566" y="504076"/>
                  <a:pt x="965871" y="496942"/>
                </a:cubicBezTo>
                <a:lnTo>
                  <a:pt x="971374" y="489280"/>
                </a:lnTo>
                <a:lnTo>
                  <a:pt x="969987" y="482947"/>
                </a:lnTo>
                <a:lnTo>
                  <a:pt x="972182" y="480752"/>
                </a:lnTo>
                <a:lnTo>
                  <a:pt x="974377" y="480752"/>
                </a:lnTo>
                <a:lnTo>
                  <a:pt x="976827" y="481689"/>
                </a:lnTo>
                <a:lnTo>
                  <a:pt x="979865" y="477459"/>
                </a:lnTo>
                <a:cubicBezTo>
                  <a:pt x="987914" y="465751"/>
                  <a:pt x="993402" y="456605"/>
                  <a:pt x="996329" y="450019"/>
                </a:cubicBezTo>
                <a:cubicBezTo>
                  <a:pt x="1008037" y="432457"/>
                  <a:pt x="1017550" y="408310"/>
                  <a:pt x="1024867" y="377577"/>
                </a:cubicBezTo>
                <a:lnTo>
                  <a:pt x="1022672" y="377577"/>
                </a:lnTo>
                <a:cubicBezTo>
                  <a:pt x="1008037" y="384894"/>
                  <a:pt x="999988" y="390748"/>
                  <a:pt x="998525" y="395139"/>
                </a:cubicBezTo>
                <a:cubicBezTo>
                  <a:pt x="992671" y="395139"/>
                  <a:pt x="989744" y="397334"/>
                  <a:pt x="989744" y="401724"/>
                </a:cubicBezTo>
                <a:lnTo>
                  <a:pt x="987549" y="403919"/>
                </a:lnTo>
                <a:cubicBezTo>
                  <a:pt x="980231" y="402456"/>
                  <a:pt x="972182" y="398065"/>
                  <a:pt x="963401" y="390748"/>
                </a:cubicBezTo>
                <a:cubicBezTo>
                  <a:pt x="957913" y="390748"/>
                  <a:pt x="952837" y="387867"/>
                  <a:pt x="948172" y="382104"/>
                </a:cubicBezTo>
                <a:lnTo>
                  <a:pt x="945921" y="378763"/>
                </a:lnTo>
                <a:lnTo>
                  <a:pt x="945291" y="379772"/>
                </a:lnTo>
                <a:cubicBezTo>
                  <a:pt x="943461" y="381967"/>
                  <a:pt x="940717" y="384894"/>
                  <a:pt x="937059" y="388553"/>
                </a:cubicBezTo>
                <a:cubicBezTo>
                  <a:pt x="937059" y="388553"/>
                  <a:pt x="936327" y="388553"/>
                  <a:pt x="934863" y="388553"/>
                </a:cubicBezTo>
                <a:lnTo>
                  <a:pt x="930473" y="388553"/>
                </a:lnTo>
                <a:cubicBezTo>
                  <a:pt x="927546" y="387089"/>
                  <a:pt x="926083" y="384162"/>
                  <a:pt x="926083" y="379772"/>
                </a:cubicBezTo>
                <a:cubicBezTo>
                  <a:pt x="931936" y="373918"/>
                  <a:pt x="935595" y="370991"/>
                  <a:pt x="937059" y="370991"/>
                </a:cubicBezTo>
                <a:lnTo>
                  <a:pt x="943644" y="368796"/>
                </a:lnTo>
                <a:lnTo>
                  <a:pt x="946638" y="373286"/>
                </a:lnTo>
                <a:lnTo>
                  <a:pt x="950230" y="373735"/>
                </a:lnTo>
                <a:cubicBezTo>
                  <a:pt x="952425" y="374101"/>
                  <a:pt x="955352" y="374650"/>
                  <a:pt x="959011" y="375382"/>
                </a:cubicBezTo>
                <a:cubicBezTo>
                  <a:pt x="1002915" y="365137"/>
                  <a:pt x="1024867" y="357820"/>
                  <a:pt x="1024867" y="353429"/>
                </a:cubicBezTo>
                <a:lnTo>
                  <a:pt x="1029258" y="349039"/>
                </a:lnTo>
                <a:lnTo>
                  <a:pt x="1031453" y="349039"/>
                </a:lnTo>
                <a:lnTo>
                  <a:pt x="1035843" y="351234"/>
                </a:lnTo>
                <a:cubicBezTo>
                  <a:pt x="1038770" y="346844"/>
                  <a:pt x="1040234" y="343185"/>
                  <a:pt x="1040234" y="340258"/>
                </a:cubicBezTo>
                <a:lnTo>
                  <a:pt x="1040234" y="335868"/>
                </a:lnTo>
                <a:lnTo>
                  <a:pt x="1042429" y="335868"/>
                </a:lnTo>
                <a:cubicBezTo>
                  <a:pt x="1052673" y="335868"/>
                  <a:pt x="1062918" y="346112"/>
                  <a:pt x="1073162" y="366601"/>
                </a:cubicBezTo>
                <a:cubicBezTo>
                  <a:pt x="1076089" y="369528"/>
                  <a:pt x="1081211" y="376113"/>
                  <a:pt x="1088528" y="386358"/>
                </a:cubicBezTo>
                <a:lnTo>
                  <a:pt x="1090724" y="386358"/>
                </a:lnTo>
                <a:cubicBezTo>
                  <a:pt x="1089260" y="370259"/>
                  <a:pt x="1087797" y="356356"/>
                  <a:pt x="1086333" y="344649"/>
                </a:cubicBezTo>
                <a:lnTo>
                  <a:pt x="1088528" y="342453"/>
                </a:lnTo>
                <a:cubicBezTo>
                  <a:pt x="1088528" y="323428"/>
                  <a:pt x="1087797" y="313916"/>
                  <a:pt x="1086333" y="313916"/>
                </a:cubicBezTo>
                <a:lnTo>
                  <a:pt x="1088528" y="307330"/>
                </a:lnTo>
                <a:lnTo>
                  <a:pt x="1088528" y="283183"/>
                </a:lnTo>
                <a:cubicBezTo>
                  <a:pt x="1088528" y="281719"/>
                  <a:pt x="1083406" y="278792"/>
                  <a:pt x="1073162" y="274402"/>
                </a:cubicBezTo>
                <a:cubicBezTo>
                  <a:pt x="1073162" y="275865"/>
                  <a:pt x="1068772" y="277329"/>
                  <a:pt x="1059991" y="278792"/>
                </a:cubicBezTo>
                <a:cubicBezTo>
                  <a:pt x="1059991" y="280256"/>
                  <a:pt x="1059259" y="280987"/>
                  <a:pt x="1057795" y="280987"/>
                </a:cubicBezTo>
                <a:cubicBezTo>
                  <a:pt x="1057795" y="279524"/>
                  <a:pt x="1057064" y="278792"/>
                  <a:pt x="1055600" y="278792"/>
                </a:cubicBezTo>
                <a:lnTo>
                  <a:pt x="1046819" y="278792"/>
                </a:lnTo>
                <a:lnTo>
                  <a:pt x="1040234" y="280987"/>
                </a:lnTo>
                <a:cubicBezTo>
                  <a:pt x="1040234" y="279524"/>
                  <a:pt x="1039502" y="278792"/>
                  <a:pt x="1038039" y="278792"/>
                </a:cubicBezTo>
                <a:cubicBezTo>
                  <a:pt x="1038039" y="281719"/>
                  <a:pt x="1022672" y="285378"/>
                  <a:pt x="991939" y="289768"/>
                </a:cubicBezTo>
                <a:cubicBezTo>
                  <a:pt x="991939" y="291232"/>
                  <a:pt x="991939" y="291963"/>
                  <a:pt x="991939" y="291963"/>
                </a:cubicBezTo>
                <a:lnTo>
                  <a:pt x="989744" y="291963"/>
                </a:lnTo>
                <a:lnTo>
                  <a:pt x="987549" y="289768"/>
                </a:lnTo>
                <a:cubicBezTo>
                  <a:pt x="987549" y="291232"/>
                  <a:pt x="981695" y="293427"/>
                  <a:pt x="969987" y="296354"/>
                </a:cubicBezTo>
                <a:cubicBezTo>
                  <a:pt x="967060" y="300744"/>
                  <a:pt x="953889" y="306598"/>
                  <a:pt x="930473" y="313916"/>
                </a:cubicBezTo>
                <a:cubicBezTo>
                  <a:pt x="920229" y="306598"/>
                  <a:pt x="914375" y="302939"/>
                  <a:pt x="912911" y="302939"/>
                </a:cubicBezTo>
                <a:cubicBezTo>
                  <a:pt x="898277" y="297086"/>
                  <a:pt x="890959" y="293427"/>
                  <a:pt x="890959" y="291963"/>
                </a:cubicBezTo>
                <a:cubicBezTo>
                  <a:pt x="896813" y="289036"/>
                  <a:pt x="909253" y="286110"/>
                  <a:pt x="928278" y="283183"/>
                </a:cubicBezTo>
                <a:cubicBezTo>
                  <a:pt x="928278" y="280256"/>
                  <a:pt x="948766" y="273670"/>
                  <a:pt x="989744" y="263426"/>
                </a:cubicBezTo>
                <a:cubicBezTo>
                  <a:pt x="1008769" y="257572"/>
                  <a:pt x="1036575" y="251718"/>
                  <a:pt x="1073162" y="245864"/>
                </a:cubicBezTo>
                <a:cubicBezTo>
                  <a:pt x="1074625" y="245864"/>
                  <a:pt x="1075357" y="246596"/>
                  <a:pt x="1075357" y="248059"/>
                </a:cubicBezTo>
                <a:cubicBezTo>
                  <a:pt x="1091455" y="246596"/>
                  <a:pt x="1100968" y="245864"/>
                  <a:pt x="1103895" y="245864"/>
                </a:cubicBezTo>
                <a:lnTo>
                  <a:pt x="1106090" y="245864"/>
                </a:lnTo>
                <a:cubicBezTo>
                  <a:pt x="1132433" y="244400"/>
                  <a:pt x="1150726" y="242937"/>
                  <a:pt x="1160970" y="241473"/>
                </a:cubicBezTo>
                <a:cubicBezTo>
                  <a:pt x="1160970" y="241473"/>
                  <a:pt x="1161702" y="241473"/>
                  <a:pt x="1163166" y="241473"/>
                </a:cubicBezTo>
                <a:cubicBezTo>
                  <a:pt x="1166093" y="240010"/>
                  <a:pt x="1169020" y="234888"/>
                  <a:pt x="1171947" y="226107"/>
                </a:cubicBezTo>
                <a:cubicBezTo>
                  <a:pt x="1174874" y="223180"/>
                  <a:pt x="1179996" y="208545"/>
                  <a:pt x="1187313" y="182203"/>
                </a:cubicBezTo>
                <a:lnTo>
                  <a:pt x="1185118" y="180007"/>
                </a:lnTo>
                <a:lnTo>
                  <a:pt x="1182923" y="180007"/>
                </a:lnTo>
                <a:lnTo>
                  <a:pt x="1176337" y="184398"/>
                </a:lnTo>
                <a:lnTo>
                  <a:pt x="1167556" y="182203"/>
                </a:lnTo>
                <a:cubicBezTo>
                  <a:pt x="1167556" y="185130"/>
                  <a:pt x="1162434" y="187325"/>
                  <a:pt x="1152190" y="188788"/>
                </a:cubicBezTo>
                <a:cubicBezTo>
                  <a:pt x="1152190" y="187325"/>
                  <a:pt x="1147799" y="185130"/>
                  <a:pt x="1139018" y="182203"/>
                </a:cubicBezTo>
                <a:lnTo>
                  <a:pt x="1106090" y="188788"/>
                </a:lnTo>
                <a:lnTo>
                  <a:pt x="1097309" y="186593"/>
                </a:lnTo>
                <a:cubicBezTo>
                  <a:pt x="1092919" y="186593"/>
                  <a:pt x="1087431" y="187508"/>
                  <a:pt x="1080845" y="189337"/>
                </a:cubicBezTo>
                <a:lnTo>
                  <a:pt x="1058195" y="197426"/>
                </a:lnTo>
                <a:lnTo>
                  <a:pt x="1059991" y="199764"/>
                </a:lnTo>
                <a:lnTo>
                  <a:pt x="1059991" y="204155"/>
                </a:lnTo>
                <a:cubicBezTo>
                  <a:pt x="1059991" y="207082"/>
                  <a:pt x="1059259" y="208545"/>
                  <a:pt x="1057795" y="208545"/>
                </a:cubicBezTo>
                <a:lnTo>
                  <a:pt x="1055600" y="208545"/>
                </a:lnTo>
                <a:lnTo>
                  <a:pt x="1049587" y="201673"/>
                </a:lnTo>
                <a:lnTo>
                  <a:pt x="1049015" y="201960"/>
                </a:lnTo>
                <a:cubicBezTo>
                  <a:pt x="1045356" y="204155"/>
                  <a:pt x="1040965" y="207082"/>
                  <a:pt x="1035843" y="210741"/>
                </a:cubicBezTo>
                <a:lnTo>
                  <a:pt x="1033648" y="210741"/>
                </a:lnTo>
                <a:cubicBezTo>
                  <a:pt x="1031453" y="210741"/>
                  <a:pt x="1029166" y="210237"/>
                  <a:pt x="1026788" y="209231"/>
                </a:cubicBezTo>
                <a:lnTo>
                  <a:pt x="1022672" y="206716"/>
                </a:lnTo>
                <a:lnTo>
                  <a:pt x="1022672" y="208545"/>
                </a:lnTo>
                <a:cubicBezTo>
                  <a:pt x="1022672" y="208545"/>
                  <a:pt x="1021209" y="208545"/>
                  <a:pt x="1018282" y="208545"/>
                </a:cubicBezTo>
                <a:lnTo>
                  <a:pt x="1016086" y="208545"/>
                </a:lnTo>
                <a:cubicBezTo>
                  <a:pt x="1016086" y="208545"/>
                  <a:pt x="1011696" y="204887"/>
                  <a:pt x="1002915" y="197569"/>
                </a:cubicBezTo>
                <a:cubicBezTo>
                  <a:pt x="994134" y="193179"/>
                  <a:pt x="988280" y="190984"/>
                  <a:pt x="985353" y="190984"/>
                </a:cubicBezTo>
                <a:cubicBezTo>
                  <a:pt x="985353" y="192447"/>
                  <a:pt x="982426" y="194642"/>
                  <a:pt x="976572" y="197569"/>
                </a:cubicBezTo>
                <a:lnTo>
                  <a:pt x="976572" y="201960"/>
                </a:lnTo>
                <a:cubicBezTo>
                  <a:pt x="976572" y="201960"/>
                  <a:pt x="979499" y="207814"/>
                  <a:pt x="985353" y="219521"/>
                </a:cubicBezTo>
                <a:cubicBezTo>
                  <a:pt x="982426" y="219521"/>
                  <a:pt x="978768" y="215131"/>
                  <a:pt x="974377" y="206350"/>
                </a:cubicBezTo>
                <a:lnTo>
                  <a:pt x="963401" y="193179"/>
                </a:lnTo>
                <a:lnTo>
                  <a:pt x="959011" y="193179"/>
                </a:lnTo>
                <a:cubicBezTo>
                  <a:pt x="948766" y="196106"/>
                  <a:pt x="943644" y="202691"/>
                  <a:pt x="943644" y="212936"/>
                </a:cubicBezTo>
                <a:lnTo>
                  <a:pt x="948035" y="230497"/>
                </a:lnTo>
                <a:cubicBezTo>
                  <a:pt x="948035" y="233424"/>
                  <a:pt x="946571" y="234888"/>
                  <a:pt x="943644" y="234888"/>
                </a:cubicBezTo>
                <a:lnTo>
                  <a:pt x="941449" y="234888"/>
                </a:lnTo>
                <a:cubicBezTo>
                  <a:pt x="938522" y="234888"/>
                  <a:pt x="937059" y="233424"/>
                  <a:pt x="937059" y="230497"/>
                </a:cubicBezTo>
                <a:lnTo>
                  <a:pt x="941449" y="212936"/>
                </a:lnTo>
                <a:lnTo>
                  <a:pt x="941449" y="206350"/>
                </a:lnTo>
                <a:lnTo>
                  <a:pt x="941449" y="201960"/>
                </a:lnTo>
                <a:cubicBezTo>
                  <a:pt x="938522" y="201960"/>
                  <a:pt x="934132" y="207814"/>
                  <a:pt x="928278" y="219521"/>
                </a:cubicBezTo>
                <a:lnTo>
                  <a:pt x="926083" y="219521"/>
                </a:lnTo>
                <a:cubicBezTo>
                  <a:pt x="931936" y="210741"/>
                  <a:pt x="934863" y="204887"/>
                  <a:pt x="934863" y="201960"/>
                </a:cubicBezTo>
                <a:cubicBezTo>
                  <a:pt x="934863" y="199033"/>
                  <a:pt x="934863" y="197569"/>
                  <a:pt x="934863" y="197569"/>
                </a:cubicBezTo>
                <a:cubicBezTo>
                  <a:pt x="933400" y="197569"/>
                  <a:pt x="931205" y="200496"/>
                  <a:pt x="928278" y="206350"/>
                </a:cubicBezTo>
                <a:lnTo>
                  <a:pt x="926083" y="201960"/>
                </a:lnTo>
                <a:cubicBezTo>
                  <a:pt x="930473" y="196106"/>
                  <a:pt x="932668" y="190984"/>
                  <a:pt x="932668" y="186593"/>
                </a:cubicBezTo>
                <a:cubicBezTo>
                  <a:pt x="929741" y="186593"/>
                  <a:pt x="928278" y="186593"/>
                  <a:pt x="928278" y="186593"/>
                </a:cubicBezTo>
                <a:lnTo>
                  <a:pt x="932668" y="180007"/>
                </a:lnTo>
                <a:lnTo>
                  <a:pt x="932668" y="175617"/>
                </a:lnTo>
                <a:cubicBezTo>
                  <a:pt x="932668" y="174154"/>
                  <a:pt x="930473" y="173422"/>
                  <a:pt x="926083" y="173422"/>
                </a:cubicBezTo>
                <a:cubicBezTo>
                  <a:pt x="918765" y="174885"/>
                  <a:pt x="913643" y="175617"/>
                  <a:pt x="910716" y="175617"/>
                </a:cubicBezTo>
                <a:cubicBezTo>
                  <a:pt x="910716" y="174154"/>
                  <a:pt x="910716" y="173422"/>
                  <a:pt x="910716" y="173422"/>
                </a:cubicBezTo>
                <a:cubicBezTo>
                  <a:pt x="910716" y="170495"/>
                  <a:pt x="914375" y="169031"/>
                  <a:pt x="921692" y="169031"/>
                </a:cubicBezTo>
                <a:lnTo>
                  <a:pt x="921692" y="164641"/>
                </a:lnTo>
                <a:cubicBezTo>
                  <a:pt x="921692" y="163177"/>
                  <a:pt x="922424" y="162446"/>
                  <a:pt x="923887" y="162446"/>
                </a:cubicBezTo>
                <a:lnTo>
                  <a:pt x="924619" y="163177"/>
                </a:lnTo>
                <a:lnTo>
                  <a:pt x="926083" y="160251"/>
                </a:lnTo>
                <a:lnTo>
                  <a:pt x="926083" y="153665"/>
                </a:lnTo>
                <a:cubicBezTo>
                  <a:pt x="926083" y="149274"/>
                  <a:pt x="920960" y="143421"/>
                  <a:pt x="910716" y="136103"/>
                </a:cubicBezTo>
                <a:lnTo>
                  <a:pt x="915107" y="136103"/>
                </a:lnTo>
                <a:cubicBezTo>
                  <a:pt x="919497" y="140494"/>
                  <a:pt x="921692" y="142689"/>
                  <a:pt x="921692" y="142689"/>
                </a:cubicBezTo>
                <a:cubicBezTo>
                  <a:pt x="926083" y="142689"/>
                  <a:pt x="929741" y="140494"/>
                  <a:pt x="932668" y="136103"/>
                </a:cubicBezTo>
                <a:lnTo>
                  <a:pt x="937059" y="140494"/>
                </a:lnTo>
                <a:lnTo>
                  <a:pt x="937059" y="131713"/>
                </a:lnTo>
                <a:cubicBezTo>
                  <a:pt x="931205" y="117078"/>
                  <a:pt x="924619" y="107565"/>
                  <a:pt x="917302" y="103175"/>
                </a:cubicBezTo>
                <a:cubicBezTo>
                  <a:pt x="917302" y="100248"/>
                  <a:pt x="915107" y="96589"/>
                  <a:pt x="910716" y="92199"/>
                </a:cubicBezTo>
                <a:cubicBezTo>
                  <a:pt x="910716" y="89272"/>
                  <a:pt x="909253" y="83418"/>
                  <a:pt x="906326" y="74637"/>
                </a:cubicBezTo>
                <a:lnTo>
                  <a:pt x="910716" y="70247"/>
                </a:lnTo>
                <a:cubicBezTo>
                  <a:pt x="914375" y="76101"/>
                  <a:pt x="917485" y="81406"/>
                  <a:pt x="920046" y="86162"/>
                </a:cubicBezTo>
                <a:lnTo>
                  <a:pt x="922531" y="91360"/>
                </a:lnTo>
                <a:lnTo>
                  <a:pt x="923887" y="90004"/>
                </a:lnTo>
                <a:lnTo>
                  <a:pt x="926083" y="90004"/>
                </a:lnTo>
                <a:cubicBezTo>
                  <a:pt x="926083" y="90004"/>
                  <a:pt x="926814" y="91467"/>
                  <a:pt x="928278" y="94394"/>
                </a:cubicBezTo>
                <a:lnTo>
                  <a:pt x="928278" y="96589"/>
                </a:lnTo>
                <a:cubicBezTo>
                  <a:pt x="928278" y="98053"/>
                  <a:pt x="927546" y="98785"/>
                  <a:pt x="926083" y="98785"/>
                </a:cubicBezTo>
                <a:cubicBezTo>
                  <a:pt x="927546" y="109029"/>
                  <a:pt x="932668" y="120005"/>
                  <a:pt x="941449" y="131713"/>
                </a:cubicBezTo>
                <a:lnTo>
                  <a:pt x="943644" y="131713"/>
                </a:lnTo>
                <a:cubicBezTo>
                  <a:pt x="946571" y="131713"/>
                  <a:pt x="948035" y="130249"/>
                  <a:pt x="948035" y="127322"/>
                </a:cubicBezTo>
                <a:cubicBezTo>
                  <a:pt x="948035" y="122932"/>
                  <a:pt x="948035" y="118541"/>
                  <a:pt x="948035" y="114151"/>
                </a:cubicBezTo>
                <a:cubicBezTo>
                  <a:pt x="948035" y="118541"/>
                  <a:pt x="950230" y="122932"/>
                  <a:pt x="954620" y="127322"/>
                </a:cubicBezTo>
                <a:lnTo>
                  <a:pt x="959011" y="127322"/>
                </a:lnTo>
                <a:cubicBezTo>
                  <a:pt x="959011" y="118541"/>
                  <a:pt x="959011" y="114151"/>
                  <a:pt x="959011" y="114151"/>
                </a:cubicBezTo>
                <a:cubicBezTo>
                  <a:pt x="959011" y="118541"/>
                  <a:pt x="960474" y="122932"/>
                  <a:pt x="963401" y="127322"/>
                </a:cubicBezTo>
                <a:cubicBezTo>
                  <a:pt x="963401" y="127322"/>
                  <a:pt x="967060" y="125127"/>
                  <a:pt x="974377" y="120737"/>
                </a:cubicBezTo>
                <a:cubicBezTo>
                  <a:pt x="974377" y="120737"/>
                  <a:pt x="975109" y="120737"/>
                  <a:pt x="976572" y="120737"/>
                </a:cubicBezTo>
                <a:cubicBezTo>
                  <a:pt x="982426" y="111956"/>
                  <a:pt x="985353" y="107565"/>
                  <a:pt x="985353" y="107565"/>
                </a:cubicBezTo>
                <a:cubicBezTo>
                  <a:pt x="985353" y="109029"/>
                  <a:pt x="981695" y="115615"/>
                  <a:pt x="974377" y="127322"/>
                </a:cubicBezTo>
                <a:cubicBezTo>
                  <a:pt x="974377" y="127322"/>
                  <a:pt x="976572" y="128786"/>
                  <a:pt x="980963" y="131713"/>
                </a:cubicBezTo>
                <a:cubicBezTo>
                  <a:pt x="980963" y="131713"/>
                  <a:pt x="982426" y="129518"/>
                  <a:pt x="985353" y="125127"/>
                </a:cubicBezTo>
                <a:lnTo>
                  <a:pt x="985353" y="127322"/>
                </a:lnTo>
                <a:cubicBezTo>
                  <a:pt x="985353" y="130249"/>
                  <a:pt x="983890" y="135371"/>
                  <a:pt x="980963" y="142689"/>
                </a:cubicBezTo>
                <a:lnTo>
                  <a:pt x="985353" y="147079"/>
                </a:lnTo>
                <a:cubicBezTo>
                  <a:pt x="985353" y="147079"/>
                  <a:pt x="986817" y="145616"/>
                  <a:pt x="989744" y="142689"/>
                </a:cubicBezTo>
                <a:cubicBezTo>
                  <a:pt x="991207" y="141225"/>
                  <a:pt x="1007305" y="133908"/>
                  <a:pt x="1038039" y="120737"/>
                </a:cubicBezTo>
                <a:cubicBezTo>
                  <a:pt x="1038039" y="120737"/>
                  <a:pt x="1049015" y="114883"/>
                  <a:pt x="1070967" y="103175"/>
                </a:cubicBezTo>
                <a:lnTo>
                  <a:pt x="1070967" y="107565"/>
                </a:lnTo>
                <a:cubicBezTo>
                  <a:pt x="1051942" y="120737"/>
                  <a:pt x="1035843" y="128786"/>
                  <a:pt x="1022672" y="131713"/>
                </a:cubicBezTo>
                <a:cubicBezTo>
                  <a:pt x="1013891" y="134640"/>
                  <a:pt x="1001452" y="141957"/>
                  <a:pt x="985353" y="153665"/>
                </a:cubicBezTo>
                <a:cubicBezTo>
                  <a:pt x="982426" y="153665"/>
                  <a:pt x="980963" y="155128"/>
                  <a:pt x="980963" y="158055"/>
                </a:cubicBezTo>
                <a:lnTo>
                  <a:pt x="989744" y="160251"/>
                </a:lnTo>
                <a:lnTo>
                  <a:pt x="989744" y="164641"/>
                </a:lnTo>
                <a:lnTo>
                  <a:pt x="995132" y="166437"/>
                </a:lnTo>
                <a:lnTo>
                  <a:pt x="996329" y="164641"/>
                </a:lnTo>
                <a:lnTo>
                  <a:pt x="1000720" y="166836"/>
                </a:lnTo>
                <a:lnTo>
                  <a:pt x="1007305" y="164641"/>
                </a:lnTo>
                <a:cubicBezTo>
                  <a:pt x="1010232" y="166104"/>
                  <a:pt x="1012428" y="166836"/>
                  <a:pt x="1013891" y="166836"/>
                </a:cubicBezTo>
                <a:lnTo>
                  <a:pt x="1016086" y="164641"/>
                </a:lnTo>
                <a:lnTo>
                  <a:pt x="1018282" y="164641"/>
                </a:lnTo>
                <a:cubicBezTo>
                  <a:pt x="1046088" y="160251"/>
                  <a:pt x="1081211" y="158055"/>
                  <a:pt x="1123652" y="158055"/>
                </a:cubicBezTo>
                <a:cubicBezTo>
                  <a:pt x="1123652" y="156592"/>
                  <a:pt x="1130969" y="155860"/>
                  <a:pt x="1145604" y="155860"/>
                </a:cubicBezTo>
                <a:cubicBezTo>
                  <a:pt x="1166093" y="155860"/>
                  <a:pt x="1182191" y="158787"/>
                  <a:pt x="1193899" y="164641"/>
                </a:cubicBezTo>
                <a:cubicBezTo>
                  <a:pt x="1202680" y="141225"/>
                  <a:pt x="1207070" y="120737"/>
                  <a:pt x="1207070" y="103175"/>
                </a:cubicBezTo>
                <a:lnTo>
                  <a:pt x="1207070" y="98785"/>
                </a:lnTo>
                <a:cubicBezTo>
                  <a:pt x="1207070" y="97321"/>
                  <a:pt x="1207802" y="96589"/>
                  <a:pt x="1209265" y="96589"/>
                </a:cubicBezTo>
                <a:lnTo>
                  <a:pt x="1207070" y="96589"/>
                </a:lnTo>
                <a:lnTo>
                  <a:pt x="1209265" y="87808"/>
                </a:lnTo>
                <a:lnTo>
                  <a:pt x="1198289" y="79028"/>
                </a:lnTo>
                <a:lnTo>
                  <a:pt x="1187313" y="79028"/>
                </a:lnTo>
                <a:lnTo>
                  <a:pt x="1165361" y="83418"/>
                </a:lnTo>
                <a:cubicBezTo>
                  <a:pt x="1162434" y="81955"/>
                  <a:pt x="1160970" y="81223"/>
                  <a:pt x="1160970" y="81223"/>
                </a:cubicBezTo>
                <a:cubicBezTo>
                  <a:pt x="1160970" y="84150"/>
                  <a:pt x="1158775" y="85613"/>
                  <a:pt x="1154385" y="85613"/>
                </a:cubicBezTo>
                <a:cubicBezTo>
                  <a:pt x="1154385" y="85613"/>
                  <a:pt x="1154385" y="84882"/>
                  <a:pt x="1154385" y="83418"/>
                </a:cubicBezTo>
                <a:lnTo>
                  <a:pt x="1145604" y="85613"/>
                </a:lnTo>
                <a:lnTo>
                  <a:pt x="1125847" y="85613"/>
                </a:lnTo>
                <a:cubicBezTo>
                  <a:pt x="1124384" y="85613"/>
                  <a:pt x="1123652" y="84882"/>
                  <a:pt x="1123652" y="83418"/>
                </a:cubicBezTo>
                <a:cubicBezTo>
                  <a:pt x="1119261" y="84882"/>
                  <a:pt x="1115603" y="86345"/>
                  <a:pt x="1112676" y="87808"/>
                </a:cubicBezTo>
                <a:lnTo>
                  <a:pt x="1095114" y="87808"/>
                </a:lnTo>
                <a:lnTo>
                  <a:pt x="1088528" y="92199"/>
                </a:lnTo>
                <a:lnTo>
                  <a:pt x="1066576" y="92199"/>
                </a:lnTo>
                <a:cubicBezTo>
                  <a:pt x="1063649" y="93662"/>
                  <a:pt x="1056332" y="95126"/>
                  <a:pt x="1044624" y="96589"/>
                </a:cubicBezTo>
                <a:cubicBezTo>
                  <a:pt x="1022672" y="81955"/>
                  <a:pt x="1010232" y="72442"/>
                  <a:pt x="1007305" y="68052"/>
                </a:cubicBezTo>
                <a:lnTo>
                  <a:pt x="1009501" y="63661"/>
                </a:lnTo>
                <a:cubicBezTo>
                  <a:pt x="1010964" y="63661"/>
                  <a:pt x="1013891" y="64393"/>
                  <a:pt x="1018282" y="65856"/>
                </a:cubicBezTo>
                <a:cubicBezTo>
                  <a:pt x="1037307" y="62929"/>
                  <a:pt x="1059259" y="61466"/>
                  <a:pt x="1084138" y="61466"/>
                </a:cubicBezTo>
                <a:cubicBezTo>
                  <a:pt x="1084138" y="61466"/>
                  <a:pt x="1085601" y="60734"/>
                  <a:pt x="1088528" y="59271"/>
                </a:cubicBezTo>
                <a:cubicBezTo>
                  <a:pt x="1089992" y="60734"/>
                  <a:pt x="1091455" y="61466"/>
                  <a:pt x="1092919" y="61466"/>
                </a:cubicBezTo>
                <a:lnTo>
                  <a:pt x="1117066" y="59271"/>
                </a:lnTo>
                <a:cubicBezTo>
                  <a:pt x="1122920" y="59271"/>
                  <a:pt x="1132433" y="60002"/>
                  <a:pt x="1145604" y="61466"/>
                </a:cubicBezTo>
                <a:lnTo>
                  <a:pt x="1149994" y="61466"/>
                </a:lnTo>
                <a:cubicBezTo>
                  <a:pt x="1161702" y="61466"/>
                  <a:pt x="1167556" y="62198"/>
                  <a:pt x="1167556" y="63661"/>
                </a:cubicBezTo>
                <a:lnTo>
                  <a:pt x="1182923" y="61466"/>
                </a:lnTo>
                <a:lnTo>
                  <a:pt x="1191703" y="61466"/>
                </a:lnTo>
                <a:lnTo>
                  <a:pt x="1207070" y="61466"/>
                </a:lnTo>
                <a:cubicBezTo>
                  <a:pt x="1211461" y="61466"/>
                  <a:pt x="1215119" y="55612"/>
                  <a:pt x="1218046" y="43904"/>
                </a:cubicBezTo>
                <a:close/>
                <a:moveTo>
                  <a:pt x="109760" y="0"/>
                </a:moveTo>
                <a:lnTo>
                  <a:pt x="122932" y="0"/>
                </a:lnTo>
                <a:cubicBezTo>
                  <a:pt x="124395" y="0"/>
                  <a:pt x="125127" y="1463"/>
                  <a:pt x="125127" y="4390"/>
                </a:cubicBezTo>
                <a:lnTo>
                  <a:pt x="125127" y="6585"/>
                </a:lnTo>
                <a:cubicBezTo>
                  <a:pt x="125127" y="8049"/>
                  <a:pt x="124395" y="9512"/>
                  <a:pt x="122932" y="10976"/>
                </a:cubicBezTo>
                <a:lnTo>
                  <a:pt x="109760" y="10976"/>
                </a:lnTo>
                <a:cubicBezTo>
                  <a:pt x="108297" y="10976"/>
                  <a:pt x="106833" y="9512"/>
                  <a:pt x="105370" y="6585"/>
                </a:cubicBezTo>
                <a:cubicBezTo>
                  <a:pt x="106833" y="2195"/>
                  <a:pt x="108297" y="0"/>
                  <a:pt x="10976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b"/>
          </a:blip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4400" dirty="0">
              <a:latin typeface="叶根友唐楷飞墨" panose="02010601030101010101" pitchFamily="2" charset="-122"/>
              <a:ea typeface="叶根友唐楷飞墨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1493" y="1180309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CONTENTS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21943" y="4749705"/>
            <a:ext cx="1676400" cy="910256"/>
            <a:chOff x="1781268" y="1946084"/>
            <a:chExt cx="1676400" cy="910256"/>
          </a:xfrm>
        </p:grpSpPr>
        <p:sp>
          <p:nvSpPr>
            <p:cNvPr id="72" name="文本框 71"/>
            <p:cNvSpPr txBox="1"/>
            <p:nvPr/>
          </p:nvSpPr>
          <p:spPr>
            <a:xfrm>
              <a:off x="1836276" y="1946084"/>
              <a:ext cx="1573002" cy="444773"/>
            </a:xfrm>
            <a:custGeom>
              <a:avLst/>
              <a:gdLst/>
              <a:ahLst/>
              <a:cxnLst/>
              <a:rect l="l" t="t" r="r" b="b"/>
              <a:pathLst>
                <a:path w="1573002" h="444773">
                  <a:moveTo>
                    <a:pt x="836898" y="441573"/>
                  </a:moveTo>
                  <a:lnTo>
                    <a:pt x="838498" y="441573"/>
                  </a:lnTo>
                  <a:lnTo>
                    <a:pt x="838498" y="443173"/>
                  </a:lnTo>
                  <a:cubicBezTo>
                    <a:pt x="838498" y="444240"/>
                    <a:pt x="837964" y="444773"/>
                    <a:pt x="836898" y="444773"/>
                  </a:cubicBezTo>
                  <a:close/>
                  <a:moveTo>
                    <a:pt x="36798" y="441573"/>
                  </a:moveTo>
                  <a:lnTo>
                    <a:pt x="38398" y="441573"/>
                  </a:lnTo>
                  <a:lnTo>
                    <a:pt x="38398" y="443173"/>
                  </a:lnTo>
                  <a:cubicBezTo>
                    <a:pt x="38398" y="444240"/>
                    <a:pt x="37864" y="444773"/>
                    <a:pt x="36798" y="444773"/>
                  </a:cubicBezTo>
                  <a:close/>
                  <a:moveTo>
                    <a:pt x="1152079" y="439973"/>
                  </a:moveTo>
                  <a:cubicBezTo>
                    <a:pt x="1153145" y="439973"/>
                    <a:pt x="1153679" y="440506"/>
                    <a:pt x="1153679" y="441573"/>
                  </a:cubicBezTo>
                  <a:lnTo>
                    <a:pt x="1153679" y="443173"/>
                  </a:lnTo>
                  <a:cubicBezTo>
                    <a:pt x="1153679" y="444240"/>
                    <a:pt x="1153145" y="444773"/>
                    <a:pt x="1152079" y="444773"/>
                  </a:cubicBezTo>
                  <a:lnTo>
                    <a:pt x="1150479" y="444773"/>
                  </a:lnTo>
                  <a:cubicBezTo>
                    <a:pt x="1149412" y="444773"/>
                    <a:pt x="1148879" y="444240"/>
                    <a:pt x="1148879" y="443173"/>
                  </a:cubicBezTo>
                  <a:close/>
                  <a:moveTo>
                    <a:pt x="351979" y="439973"/>
                  </a:moveTo>
                  <a:cubicBezTo>
                    <a:pt x="353045" y="439973"/>
                    <a:pt x="353579" y="440506"/>
                    <a:pt x="353579" y="441573"/>
                  </a:cubicBezTo>
                  <a:lnTo>
                    <a:pt x="353579" y="443173"/>
                  </a:lnTo>
                  <a:cubicBezTo>
                    <a:pt x="353579" y="444240"/>
                    <a:pt x="353045" y="444773"/>
                    <a:pt x="351979" y="444773"/>
                  </a:cubicBezTo>
                  <a:lnTo>
                    <a:pt x="350379" y="444773"/>
                  </a:lnTo>
                  <a:cubicBezTo>
                    <a:pt x="349312" y="444773"/>
                    <a:pt x="348779" y="444240"/>
                    <a:pt x="348779" y="443173"/>
                  </a:cubicBezTo>
                  <a:close/>
                  <a:moveTo>
                    <a:pt x="966490" y="430374"/>
                  </a:moveTo>
                  <a:cubicBezTo>
                    <a:pt x="967557" y="430374"/>
                    <a:pt x="968090" y="430907"/>
                    <a:pt x="968090" y="431974"/>
                  </a:cubicBezTo>
                  <a:lnTo>
                    <a:pt x="968090" y="433574"/>
                  </a:lnTo>
                  <a:lnTo>
                    <a:pt x="966490" y="433574"/>
                  </a:lnTo>
                  <a:cubicBezTo>
                    <a:pt x="965423" y="433574"/>
                    <a:pt x="964890" y="433040"/>
                    <a:pt x="964890" y="431974"/>
                  </a:cubicBezTo>
                  <a:close/>
                  <a:moveTo>
                    <a:pt x="166390" y="430374"/>
                  </a:moveTo>
                  <a:cubicBezTo>
                    <a:pt x="167456" y="430374"/>
                    <a:pt x="167990" y="430907"/>
                    <a:pt x="167990" y="431974"/>
                  </a:cubicBezTo>
                  <a:lnTo>
                    <a:pt x="167990" y="433574"/>
                  </a:lnTo>
                  <a:lnTo>
                    <a:pt x="166390" y="433574"/>
                  </a:lnTo>
                  <a:cubicBezTo>
                    <a:pt x="165323" y="433574"/>
                    <a:pt x="164790" y="433040"/>
                    <a:pt x="164790" y="431974"/>
                  </a:cubicBezTo>
                  <a:close/>
                  <a:moveTo>
                    <a:pt x="1001688" y="423974"/>
                  </a:moveTo>
                  <a:cubicBezTo>
                    <a:pt x="1002754" y="423974"/>
                    <a:pt x="1003288" y="426107"/>
                    <a:pt x="1003288" y="430374"/>
                  </a:cubicBezTo>
                  <a:lnTo>
                    <a:pt x="1001688" y="430374"/>
                  </a:lnTo>
                  <a:cubicBezTo>
                    <a:pt x="1000621" y="430374"/>
                    <a:pt x="1000088" y="429307"/>
                    <a:pt x="1000088" y="427174"/>
                  </a:cubicBezTo>
                  <a:cubicBezTo>
                    <a:pt x="1000088" y="425041"/>
                    <a:pt x="1000621" y="423974"/>
                    <a:pt x="1001688" y="423974"/>
                  </a:cubicBezTo>
                  <a:close/>
                  <a:moveTo>
                    <a:pt x="201588" y="423974"/>
                  </a:moveTo>
                  <a:cubicBezTo>
                    <a:pt x="202654" y="423974"/>
                    <a:pt x="203188" y="426107"/>
                    <a:pt x="203188" y="430374"/>
                  </a:cubicBezTo>
                  <a:lnTo>
                    <a:pt x="201588" y="430374"/>
                  </a:lnTo>
                  <a:cubicBezTo>
                    <a:pt x="200521" y="430374"/>
                    <a:pt x="199988" y="429307"/>
                    <a:pt x="199988" y="427174"/>
                  </a:cubicBezTo>
                  <a:cubicBezTo>
                    <a:pt x="199988" y="425041"/>
                    <a:pt x="200521" y="423974"/>
                    <a:pt x="201588" y="423974"/>
                  </a:cubicBezTo>
                  <a:close/>
                  <a:moveTo>
                    <a:pt x="214387" y="417575"/>
                  </a:moveTo>
                  <a:cubicBezTo>
                    <a:pt x="215454" y="417575"/>
                    <a:pt x="215987" y="418108"/>
                    <a:pt x="215987" y="419174"/>
                  </a:cubicBezTo>
                  <a:cubicBezTo>
                    <a:pt x="215987" y="419174"/>
                    <a:pt x="214920" y="419708"/>
                    <a:pt x="212787" y="420774"/>
                  </a:cubicBezTo>
                  <a:cubicBezTo>
                    <a:pt x="211720" y="420774"/>
                    <a:pt x="211187" y="420241"/>
                    <a:pt x="211187" y="419174"/>
                  </a:cubicBezTo>
                  <a:cubicBezTo>
                    <a:pt x="211187" y="418108"/>
                    <a:pt x="212254" y="417575"/>
                    <a:pt x="214387" y="417575"/>
                  </a:cubicBezTo>
                  <a:close/>
                  <a:moveTo>
                    <a:pt x="1557003" y="415975"/>
                  </a:moveTo>
                  <a:lnTo>
                    <a:pt x="1558603" y="415975"/>
                  </a:lnTo>
                  <a:cubicBezTo>
                    <a:pt x="1560736" y="417041"/>
                    <a:pt x="1561803" y="418108"/>
                    <a:pt x="1561803" y="419174"/>
                  </a:cubicBezTo>
                  <a:lnTo>
                    <a:pt x="1561803" y="420774"/>
                  </a:lnTo>
                  <a:cubicBezTo>
                    <a:pt x="1561803" y="422908"/>
                    <a:pt x="1560736" y="423974"/>
                    <a:pt x="1558603" y="423974"/>
                  </a:cubicBezTo>
                  <a:lnTo>
                    <a:pt x="1557003" y="423974"/>
                  </a:lnTo>
                  <a:cubicBezTo>
                    <a:pt x="1555936" y="423974"/>
                    <a:pt x="1555403" y="422908"/>
                    <a:pt x="1555403" y="420774"/>
                  </a:cubicBezTo>
                  <a:lnTo>
                    <a:pt x="1555403" y="419174"/>
                  </a:lnTo>
                  <a:cubicBezTo>
                    <a:pt x="1555403" y="417041"/>
                    <a:pt x="1555936" y="415975"/>
                    <a:pt x="1557003" y="415975"/>
                  </a:cubicBezTo>
                  <a:close/>
                  <a:moveTo>
                    <a:pt x="218896" y="415393"/>
                  </a:moveTo>
                  <a:lnTo>
                    <a:pt x="221239" y="416397"/>
                  </a:lnTo>
                  <a:lnTo>
                    <a:pt x="222386" y="425574"/>
                  </a:lnTo>
                  <a:cubicBezTo>
                    <a:pt x="221320" y="425574"/>
                    <a:pt x="220787" y="425041"/>
                    <a:pt x="220787" y="423974"/>
                  </a:cubicBezTo>
                  <a:lnTo>
                    <a:pt x="219187" y="415975"/>
                  </a:lnTo>
                  <a:close/>
                  <a:moveTo>
                    <a:pt x="1018709" y="414819"/>
                  </a:moveTo>
                  <a:lnTo>
                    <a:pt x="1017884" y="414916"/>
                  </a:lnTo>
                  <a:lnTo>
                    <a:pt x="1018996" y="415393"/>
                  </a:lnTo>
                  <a:close/>
                  <a:moveTo>
                    <a:pt x="218609" y="414819"/>
                  </a:moveTo>
                  <a:lnTo>
                    <a:pt x="218896" y="415393"/>
                  </a:lnTo>
                  <a:lnTo>
                    <a:pt x="217784" y="414916"/>
                  </a:lnTo>
                  <a:close/>
                  <a:moveTo>
                    <a:pt x="1022487" y="414375"/>
                  </a:moveTo>
                  <a:lnTo>
                    <a:pt x="1021107" y="414537"/>
                  </a:lnTo>
                  <a:lnTo>
                    <a:pt x="1021339" y="416397"/>
                  </a:lnTo>
                  <a:lnTo>
                    <a:pt x="1024086" y="417575"/>
                  </a:lnTo>
                  <a:lnTo>
                    <a:pt x="1024086" y="415975"/>
                  </a:lnTo>
                  <a:close/>
                  <a:moveTo>
                    <a:pt x="976089" y="414375"/>
                  </a:moveTo>
                  <a:lnTo>
                    <a:pt x="977689" y="414375"/>
                  </a:lnTo>
                  <a:cubicBezTo>
                    <a:pt x="977689" y="414375"/>
                    <a:pt x="978223" y="415441"/>
                    <a:pt x="979289" y="417575"/>
                  </a:cubicBezTo>
                  <a:lnTo>
                    <a:pt x="977689" y="419174"/>
                  </a:lnTo>
                  <a:lnTo>
                    <a:pt x="976089" y="419174"/>
                  </a:lnTo>
                  <a:cubicBezTo>
                    <a:pt x="975023" y="419174"/>
                    <a:pt x="974489" y="418641"/>
                    <a:pt x="974489" y="417575"/>
                  </a:cubicBezTo>
                  <a:cubicBezTo>
                    <a:pt x="974489" y="415441"/>
                    <a:pt x="975023" y="414375"/>
                    <a:pt x="976089" y="414375"/>
                  </a:cubicBezTo>
                  <a:close/>
                  <a:moveTo>
                    <a:pt x="222386" y="414375"/>
                  </a:moveTo>
                  <a:lnTo>
                    <a:pt x="223986" y="415975"/>
                  </a:lnTo>
                  <a:lnTo>
                    <a:pt x="223986" y="417575"/>
                  </a:lnTo>
                  <a:lnTo>
                    <a:pt x="221239" y="416397"/>
                  </a:lnTo>
                  <a:lnTo>
                    <a:pt x="221007" y="414537"/>
                  </a:lnTo>
                  <a:close/>
                  <a:moveTo>
                    <a:pt x="213090" y="412905"/>
                  </a:moveTo>
                  <a:lnTo>
                    <a:pt x="217784" y="414916"/>
                  </a:lnTo>
                  <a:lnTo>
                    <a:pt x="215587" y="415175"/>
                  </a:lnTo>
                  <a:close/>
                  <a:moveTo>
                    <a:pt x="1012887" y="412775"/>
                  </a:moveTo>
                  <a:lnTo>
                    <a:pt x="1013190" y="412905"/>
                  </a:lnTo>
                  <a:lnTo>
                    <a:pt x="1013047" y="412775"/>
                  </a:lnTo>
                  <a:close/>
                  <a:moveTo>
                    <a:pt x="212787" y="412775"/>
                  </a:moveTo>
                  <a:lnTo>
                    <a:pt x="212947" y="412775"/>
                  </a:lnTo>
                  <a:lnTo>
                    <a:pt x="213090" y="412905"/>
                  </a:lnTo>
                  <a:close/>
                  <a:moveTo>
                    <a:pt x="1025286" y="411975"/>
                  </a:moveTo>
                  <a:lnTo>
                    <a:pt x="1025350" y="412354"/>
                  </a:lnTo>
                  <a:lnTo>
                    <a:pt x="1027286" y="414375"/>
                  </a:lnTo>
                  <a:cubicBezTo>
                    <a:pt x="1026220" y="412775"/>
                    <a:pt x="1025553" y="411975"/>
                    <a:pt x="1025286" y="411975"/>
                  </a:cubicBezTo>
                  <a:close/>
                  <a:moveTo>
                    <a:pt x="225186" y="411975"/>
                  </a:moveTo>
                  <a:cubicBezTo>
                    <a:pt x="225453" y="411975"/>
                    <a:pt x="226120" y="412775"/>
                    <a:pt x="227186" y="414375"/>
                  </a:cubicBezTo>
                  <a:lnTo>
                    <a:pt x="225249" y="412354"/>
                  </a:lnTo>
                  <a:close/>
                  <a:moveTo>
                    <a:pt x="1152079" y="411175"/>
                  </a:moveTo>
                  <a:lnTo>
                    <a:pt x="1153679" y="412775"/>
                  </a:lnTo>
                  <a:lnTo>
                    <a:pt x="1153679" y="414375"/>
                  </a:lnTo>
                  <a:lnTo>
                    <a:pt x="1152079" y="414375"/>
                  </a:lnTo>
                  <a:cubicBezTo>
                    <a:pt x="1152079" y="414375"/>
                    <a:pt x="1152079" y="413841"/>
                    <a:pt x="1152079" y="412775"/>
                  </a:cubicBezTo>
                  <a:cubicBezTo>
                    <a:pt x="1152079" y="411708"/>
                    <a:pt x="1152079" y="411175"/>
                    <a:pt x="1152079" y="411175"/>
                  </a:cubicBezTo>
                  <a:close/>
                  <a:moveTo>
                    <a:pt x="351979" y="411175"/>
                  </a:moveTo>
                  <a:lnTo>
                    <a:pt x="353579" y="412775"/>
                  </a:lnTo>
                  <a:lnTo>
                    <a:pt x="353579" y="414375"/>
                  </a:lnTo>
                  <a:lnTo>
                    <a:pt x="351979" y="414375"/>
                  </a:lnTo>
                  <a:cubicBezTo>
                    <a:pt x="351979" y="414375"/>
                    <a:pt x="351979" y="413841"/>
                    <a:pt x="351979" y="412775"/>
                  </a:cubicBezTo>
                  <a:cubicBezTo>
                    <a:pt x="351979" y="411708"/>
                    <a:pt x="351979" y="411175"/>
                    <a:pt x="351979" y="411175"/>
                  </a:cubicBezTo>
                  <a:close/>
                  <a:moveTo>
                    <a:pt x="1526605" y="409575"/>
                  </a:moveTo>
                  <a:lnTo>
                    <a:pt x="1528205" y="409575"/>
                  </a:lnTo>
                  <a:cubicBezTo>
                    <a:pt x="1529271" y="409575"/>
                    <a:pt x="1531938" y="413308"/>
                    <a:pt x="1536204" y="420774"/>
                  </a:cubicBezTo>
                  <a:cubicBezTo>
                    <a:pt x="1534071" y="427174"/>
                    <a:pt x="1530871" y="430374"/>
                    <a:pt x="1526605" y="430374"/>
                  </a:cubicBezTo>
                  <a:cubicBezTo>
                    <a:pt x="1520205" y="429307"/>
                    <a:pt x="1517005" y="427174"/>
                    <a:pt x="1517005" y="423974"/>
                  </a:cubicBezTo>
                  <a:lnTo>
                    <a:pt x="1517005" y="420774"/>
                  </a:lnTo>
                  <a:cubicBezTo>
                    <a:pt x="1520205" y="420774"/>
                    <a:pt x="1522338" y="418108"/>
                    <a:pt x="1523405" y="412775"/>
                  </a:cubicBezTo>
                  <a:close/>
                  <a:moveTo>
                    <a:pt x="1100882" y="409575"/>
                  </a:moveTo>
                  <a:cubicBezTo>
                    <a:pt x="1101948" y="409575"/>
                    <a:pt x="1102482" y="410108"/>
                    <a:pt x="1102482" y="411175"/>
                  </a:cubicBezTo>
                  <a:lnTo>
                    <a:pt x="1102482" y="412775"/>
                  </a:lnTo>
                  <a:cubicBezTo>
                    <a:pt x="1102482" y="413841"/>
                    <a:pt x="1101948" y="414375"/>
                    <a:pt x="1100882" y="414375"/>
                  </a:cubicBezTo>
                  <a:cubicBezTo>
                    <a:pt x="1099815" y="414375"/>
                    <a:pt x="1099282" y="413841"/>
                    <a:pt x="1099282" y="412775"/>
                  </a:cubicBezTo>
                  <a:lnTo>
                    <a:pt x="1099282" y="411175"/>
                  </a:lnTo>
                  <a:cubicBezTo>
                    <a:pt x="1099282" y="410108"/>
                    <a:pt x="1099815" y="409575"/>
                    <a:pt x="1100882" y="409575"/>
                  </a:cubicBezTo>
                  <a:close/>
                  <a:moveTo>
                    <a:pt x="300782" y="409575"/>
                  </a:moveTo>
                  <a:cubicBezTo>
                    <a:pt x="301848" y="409575"/>
                    <a:pt x="302382" y="410108"/>
                    <a:pt x="302382" y="411175"/>
                  </a:cubicBezTo>
                  <a:lnTo>
                    <a:pt x="302382" y="412775"/>
                  </a:lnTo>
                  <a:cubicBezTo>
                    <a:pt x="302382" y="413841"/>
                    <a:pt x="301848" y="414375"/>
                    <a:pt x="300782" y="414375"/>
                  </a:cubicBezTo>
                  <a:cubicBezTo>
                    <a:pt x="299715" y="414375"/>
                    <a:pt x="299182" y="413841"/>
                    <a:pt x="299182" y="412775"/>
                  </a:cubicBezTo>
                  <a:lnTo>
                    <a:pt x="299182" y="411175"/>
                  </a:lnTo>
                  <a:cubicBezTo>
                    <a:pt x="299182" y="410108"/>
                    <a:pt x="299715" y="409575"/>
                    <a:pt x="300782" y="409575"/>
                  </a:cubicBezTo>
                  <a:close/>
                  <a:moveTo>
                    <a:pt x="1076883" y="407975"/>
                  </a:moveTo>
                  <a:lnTo>
                    <a:pt x="1078483" y="407975"/>
                  </a:lnTo>
                  <a:cubicBezTo>
                    <a:pt x="1082750" y="411175"/>
                    <a:pt x="1085949" y="415441"/>
                    <a:pt x="1088083" y="420774"/>
                  </a:cubicBezTo>
                  <a:lnTo>
                    <a:pt x="1088083" y="422374"/>
                  </a:lnTo>
                  <a:cubicBezTo>
                    <a:pt x="1088083" y="423441"/>
                    <a:pt x="1087016" y="424507"/>
                    <a:pt x="1084883" y="425574"/>
                  </a:cubicBezTo>
                  <a:lnTo>
                    <a:pt x="1086483" y="430374"/>
                  </a:lnTo>
                  <a:lnTo>
                    <a:pt x="1089682" y="427174"/>
                  </a:lnTo>
                  <a:lnTo>
                    <a:pt x="1088083" y="428774"/>
                  </a:lnTo>
                  <a:lnTo>
                    <a:pt x="1089682" y="428774"/>
                  </a:lnTo>
                  <a:lnTo>
                    <a:pt x="1091282" y="430374"/>
                  </a:lnTo>
                  <a:lnTo>
                    <a:pt x="1090482" y="430374"/>
                  </a:lnTo>
                  <a:lnTo>
                    <a:pt x="1092882" y="431974"/>
                  </a:lnTo>
                  <a:lnTo>
                    <a:pt x="1092882" y="433574"/>
                  </a:lnTo>
                  <a:lnTo>
                    <a:pt x="1088083" y="433574"/>
                  </a:lnTo>
                  <a:lnTo>
                    <a:pt x="1080083" y="427174"/>
                  </a:lnTo>
                  <a:lnTo>
                    <a:pt x="1080083" y="423974"/>
                  </a:lnTo>
                  <a:cubicBezTo>
                    <a:pt x="1080083" y="422908"/>
                    <a:pt x="1079016" y="418641"/>
                    <a:pt x="1076883" y="411175"/>
                  </a:cubicBezTo>
                  <a:close/>
                  <a:moveTo>
                    <a:pt x="934144" y="407140"/>
                  </a:moveTo>
                  <a:lnTo>
                    <a:pt x="934492" y="409575"/>
                  </a:lnTo>
                  <a:lnTo>
                    <a:pt x="932995" y="407907"/>
                  </a:lnTo>
                  <a:close/>
                  <a:moveTo>
                    <a:pt x="134044" y="407140"/>
                  </a:moveTo>
                  <a:lnTo>
                    <a:pt x="134392" y="409575"/>
                  </a:lnTo>
                  <a:lnTo>
                    <a:pt x="132895" y="407907"/>
                  </a:lnTo>
                  <a:close/>
                  <a:moveTo>
                    <a:pt x="836898" y="406375"/>
                  </a:moveTo>
                  <a:cubicBezTo>
                    <a:pt x="837964" y="407442"/>
                    <a:pt x="838498" y="408508"/>
                    <a:pt x="838498" y="409575"/>
                  </a:cubicBezTo>
                  <a:cubicBezTo>
                    <a:pt x="838498" y="414908"/>
                    <a:pt x="836898" y="417575"/>
                    <a:pt x="833698" y="417575"/>
                  </a:cubicBezTo>
                  <a:cubicBezTo>
                    <a:pt x="833698" y="415441"/>
                    <a:pt x="833165" y="414375"/>
                    <a:pt x="832098" y="414375"/>
                  </a:cubicBezTo>
                  <a:cubicBezTo>
                    <a:pt x="832098" y="411175"/>
                    <a:pt x="833698" y="408508"/>
                    <a:pt x="836898" y="406375"/>
                  </a:cubicBezTo>
                  <a:close/>
                  <a:moveTo>
                    <a:pt x="812899" y="406375"/>
                  </a:moveTo>
                  <a:cubicBezTo>
                    <a:pt x="813966" y="406375"/>
                    <a:pt x="814499" y="406909"/>
                    <a:pt x="814499" y="407975"/>
                  </a:cubicBezTo>
                  <a:cubicBezTo>
                    <a:pt x="814499" y="409042"/>
                    <a:pt x="813966" y="409575"/>
                    <a:pt x="812899" y="409575"/>
                  </a:cubicBezTo>
                  <a:cubicBezTo>
                    <a:pt x="811833" y="409575"/>
                    <a:pt x="811299" y="409042"/>
                    <a:pt x="811299" y="407975"/>
                  </a:cubicBezTo>
                  <a:cubicBezTo>
                    <a:pt x="811299" y="406909"/>
                    <a:pt x="811833" y="406375"/>
                    <a:pt x="812899" y="406375"/>
                  </a:cubicBezTo>
                  <a:close/>
                  <a:moveTo>
                    <a:pt x="36798" y="406375"/>
                  </a:moveTo>
                  <a:cubicBezTo>
                    <a:pt x="37864" y="407442"/>
                    <a:pt x="38398" y="408508"/>
                    <a:pt x="38398" y="409575"/>
                  </a:cubicBezTo>
                  <a:cubicBezTo>
                    <a:pt x="38398" y="414908"/>
                    <a:pt x="36798" y="417575"/>
                    <a:pt x="33598" y="417575"/>
                  </a:cubicBezTo>
                  <a:cubicBezTo>
                    <a:pt x="33598" y="415441"/>
                    <a:pt x="33065" y="414375"/>
                    <a:pt x="31998" y="414375"/>
                  </a:cubicBezTo>
                  <a:cubicBezTo>
                    <a:pt x="31998" y="411175"/>
                    <a:pt x="33598" y="408508"/>
                    <a:pt x="36798" y="406375"/>
                  </a:cubicBezTo>
                  <a:close/>
                  <a:moveTo>
                    <a:pt x="12799" y="406375"/>
                  </a:moveTo>
                  <a:cubicBezTo>
                    <a:pt x="13866" y="406375"/>
                    <a:pt x="14399" y="406909"/>
                    <a:pt x="14399" y="407975"/>
                  </a:cubicBezTo>
                  <a:cubicBezTo>
                    <a:pt x="14399" y="409042"/>
                    <a:pt x="13866" y="409575"/>
                    <a:pt x="12799" y="409575"/>
                  </a:cubicBezTo>
                  <a:cubicBezTo>
                    <a:pt x="11733" y="409575"/>
                    <a:pt x="11199" y="409042"/>
                    <a:pt x="11199" y="407975"/>
                  </a:cubicBezTo>
                  <a:cubicBezTo>
                    <a:pt x="11199" y="406909"/>
                    <a:pt x="11733" y="406375"/>
                    <a:pt x="12799" y="406375"/>
                  </a:cubicBezTo>
                  <a:close/>
                  <a:moveTo>
                    <a:pt x="926992" y="403275"/>
                  </a:moveTo>
                  <a:cubicBezTo>
                    <a:pt x="927659" y="402875"/>
                    <a:pt x="928992" y="403675"/>
                    <a:pt x="930992" y="405675"/>
                  </a:cubicBezTo>
                  <a:lnTo>
                    <a:pt x="932995" y="407907"/>
                  </a:lnTo>
                  <a:lnTo>
                    <a:pt x="932892" y="407975"/>
                  </a:lnTo>
                  <a:lnTo>
                    <a:pt x="928092" y="407975"/>
                  </a:lnTo>
                  <a:cubicBezTo>
                    <a:pt x="927026" y="407975"/>
                    <a:pt x="926492" y="407442"/>
                    <a:pt x="926492" y="406375"/>
                  </a:cubicBezTo>
                  <a:lnTo>
                    <a:pt x="926492" y="404775"/>
                  </a:lnTo>
                  <a:cubicBezTo>
                    <a:pt x="926492" y="403975"/>
                    <a:pt x="926659" y="403475"/>
                    <a:pt x="926992" y="403275"/>
                  </a:cubicBezTo>
                  <a:close/>
                  <a:moveTo>
                    <a:pt x="126892" y="403275"/>
                  </a:moveTo>
                  <a:cubicBezTo>
                    <a:pt x="127559" y="402875"/>
                    <a:pt x="128892" y="403675"/>
                    <a:pt x="130892" y="405675"/>
                  </a:cubicBezTo>
                  <a:lnTo>
                    <a:pt x="132895" y="407907"/>
                  </a:lnTo>
                  <a:lnTo>
                    <a:pt x="132792" y="407975"/>
                  </a:lnTo>
                  <a:lnTo>
                    <a:pt x="127992" y="407975"/>
                  </a:lnTo>
                  <a:cubicBezTo>
                    <a:pt x="126926" y="407975"/>
                    <a:pt x="126392" y="407442"/>
                    <a:pt x="126392" y="406375"/>
                  </a:cubicBezTo>
                  <a:lnTo>
                    <a:pt x="126392" y="404775"/>
                  </a:lnTo>
                  <a:cubicBezTo>
                    <a:pt x="126392" y="403975"/>
                    <a:pt x="126559" y="403475"/>
                    <a:pt x="126892" y="403275"/>
                  </a:cubicBezTo>
                  <a:close/>
                  <a:moveTo>
                    <a:pt x="211187" y="401575"/>
                  </a:moveTo>
                  <a:lnTo>
                    <a:pt x="212787" y="401575"/>
                  </a:lnTo>
                  <a:cubicBezTo>
                    <a:pt x="213854" y="401575"/>
                    <a:pt x="215587" y="402642"/>
                    <a:pt x="217987" y="404775"/>
                  </a:cubicBezTo>
                  <a:lnTo>
                    <a:pt x="225249" y="412354"/>
                  </a:lnTo>
                  <a:lnTo>
                    <a:pt x="225586" y="414375"/>
                  </a:lnTo>
                  <a:lnTo>
                    <a:pt x="220787" y="407975"/>
                  </a:lnTo>
                  <a:lnTo>
                    <a:pt x="220787" y="412775"/>
                  </a:lnTo>
                  <a:lnTo>
                    <a:pt x="221007" y="414537"/>
                  </a:lnTo>
                  <a:lnTo>
                    <a:pt x="218609" y="414819"/>
                  </a:lnTo>
                  <a:lnTo>
                    <a:pt x="217587" y="412775"/>
                  </a:lnTo>
                  <a:lnTo>
                    <a:pt x="212947" y="412775"/>
                  </a:lnTo>
                  <a:lnTo>
                    <a:pt x="211187" y="411175"/>
                  </a:lnTo>
                  <a:lnTo>
                    <a:pt x="209587" y="407975"/>
                  </a:lnTo>
                  <a:cubicBezTo>
                    <a:pt x="209587" y="406909"/>
                    <a:pt x="210121" y="404775"/>
                    <a:pt x="211187" y="401575"/>
                  </a:cubicBezTo>
                  <a:close/>
                  <a:moveTo>
                    <a:pt x="235186" y="396776"/>
                  </a:moveTo>
                  <a:lnTo>
                    <a:pt x="236786" y="396776"/>
                  </a:lnTo>
                  <a:cubicBezTo>
                    <a:pt x="237852" y="396776"/>
                    <a:pt x="238385" y="397309"/>
                    <a:pt x="238385" y="398376"/>
                  </a:cubicBezTo>
                  <a:lnTo>
                    <a:pt x="238385" y="399976"/>
                  </a:lnTo>
                  <a:cubicBezTo>
                    <a:pt x="238385" y="401042"/>
                    <a:pt x="237852" y="401575"/>
                    <a:pt x="236786" y="401575"/>
                  </a:cubicBezTo>
                  <a:cubicBezTo>
                    <a:pt x="235719" y="401575"/>
                    <a:pt x="234652" y="400509"/>
                    <a:pt x="233586" y="398376"/>
                  </a:cubicBezTo>
                  <a:cubicBezTo>
                    <a:pt x="234652" y="397309"/>
                    <a:pt x="235186" y="396776"/>
                    <a:pt x="235186" y="396776"/>
                  </a:cubicBezTo>
                  <a:close/>
                  <a:moveTo>
                    <a:pt x="1104082" y="395176"/>
                  </a:moveTo>
                  <a:lnTo>
                    <a:pt x="1105681" y="395176"/>
                  </a:lnTo>
                  <a:cubicBezTo>
                    <a:pt x="1106748" y="396243"/>
                    <a:pt x="1107281" y="396776"/>
                    <a:pt x="1107281" y="396776"/>
                  </a:cubicBezTo>
                  <a:cubicBezTo>
                    <a:pt x="1107281" y="398909"/>
                    <a:pt x="1106748" y="399976"/>
                    <a:pt x="1105681" y="399976"/>
                  </a:cubicBezTo>
                  <a:lnTo>
                    <a:pt x="1104082" y="399976"/>
                  </a:lnTo>
                  <a:cubicBezTo>
                    <a:pt x="1103015" y="399976"/>
                    <a:pt x="1102482" y="398909"/>
                    <a:pt x="1102482" y="396776"/>
                  </a:cubicBezTo>
                  <a:cubicBezTo>
                    <a:pt x="1102482" y="395709"/>
                    <a:pt x="1103015" y="395176"/>
                    <a:pt x="1104082" y="395176"/>
                  </a:cubicBezTo>
                  <a:close/>
                  <a:moveTo>
                    <a:pt x="972890" y="395176"/>
                  </a:moveTo>
                  <a:cubicBezTo>
                    <a:pt x="973956" y="395176"/>
                    <a:pt x="974489" y="395709"/>
                    <a:pt x="974489" y="396776"/>
                  </a:cubicBezTo>
                  <a:cubicBezTo>
                    <a:pt x="973423" y="401042"/>
                    <a:pt x="972356" y="403175"/>
                    <a:pt x="971290" y="403175"/>
                  </a:cubicBezTo>
                  <a:cubicBezTo>
                    <a:pt x="970223" y="403175"/>
                    <a:pt x="969690" y="402642"/>
                    <a:pt x="969690" y="401575"/>
                  </a:cubicBezTo>
                  <a:cubicBezTo>
                    <a:pt x="970756" y="397309"/>
                    <a:pt x="971823" y="395176"/>
                    <a:pt x="972890" y="395176"/>
                  </a:cubicBezTo>
                  <a:close/>
                  <a:moveTo>
                    <a:pt x="303981" y="395176"/>
                  </a:moveTo>
                  <a:lnTo>
                    <a:pt x="305581" y="395176"/>
                  </a:lnTo>
                  <a:cubicBezTo>
                    <a:pt x="306648" y="396243"/>
                    <a:pt x="307181" y="396776"/>
                    <a:pt x="307181" y="396776"/>
                  </a:cubicBezTo>
                  <a:cubicBezTo>
                    <a:pt x="307181" y="398909"/>
                    <a:pt x="306648" y="399976"/>
                    <a:pt x="305581" y="399976"/>
                  </a:cubicBezTo>
                  <a:lnTo>
                    <a:pt x="303981" y="399976"/>
                  </a:lnTo>
                  <a:cubicBezTo>
                    <a:pt x="302915" y="399976"/>
                    <a:pt x="302382" y="398909"/>
                    <a:pt x="302382" y="396776"/>
                  </a:cubicBezTo>
                  <a:cubicBezTo>
                    <a:pt x="302382" y="395709"/>
                    <a:pt x="302915" y="395176"/>
                    <a:pt x="303981" y="395176"/>
                  </a:cubicBezTo>
                  <a:close/>
                  <a:moveTo>
                    <a:pt x="1038486" y="390376"/>
                  </a:moveTo>
                  <a:lnTo>
                    <a:pt x="1040085" y="390376"/>
                  </a:lnTo>
                  <a:lnTo>
                    <a:pt x="1040085" y="391976"/>
                  </a:lnTo>
                  <a:cubicBezTo>
                    <a:pt x="1040085" y="393043"/>
                    <a:pt x="1040085" y="393576"/>
                    <a:pt x="1040085" y="393576"/>
                  </a:cubicBezTo>
                  <a:lnTo>
                    <a:pt x="1038486" y="391976"/>
                  </a:lnTo>
                  <a:close/>
                  <a:moveTo>
                    <a:pt x="238385" y="390376"/>
                  </a:moveTo>
                  <a:lnTo>
                    <a:pt x="239985" y="390376"/>
                  </a:lnTo>
                  <a:lnTo>
                    <a:pt x="239985" y="391976"/>
                  </a:lnTo>
                  <a:cubicBezTo>
                    <a:pt x="239985" y="393043"/>
                    <a:pt x="239985" y="393576"/>
                    <a:pt x="239985" y="393576"/>
                  </a:cubicBezTo>
                  <a:lnTo>
                    <a:pt x="238385" y="391976"/>
                  </a:lnTo>
                  <a:close/>
                  <a:moveTo>
                    <a:pt x="1043285" y="388776"/>
                  </a:moveTo>
                  <a:lnTo>
                    <a:pt x="1044885" y="388776"/>
                  </a:lnTo>
                  <a:cubicBezTo>
                    <a:pt x="1045952" y="388776"/>
                    <a:pt x="1046485" y="389310"/>
                    <a:pt x="1046485" y="390376"/>
                  </a:cubicBezTo>
                  <a:lnTo>
                    <a:pt x="1044885" y="391976"/>
                  </a:lnTo>
                  <a:lnTo>
                    <a:pt x="1043285" y="391976"/>
                  </a:lnTo>
                  <a:cubicBezTo>
                    <a:pt x="1042219" y="391976"/>
                    <a:pt x="1041685" y="391443"/>
                    <a:pt x="1041685" y="390376"/>
                  </a:cubicBezTo>
                  <a:close/>
                  <a:moveTo>
                    <a:pt x="243185" y="388776"/>
                  </a:moveTo>
                  <a:lnTo>
                    <a:pt x="244785" y="388776"/>
                  </a:lnTo>
                  <a:cubicBezTo>
                    <a:pt x="245852" y="388776"/>
                    <a:pt x="246385" y="389310"/>
                    <a:pt x="246385" y="390376"/>
                  </a:cubicBezTo>
                  <a:lnTo>
                    <a:pt x="244785" y="391976"/>
                  </a:lnTo>
                  <a:lnTo>
                    <a:pt x="243185" y="391976"/>
                  </a:lnTo>
                  <a:cubicBezTo>
                    <a:pt x="242119" y="391976"/>
                    <a:pt x="241585" y="391443"/>
                    <a:pt x="241585" y="390376"/>
                  </a:cubicBezTo>
                  <a:close/>
                  <a:moveTo>
                    <a:pt x="937692" y="385576"/>
                  </a:moveTo>
                  <a:cubicBezTo>
                    <a:pt x="939825" y="385576"/>
                    <a:pt x="941425" y="388776"/>
                    <a:pt x="942491" y="395176"/>
                  </a:cubicBezTo>
                  <a:lnTo>
                    <a:pt x="942491" y="401575"/>
                  </a:lnTo>
                  <a:cubicBezTo>
                    <a:pt x="939292" y="403709"/>
                    <a:pt x="936892" y="405309"/>
                    <a:pt x="935292" y="406375"/>
                  </a:cubicBezTo>
                  <a:lnTo>
                    <a:pt x="934144" y="407140"/>
                  </a:lnTo>
                  <a:lnTo>
                    <a:pt x="932892" y="398376"/>
                  </a:lnTo>
                  <a:cubicBezTo>
                    <a:pt x="932892" y="391976"/>
                    <a:pt x="934492" y="387710"/>
                    <a:pt x="937692" y="385576"/>
                  </a:cubicBezTo>
                  <a:close/>
                  <a:moveTo>
                    <a:pt x="137592" y="385576"/>
                  </a:moveTo>
                  <a:cubicBezTo>
                    <a:pt x="139725" y="385576"/>
                    <a:pt x="141325" y="388776"/>
                    <a:pt x="142391" y="395176"/>
                  </a:cubicBezTo>
                  <a:lnTo>
                    <a:pt x="142391" y="401575"/>
                  </a:lnTo>
                  <a:cubicBezTo>
                    <a:pt x="139192" y="403709"/>
                    <a:pt x="136792" y="405309"/>
                    <a:pt x="135192" y="406375"/>
                  </a:cubicBezTo>
                  <a:lnTo>
                    <a:pt x="134044" y="407140"/>
                  </a:lnTo>
                  <a:lnTo>
                    <a:pt x="132792" y="398376"/>
                  </a:lnTo>
                  <a:cubicBezTo>
                    <a:pt x="132792" y="391976"/>
                    <a:pt x="134392" y="387710"/>
                    <a:pt x="137592" y="385576"/>
                  </a:cubicBezTo>
                  <a:close/>
                  <a:moveTo>
                    <a:pt x="958490" y="371177"/>
                  </a:moveTo>
                  <a:cubicBezTo>
                    <a:pt x="960624" y="373311"/>
                    <a:pt x="962223" y="375444"/>
                    <a:pt x="963290" y="377577"/>
                  </a:cubicBezTo>
                  <a:lnTo>
                    <a:pt x="961690" y="379177"/>
                  </a:lnTo>
                  <a:lnTo>
                    <a:pt x="950491" y="379177"/>
                  </a:lnTo>
                  <a:cubicBezTo>
                    <a:pt x="949424" y="378110"/>
                    <a:pt x="948891" y="377577"/>
                    <a:pt x="948891" y="377577"/>
                  </a:cubicBezTo>
                  <a:cubicBezTo>
                    <a:pt x="948891" y="375444"/>
                    <a:pt x="952091" y="373311"/>
                    <a:pt x="958490" y="371177"/>
                  </a:cubicBezTo>
                  <a:close/>
                  <a:moveTo>
                    <a:pt x="1064084" y="359978"/>
                  </a:moveTo>
                  <a:lnTo>
                    <a:pt x="1065684" y="359978"/>
                  </a:lnTo>
                  <a:cubicBezTo>
                    <a:pt x="1065684" y="359978"/>
                    <a:pt x="1067817" y="363711"/>
                    <a:pt x="1072083" y="371177"/>
                  </a:cubicBezTo>
                  <a:cubicBezTo>
                    <a:pt x="1073150" y="371177"/>
                    <a:pt x="1073683" y="371711"/>
                    <a:pt x="1073683" y="372777"/>
                  </a:cubicBezTo>
                  <a:cubicBezTo>
                    <a:pt x="1073683" y="373844"/>
                    <a:pt x="1071017" y="375977"/>
                    <a:pt x="1065684" y="379177"/>
                  </a:cubicBezTo>
                  <a:lnTo>
                    <a:pt x="1064084" y="379177"/>
                  </a:lnTo>
                  <a:cubicBezTo>
                    <a:pt x="1063017" y="379177"/>
                    <a:pt x="1061951" y="378110"/>
                    <a:pt x="1060884" y="375977"/>
                  </a:cubicBezTo>
                  <a:lnTo>
                    <a:pt x="1062484" y="371177"/>
                  </a:lnTo>
                  <a:lnTo>
                    <a:pt x="1062484" y="363178"/>
                  </a:lnTo>
                  <a:cubicBezTo>
                    <a:pt x="1062484" y="362111"/>
                    <a:pt x="1063017" y="361045"/>
                    <a:pt x="1064084" y="359978"/>
                  </a:cubicBezTo>
                  <a:close/>
                  <a:moveTo>
                    <a:pt x="824099" y="351979"/>
                  </a:moveTo>
                  <a:cubicBezTo>
                    <a:pt x="826232" y="354112"/>
                    <a:pt x="828898" y="358378"/>
                    <a:pt x="832098" y="364778"/>
                  </a:cubicBezTo>
                  <a:lnTo>
                    <a:pt x="832098" y="367978"/>
                  </a:lnTo>
                  <a:cubicBezTo>
                    <a:pt x="828898" y="369044"/>
                    <a:pt x="827298" y="370644"/>
                    <a:pt x="827298" y="372777"/>
                  </a:cubicBezTo>
                  <a:cubicBezTo>
                    <a:pt x="826232" y="371711"/>
                    <a:pt x="825699" y="371177"/>
                    <a:pt x="825699" y="371177"/>
                  </a:cubicBezTo>
                  <a:cubicBezTo>
                    <a:pt x="823565" y="372244"/>
                    <a:pt x="821965" y="372777"/>
                    <a:pt x="820899" y="372777"/>
                  </a:cubicBezTo>
                  <a:lnTo>
                    <a:pt x="817470" y="368206"/>
                  </a:lnTo>
                  <a:lnTo>
                    <a:pt x="816099" y="369577"/>
                  </a:lnTo>
                  <a:cubicBezTo>
                    <a:pt x="815032" y="369577"/>
                    <a:pt x="814499" y="369044"/>
                    <a:pt x="814499" y="367978"/>
                  </a:cubicBezTo>
                  <a:lnTo>
                    <a:pt x="816099" y="366378"/>
                  </a:lnTo>
                  <a:lnTo>
                    <a:pt x="816099" y="364778"/>
                  </a:lnTo>
                  <a:cubicBezTo>
                    <a:pt x="820366" y="357312"/>
                    <a:pt x="823032" y="353045"/>
                    <a:pt x="824099" y="351979"/>
                  </a:cubicBezTo>
                  <a:close/>
                  <a:moveTo>
                    <a:pt x="23999" y="351979"/>
                  </a:moveTo>
                  <a:cubicBezTo>
                    <a:pt x="26132" y="354112"/>
                    <a:pt x="28798" y="358378"/>
                    <a:pt x="31998" y="364778"/>
                  </a:cubicBezTo>
                  <a:lnTo>
                    <a:pt x="31998" y="367978"/>
                  </a:lnTo>
                  <a:cubicBezTo>
                    <a:pt x="28798" y="369044"/>
                    <a:pt x="27198" y="370644"/>
                    <a:pt x="27198" y="372777"/>
                  </a:cubicBezTo>
                  <a:cubicBezTo>
                    <a:pt x="26132" y="371711"/>
                    <a:pt x="25598" y="371177"/>
                    <a:pt x="25598" y="371177"/>
                  </a:cubicBezTo>
                  <a:cubicBezTo>
                    <a:pt x="23465" y="372244"/>
                    <a:pt x="21865" y="372777"/>
                    <a:pt x="20799" y="372777"/>
                  </a:cubicBezTo>
                  <a:lnTo>
                    <a:pt x="17370" y="368206"/>
                  </a:lnTo>
                  <a:lnTo>
                    <a:pt x="15999" y="369577"/>
                  </a:lnTo>
                  <a:cubicBezTo>
                    <a:pt x="14932" y="369577"/>
                    <a:pt x="14399" y="369044"/>
                    <a:pt x="14399" y="367978"/>
                  </a:cubicBezTo>
                  <a:lnTo>
                    <a:pt x="15999" y="366378"/>
                  </a:lnTo>
                  <a:lnTo>
                    <a:pt x="15999" y="364778"/>
                  </a:lnTo>
                  <a:cubicBezTo>
                    <a:pt x="20265" y="357312"/>
                    <a:pt x="22932" y="353045"/>
                    <a:pt x="23999" y="351979"/>
                  </a:cubicBezTo>
                  <a:close/>
                  <a:moveTo>
                    <a:pt x="1123280" y="347179"/>
                  </a:moveTo>
                  <a:lnTo>
                    <a:pt x="1124880" y="347179"/>
                  </a:lnTo>
                  <a:lnTo>
                    <a:pt x="1126480" y="347179"/>
                  </a:lnTo>
                  <a:cubicBezTo>
                    <a:pt x="1133947" y="352512"/>
                    <a:pt x="1138746" y="357312"/>
                    <a:pt x="1140879" y="361578"/>
                  </a:cubicBezTo>
                  <a:lnTo>
                    <a:pt x="1140879" y="363178"/>
                  </a:lnTo>
                  <a:cubicBezTo>
                    <a:pt x="1140879" y="364244"/>
                    <a:pt x="1140346" y="364778"/>
                    <a:pt x="1139279" y="364778"/>
                  </a:cubicBezTo>
                  <a:lnTo>
                    <a:pt x="1134480" y="364778"/>
                  </a:lnTo>
                  <a:lnTo>
                    <a:pt x="1129680" y="356778"/>
                  </a:lnTo>
                  <a:lnTo>
                    <a:pt x="1128080" y="356778"/>
                  </a:lnTo>
                  <a:lnTo>
                    <a:pt x="1124880" y="359978"/>
                  </a:lnTo>
                  <a:lnTo>
                    <a:pt x="1124880" y="358378"/>
                  </a:lnTo>
                  <a:lnTo>
                    <a:pt x="1124880" y="356778"/>
                  </a:lnTo>
                  <a:lnTo>
                    <a:pt x="1126480" y="353578"/>
                  </a:lnTo>
                  <a:cubicBezTo>
                    <a:pt x="1124347" y="351445"/>
                    <a:pt x="1123280" y="349312"/>
                    <a:pt x="1123280" y="347179"/>
                  </a:cubicBezTo>
                  <a:close/>
                  <a:moveTo>
                    <a:pt x="801700" y="343979"/>
                  </a:moveTo>
                  <a:cubicBezTo>
                    <a:pt x="802767" y="343979"/>
                    <a:pt x="803833" y="345579"/>
                    <a:pt x="804900" y="348779"/>
                  </a:cubicBezTo>
                  <a:lnTo>
                    <a:pt x="800100" y="353578"/>
                  </a:lnTo>
                  <a:lnTo>
                    <a:pt x="800100" y="345579"/>
                  </a:lnTo>
                  <a:cubicBezTo>
                    <a:pt x="800100" y="344512"/>
                    <a:pt x="800633" y="343979"/>
                    <a:pt x="801700" y="343979"/>
                  </a:cubicBezTo>
                  <a:close/>
                  <a:moveTo>
                    <a:pt x="1600" y="343979"/>
                  </a:moveTo>
                  <a:cubicBezTo>
                    <a:pt x="2667" y="343979"/>
                    <a:pt x="3733" y="345579"/>
                    <a:pt x="4800" y="348779"/>
                  </a:cubicBezTo>
                  <a:lnTo>
                    <a:pt x="0" y="353578"/>
                  </a:lnTo>
                  <a:lnTo>
                    <a:pt x="0" y="345579"/>
                  </a:lnTo>
                  <a:cubicBezTo>
                    <a:pt x="0" y="344512"/>
                    <a:pt x="533" y="343979"/>
                    <a:pt x="1600" y="343979"/>
                  </a:cubicBezTo>
                  <a:close/>
                  <a:moveTo>
                    <a:pt x="808100" y="335980"/>
                  </a:moveTo>
                  <a:cubicBezTo>
                    <a:pt x="809166" y="335980"/>
                    <a:pt x="809699" y="336513"/>
                    <a:pt x="809699" y="337579"/>
                  </a:cubicBezTo>
                  <a:lnTo>
                    <a:pt x="809699" y="339179"/>
                  </a:lnTo>
                  <a:lnTo>
                    <a:pt x="808100" y="339179"/>
                  </a:lnTo>
                  <a:cubicBezTo>
                    <a:pt x="807033" y="339179"/>
                    <a:pt x="806500" y="338646"/>
                    <a:pt x="806500" y="337579"/>
                  </a:cubicBezTo>
                  <a:cubicBezTo>
                    <a:pt x="806500" y="336513"/>
                    <a:pt x="807033" y="335980"/>
                    <a:pt x="808100" y="335980"/>
                  </a:cubicBezTo>
                  <a:close/>
                  <a:moveTo>
                    <a:pt x="8000" y="335980"/>
                  </a:moveTo>
                  <a:cubicBezTo>
                    <a:pt x="9066" y="335980"/>
                    <a:pt x="9599" y="336513"/>
                    <a:pt x="9599" y="337579"/>
                  </a:cubicBezTo>
                  <a:lnTo>
                    <a:pt x="9599" y="339179"/>
                  </a:lnTo>
                  <a:lnTo>
                    <a:pt x="8000" y="339179"/>
                  </a:lnTo>
                  <a:cubicBezTo>
                    <a:pt x="6933" y="339179"/>
                    <a:pt x="6400" y="338646"/>
                    <a:pt x="6400" y="337579"/>
                  </a:cubicBezTo>
                  <a:cubicBezTo>
                    <a:pt x="6400" y="336513"/>
                    <a:pt x="6933" y="335980"/>
                    <a:pt x="8000" y="335980"/>
                  </a:cubicBezTo>
                  <a:close/>
                  <a:moveTo>
                    <a:pt x="1132880" y="329580"/>
                  </a:moveTo>
                  <a:lnTo>
                    <a:pt x="1136080" y="329580"/>
                  </a:lnTo>
                  <a:cubicBezTo>
                    <a:pt x="1137146" y="329580"/>
                    <a:pt x="1137680" y="331180"/>
                    <a:pt x="1137680" y="334380"/>
                  </a:cubicBezTo>
                  <a:lnTo>
                    <a:pt x="1136080" y="334380"/>
                  </a:lnTo>
                  <a:cubicBezTo>
                    <a:pt x="1135013" y="334380"/>
                    <a:pt x="1133947" y="333313"/>
                    <a:pt x="1132880" y="331180"/>
                  </a:cubicBezTo>
                  <a:close/>
                  <a:moveTo>
                    <a:pt x="1115281" y="321580"/>
                  </a:moveTo>
                  <a:lnTo>
                    <a:pt x="1115281" y="324780"/>
                  </a:lnTo>
                  <a:lnTo>
                    <a:pt x="1113681" y="323180"/>
                  </a:lnTo>
                  <a:close/>
                  <a:moveTo>
                    <a:pt x="811299" y="316781"/>
                  </a:moveTo>
                  <a:lnTo>
                    <a:pt x="814499" y="316781"/>
                  </a:lnTo>
                  <a:lnTo>
                    <a:pt x="814499" y="318381"/>
                  </a:lnTo>
                  <a:cubicBezTo>
                    <a:pt x="814499" y="319447"/>
                    <a:pt x="813966" y="319980"/>
                    <a:pt x="812899" y="319980"/>
                  </a:cubicBezTo>
                  <a:lnTo>
                    <a:pt x="811299" y="318381"/>
                  </a:lnTo>
                  <a:close/>
                  <a:moveTo>
                    <a:pt x="11199" y="316781"/>
                  </a:moveTo>
                  <a:lnTo>
                    <a:pt x="14399" y="316781"/>
                  </a:lnTo>
                  <a:lnTo>
                    <a:pt x="14399" y="318381"/>
                  </a:lnTo>
                  <a:cubicBezTo>
                    <a:pt x="14399" y="319447"/>
                    <a:pt x="13866" y="319980"/>
                    <a:pt x="12799" y="319980"/>
                  </a:cubicBezTo>
                  <a:lnTo>
                    <a:pt x="11199" y="318381"/>
                  </a:lnTo>
                  <a:close/>
                  <a:moveTo>
                    <a:pt x="1437485" y="307946"/>
                  </a:moveTo>
                  <a:lnTo>
                    <a:pt x="1435210" y="316181"/>
                  </a:lnTo>
                  <a:lnTo>
                    <a:pt x="1431993" y="326986"/>
                  </a:lnTo>
                  <a:lnTo>
                    <a:pt x="1438610" y="324780"/>
                  </a:lnTo>
                  <a:lnTo>
                    <a:pt x="1441810" y="318381"/>
                  </a:lnTo>
                  <a:lnTo>
                    <a:pt x="1441810" y="313581"/>
                  </a:lnTo>
                  <a:cubicBezTo>
                    <a:pt x="1441810" y="312514"/>
                    <a:pt x="1440877" y="311048"/>
                    <a:pt x="1439010" y="309181"/>
                  </a:cubicBezTo>
                  <a:close/>
                  <a:moveTo>
                    <a:pt x="1443018" y="286830"/>
                  </a:moveTo>
                  <a:lnTo>
                    <a:pt x="1441010" y="295182"/>
                  </a:lnTo>
                  <a:lnTo>
                    <a:pt x="1437894" y="306465"/>
                  </a:lnTo>
                  <a:lnTo>
                    <a:pt x="1438610" y="307181"/>
                  </a:lnTo>
                  <a:cubicBezTo>
                    <a:pt x="1441810" y="307181"/>
                    <a:pt x="1444476" y="305581"/>
                    <a:pt x="1446610" y="302382"/>
                  </a:cubicBezTo>
                  <a:lnTo>
                    <a:pt x="1451409" y="305581"/>
                  </a:lnTo>
                  <a:lnTo>
                    <a:pt x="1451409" y="299182"/>
                  </a:lnTo>
                  <a:cubicBezTo>
                    <a:pt x="1448743" y="294382"/>
                    <a:pt x="1446076" y="290382"/>
                    <a:pt x="1443410" y="287182"/>
                  </a:cubicBezTo>
                  <a:close/>
                  <a:moveTo>
                    <a:pt x="35198" y="283183"/>
                  </a:moveTo>
                  <a:cubicBezTo>
                    <a:pt x="37331" y="284249"/>
                    <a:pt x="38398" y="285849"/>
                    <a:pt x="38398" y="287982"/>
                  </a:cubicBezTo>
                  <a:cubicBezTo>
                    <a:pt x="38398" y="289049"/>
                    <a:pt x="35731" y="292249"/>
                    <a:pt x="30398" y="297582"/>
                  </a:cubicBezTo>
                  <a:cubicBezTo>
                    <a:pt x="30398" y="297582"/>
                    <a:pt x="29865" y="297582"/>
                    <a:pt x="28798" y="297582"/>
                  </a:cubicBezTo>
                  <a:lnTo>
                    <a:pt x="25598" y="297582"/>
                  </a:lnTo>
                  <a:cubicBezTo>
                    <a:pt x="23465" y="296515"/>
                    <a:pt x="22399" y="294382"/>
                    <a:pt x="22399" y="291182"/>
                  </a:cubicBezTo>
                  <a:cubicBezTo>
                    <a:pt x="26665" y="286916"/>
                    <a:pt x="29332" y="284783"/>
                    <a:pt x="30398" y="284783"/>
                  </a:cubicBezTo>
                  <a:close/>
                  <a:moveTo>
                    <a:pt x="734430" y="271983"/>
                  </a:moveTo>
                  <a:cubicBezTo>
                    <a:pt x="736563" y="273050"/>
                    <a:pt x="737629" y="274117"/>
                    <a:pt x="737629" y="275183"/>
                  </a:cubicBezTo>
                  <a:lnTo>
                    <a:pt x="737629" y="276783"/>
                  </a:lnTo>
                  <a:lnTo>
                    <a:pt x="734430" y="276783"/>
                  </a:lnTo>
                  <a:cubicBezTo>
                    <a:pt x="733363" y="276783"/>
                    <a:pt x="732830" y="276250"/>
                    <a:pt x="732830" y="275183"/>
                  </a:cubicBezTo>
                  <a:cubicBezTo>
                    <a:pt x="732830" y="273050"/>
                    <a:pt x="733363" y="271983"/>
                    <a:pt x="734430" y="271983"/>
                  </a:cubicBezTo>
                  <a:close/>
                  <a:moveTo>
                    <a:pt x="681633" y="271983"/>
                  </a:moveTo>
                  <a:lnTo>
                    <a:pt x="686433" y="271983"/>
                  </a:lnTo>
                  <a:cubicBezTo>
                    <a:pt x="687499" y="271983"/>
                    <a:pt x="688032" y="272517"/>
                    <a:pt x="688032" y="273583"/>
                  </a:cubicBezTo>
                  <a:lnTo>
                    <a:pt x="688032" y="275183"/>
                  </a:lnTo>
                  <a:cubicBezTo>
                    <a:pt x="688032" y="276250"/>
                    <a:pt x="687499" y="276783"/>
                    <a:pt x="686433" y="276783"/>
                  </a:cubicBezTo>
                  <a:lnTo>
                    <a:pt x="684833" y="276783"/>
                  </a:lnTo>
                  <a:cubicBezTo>
                    <a:pt x="682700" y="276783"/>
                    <a:pt x="681633" y="276250"/>
                    <a:pt x="681633" y="275183"/>
                  </a:cubicBezTo>
                  <a:close/>
                  <a:moveTo>
                    <a:pt x="577639" y="268784"/>
                  </a:moveTo>
                  <a:cubicBezTo>
                    <a:pt x="579773" y="268784"/>
                    <a:pt x="581372" y="270384"/>
                    <a:pt x="582439" y="273583"/>
                  </a:cubicBezTo>
                  <a:lnTo>
                    <a:pt x="582439" y="278383"/>
                  </a:lnTo>
                  <a:cubicBezTo>
                    <a:pt x="582439" y="279450"/>
                    <a:pt x="581906" y="279983"/>
                    <a:pt x="580839" y="279983"/>
                  </a:cubicBezTo>
                  <a:lnTo>
                    <a:pt x="577639" y="279983"/>
                  </a:lnTo>
                  <a:cubicBezTo>
                    <a:pt x="574439" y="278916"/>
                    <a:pt x="572840" y="276250"/>
                    <a:pt x="572840" y="271983"/>
                  </a:cubicBezTo>
                  <a:close/>
                  <a:moveTo>
                    <a:pt x="737629" y="262384"/>
                  </a:moveTo>
                  <a:lnTo>
                    <a:pt x="739229" y="265584"/>
                  </a:lnTo>
                  <a:cubicBezTo>
                    <a:pt x="739229" y="266650"/>
                    <a:pt x="738696" y="267184"/>
                    <a:pt x="737629" y="267184"/>
                  </a:cubicBezTo>
                  <a:lnTo>
                    <a:pt x="737629" y="263984"/>
                  </a:lnTo>
                  <a:cubicBezTo>
                    <a:pt x="737629" y="262917"/>
                    <a:pt x="737629" y="262384"/>
                    <a:pt x="737629" y="262384"/>
                  </a:cubicBezTo>
                  <a:close/>
                  <a:moveTo>
                    <a:pt x="608037" y="262384"/>
                  </a:moveTo>
                  <a:cubicBezTo>
                    <a:pt x="610171" y="262384"/>
                    <a:pt x="611237" y="263451"/>
                    <a:pt x="611237" y="265584"/>
                  </a:cubicBezTo>
                  <a:cubicBezTo>
                    <a:pt x="611237" y="267717"/>
                    <a:pt x="610171" y="268784"/>
                    <a:pt x="608037" y="268784"/>
                  </a:cubicBezTo>
                  <a:lnTo>
                    <a:pt x="606437" y="268784"/>
                  </a:lnTo>
                  <a:cubicBezTo>
                    <a:pt x="605371" y="268784"/>
                    <a:pt x="604838" y="267717"/>
                    <a:pt x="604838" y="265584"/>
                  </a:cubicBezTo>
                  <a:cubicBezTo>
                    <a:pt x="604838" y="264517"/>
                    <a:pt x="605904" y="263451"/>
                    <a:pt x="608037" y="262384"/>
                  </a:cubicBezTo>
                  <a:close/>
                  <a:moveTo>
                    <a:pt x="337579" y="262384"/>
                  </a:moveTo>
                  <a:lnTo>
                    <a:pt x="339179" y="265584"/>
                  </a:lnTo>
                  <a:cubicBezTo>
                    <a:pt x="339179" y="266650"/>
                    <a:pt x="338646" y="267184"/>
                    <a:pt x="337579" y="267184"/>
                  </a:cubicBezTo>
                  <a:lnTo>
                    <a:pt x="337579" y="263984"/>
                  </a:lnTo>
                  <a:cubicBezTo>
                    <a:pt x="337579" y="262917"/>
                    <a:pt x="337579" y="262384"/>
                    <a:pt x="337579" y="262384"/>
                  </a:cubicBezTo>
                  <a:close/>
                  <a:moveTo>
                    <a:pt x="744029" y="259184"/>
                  </a:moveTo>
                  <a:lnTo>
                    <a:pt x="745629" y="259184"/>
                  </a:lnTo>
                  <a:cubicBezTo>
                    <a:pt x="746696" y="259184"/>
                    <a:pt x="748296" y="260784"/>
                    <a:pt x="750429" y="263984"/>
                  </a:cubicBezTo>
                  <a:lnTo>
                    <a:pt x="748829" y="265584"/>
                  </a:lnTo>
                  <a:cubicBezTo>
                    <a:pt x="749895" y="266650"/>
                    <a:pt x="750429" y="268250"/>
                    <a:pt x="750429" y="270384"/>
                  </a:cubicBezTo>
                  <a:cubicBezTo>
                    <a:pt x="750429" y="271450"/>
                    <a:pt x="749362" y="271983"/>
                    <a:pt x="747229" y="271983"/>
                  </a:cubicBezTo>
                  <a:lnTo>
                    <a:pt x="744029" y="271983"/>
                  </a:lnTo>
                  <a:cubicBezTo>
                    <a:pt x="741896" y="271983"/>
                    <a:pt x="740829" y="268784"/>
                    <a:pt x="740829" y="262384"/>
                  </a:cubicBezTo>
                  <a:close/>
                  <a:moveTo>
                    <a:pt x="937692" y="254384"/>
                  </a:moveTo>
                  <a:cubicBezTo>
                    <a:pt x="941958" y="255451"/>
                    <a:pt x="945691" y="261317"/>
                    <a:pt x="948891" y="271983"/>
                  </a:cubicBezTo>
                  <a:cubicBezTo>
                    <a:pt x="956357" y="289049"/>
                    <a:pt x="963823" y="302382"/>
                    <a:pt x="971290" y="311981"/>
                  </a:cubicBezTo>
                  <a:lnTo>
                    <a:pt x="971290" y="313581"/>
                  </a:lnTo>
                  <a:cubicBezTo>
                    <a:pt x="971290" y="317847"/>
                    <a:pt x="969156" y="321047"/>
                    <a:pt x="964890" y="323180"/>
                  </a:cubicBezTo>
                  <a:lnTo>
                    <a:pt x="966490" y="324780"/>
                  </a:lnTo>
                  <a:cubicBezTo>
                    <a:pt x="960090" y="335446"/>
                    <a:pt x="951024" y="340779"/>
                    <a:pt x="939292" y="340779"/>
                  </a:cubicBezTo>
                  <a:cubicBezTo>
                    <a:pt x="939292" y="341846"/>
                    <a:pt x="931292" y="343979"/>
                    <a:pt x="915293" y="347179"/>
                  </a:cubicBezTo>
                  <a:cubicBezTo>
                    <a:pt x="915293" y="347179"/>
                    <a:pt x="913693" y="348779"/>
                    <a:pt x="910493" y="351979"/>
                  </a:cubicBezTo>
                  <a:lnTo>
                    <a:pt x="908893" y="351979"/>
                  </a:lnTo>
                  <a:cubicBezTo>
                    <a:pt x="903560" y="353045"/>
                    <a:pt x="900894" y="354112"/>
                    <a:pt x="900894" y="355178"/>
                  </a:cubicBezTo>
                  <a:lnTo>
                    <a:pt x="892894" y="353578"/>
                  </a:lnTo>
                  <a:lnTo>
                    <a:pt x="889695" y="353578"/>
                  </a:lnTo>
                  <a:lnTo>
                    <a:pt x="886495" y="355178"/>
                  </a:lnTo>
                  <a:lnTo>
                    <a:pt x="884895" y="355178"/>
                  </a:lnTo>
                  <a:cubicBezTo>
                    <a:pt x="882762" y="356245"/>
                    <a:pt x="880628" y="356778"/>
                    <a:pt x="878495" y="356778"/>
                  </a:cubicBezTo>
                  <a:lnTo>
                    <a:pt x="862496" y="356778"/>
                  </a:lnTo>
                  <a:cubicBezTo>
                    <a:pt x="861430" y="356778"/>
                    <a:pt x="860363" y="360511"/>
                    <a:pt x="859296" y="367978"/>
                  </a:cubicBezTo>
                  <a:cubicBezTo>
                    <a:pt x="857163" y="367978"/>
                    <a:pt x="854497" y="368511"/>
                    <a:pt x="851297" y="369577"/>
                  </a:cubicBezTo>
                  <a:cubicBezTo>
                    <a:pt x="848097" y="367444"/>
                    <a:pt x="843297" y="365844"/>
                    <a:pt x="836898" y="364778"/>
                  </a:cubicBezTo>
                  <a:cubicBezTo>
                    <a:pt x="831565" y="364778"/>
                    <a:pt x="823565" y="343446"/>
                    <a:pt x="812899" y="300782"/>
                  </a:cubicBezTo>
                  <a:cubicBezTo>
                    <a:pt x="811833" y="300782"/>
                    <a:pt x="810766" y="299182"/>
                    <a:pt x="809699" y="295982"/>
                  </a:cubicBezTo>
                  <a:cubicBezTo>
                    <a:pt x="810766" y="289582"/>
                    <a:pt x="811833" y="286383"/>
                    <a:pt x="812899" y="286383"/>
                  </a:cubicBezTo>
                  <a:cubicBezTo>
                    <a:pt x="812899" y="288516"/>
                    <a:pt x="815566" y="291182"/>
                    <a:pt x="820899" y="294382"/>
                  </a:cubicBezTo>
                  <a:lnTo>
                    <a:pt x="825072" y="296330"/>
                  </a:lnTo>
                  <a:lnTo>
                    <a:pt x="822499" y="291182"/>
                  </a:lnTo>
                  <a:cubicBezTo>
                    <a:pt x="826765" y="286916"/>
                    <a:pt x="829432" y="284783"/>
                    <a:pt x="830498" y="284783"/>
                  </a:cubicBezTo>
                  <a:lnTo>
                    <a:pt x="835298" y="283183"/>
                  </a:lnTo>
                  <a:cubicBezTo>
                    <a:pt x="837431" y="284249"/>
                    <a:pt x="838498" y="285849"/>
                    <a:pt x="838498" y="287982"/>
                  </a:cubicBezTo>
                  <a:cubicBezTo>
                    <a:pt x="838498" y="289049"/>
                    <a:pt x="835831" y="292249"/>
                    <a:pt x="830498" y="297582"/>
                  </a:cubicBezTo>
                  <a:cubicBezTo>
                    <a:pt x="830498" y="297582"/>
                    <a:pt x="829965" y="297582"/>
                    <a:pt x="828898" y="297582"/>
                  </a:cubicBezTo>
                  <a:lnTo>
                    <a:pt x="827756" y="297582"/>
                  </a:lnTo>
                  <a:lnTo>
                    <a:pt x="844897" y="305581"/>
                  </a:lnTo>
                  <a:lnTo>
                    <a:pt x="847640" y="308019"/>
                  </a:lnTo>
                  <a:lnTo>
                    <a:pt x="851297" y="305581"/>
                  </a:lnTo>
                  <a:lnTo>
                    <a:pt x="851297" y="307181"/>
                  </a:lnTo>
                  <a:lnTo>
                    <a:pt x="850538" y="310595"/>
                  </a:lnTo>
                  <a:lnTo>
                    <a:pt x="855697" y="315181"/>
                  </a:lnTo>
                  <a:cubicBezTo>
                    <a:pt x="858097" y="318914"/>
                    <a:pt x="859296" y="323180"/>
                    <a:pt x="859296" y="327980"/>
                  </a:cubicBezTo>
                  <a:cubicBezTo>
                    <a:pt x="861430" y="338646"/>
                    <a:pt x="864096" y="343979"/>
                    <a:pt x="867296" y="343979"/>
                  </a:cubicBezTo>
                  <a:cubicBezTo>
                    <a:pt x="871562" y="343979"/>
                    <a:pt x="874229" y="343979"/>
                    <a:pt x="875295" y="343979"/>
                  </a:cubicBezTo>
                  <a:cubicBezTo>
                    <a:pt x="875295" y="341846"/>
                    <a:pt x="878495" y="340779"/>
                    <a:pt x="884895" y="340779"/>
                  </a:cubicBezTo>
                  <a:cubicBezTo>
                    <a:pt x="884895" y="339713"/>
                    <a:pt x="885428" y="339179"/>
                    <a:pt x="886495" y="339179"/>
                  </a:cubicBezTo>
                  <a:lnTo>
                    <a:pt x="888095" y="339179"/>
                  </a:lnTo>
                  <a:cubicBezTo>
                    <a:pt x="888095" y="339179"/>
                    <a:pt x="888095" y="339713"/>
                    <a:pt x="888095" y="340779"/>
                  </a:cubicBezTo>
                  <a:cubicBezTo>
                    <a:pt x="899827" y="340779"/>
                    <a:pt x="905694" y="335446"/>
                    <a:pt x="905694" y="324780"/>
                  </a:cubicBezTo>
                  <a:cubicBezTo>
                    <a:pt x="906760" y="324780"/>
                    <a:pt x="909960" y="318914"/>
                    <a:pt x="915293" y="307181"/>
                  </a:cubicBezTo>
                  <a:lnTo>
                    <a:pt x="921693" y="297582"/>
                  </a:lnTo>
                  <a:cubicBezTo>
                    <a:pt x="927026" y="282649"/>
                    <a:pt x="929692" y="274117"/>
                    <a:pt x="929692" y="271983"/>
                  </a:cubicBezTo>
                  <a:cubicBezTo>
                    <a:pt x="929692" y="269850"/>
                    <a:pt x="929692" y="268784"/>
                    <a:pt x="929692" y="268784"/>
                  </a:cubicBezTo>
                  <a:lnTo>
                    <a:pt x="924892" y="268784"/>
                  </a:lnTo>
                  <a:lnTo>
                    <a:pt x="910493" y="271983"/>
                  </a:lnTo>
                  <a:cubicBezTo>
                    <a:pt x="909427" y="270917"/>
                    <a:pt x="908360" y="270384"/>
                    <a:pt x="907294" y="270384"/>
                  </a:cubicBezTo>
                  <a:cubicBezTo>
                    <a:pt x="907294" y="272517"/>
                    <a:pt x="906227" y="273583"/>
                    <a:pt x="904094" y="273583"/>
                  </a:cubicBezTo>
                  <a:lnTo>
                    <a:pt x="899294" y="273583"/>
                  </a:lnTo>
                  <a:cubicBezTo>
                    <a:pt x="899294" y="276783"/>
                    <a:pt x="892361" y="278916"/>
                    <a:pt x="878495" y="279983"/>
                  </a:cubicBezTo>
                  <a:cubicBezTo>
                    <a:pt x="878495" y="281050"/>
                    <a:pt x="873162" y="282649"/>
                    <a:pt x="862496" y="284783"/>
                  </a:cubicBezTo>
                  <a:cubicBezTo>
                    <a:pt x="851830" y="284783"/>
                    <a:pt x="846497" y="283183"/>
                    <a:pt x="846497" y="279983"/>
                  </a:cubicBezTo>
                  <a:lnTo>
                    <a:pt x="873696" y="273583"/>
                  </a:lnTo>
                  <a:cubicBezTo>
                    <a:pt x="874762" y="273583"/>
                    <a:pt x="875829" y="273583"/>
                    <a:pt x="876895" y="273583"/>
                  </a:cubicBezTo>
                  <a:cubicBezTo>
                    <a:pt x="876895" y="272517"/>
                    <a:pt x="877429" y="271983"/>
                    <a:pt x="878495" y="271983"/>
                  </a:cubicBezTo>
                  <a:lnTo>
                    <a:pt x="881695" y="271983"/>
                  </a:lnTo>
                  <a:lnTo>
                    <a:pt x="918493" y="263984"/>
                  </a:lnTo>
                  <a:cubicBezTo>
                    <a:pt x="919559" y="262917"/>
                    <a:pt x="921159" y="262384"/>
                    <a:pt x="923293" y="262384"/>
                  </a:cubicBezTo>
                  <a:cubicBezTo>
                    <a:pt x="925426" y="263451"/>
                    <a:pt x="926492" y="263984"/>
                    <a:pt x="926492" y="263984"/>
                  </a:cubicBezTo>
                  <a:cubicBezTo>
                    <a:pt x="927559" y="260784"/>
                    <a:pt x="928626" y="259184"/>
                    <a:pt x="929692" y="259184"/>
                  </a:cubicBezTo>
                  <a:lnTo>
                    <a:pt x="931292" y="259184"/>
                  </a:lnTo>
                  <a:cubicBezTo>
                    <a:pt x="932359" y="259184"/>
                    <a:pt x="933425" y="259717"/>
                    <a:pt x="934492" y="260784"/>
                  </a:cubicBezTo>
                  <a:cubicBezTo>
                    <a:pt x="935559" y="259717"/>
                    <a:pt x="936625" y="259184"/>
                    <a:pt x="937692" y="259184"/>
                  </a:cubicBezTo>
                  <a:lnTo>
                    <a:pt x="937692" y="257584"/>
                  </a:lnTo>
                  <a:lnTo>
                    <a:pt x="936092" y="255984"/>
                  </a:lnTo>
                  <a:cubicBezTo>
                    <a:pt x="937158" y="255984"/>
                    <a:pt x="937692" y="255451"/>
                    <a:pt x="937692" y="254384"/>
                  </a:cubicBezTo>
                  <a:close/>
                  <a:moveTo>
                    <a:pt x="766428" y="252785"/>
                  </a:moveTo>
                  <a:cubicBezTo>
                    <a:pt x="768561" y="252785"/>
                    <a:pt x="769628" y="253318"/>
                    <a:pt x="769628" y="254384"/>
                  </a:cubicBezTo>
                  <a:lnTo>
                    <a:pt x="771227" y="254384"/>
                  </a:lnTo>
                  <a:cubicBezTo>
                    <a:pt x="773361" y="254384"/>
                    <a:pt x="774427" y="254918"/>
                    <a:pt x="774427" y="255984"/>
                  </a:cubicBezTo>
                  <a:lnTo>
                    <a:pt x="774427" y="257584"/>
                  </a:lnTo>
                  <a:lnTo>
                    <a:pt x="766428" y="257584"/>
                  </a:lnTo>
                  <a:lnTo>
                    <a:pt x="758428" y="262384"/>
                  </a:lnTo>
                  <a:lnTo>
                    <a:pt x="756828" y="260784"/>
                  </a:lnTo>
                  <a:cubicBezTo>
                    <a:pt x="756828" y="259717"/>
                    <a:pt x="760028" y="257051"/>
                    <a:pt x="766428" y="252785"/>
                  </a:cubicBezTo>
                  <a:close/>
                  <a:moveTo>
                    <a:pt x="425649" y="249585"/>
                  </a:moveTo>
                  <a:lnTo>
                    <a:pt x="428848" y="249585"/>
                  </a:lnTo>
                  <a:lnTo>
                    <a:pt x="428848" y="251185"/>
                  </a:lnTo>
                  <a:lnTo>
                    <a:pt x="427248" y="251185"/>
                  </a:lnTo>
                  <a:cubicBezTo>
                    <a:pt x="426182" y="251185"/>
                    <a:pt x="425649" y="250651"/>
                    <a:pt x="425649" y="249585"/>
                  </a:cubicBezTo>
                  <a:close/>
                  <a:moveTo>
                    <a:pt x="127992" y="247985"/>
                  </a:moveTo>
                  <a:cubicBezTo>
                    <a:pt x="127992" y="250118"/>
                    <a:pt x="121059" y="252251"/>
                    <a:pt x="107193" y="254384"/>
                  </a:cubicBezTo>
                  <a:cubicBezTo>
                    <a:pt x="102927" y="254384"/>
                    <a:pt x="99727" y="262384"/>
                    <a:pt x="97594" y="278383"/>
                  </a:cubicBezTo>
                  <a:cubicBezTo>
                    <a:pt x="94394" y="285849"/>
                    <a:pt x="92794" y="290649"/>
                    <a:pt x="92794" y="292782"/>
                  </a:cubicBezTo>
                  <a:lnTo>
                    <a:pt x="92794" y="294382"/>
                  </a:lnTo>
                  <a:lnTo>
                    <a:pt x="94394" y="294382"/>
                  </a:lnTo>
                  <a:lnTo>
                    <a:pt x="97594" y="292782"/>
                  </a:lnTo>
                  <a:lnTo>
                    <a:pt x="97594" y="294382"/>
                  </a:lnTo>
                  <a:cubicBezTo>
                    <a:pt x="107193" y="292249"/>
                    <a:pt x="123726" y="290649"/>
                    <a:pt x="147191" y="289582"/>
                  </a:cubicBezTo>
                  <a:cubicBezTo>
                    <a:pt x="147191" y="289582"/>
                    <a:pt x="147724" y="290116"/>
                    <a:pt x="148791" y="291182"/>
                  </a:cubicBezTo>
                  <a:lnTo>
                    <a:pt x="150391" y="287982"/>
                  </a:lnTo>
                  <a:lnTo>
                    <a:pt x="145591" y="247985"/>
                  </a:lnTo>
                  <a:lnTo>
                    <a:pt x="135992" y="249585"/>
                  </a:lnTo>
                  <a:lnTo>
                    <a:pt x="132792" y="249585"/>
                  </a:lnTo>
                  <a:close/>
                  <a:moveTo>
                    <a:pt x="737629" y="244785"/>
                  </a:moveTo>
                  <a:lnTo>
                    <a:pt x="744029" y="244785"/>
                  </a:lnTo>
                  <a:cubicBezTo>
                    <a:pt x="746162" y="244785"/>
                    <a:pt x="748829" y="245852"/>
                    <a:pt x="752029" y="247985"/>
                  </a:cubicBezTo>
                  <a:cubicBezTo>
                    <a:pt x="752029" y="245852"/>
                    <a:pt x="752562" y="244785"/>
                    <a:pt x="753628" y="244785"/>
                  </a:cubicBezTo>
                  <a:lnTo>
                    <a:pt x="755228" y="247985"/>
                  </a:lnTo>
                  <a:cubicBezTo>
                    <a:pt x="755228" y="250118"/>
                    <a:pt x="751495" y="251718"/>
                    <a:pt x="744029" y="252785"/>
                  </a:cubicBezTo>
                  <a:lnTo>
                    <a:pt x="742429" y="252785"/>
                  </a:lnTo>
                  <a:cubicBezTo>
                    <a:pt x="738163" y="252785"/>
                    <a:pt x="735496" y="251185"/>
                    <a:pt x="734430" y="247985"/>
                  </a:cubicBezTo>
                  <a:cubicBezTo>
                    <a:pt x="734430" y="245852"/>
                    <a:pt x="735496" y="244785"/>
                    <a:pt x="737629" y="244785"/>
                  </a:cubicBezTo>
                  <a:close/>
                  <a:moveTo>
                    <a:pt x="723230" y="244785"/>
                  </a:moveTo>
                  <a:lnTo>
                    <a:pt x="726430" y="244785"/>
                  </a:lnTo>
                  <a:lnTo>
                    <a:pt x="729630" y="244785"/>
                  </a:lnTo>
                  <a:lnTo>
                    <a:pt x="729630" y="247985"/>
                  </a:lnTo>
                  <a:lnTo>
                    <a:pt x="726430" y="247985"/>
                  </a:lnTo>
                  <a:cubicBezTo>
                    <a:pt x="724297" y="247985"/>
                    <a:pt x="723230" y="246918"/>
                    <a:pt x="723230" y="244785"/>
                  </a:cubicBezTo>
                  <a:close/>
                  <a:moveTo>
                    <a:pt x="756828" y="241585"/>
                  </a:moveTo>
                  <a:cubicBezTo>
                    <a:pt x="758962" y="243718"/>
                    <a:pt x="760561" y="244785"/>
                    <a:pt x="761628" y="244785"/>
                  </a:cubicBezTo>
                  <a:lnTo>
                    <a:pt x="766428" y="244785"/>
                  </a:lnTo>
                  <a:lnTo>
                    <a:pt x="766428" y="247985"/>
                  </a:lnTo>
                  <a:lnTo>
                    <a:pt x="758428" y="247985"/>
                  </a:lnTo>
                  <a:lnTo>
                    <a:pt x="755228" y="243185"/>
                  </a:lnTo>
                  <a:close/>
                  <a:moveTo>
                    <a:pt x="1254621" y="230386"/>
                  </a:moveTo>
                  <a:lnTo>
                    <a:pt x="1259421" y="230386"/>
                  </a:lnTo>
                  <a:cubicBezTo>
                    <a:pt x="1263687" y="233586"/>
                    <a:pt x="1265821" y="237852"/>
                    <a:pt x="1265821" y="243185"/>
                  </a:cubicBezTo>
                  <a:cubicBezTo>
                    <a:pt x="1263687" y="250651"/>
                    <a:pt x="1258888" y="254384"/>
                    <a:pt x="1251421" y="254384"/>
                  </a:cubicBezTo>
                  <a:lnTo>
                    <a:pt x="1249822" y="254384"/>
                  </a:lnTo>
                  <a:cubicBezTo>
                    <a:pt x="1247688" y="254384"/>
                    <a:pt x="1246622" y="252251"/>
                    <a:pt x="1246622" y="247985"/>
                  </a:cubicBezTo>
                  <a:cubicBezTo>
                    <a:pt x="1248755" y="236252"/>
                    <a:pt x="1251421" y="230386"/>
                    <a:pt x="1254621" y="230386"/>
                  </a:cubicBezTo>
                  <a:close/>
                  <a:moveTo>
                    <a:pt x="345579" y="219187"/>
                  </a:moveTo>
                  <a:lnTo>
                    <a:pt x="351979" y="219187"/>
                  </a:lnTo>
                  <a:lnTo>
                    <a:pt x="351979" y="223986"/>
                  </a:lnTo>
                  <a:cubicBezTo>
                    <a:pt x="351979" y="228253"/>
                    <a:pt x="350379" y="231453"/>
                    <a:pt x="347179" y="233586"/>
                  </a:cubicBezTo>
                  <a:lnTo>
                    <a:pt x="343979" y="233586"/>
                  </a:lnTo>
                  <a:cubicBezTo>
                    <a:pt x="342912" y="233586"/>
                    <a:pt x="341846" y="231986"/>
                    <a:pt x="340779" y="228786"/>
                  </a:cubicBezTo>
                  <a:lnTo>
                    <a:pt x="340779" y="223986"/>
                  </a:lnTo>
                  <a:cubicBezTo>
                    <a:pt x="340779" y="222920"/>
                    <a:pt x="342379" y="221320"/>
                    <a:pt x="345579" y="219187"/>
                  </a:cubicBezTo>
                  <a:close/>
                  <a:moveTo>
                    <a:pt x="843297" y="209587"/>
                  </a:moveTo>
                  <a:lnTo>
                    <a:pt x="844897" y="209587"/>
                  </a:lnTo>
                  <a:cubicBezTo>
                    <a:pt x="850230" y="211720"/>
                    <a:pt x="852897" y="213320"/>
                    <a:pt x="852897" y="214387"/>
                  </a:cubicBezTo>
                  <a:cubicBezTo>
                    <a:pt x="851830" y="219720"/>
                    <a:pt x="848630" y="222386"/>
                    <a:pt x="843297" y="222386"/>
                  </a:cubicBezTo>
                  <a:cubicBezTo>
                    <a:pt x="839031" y="221320"/>
                    <a:pt x="836898" y="219720"/>
                    <a:pt x="836898" y="217587"/>
                  </a:cubicBezTo>
                  <a:lnTo>
                    <a:pt x="836898" y="214387"/>
                  </a:lnTo>
                  <a:cubicBezTo>
                    <a:pt x="837964" y="211187"/>
                    <a:pt x="840098" y="209587"/>
                    <a:pt x="843297" y="209587"/>
                  </a:cubicBezTo>
                  <a:close/>
                  <a:moveTo>
                    <a:pt x="755228" y="209587"/>
                  </a:moveTo>
                  <a:lnTo>
                    <a:pt x="758428" y="209587"/>
                  </a:lnTo>
                  <a:lnTo>
                    <a:pt x="758428" y="211187"/>
                  </a:lnTo>
                  <a:lnTo>
                    <a:pt x="755228" y="211187"/>
                  </a:lnTo>
                  <a:close/>
                  <a:moveTo>
                    <a:pt x="43197" y="209587"/>
                  </a:moveTo>
                  <a:lnTo>
                    <a:pt x="44797" y="209587"/>
                  </a:lnTo>
                  <a:cubicBezTo>
                    <a:pt x="50130" y="211720"/>
                    <a:pt x="52797" y="213320"/>
                    <a:pt x="52797" y="214387"/>
                  </a:cubicBezTo>
                  <a:cubicBezTo>
                    <a:pt x="51730" y="219720"/>
                    <a:pt x="48530" y="222386"/>
                    <a:pt x="43197" y="222386"/>
                  </a:cubicBezTo>
                  <a:cubicBezTo>
                    <a:pt x="38931" y="221320"/>
                    <a:pt x="36798" y="219720"/>
                    <a:pt x="36798" y="217587"/>
                  </a:cubicBezTo>
                  <a:lnTo>
                    <a:pt x="36798" y="214387"/>
                  </a:lnTo>
                  <a:cubicBezTo>
                    <a:pt x="37864" y="211187"/>
                    <a:pt x="39998" y="209587"/>
                    <a:pt x="43197" y="209587"/>
                  </a:cubicBezTo>
                  <a:close/>
                  <a:moveTo>
                    <a:pt x="843297" y="198388"/>
                  </a:moveTo>
                  <a:cubicBezTo>
                    <a:pt x="844364" y="198388"/>
                    <a:pt x="844897" y="198921"/>
                    <a:pt x="844897" y="199988"/>
                  </a:cubicBezTo>
                  <a:cubicBezTo>
                    <a:pt x="844897" y="201054"/>
                    <a:pt x="844364" y="202121"/>
                    <a:pt x="843297" y="203188"/>
                  </a:cubicBezTo>
                  <a:cubicBezTo>
                    <a:pt x="842231" y="203188"/>
                    <a:pt x="841698" y="202654"/>
                    <a:pt x="841698" y="201588"/>
                  </a:cubicBezTo>
                  <a:lnTo>
                    <a:pt x="841698" y="199988"/>
                  </a:lnTo>
                  <a:cubicBezTo>
                    <a:pt x="841698" y="198921"/>
                    <a:pt x="842231" y="198388"/>
                    <a:pt x="843297" y="198388"/>
                  </a:cubicBezTo>
                  <a:close/>
                  <a:moveTo>
                    <a:pt x="43197" y="198388"/>
                  </a:moveTo>
                  <a:cubicBezTo>
                    <a:pt x="44264" y="198388"/>
                    <a:pt x="44797" y="198921"/>
                    <a:pt x="44797" y="199988"/>
                  </a:cubicBezTo>
                  <a:cubicBezTo>
                    <a:pt x="44797" y="201054"/>
                    <a:pt x="44264" y="202121"/>
                    <a:pt x="43197" y="203188"/>
                  </a:cubicBezTo>
                  <a:cubicBezTo>
                    <a:pt x="42131" y="203188"/>
                    <a:pt x="41597" y="202654"/>
                    <a:pt x="41597" y="201588"/>
                  </a:cubicBezTo>
                  <a:lnTo>
                    <a:pt x="41597" y="199988"/>
                  </a:lnTo>
                  <a:cubicBezTo>
                    <a:pt x="41597" y="198921"/>
                    <a:pt x="42131" y="198388"/>
                    <a:pt x="43197" y="198388"/>
                  </a:cubicBezTo>
                  <a:close/>
                  <a:moveTo>
                    <a:pt x="753628" y="196788"/>
                  </a:moveTo>
                  <a:lnTo>
                    <a:pt x="760028" y="196788"/>
                  </a:lnTo>
                  <a:lnTo>
                    <a:pt x="760028" y="199988"/>
                  </a:lnTo>
                  <a:cubicBezTo>
                    <a:pt x="760028" y="203188"/>
                    <a:pt x="758428" y="205854"/>
                    <a:pt x="755228" y="207987"/>
                  </a:cubicBezTo>
                  <a:lnTo>
                    <a:pt x="752029" y="207987"/>
                  </a:lnTo>
                  <a:cubicBezTo>
                    <a:pt x="750962" y="207987"/>
                    <a:pt x="749895" y="206387"/>
                    <a:pt x="748829" y="203188"/>
                  </a:cubicBezTo>
                  <a:lnTo>
                    <a:pt x="748829" y="199988"/>
                  </a:lnTo>
                  <a:cubicBezTo>
                    <a:pt x="748829" y="198921"/>
                    <a:pt x="750429" y="197855"/>
                    <a:pt x="753628" y="196788"/>
                  </a:cubicBezTo>
                  <a:close/>
                  <a:moveTo>
                    <a:pt x="816099" y="193588"/>
                  </a:moveTo>
                  <a:lnTo>
                    <a:pt x="820899" y="193588"/>
                  </a:lnTo>
                  <a:cubicBezTo>
                    <a:pt x="821965" y="194655"/>
                    <a:pt x="824632" y="195721"/>
                    <a:pt x="828898" y="196788"/>
                  </a:cubicBezTo>
                  <a:cubicBezTo>
                    <a:pt x="828898" y="196788"/>
                    <a:pt x="831565" y="198921"/>
                    <a:pt x="836898" y="203188"/>
                  </a:cubicBezTo>
                  <a:cubicBezTo>
                    <a:pt x="835831" y="203188"/>
                    <a:pt x="834765" y="205321"/>
                    <a:pt x="833698" y="209587"/>
                  </a:cubicBezTo>
                  <a:cubicBezTo>
                    <a:pt x="833698" y="213854"/>
                    <a:pt x="829432" y="215987"/>
                    <a:pt x="820899" y="215987"/>
                  </a:cubicBezTo>
                  <a:cubicBezTo>
                    <a:pt x="815566" y="215987"/>
                    <a:pt x="810766" y="212254"/>
                    <a:pt x="806500" y="204788"/>
                  </a:cubicBezTo>
                  <a:cubicBezTo>
                    <a:pt x="804367" y="204788"/>
                    <a:pt x="803300" y="204254"/>
                    <a:pt x="803300" y="203188"/>
                  </a:cubicBezTo>
                  <a:cubicBezTo>
                    <a:pt x="804367" y="199988"/>
                    <a:pt x="808100" y="197321"/>
                    <a:pt x="814499" y="195188"/>
                  </a:cubicBezTo>
                  <a:cubicBezTo>
                    <a:pt x="815566" y="194121"/>
                    <a:pt x="816099" y="193588"/>
                    <a:pt x="816099" y="193588"/>
                  </a:cubicBezTo>
                  <a:close/>
                  <a:moveTo>
                    <a:pt x="15999" y="193588"/>
                  </a:moveTo>
                  <a:lnTo>
                    <a:pt x="20799" y="193588"/>
                  </a:lnTo>
                  <a:cubicBezTo>
                    <a:pt x="21865" y="194655"/>
                    <a:pt x="24532" y="195721"/>
                    <a:pt x="28798" y="196788"/>
                  </a:cubicBezTo>
                  <a:cubicBezTo>
                    <a:pt x="28798" y="196788"/>
                    <a:pt x="31465" y="198921"/>
                    <a:pt x="36798" y="203188"/>
                  </a:cubicBezTo>
                  <a:cubicBezTo>
                    <a:pt x="35731" y="203188"/>
                    <a:pt x="34665" y="205321"/>
                    <a:pt x="33598" y="209587"/>
                  </a:cubicBezTo>
                  <a:cubicBezTo>
                    <a:pt x="33598" y="213854"/>
                    <a:pt x="29332" y="215987"/>
                    <a:pt x="20799" y="215987"/>
                  </a:cubicBezTo>
                  <a:cubicBezTo>
                    <a:pt x="15466" y="215987"/>
                    <a:pt x="10666" y="212254"/>
                    <a:pt x="6400" y="204788"/>
                  </a:cubicBezTo>
                  <a:cubicBezTo>
                    <a:pt x="4266" y="204788"/>
                    <a:pt x="3200" y="204254"/>
                    <a:pt x="3200" y="203188"/>
                  </a:cubicBezTo>
                  <a:cubicBezTo>
                    <a:pt x="4266" y="199988"/>
                    <a:pt x="8000" y="197321"/>
                    <a:pt x="14399" y="195188"/>
                  </a:cubicBezTo>
                  <a:cubicBezTo>
                    <a:pt x="15466" y="194121"/>
                    <a:pt x="15999" y="193588"/>
                    <a:pt x="15999" y="193588"/>
                  </a:cubicBezTo>
                  <a:close/>
                  <a:moveTo>
                    <a:pt x="849697" y="188788"/>
                  </a:moveTo>
                  <a:cubicBezTo>
                    <a:pt x="849697" y="188788"/>
                    <a:pt x="850764" y="189855"/>
                    <a:pt x="852897" y="191988"/>
                  </a:cubicBezTo>
                  <a:lnTo>
                    <a:pt x="852897" y="193588"/>
                  </a:lnTo>
                  <a:cubicBezTo>
                    <a:pt x="852897" y="194655"/>
                    <a:pt x="851830" y="195721"/>
                    <a:pt x="849697" y="196788"/>
                  </a:cubicBezTo>
                  <a:cubicBezTo>
                    <a:pt x="848630" y="196788"/>
                    <a:pt x="848097" y="196255"/>
                    <a:pt x="848097" y="195188"/>
                  </a:cubicBezTo>
                  <a:lnTo>
                    <a:pt x="848097" y="190388"/>
                  </a:lnTo>
                  <a:cubicBezTo>
                    <a:pt x="848097" y="189322"/>
                    <a:pt x="848630" y="188788"/>
                    <a:pt x="849697" y="188788"/>
                  </a:cubicBezTo>
                  <a:close/>
                  <a:moveTo>
                    <a:pt x="449647" y="188788"/>
                  </a:moveTo>
                  <a:cubicBezTo>
                    <a:pt x="449647" y="188788"/>
                    <a:pt x="450714" y="189855"/>
                    <a:pt x="452847" y="191988"/>
                  </a:cubicBezTo>
                  <a:lnTo>
                    <a:pt x="452847" y="193588"/>
                  </a:lnTo>
                  <a:cubicBezTo>
                    <a:pt x="452847" y="194655"/>
                    <a:pt x="451780" y="195721"/>
                    <a:pt x="449647" y="196788"/>
                  </a:cubicBezTo>
                  <a:cubicBezTo>
                    <a:pt x="448580" y="196788"/>
                    <a:pt x="448047" y="196255"/>
                    <a:pt x="448047" y="195188"/>
                  </a:cubicBezTo>
                  <a:lnTo>
                    <a:pt x="448047" y="190388"/>
                  </a:lnTo>
                  <a:cubicBezTo>
                    <a:pt x="448047" y="189322"/>
                    <a:pt x="448580" y="188788"/>
                    <a:pt x="449647" y="188788"/>
                  </a:cubicBezTo>
                  <a:close/>
                  <a:moveTo>
                    <a:pt x="49597" y="188788"/>
                  </a:moveTo>
                  <a:cubicBezTo>
                    <a:pt x="49597" y="188788"/>
                    <a:pt x="50664" y="189855"/>
                    <a:pt x="52797" y="191988"/>
                  </a:cubicBezTo>
                  <a:lnTo>
                    <a:pt x="52797" y="193588"/>
                  </a:lnTo>
                  <a:cubicBezTo>
                    <a:pt x="52797" y="194655"/>
                    <a:pt x="51730" y="195721"/>
                    <a:pt x="49597" y="196788"/>
                  </a:cubicBezTo>
                  <a:cubicBezTo>
                    <a:pt x="48530" y="196788"/>
                    <a:pt x="47997" y="196255"/>
                    <a:pt x="47997" y="195188"/>
                  </a:cubicBezTo>
                  <a:lnTo>
                    <a:pt x="47997" y="190388"/>
                  </a:lnTo>
                  <a:cubicBezTo>
                    <a:pt x="47997" y="189322"/>
                    <a:pt x="48530" y="188788"/>
                    <a:pt x="49597" y="188788"/>
                  </a:cubicBezTo>
                  <a:close/>
                  <a:moveTo>
                    <a:pt x="403250" y="179189"/>
                  </a:moveTo>
                  <a:cubicBezTo>
                    <a:pt x="405383" y="179189"/>
                    <a:pt x="406450" y="179722"/>
                    <a:pt x="406450" y="180789"/>
                  </a:cubicBezTo>
                  <a:lnTo>
                    <a:pt x="403250" y="182389"/>
                  </a:lnTo>
                  <a:cubicBezTo>
                    <a:pt x="402183" y="182389"/>
                    <a:pt x="401650" y="181856"/>
                    <a:pt x="401650" y="180789"/>
                  </a:cubicBezTo>
                  <a:close/>
                  <a:moveTo>
                    <a:pt x="436848" y="177589"/>
                  </a:moveTo>
                  <a:lnTo>
                    <a:pt x="438448" y="177589"/>
                  </a:lnTo>
                  <a:cubicBezTo>
                    <a:pt x="440581" y="177589"/>
                    <a:pt x="441648" y="178656"/>
                    <a:pt x="441648" y="180789"/>
                  </a:cubicBezTo>
                  <a:lnTo>
                    <a:pt x="438448" y="180789"/>
                  </a:lnTo>
                  <a:lnTo>
                    <a:pt x="436848" y="180789"/>
                  </a:lnTo>
                  <a:close/>
                  <a:moveTo>
                    <a:pt x="504044" y="175989"/>
                  </a:moveTo>
                  <a:lnTo>
                    <a:pt x="505644" y="175989"/>
                  </a:lnTo>
                  <a:lnTo>
                    <a:pt x="505644" y="177589"/>
                  </a:lnTo>
                  <a:cubicBezTo>
                    <a:pt x="505644" y="178656"/>
                    <a:pt x="505644" y="179189"/>
                    <a:pt x="505644" y="179189"/>
                  </a:cubicBezTo>
                  <a:lnTo>
                    <a:pt x="504044" y="177589"/>
                  </a:lnTo>
                  <a:close/>
                  <a:moveTo>
                    <a:pt x="459246" y="175989"/>
                  </a:moveTo>
                  <a:lnTo>
                    <a:pt x="460846" y="175989"/>
                  </a:lnTo>
                  <a:lnTo>
                    <a:pt x="462446" y="177589"/>
                  </a:lnTo>
                  <a:lnTo>
                    <a:pt x="460846" y="179189"/>
                  </a:lnTo>
                  <a:close/>
                  <a:moveTo>
                    <a:pt x="473646" y="172789"/>
                  </a:moveTo>
                  <a:lnTo>
                    <a:pt x="475246" y="172789"/>
                  </a:lnTo>
                  <a:cubicBezTo>
                    <a:pt x="476312" y="173856"/>
                    <a:pt x="476845" y="174923"/>
                    <a:pt x="476845" y="175989"/>
                  </a:cubicBezTo>
                  <a:cubicBezTo>
                    <a:pt x="476845" y="177056"/>
                    <a:pt x="476312" y="177589"/>
                    <a:pt x="475246" y="177589"/>
                  </a:cubicBezTo>
                  <a:cubicBezTo>
                    <a:pt x="473112" y="177589"/>
                    <a:pt x="471512" y="176523"/>
                    <a:pt x="470446" y="174389"/>
                  </a:cubicBezTo>
                  <a:close/>
                  <a:moveTo>
                    <a:pt x="460846" y="166390"/>
                  </a:moveTo>
                  <a:lnTo>
                    <a:pt x="462446" y="166390"/>
                  </a:lnTo>
                  <a:cubicBezTo>
                    <a:pt x="463513" y="166390"/>
                    <a:pt x="464579" y="167456"/>
                    <a:pt x="465646" y="169590"/>
                  </a:cubicBezTo>
                  <a:cubicBezTo>
                    <a:pt x="465646" y="170656"/>
                    <a:pt x="464579" y="171723"/>
                    <a:pt x="462446" y="172789"/>
                  </a:cubicBezTo>
                  <a:lnTo>
                    <a:pt x="460846" y="172789"/>
                  </a:lnTo>
                  <a:cubicBezTo>
                    <a:pt x="459780" y="172789"/>
                    <a:pt x="458713" y="171723"/>
                    <a:pt x="457647" y="169590"/>
                  </a:cubicBezTo>
                  <a:lnTo>
                    <a:pt x="457647" y="167990"/>
                  </a:lnTo>
                  <a:cubicBezTo>
                    <a:pt x="457647" y="166923"/>
                    <a:pt x="458713" y="166390"/>
                    <a:pt x="460846" y="166390"/>
                  </a:cubicBezTo>
                  <a:close/>
                  <a:moveTo>
                    <a:pt x="243185" y="164790"/>
                  </a:moveTo>
                  <a:cubicBezTo>
                    <a:pt x="239985" y="163723"/>
                    <a:pt x="236786" y="165857"/>
                    <a:pt x="233586" y="171190"/>
                  </a:cubicBezTo>
                  <a:cubicBezTo>
                    <a:pt x="229319" y="175456"/>
                    <a:pt x="219720" y="179189"/>
                    <a:pt x="204788" y="182389"/>
                  </a:cubicBezTo>
                  <a:cubicBezTo>
                    <a:pt x="204788" y="183455"/>
                    <a:pt x="201054" y="185055"/>
                    <a:pt x="193588" y="187189"/>
                  </a:cubicBezTo>
                  <a:cubicBezTo>
                    <a:pt x="193588" y="188255"/>
                    <a:pt x="193055" y="188788"/>
                    <a:pt x="191988" y="188788"/>
                  </a:cubicBezTo>
                  <a:lnTo>
                    <a:pt x="190388" y="187189"/>
                  </a:lnTo>
                  <a:lnTo>
                    <a:pt x="187189" y="185589"/>
                  </a:lnTo>
                  <a:cubicBezTo>
                    <a:pt x="187189" y="188788"/>
                    <a:pt x="182922" y="190922"/>
                    <a:pt x="174389" y="191988"/>
                  </a:cubicBezTo>
                  <a:lnTo>
                    <a:pt x="169590" y="195188"/>
                  </a:lnTo>
                  <a:cubicBezTo>
                    <a:pt x="182389" y="206921"/>
                    <a:pt x="188789" y="213320"/>
                    <a:pt x="188789" y="214387"/>
                  </a:cubicBezTo>
                  <a:lnTo>
                    <a:pt x="190388" y="215987"/>
                  </a:lnTo>
                  <a:cubicBezTo>
                    <a:pt x="192522" y="215987"/>
                    <a:pt x="193588" y="214920"/>
                    <a:pt x="193588" y="212787"/>
                  </a:cubicBezTo>
                  <a:cubicBezTo>
                    <a:pt x="196788" y="213854"/>
                    <a:pt x="199988" y="215987"/>
                    <a:pt x="203188" y="219187"/>
                  </a:cubicBezTo>
                  <a:cubicBezTo>
                    <a:pt x="207454" y="218120"/>
                    <a:pt x="211187" y="217587"/>
                    <a:pt x="214387" y="217587"/>
                  </a:cubicBezTo>
                  <a:lnTo>
                    <a:pt x="227186" y="217587"/>
                  </a:lnTo>
                  <a:cubicBezTo>
                    <a:pt x="229319" y="217587"/>
                    <a:pt x="230919" y="212254"/>
                    <a:pt x="231986" y="201588"/>
                  </a:cubicBezTo>
                  <a:cubicBezTo>
                    <a:pt x="234119" y="201588"/>
                    <a:pt x="238385" y="191988"/>
                    <a:pt x="244785" y="172789"/>
                  </a:cubicBezTo>
                  <a:lnTo>
                    <a:pt x="244785" y="167990"/>
                  </a:lnTo>
                  <a:close/>
                  <a:moveTo>
                    <a:pt x="1536204" y="155191"/>
                  </a:moveTo>
                  <a:cubicBezTo>
                    <a:pt x="1539404" y="157324"/>
                    <a:pt x="1541537" y="159457"/>
                    <a:pt x="1542604" y="161590"/>
                  </a:cubicBezTo>
                  <a:lnTo>
                    <a:pt x="1542604" y="164790"/>
                  </a:lnTo>
                  <a:cubicBezTo>
                    <a:pt x="1542604" y="165857"/>
                    <a:pt x="1541004" y="166923"/>
                    <a:pt x="1537804" y="167990"/>
                  </a:cubicBezTo>
                  <a:lnTo>
                    <a:pt x="1533004" y="167990"/>
                  </a:lnTo>
                  <a:cubicBezTo>
                    <a:pt x="1531938" y="167990"/>
                    <a:pt x="1530871" y="166923"/>
                    <a:pt x="1529804" y="164790"/>
                  </a:cubicBezTo>
                  <a:lnTo>
                    <a:pt x="1529804" y="159990"/>
                  </a:lnTo>
                  <a:cubicBezTo>
                    <a:pt x="1529804" y="157857"/>
                    <a:pt x="1531938" y="156257"/>
                    <a:pt x="1536204" y="155191"/>
                  </a:cubicBezTo>
                  <a:close/>
                  <a:moveTo>
                    <a:pt x="899294" y="155191"/>
                  </a:moveTo>
                  <a:cubicBezTo>
                    <a:pt x="900361" y="155191"/>
                    <a:pt x="901427" y="156257"/>
                    <a:pt x="902494" y="158390"/>
                  </a:cubicBezTo>
                  <a:cubicBezTo>
                    <a:pt x="902494" y="159457"/>
                    <a:pt x="901961" y="159990"/>
                    <a:pt x="900894" y="159990"/>
                  </a:cubicBezTo>
                  <a:lnTo>
                    <a:pt x="899294" y="159990"/>
                  </a:lnTo>
                  <a:cubicBezTo>
                    <a:pt x="898227" y="159990"/>
                    <a:pt x="897694" y="158924"/>
                    <a:pt x="897694" y="156790"/>
                  </a:cubicBezTo>
                  <a:close/>
                  <a:moveTo>
                    <a:pt x="99194" y="155191"/>
                  </a:moveTo>
                  <a:cubicBezTo>
                    <a:pt x="100261" y="155191"/>
                    <a:pt x="101327" y="156257"/>
                    <a:pt x="102394" y="158390"/>
                  </a:cubicBezTo>
                  <a:cubicBezTo>
                    <a:pt x="102394" y="159457"/>
                    <a:pt x="101860" y="159990"/>
                    <a:pt x="100794" y="159990"/>
                  </a:cubicBezTo>
                  <a:lnTo>
                    <a:pt x="99194" y="159990"/>
                  </a:lnTo>
                  <a:cubicBezTo>
                    <a:pt x="98127" y="159990"/>
                    <a:pt x="97594" y="158924"/>
                    <a:pt x="97594" y="156790"/>
                  </a:cubicBezTo>
                  <a:close/>
                  <a:moveTo>
                    <a:pt x="505644" y="147191"/>
                  </a:moveTo>
                  <a:lnTo>
                    <a:pt x="508843" y="147191"/>
                  </a:lnTo>
                  <a:cubicBezTo>
                    <a:pt x="509910" y="147191"/>
                    <a:pt x="513643" y="151457"/>
                    <a:pt x="520043" y="159990"/>
                  </a:cubicBezTo>
                  <a:lnTo>
                    <a:pt x="520043" y="163190"/>
                  </a:lnTo>
                  <a:cubicBezTo>
                    <a:pt x="520043" y="165323"/>
                    <a:pt x="519509" y="166390"/>
                    <a:pt x="518443" y="166390"/>
                  </a:cubicBezTo>
                  <a:lnTo>
                    <a:pt x="516843" y="166390"/>
                  </a:lnTo>
                  <a:cubicBezTo>
                    <a:pt x="509377" y="159990"/>
                    <a:pt x="505644" y="153591"/>
                    <a:pt x="505644" y="147191"/>
                  </a:cubicBezTo>
                  <a:close/>
                  <a:moveTo>
                    <a:pt x="105594" y="147191"/>
                  </a:moveTo>
                  <a:lnTo>
                    <a:pt x="108793" y="147191"/>
                  </a:lnTo>
                  <a:cubicBezTo>
                    <a:pt x="109860" y="147191"/>
                    <a:pt x="113593" y="151457"/>
                    <a:pt x="119993" y="159990"/>
                  </a:cubicBezTo>
                  <a:lnTo>
                    <a:pt x="119993" y="163190"/>
                  </a:lnTo>
                  <a:cubicBezTo>
                    <a:pt x="119993" y="165323"/>
                    <a:pt x="119459" y="166390"/>
                    <a:pt x="118393" y="166390"/>
                  </a:cubicBezTo>
                  <a:lnTo>
                    <a:pt x="116793" y="166390"/>
                  </a:lnTo>
                  <a:cubicBezTo>
                    <a:pt x="109327" y="159990"/>
                    <a:pt x="105594" y="153591"/>
                    <a:pt x="105594" y="147191"/>
                  </a:cubicBezTo>
                  <a:close/>
                  <a:moveTo>
                    <a:pt x="249585" y="145591"/>
                  </a:moveTo>
                  <a:cubicBezTo>
                    <a:pt x="260251" y="145591"/>
                    <a:pt x="270917" y="151991"/>
                    <a:pt x="281583" y="164790"/>
                  </a:cubicBezTo>
                  <a:cubicBezTo>
                    <a:pt x="290116" y="164790"/>
                    <a:pt x="293849" y="170123"/>
                    <a:pt x="292782" y="180789"/>
                  </a:cubicBezTo>
                  <a:cubicBezTo>
                    <a:pt x="301315" y="186122"/>
                    <a:pt x="305048" y="190922"/>
                    <a:pt x="303981" y="195188"/>
                  </a:cubicBezTo>
                  <a:lnTo>
                    <a:pt x="310381" y="193588"/>
                  </a:lnTo>
                  <a:lnTo>
                    <a:pt x="315181" y="198388"/>
                  </a:lnTo>
                  <a:lnTo>
                    <a:pt x="311981" y="199988"/>
                  </a:lnTo>
                  <a:lnTo>
                    <a:pt x="310381" y="198388"/>
                  </a:lnTo>
                  <a:cubicBezTo>
                    <a:pt x="305048" y="198388"/>
                    <a:pt x="299715" y="202654"/>
                    <a:pt x="294382" y="211187"/>
                  </a:cubicBezTo>
                  <a:cubicBezTo>
                    <a:pt x="293315" y="212254"/>
                    <a:pt x="289582" y="217053"/>
                    <a:pt x="283183" y="225586"/>
                  </a:cubicBezTo>
                  <a:cubicBezTo>
                    <a:pt x="282116" y="224520"/>
                    <a:pt x="281583" y="223453"/>
                    <a:pt x="281583" y="222386"/>
                  </a:cubicBezTo>
                  <a:lnTo>
                    <a:pt x="279983" y="222386"/>
                  </a:lnTo>
                  <a:cubicBezTo>
                    <a:pt x="279983" y="224520"/>
                    <a:pt x="276783" y="226653"/>
                    <a:pt x="270384" y="228786"/>
                  </a:cubicBezTo>
                  <a:lnTo>
                    <a:pt x="262384" y="228786"/>
                  </a:lnTo>
                  <a:cubicBezTo>
                    <a:pt x="243185" y="229853"/>
                    <a:pt x="233586" y="230919"/>
                    <a:pt x="233586" y="231986"/>
                  </a:cubicBezTo>
                  <a:cubicBezTo>
                    <a:pt x="232519" y="231986"/>
                    <a:pt x="231986" y="231986"/>
                    <a:pt x="231986" y="231986"/>
                  </a:cubicBezTo>
                  <a:lnTo>
                    <a:pt x="228786" y="231986"/>
                  </a:lnTo>
                  <a:lnTo>
                    <a:pt x="225586" y="231986"/>
                  </a:lnTo>
                  <a:lnTo>
                    <a:pt x="227186" y="228786"/>
                  </a:lnTo>
                  <a:lnTo>
                    <a:pt x="222386" y="228786"/>
                  </a:lnTo>
                  <a:lnTo>
                    <a:pt x="222386" y="233586"/>
                  </a:lnTo>
                  <a:lnTo>
                    <a:pt x="217587" y="238385"/>
                  </a:lnTo>
                  <a:lnTo>
                    <a:pt x="211187" y="239985"/>
                  </a:lnTo>
                  <a:lnTo>
                    <a:pt x="211187" y="241585"/>
                  </a:lnTo>
                  <a:cubicBezTo>
                    <a:pt x="213320" y="241585"/>
                    <a:pt x="216520" y="244252"/>
                    <a:pt x="220787" y="249585"/>
                  </a:cubicBezTo>
                  <a:cubicBezTo>
                    <a:pt x="220787" y="249585"/>
                    <a:pt x="218120" y="253318"/>
                    <a:pt x="212787" y="260784"/>
                  </a:cubicBezTo>
                  <a:lnTo>
                    <a:pt x="212787" y="273583"/>
                  </a:lnTo>
                  <a:cubicBezTo>
                    <a:pt x="212787" y="278916"/>
                    <a:pt x="212254" y="282649"/>
                    <a:pt x="211187" y="284783"/>
                  </a:cubicBezTo>
                  <a:cubicBezTo>
                    <a:pt x="211187" y="285849"/>
                    <a:pt x="211187" y="286916"/>
                    <a:pt x="211187" y="287982"/>
                  </a:cubicBezTo>
                  <a:lnTo>
                    <a:pt x="214387" y="287982"/>
                  </a:lnTo>
                  <a:lnTo>
                    <a:pt x="214387" y="289582"/>
                  </a:lnTo>
                  <a:lnTo>
                    <a:pt x="222386" y="287982"/>
                  </a:lnTo>
                  <a:lnTo>
                    <a:pt x="223986" y="287982"/>
                  </a:lnTo>
                  <a:lnTo>
                    <a:pt x="225586" y="289582"/>
                  </a:lnTo>
                  <a:lnTo>
                    <a:pt x="227186" y="287982"/>
                  </a:lnTo>
                  <a:cubicBezTo>
                    <a:pt x="226120" y="287982"/>
                    <a:pt x="225586" y="287449"/>
                    <a:pt x="225586" y="286383"/>
                  </a:cubicBezTo>
                  <a:cubicBezTo>
                    <a:pt x="226653" y="286383"/>
                    <a:pt x="227186" y="285849"/>
                    <a:pt x="227186" y="284783"/>
                  </a:cubicBezTo>
                  <a:cubicBezTo>
                    <a:pt x="242119" y="285849"/>
                    <a:pt x="253318" y="286383"/>
                    <a:pt x="260784" y="286383"/>
                  </a:cubicBezTo>
                  <a:lnTo>
                    <a:pt x="268784" y="286383"/>
                  </a:lnTo>
                  <a:cubicBezTo>
                    <a:pt x="271983" y="286383"/>
                    <a:pt x="275183" y="285316"/>
                    <a:pt x="278383" y="283183"/>
                  </a:cubicBezTo>
                  <a:cubicBezTo>
                    <a:pt x="279450" y="284249"/>
                    <a:pt x="280516" y="284783"/>
                    <a:pt x="281583" y="284783"/>
                  </a:cubicBezTo>
                  <a:lnTo>
                    <a:pt x="281583" y="281583"/>
                  </a:lnTo>
                  <a:cubicBezTo>
                    <a:pt x="279450" y="279450"/>
                    <a:pt x="278383" y="277316"/>
                    <a:pt x="278383" y="275183"/>
                  </a:cubicBezTo>
                  <a:lnTo>
                    <a:pt x="284783" y="270384"/>
                  </a:lnTo>
                  <a:lnTo>
                    <a:pt x="286383" y="270384"/>
                  </a:lnTo>
                  <a:lnTo>
                    <a:pt x="303981" y="276783"/>
                  </a:lnTo>
                  <a:cubicBezTo>
                    <a:pt x="314647" y="285316"/>
                    <a:pt x="324247" y="291716"/>
                    <a:pt x="332780" y="295982"/>
                  </a:cubicBezTo>
                  <a:cubicBezTo>
                    <a:pt x="332780" y="303448"/>
                    <a:pt x="337579" y="311448"/>
                    <a:pt x="347179" y="319980"/>
                  </a:cubicBezTo>
                  <a:cubicBezTo>
                    <a:pt x="348246" y="322114"/>
                    <a:pt x="348779" y="324247"/>
                    <a:pt x="348779" y="326380"/>
                  </a:cubicBezTo>
                  <a:cubicBezTo>
                    <a:pt x="348779" y="329580"/>
                    <a:pt x="346646" y="337046"/>
                    <a:pt x="342379" y="348779"/>
                  </a:cubicBezTo>
                  <a:lnTo>
                    <a:pt x="336080" y="356878"/>
                  </a:lnTo>
                  <a:lnTo>
                    <a:pt x="340779" y="361578"/>
                  </a:lnTo>
                  <a:lnTo>
                    <a:pt x="340779" y="363178"/>
                  </a:lnTo>
                  <a:cubicBezTo>
                    <a:pt x="340779" y="364244"/>
                    <a:pt x="340246" y="364778"/>
                    <a:pt x="339179" y="364778"/>
                  </a:cubicBezTo>
                  <a:lnTo>
                    <a:pt x="334380" y="364778"/>
                  </a:lnTo>
                  <a:lnTo>
                    <a:pt x="332444" y="361552"/>
                  </a:lnTo>
                  <a:lnTo>
                    <a:pt x="319980" y="377577"/>
                  </a:lnTo>
                  <a:cubicBezTo>
                    <a:pt x="317847" y="377577"/>
                    <a:pt x="314647" y="380777"/>
                    <a:pt x="310381" y="387176"/>
                  </a:cubicBezTo>
                  <a:cubicBezTo>
                    <a:pt x="306115" y="387176"/>
                    <a:pt x="302382" y="389310"/>
                    <a:pt x="299182" y="393576"/>
                  </a:cubicBezTo>
                  <a:cubicBezTo>
                    <a:pt x="298115" y="393576"/>
                    <a:pt x="292782" y="398376"/>
                    <a:pt x="283183" y="407975"/>
                  </a:cubicBezTo>
                  <a:lnTo>
                    <a:pt x="281583" y="407975"/>
                  </a:lnTo>
                  <a:lnTo>
                    <a:pt x="279983" y="407975"/>
                  </a:lnTo>
                  <a:lnTo>
                    <a:pt x="279069" y="408889"/>
                  </a:lnTo>
                  <a:lnTo>
                    <a:pt x="287982" y="420774"/>
                  </a:lnTo>
                  <a:lnTo>
                    <a:pt x="287982" y="422374"/>
                  </a:lnTo>
                  <a:cubicBezTo>
                    <a:pt x="287982" y="423441"/>
                    <a:pt x="286916" y="424507"/>
                    <a:pt x="284783" y="425574"/>
                  </a:cubicBezTo>
                  <a:lnTo>
                    <a:pt x="286383" y="430374"/>
                  </a:lnTo>
                  <a:lnTo>
                    <a:pt x="287982" y="428774"/>
                  </a:lnTo>
                  <a:lnTo>
                    <a:pt x="289582" y="428774"/>
                  </a:lnTo>
                  <a:lnTo>
                    <a:pt x="291182" y="430374"/>
                  </a:lnTo>
                  <a:lnTo>
                    <a:pt x="290382" y="430374"/>
                  </a:lnTo>
                  <a:lnTo>
                    <a:pt x="292782" y="431974"/>
                  </a:lnTo>
                  <a:lnTo>
                    <a:pt x="292782" y="433574"/>
                  </a:lnTo>
                  <a:lnTo>
                    <a:pt x="287982" y="433574"/>
                  </a:lnTo>
                  <a:lnTo>
                    <a:pt x="279983" y="427174"/>
                  </a:lnTo>
                  <a:lnTo>
                    <a:pt x="279983" y="423974"/>
                  </a:lnTo>
                  <a:cubicBezTo>
                    <a:pt x="279983" y="422908"/>
                    <a:pt x="278916" y="418641"/>
                    <a:pt x="276783" y="411175"/>
                  </a:cubicBezTo>
                  <a:lnTo>
                    <a:pt x="273583" y="414375"/>
                  </a:lnTo>
                  <a:cubicBezTo>
                    <a:pt x="269850" y="417575"/>
                    <a:pt x="264517" y="421841"/>
                    <a:pt x="257584" y="427174"/>
                  </a:cubicBezTo>
                  <a:cubicBezTo>
                    <a:pt x="257584" y="429307"/>
                    <a:pt x="255451" y="431440"/>
                    <a:pt x="251185" y="433574"/>
                  </a:cubicBezTo>
                  <a:cubicBezTo>
                    <a:pt x="250118" y="433574"/>
                    <a:pt x="249585" y="433040"/>
                    <a:pt x="249585" y="431974"/>
                  </a:cubicBezTo>
                  <a:lnTo>
                    <a:pt x="249585" y="428774"/>
                  </a:lnTo>
                  <a:cubicBezTo>
                    <a:pt x="252785" y="425574"/>
                    <a:pt x="255451" y="420774"/>
                    <a:pt x="257584" y="414375"/>
                  </a:cubicBezTo>
                  <a:cubicBezTo>
                    <a:pt x="259184" y="414375"/>
                    <a:pt x="261084" y="407475"/>
                    <a:pt x="263284" y="393676"/>
                  </a:cubicBezTo>
                  <a:lnTo>
                    <a:pt x="265355" y="379177"/>
                  </a:lnTo>
                  <a:lnTo>
                    <a:pt x="263984" y="379177"/>
                  </a:lnTo>
                  <a:cubicBezTo>
                    <a:pt x="262917" y="379177"/>
                    <a:pt x="261851" y="378110"/>
                    <a:pt x="260784" y="375977"/>
                  </a:cubicBezTo>
                  <a:lnTo>
                    <a:pt x="262384" y="371177"/>
                  </a:lnTo>
                  <a:lnTo>
                    <a:pt x="262384" y="363178"/>
                  </a:lnTo>
                  <a:cubicBezTo>
                    <a:pt x="262384" y="362111"/>
                    <a:pt x="262917" y="361045"/>
                    <a:pt x="263984" y="359978"/>
                  </a:cubicBezTo>
                  <a:lnTo>
                    <a:pt x="265584" y="359978"/>
                  </a:lnTo>
                  <a:cubicBezTo>
                    <a:pt x="265584" y="359978"/>
                    <a:pt x="266117" y="360911"/>
                    <a:pt x="267184" y="362778"/>
                  </a:cubicBezTo>
                  <a:lnTo>
                    <a:pt x="269234" y="366366"/>
                  </a:lnTo>
                  <a:lnTo>
                    <a:pt x="269784" y="364078"/>
                  </a:lnTo>
                  <a:cubicBezTo>
                    <a:pt x="270450" y="361078"/>
                    <a:pt x="271183" y="357578"/>
                    <a:pt x="271983" y="353578"/>
                  </a:cubicBezTo>
                  <a:cubicBezTo>
                    <a:pt x="275717" y="345046"/>
                    <a:pt x="278650" y="336113"/>
                    <a:pt x="280783" y="326780"/>
                  </a:cubicBezTo>
                  <a:lnTo>
                    <a:pt x="280838" y="326380"/>
                  </a:lnTo>
                  <a:lnTo>
                    <a:pt x="276783" y="326380"/>
                  </a:lnTo>
                  <a:cubicBezTo>
                    <a:pt x="275717" y="326380"/>
                    <a:pt x="274650" y="325314"/>
                    <a:pt x="273583" y="323180"/>
                  </a:cubicBezTo>
                  <a:lnTo>
                    <a:pt x="273583" y="318381"/>
                  </a:lnTo>
                  <a:cubicBezTo>
                    <a:pt x="273583" y="315181"/>
                    <a:pt x="275717" y="313048"/>
                    <a:pt x="279983" y="311981"/>
                  </a:cubicBezTo>
                  <a:lnTo>
                    <a:pt x="282397" y="314998"/>
                  </a:lnTo>
                  <a:lnTo>
                    <a:pt x="284783" y="297582"/>
                  </a:lnTo>
                  <a:lnTo>
                    <a:pt x="284783" y="287982"/>
                  </a:lnTo>
                  <a:cubicBezTo>
                    <a:pt x="278383" y="289049"/>
                    <a:pt x="267184" y="294915"/>
                    <a:pt x="251185" y="305581"/>
                  </a:cubicBezTo>
                  <a:cubicBezTo>
                    <a:pt x="250118" y="305581"/>
                    <a:pt x="245852" y="306648"/>
                    <a:pt x="238385" y="308781"/>
                  </a:cubicBezTo>
                  <a:lnTo>
                    <a:pt x="236786" y="308781"/>
                  </a:lnTo>
                  <a:cubicBezTo>
                    <a:pt x="234652" y="308781"/>
                    <a:pt x="230919" y="308248"/>
                    <a:pt x="225586" y="307181"/>
                  </a:cubicBezTo>
                  <a:cubicBezTo>
                    <a:pt x="224520" y="308248"/>
                    <a:pt x="223453" y="308248"/>
                    <a:pt x="222386" y="307181"/>
                  </a:cubicBezTo>
                  <a:cubicBezTo>
                    <a:pt x="222386" y="306115"/>
                    <a:pt x="221853" y="305581"/>
                    <a:pt x="220787" y="305581"/>
                  </a:cubicBezTo>
                  <a:cubicBezTo>
                    <a:pt x="220787" y="306648"/>
                    <a:pt x="220253" y="307181"/>
                    <a:pt x="219187" y="307181"/>
                  </a:cubicBezTo>
                  <a:lnTo>
                    <a:pt x="211187" y="307181"/>
                  </a:lnTo>
                  <a:cubicBezTo>
                    <a:pt x="211187" y="308248"/>
                    <a:pt x="210654" y="309848"/>
                    <a:pt x="209587" y="311981"/>
                  </a:cubicBezTo>
                  <a:cubicBezTo>
                    <a:pt x="208521" y="332246"/>
                    <a:pt x="205321" y="349312"/>
                    <a:pt x="199988" y="363178"/>
                  </a:cubicBezTo>
                  <a:lnTo>
                    <a:pt x="198388" y="363178"/>
                  </a:lnTo>
                  <a:lnTo>
                    <a:pt x="198388" y="366378"/>
                  </a:lnTo>
                  <a:cubicBezTo>
                    <a:pt x="188789" y="401575"/>
                    <a:pt x="181856" y="419174"/>
                    <a:pt x="177589" y="419174"/>
                  </a:cubicBezTo>
                  <a:cubicBezTo>
                    <a:pt x="172256" y="423441"/>
                    <a:pt x="169590" y="427174"/>
                    <a:pt x="169590" y="430374"/>
                  </a:cubicBezTo>
                  <a:lnTo>
                    <a:pt x="166390" y="430374"/>
                  </a:lnTo>
                  <a:cubicBezTo>
                    <a:pt x="164257" y="418108"/>
                    <a:pt x="162123" y="403442"/>
                    <a:pt x="159990" y="386376"/>
                  </a:cubicBezTo>
                  <a:lnTo>
                    <a:pt x="159149" y="379177"/>
                  </a:lnTo>
                  <a:lnTo>
                    <a:pt x="150391" y="379177"/>
                  </a:lnTo>
                  <a:cubicBezTo>
                    <a:pt x="149324" y="378110"/>
                    <a:pt x="148791" y="377577"/>
                    <a:pt x="148791" y="377577"/>
                  </a:cubicBezTo>
                  <a:lnTo>
                    <a:pt x="158228" y="371286"/>
                  </a:lnTo>
                  <a:lnTo>
                    <a:pt x="156790" y="358978"/>
                  </a:lnTo>
                  <a:cubicBezTo>
                    <a:pt x="155724" y="349245"/>
                    <a:pt x="154657" y="338913"/>
                    <a:pt x="153591" y="327980"/>
                  </a:cubicBezTo>
                  <a:lnTo>
                    <a:pt x="153591" y="326380"/>
                  </a:lnTo>
                  <a:cubicBezTo>
                    <a:pt x="152524" y="323180"/>
                    <a:pt x="151991" y="321047"/>
                    <a:pt x="151991" y="319980"/>
                  </a:cubicBezTo>
                  <a:cubicBezTo>
                    <a:pt x="142391" y="322114"/>
                    <a:pt x="137592" y="323714"/>
                    <a:pt x="137592" y="324780"/>
                  </a:cubicBezTo>
                  <a:lnTo>
                    <a:pt x="139192" y="329580"/>
                  </a:lnTo>
                  <a:lnTo>
                    <a:pt x="139192" y="331180"/>
                  </a:lnTo>
                  <a:cubicBezTo>
                    <a:pt x="139192" y="332246"/>
                    <a:pt x="138658" y="332780"/>
                    <a:pt x="137592" y="332780"/>
                  </a:cubicBezTo>
                  <a:cubicBezTo>
                    <a:pt x="137592" y="335980"/>
                    <a:pt x="140791" y="340246"/>
                    <a:pt x="147191" y="345579"/>
                  </a:cubicBezTo>
                  <a:cubicBezTo>
                    <a:pt x="151457" y="351979"/>
                    <a:pt x="154124" y="359978"/>
                    <a:pt x="155191" y="369577"/>
                  </a:cubicBezTo>
                  <a:cubicBezTo>
                    <a:pt x="149858" y="372777"/>
                    <a:pt x="147191" y="374377"/>
                    <a:pt x="147191" y="374377"/>
                  </a:cubicBezTo>
                  <a:cubicBezTo>
                    <a:pt x="142925" y="382910"/>
                    <a:pt x="135992" y="386643"/>
                    <a:pt x="126392" y="385576"/>
                  </a:cubicBezTo>
                  <a:cubicBezTo>
                    <a:pt x="116793" y="387710"/>
                    <a:pt x="108793" y="390376"/>
                    <a:pt x="102394" y="393576"/>
                  </a:cubicBezTo>
                  <a:cubicBezTo>
                    <a:pt x="102394" y="394643"/>
                    <a:pt x="101327" y="395176"/>
                    <a:pt x="99194" y="395176"/>
                  </a:cubicBezTo>
                  <a:lnTo>
                    <a:pt x="97594" y="395176"/>
                  </a:lnTo>
                  <a:cubicBezTo>
                    <a:pt x="89061" y="397309"/>
                    <a:pt x="83728" y="398376"/>
                    <a:pt x="81595" y="398376"/>
                  </a:cubicBezTo>
                  <a:cubicBezTo>
                    <a:pt x="81595" y="396243"/>
                    <a:pt x="81062" y="395176"/>
                    <a:pt x="79995" y="395176"/>
                  </a:cubicBezTo>
                  <a:lnTo>
                    <a:pt x="55997" y="399976"/>
                  </a:lnTo>
                  <a:lnTo>
                    <a:pt x="52797" y="398376"/>
                  </a:lnTo>
                  <a:lnTo>
                    <a:pt x="51197" y="399976"/>
                  </a:lnTo>
                  <a:cubicBezTo>
                    <a:pt x="50130" y="398909"/>
                    <a:pt x="49064" y="398376"/>
                    <a:pt x="47997" y="398376"/>
                  </a:cubicBezTo>
                  <a:cubicBezTo>
                    <a:pt x="47997" y="399442"/>
                    <a:pt x="46930" y="399976"/>
                    <a:pt x="44797" y="399976"/>
                  </a:cubicBezTo>
                  <a:cubicBezTo>
                    <a:pt x="44797" y="398909"/>
                    <a:pt x="44264" y="398376"/>
                    <a:pt x="43197" y="398376"/>
                  </a:cubicBezTo>
                  <a:cubicBezTo>
                    <a:pt x="43197" y="400509"/>
                    <a:pt x="42131" y="401575"/>
                    <a:pt x="39998" y="401575"/>
                  </a:cubicBezTo>
                  <a:lnTo>
                    <a:pt x="35198" y="401575"/>
                  </a:lnTo>
                  <a:cubicBezTo>
                    <a:pt x="35198" y="403709"/>
                    <a:pt x="31465" y="405842"/>
                    <a:pt x="23999" y="407975"/>
                  </a:cubicBezTo>
                  <a:lnTo>
                    <a:pt x="20799" y="407975"/>
                  </a:lnTo>
                  <a:cubicBezTo>
                    <a:pt x="21865" y="403709"/>
                    <a:pt x="26665" y="398909"/>
                    <a:pt x="35198" y="393576"/>
                  </a:cubicBezTo>
                  <a:cubicBezTo>
                    <a:pt x="36264" y="393576"/>
                    <a:pt x="39998" y="390910"/>
                    <a:pt x="46397" y="385576"/>
                  </a:cubicBezTo>
                  <a:cubicBezTo>
                    <a:pt x="48530" y="385576"/>
                    <a:pt x="51730" y="382377"/>
                    <a:pt x="55997" y="375977"/>
                  </a:cubicBezTo>
                  <a:cubicBezTo>
                    <a:pt x="59196" y="375977"/>
                    <a:pt x="60796" y="374910"/>
                    <a:pt x="60796" y="372777"/>
                  </a:cubicBezTo>
                  <a:cubicBezTo>
                    <a:pt x="68263" y="371711"/>
                    <a:pt x="83195" y="359978"/>
                    <a:pt x="105594" y="337579"/>
                  </a:cubicBezTo>
                  <a:cubicBezTo>
                    <a:pt x="110927" y="331180"/>
                    <a:pt x="113593" y="327447"/>
                    <a:pt x="113593" y="326380"/>
                  </a:cubicBezTo>
                  <a:lnTo>
                    <a:pt x="111993" y="326380"/>
                  </a:lnTo>
                  <a:cubicBezTo>
                    <a:pt x="100261" y="325314"/>
                    <a:pt x="88528" y="326913"/>
                    <a:pt x="76795" y="331180"/>
                  </a:cubicBezTo>
                  <a:cubicBezTo>
                    <a:pt x="71462" y="338646"/>
                    <a:pt x="67196" y="342379"/>
                    <a:pt x="63996" y="342379"/>
                  </a:cubicBezTo>
                  <a:cubicBezTo>
                    <a:pt x="62929" y="343446"/>
                    <a:pt x="61863" y="343979"/>
                    <a:pt x="60796" y="343979"/>
                  </a:cubicBezTo>
                  <a:cubicBezTo>
                    <a:pt x="56530" y="339713"/>
                    <a:pt x="52797" y="335446"/>
                    <a:pt x="49597" y="331180"/>
                  </a:cubicBezTo>
                  <a:cubicBezTo>
                    <a:pt x="46397" y="331180"/>
                    <a:pt x="37331" y="323180"/>
                    <a:pt x="22399" y="307181"/>
                  </a:cubicBezTo>
                  <a:lnTo>
                    <a:pt x="27198" y="303981"/>
                  </a:lnTo>
                  <a:cubicBezTo>
                    <a:pt x="25065" y="303981"/>
                    <a:pt x="23999" y="303448"/>
                    <a:pt x="23999" y="302382"/>
                  </a:cubicBezTo>
                  <a:lnTo>
                    <a:pt x="25598" y="299182"/>
                  </a:lnTo>
                  <a:lnTo>
                    <a:pt x="31998" y="300782"/>
                  </a:lnTo>
                  <a:cubicBezTo>
                    <a:pt x="46930" y="300782"/>
                    <a:pt x="54397" y="298648"/>
                    <a:pt x="54397" y="294382"/>
                  </a:cubicBezTo>
                  <a:cubicBezTo>
                    <a:pt x="59730" y="276250"/>
                    <a:pt x="62396" y="266650"/>
                    <a:pt x="62396" y="265584"/>
                  </a:cubicBezTo>
                  <a:lnTo>
                    <a:pt x="62396" y="260784"/>
                  </a:lnTo>
                  <a:lnTo>
                    <a:pt x="55997" y="246385"/>
                  </a:lnTo>
                  <a:cubicBezTo>
                    <a:pt x="55997" y="237852"/>
                    <a:pt x="59196" y="233586"/>
                    <a:pt x="65596" y="233586"/>
                  </a:cubicBezTo>
                  <a:lnTo>
                    <a:pt x="68796" y="233586"/>
                  </a:lnTo>
                  <a:cubicBezTo>
                    <a:pt x="62396" y="231453"/>
                    <a:pt x="59196" y="229853"/>
                    <a:pt x="59196" y="228786"/>
                  </a:cubicBezTo>
                  <a:lnTo>
                    <a:pt x="59196" y="225586"/>
                  </a:lnTo>
                  <a:cubicBezTo>
                    <a:pt x="74129" y="224520"/>
                    <a:pt x="82662" y="223453"/>
                    <a:pt x="84795" y="222386"/>
                  </a:cubicBezTo>
                  <a:lnTo>
                    <a:pt x="89595" y="223986"/>
                  </a:lnTo>
                  <a:cubicBezTo>
                    <a:pt x="111993" y="223986"/>
                    <a:pt x="131192" y="224520"/>
                    <a:pt x="147191" y="225586"/>
                  </a:cubicBezTo>
                  <a:cubicBezTo>
                    <a:pt x="150391" y="225586"/>
                    <a:pt x="152524" y="221853"/>
                    <a:pt x="153591" y="214387"/>
                  </a:cubicBezTo>
                  <a:lnTo>
                    <a:pt x="151991" y="206387"/>
                  </a:lnTo>
                  <a:lnTo>
                    <a:pt x="153591" y="203188"/>
                  </a:lnTo>
                  <a:lnTo>
                    <a:pt x="151991" y="199988"/>
                  </a:lnTo>
                  <a:cubicBezTo>
                    <a:pt x="153057" y="198921"/>
                    <a:pt x="153591" y="197855"/>
                    <a:pt x="153591" y="196788"/>
                  </a:cubicBezTo>
                  <a:lnTo>
                    <a:pt x="153591" y="195188"/>
                  </a:lnTo>
                  <a:lnTo>
                    <a:pt x="151991" y="195188"/>
                  </a:lnTo>
                  <a:cubicBezTo>
                    <a:pt x="143458" y="195188"/>
                    <a:pt x="134925" y="196255"/>
                    <a:pt x="126392" y="198388"/>
                  </a:cubicBezTo>
                  <a:cubicBezTo>
                    <a:pt x="116793" y="194121"/>
                    <a:pt x="109327" y="187722"/>
                    <a:pt x="103994" y="179189"/>
                  </a:cubicBezTo>
                  <a:lnTo>
                    <a:pt x="104527" y="178122"/>
                  </a:lnTo>
                  <a:lnTo>
                    <a:pt x="103994" y="177589"/>
                  </a:lnTo>
                  <a:lnTo>
                    <a:pt x="103994" y="175989"/>
                  </a:lnTo>
                  <a:lnTo>
                    <a:pt x="105594" y="175989"/>
                  </a:lnTo>
                  <a:cubicBezTo>
                    <a:pt x="105594" y="174923"/>
                    <a:pt x="105594" y="174389"/>
                    <a:pt x="105594" y="174389"/>
                  </a:cubicBezTo>
                  <a:lnTo>
                    <a:pt x="119993" y="175989"/>
                  </a:lnTo>
                  <a:lnTo>
                    <a:pt x="124792" y="174389"/>
                  </a:lnTo>
                  <a:lnTo>
                    <a:pt x="124792" y="175989"/>
                  </a:lnTo>
                  <a:cubicBezTo>
                    <a:pt x="125859" y="174923"/>
                    <a:pt x="132259" y="173856"/>
                    <a:pt x="143991" y="172789"/>
                  </a:cubicBezTo>
                  <a:cubicBezTo>
                    <a:pt x="181322" y="170656"/>
                    <a:pt x="207454" y="167456"/>
                    <a:pt x="222386" y="163190"/>
                  </a:cubicBezTo>
                  <a:cubicBezTo>
                    <a:pt x="223453" y="164257"/>
                    <a:pt x="224520" y="164790"/>
                    <a:pt x="225586" y="164790"/>
                  </a:cubicBezTo>
                  <a:cubicBezTo>
                    <a:pt x="235186" y="161590"/>
                    <a:pt x="239985" y="158924"/>
                    <a:pt x="239985" y="156790"/>
                  </a:cubicBezTo>
                  <a:cubicBezTo>
                    <a:pt x="245318" y="149324"/>
                    <a:pt x="248518" y="145591"/>
                    <a:pt x="249585" y="145591"/>
                  </a:cubicBezTo>
                  <a:close/>
                  <a:moveTo>
                    <a:pt x="854497" y="143991"/>
                  </a:moveTo>
                  <a:cubicBezTo>
                    <a:pt x="869429" y="159990"/>
                    <a:pt x="876895" y="172256"/>
                    <a:pt x="876895" y="180789"/>
                  </a:cubicBezTo>
                  <a:cubicBezTo>
                    <a:pt x="875829" y="186122"/>
                    <a:pt x="874762" y="188788"/>
                    <a:pt x="873696" y="188788"/>
                  </a:cubicBezTo>
                  <a:cubicBezTo>
                    <a:pt x="874762" y="189855"/>
                    <a:pt x="875295" y="190922"/>
                    <a:pt x="875295" y="191988"/>
                  </a:cubicBezTo>
                  <a:cubicBezTo>
                    <a:pt x="872096" y="196255"/>
                    <a:pt x="869963" y="198388"/>
                    <a:pt x="868896" y="198388"/>
                  </a:cubicBezTo>
                  <a:lnTo>
                    <a:pt x="867296" y="198388"/>
                  </a:lnTo>
                  <a:cubicBezTo>
                    <a:pt x="859830" y="198388"/>
                    <a:pt x="854497" y="192522"/>
                    <a:pt x="851297" y="180789"/>
                  </a:cubicBezTo>
                  <a:cubicBezTo>
                    <a:pt x="853430" y="172256"/>
                    <a:pt x="854497" y="161057"/>
                    <a:pt x="854497" y="147191"/>
                  </a:cubicBezTo>
                  <a:close/>
                  <a:moveTo>
                    <a:pt x="1001688" y="139192"/>
                  </a:moveTo>
                  <a:cubicBezTo>
                    <a:pt x="1002754" y="139192"/>
                    <a:pt x="1003821" y="139192"/>
                    <a:pt x="1004888" y="139192"/>
                  </a:cubicBezTo>
                  <a:lnTo>
                    <a:pt x="1009687" y="139192"/>
                  </a:lnTo>
                  <a:cubicBezTo>
                    <a:pt x="1018220" y="144525"/>
                    <a:pt x="1024620" y="152524"/>
                    <a:pt x="1028886" y="163190"/>
                  </a:cubicBezTo>
                  <a:cubicBezTo>
                    <a:pt x="1029953" y="163190"/>
                    <a:pt x="1037419" y="171723"/>
                    <a:pt x="1051285" y="188788"/>
                  </a:cubicBezTo>
                  <a:cubicBezTo>
                    <a:pt x="1052351" y="188788"/>
                    <a:pt x="1052885" y="189855"/>
                    <a:pt x="1052885" y="191988"/>
                  </a:cubicBezTo>
                  <a:lnTo>
                    <a:pt x="1052885" y="198388"/>
                  </a:lnTo>
                  <a:cubicBezTo>
                    <a:pt x="1052885" y="200521"/>
                    <a:pt x="1053418" y="202121"/>
                    <a:pt x="1054485" y="203188"/>
                  </a:cubicBezTo>
                  <a:cubicBezTo>
                    <a:pt x="1053418" y="209587"/>
                    <a:pt x="1052885" y="213320"/>
                    <a:pt x="1052885" y="214387"/>
                  </a:cubicBezTo>
                  <a:cubicBezTo>
                    <a:pt x="1052885" y="216520"/>
                    <a:pt x="1052351" y="222386"/>
                    <a:pt x="1051285" y="231986"/>
                  </a:cubicBezTo>
                  <a:lnTo>
                    <a:pt x="1051285" y="233586"/>
                  </a:lnTo>
                  <a:cubicBezTo>
                    <a:pt x="1051285" y="236786"/>
                    <a:pt x="1051285" y="238919"/>
                    <a:pt x="1051285" y="239985"/>
                  </a:cubicBezTo>
                  <a:cubicBezTo>
                    <a:pt x="1051285" y="241052"/>
                    <a:pt x="1051285" y="241585"/>
                    <a:pt x="1051285" y="241585"/>
                  </a:cubicBezTo>
                  <a:lnTo>
                    <a:pt x="1051285" y="246385"/>
                  </a:lnTo>
                  <a:cubicBezTo>
                    <a:pt x="1051285" y="249585"/>
                    <a:pt x="1051285" y="253851"/>
                    <a:pt x="1051285" y="259184"/>
                  </a:cubicBezTo>
                  <a:cubicBezTo>
                    <a:pt x="1051285" y="262384"/>
                    <a:pt x="1051285" y="265051"/>
                    <a:pt x="1051285" y="267184"/>
                  </a:cubicBezTo>
                  <a:lnTo>
                    <a:pt x="1051285" y="271983"/>
                  </a:lnTo>
                  <a:lnTo>
                    <a:pt x="1051285" y="273583"/>
                  </a:lnTo>
                  <a:cubicBezTo>
                    <a:pt x="1051285" y="281050"/>
                    <a:pt x="1051818" y="285316"/>
                    <a:pt x="1052885" y="286383"/>
                  </a:cubicBezTo>
                  <a:lnTo>
                    <a:pt x="1051285" y="287982"/>
                  </a:lnTo>
                  <a:cubicBezTo>
                    <a:pt x="1052351" y="292249"/>
                    <a:pt x="1052885" y="294382"/>
                    <a:pt x="1052885" y="294382"/>
                  </a:cubicBezTo>
                  <a:lnTo>
                    <a:pt x="1051285" y="315181"/>
                  </a:lnTo>
                  <a:lnTo>
                    <a:pt x="1051285" y="318381"/>
                  </a:lnTo>
                  <a:cubicBezTo>
                    <a:pt x="1051285" y="320514"/>
                    <a:pt x="1051818" y="321580"/>
                    <a:pt x="1052885" y="321580"/>
                  </a:cubicBezTo>
                  <a:cubicBezTo>
                    <a:pt x="1057151" y="319447"/>
                    <a:pt x="1060884" y="316781"/>
                    <a:pt x="1064084" y="313581"/>
                  </a:cubicBezTo>
                  <a:lnTo>
                    <a:pt x="1076083" y="315981"/>
                  </a:lnTo>
                  <a:lnTo>
                    <a:pt x="1080083" y="311981"/>
                  </a:lnTo>
                  <a:lnTo>
                    <a:pt x="1082194" y="314620"/>
                  </a:lnTo>
                  <a:lnTo>
                    <a:pt x="1097282" y="299182"/>
                  </a:lnTo>
                  <a:cubicBezTo>
                    <a:pt x="1101815" y="293315"/>
                    <a:pt x="1105148" y="287449"/>
                    <a:pt x="1107281" y="281583"/>
                  </a:cubicBezTo>
                  <a:cubicBezTo>
                    <a:pt x="1109415" y="280516"/>
                    <a:pt x="1111548" y="272517"/>
                    <a:pt x="1113681" y="257584"/>
                  </a:cubicBezTo>
                  <a:lnTo>
                    <a:pt x="1113681" y="249585"/>
                  </a:lnTo>
                  <a:cubicBezTo>
                    <a:pt x="1113681" y="248518"/>
                    <a:pt x="1113148" y="245852"/>
                    <a:pt x="1112081" y="241585"/>
                  </a:cubicBezTo>
                  <a:lnTo>
                    <a:pt x="1112081" y="235186"/>
                  </a:lnTo>
                  <a:cubicBezTo>
                    <a:pt x="1109948" y="231986"/>
                    <a:pt x="1108881" y="229319"/>
                    <a:pt x="1108881" y="227186"/>
                  </a:cubicBezTo>
                  <a:lnTo>
                    <a:pt x="1108881" y="225586"/>
                  </a:lnTo>
                  <a:cubicBezTo>
                    <a:pt x="1106748" y="225586"/>
                    <a:pt x="1104615" y="222920"/>
                    <a:pt x="1102482" y="217587"/>
                  </a:cubicBezTo>
                  <a:lnTo>
                    <a:pt x="1102482" y="214387"/>
                  </a:lnTo>
                  <a:cubicBezTo>
                    <a:pt x="1101415" y="214387"/>
                    <a:pt x="1100882" y="211720"/>
                    <a:pt x="1100882" y="206387"/>
                  </a:cubicBezTo>
                  <a:cubicBezTo>
                    <a:pt x="1096615" y="198921"/>
                    <a:pt x="1092882" y="194655"/>
                    <a:pt x="1089682" y="193588"/>
                  </a:cubicBezTo>
                  <a:lnTo>
                    <a:pt x="1089682" y="191988"/>
                  </a:lnTo>
                  <a:lnTo>
                    <a:pt x="1091282" y="190388"/>
                  </a:lnTo>
                  <a:cubicBezTo>
                    <a:pt x="1097682" y="190388"/>
                    <a:pt x="1100882" y="191455"/>
                    <a:pt x="1100882" y="193588"/>
                  </a:cubicBezTo>
                  <a:lnTo>
                    <a:pt x="1105681" y="191988"/>
                  </a:lnTo>
                  <a:cubicBezTo>
                    <a:pt x="1115281" y="194121"/>
                    <a:pt x="1123814" y="198921"/>
                    <a:pt x="1131280" y="206387"/>
                  </a:cubicBezTo>
                  <a:lnTo>
                    <a:pt x="1143066" y="221800"/>
                  </a:lnTo>
                  <a:lnTo>
                    <a:pt x="1145679" y="219187"/>
                  </a:lnTo>
                  <a:lnTo>
                    <a:pt x="1152079" y="219187"/>
                  </a:lnTo>
                  <a:lnTo>
                    <a:pt x="1152079" y="223986"/>
                  </a:lnTo>
                  <a:lnTo>
                    <a:pt x="1147965" y="232214"/>
                  </a:lnTo>
                  <a:lnTo>
                    <a:pt x="1152079" y="252785"/>
                  </a:lnTo>
                  <a:cubicBezTo>
                    <a:pt x="1152079" y="254918"/>
                    <a:pt x="1152079" y="255984"/>
                    <a:pt x="1152079" y="255984"/>
                  </a:cubicBezTo>
                  <a:cubicBezTo>
                    <a:pt x="1146746" y="273050"/>
                    <a:pt x="1143546" y="281583"/>
                    <a:pt x="1142479" y="281583"/>
                  </a:cubicBezTo>
                  <a:cubicBezTo>
                    <a:pt x="1141413" y="281583"/>
                    <a:pt x="1139279" y="285849"/>
                    <a:pt x="1136080" y="294382"/>
                  </a:cubicBezTo>
                  <a:cubicBezTo>
                    <a:pt x="1135013" y="294382"/>
                    <a:pt x="1131280" y="299715"/>
                    <a:pt x="1124880" y="310381"/>
                  </a:cubicBezTo>
                  <a:cubicBezTo>
                    <a:pt x="1116348" y="316781"/>
                    <a:pt x="1108881" y="319980"/>
                    <a:pt x="1102482" y="319980"/>
                  </a:cubicBezTo>
                  <a:cubicBezTo>
                    <a:pt x="1095015" y="324247"/>
                    <a:pt x="1089682" y="326380"/>
                    <a:pt x="1086483" y="326380"/>
                  </a:cubicBezTo>
                  <a:cubicBezTo>
                    <a:pt x="1085416" y="326380"/>
                    <a:pt x="1084883" y="326380"/>
                    <a:pt x="1084883" y="326380"/>
                  </a:cubicBezTo>
                  <a:cubicBezTo>
                    <a:pt x="1084883" y="327447"/>
                    <a:pt x="1082216" y="327980"/>
                    <a:pt x="1076883" y="327980"/>
                  </a:cubicBezTo>
                  <a:lnTo>
                    <a:pt x="1073683" y="327980"/>
                  </a:lnTo>
                  <a:lnTo>
                    <a:pt x="1072083" y="327980"/>
                  </a:lnTo>
                  <a:cubicBezTo>
                    <a:pt x="1068884" y="327980"/>
                    <a:pt x="1061417" y="326380"/>
                    <a:pt x="1049685" y="323180"/>
                  </a:cubicBezTo>
                  <a:lnTo>
                    <a:pt x="1049685" y="329580"/>
                  </a:lnTo>
                  <a:cubicBezTo>
                    <a:pt x="1049685" y="331713"/>
                    <a:pt x="1049152" y="333313"/>
                    <a:pt x="1048085" y="334380"/>
                  </a:cubicBezTo>
                  <a:lnTo>
                    <a:pt x="1049685" y="335980"/>
                  </a:lnTo>
                  <a:cubicBezTo>
                    <a:pt x="1049685" y="342379"/>
                    <a:pt x="1045418" y="359978"/>
                    <a:pt x="1036886" y="388776"/>
                  </a:cubicBezTo>
                  <a:lnTo>
                    <a:pt x="1035076" y="396986"/>
                  </a:lnTo>
                  <a:lnTo>
                    <a:pt x="1035286" y="396776"/>
                  </a:lnTo>
                  <a:lnTo>
                    <a:pt x="1036886" y="396776"/>
                  </a:lnTo>
                  <a:cubicBezTo>
                    <a:pt x="1037952" y="396776"/>
                    <a:pt x="1038486" y="397309"/>
                    <a:pt x="1038486" y="398376"/>
                  </a:cubicBezTo>
                  <a:lnTo>
                    <a:pt x="1038486" y="399976"/>
                  </a:lnTo>
                  <a:cubicBezTo>
                    <a:pt x="1038486" y="401042"/>
                    <a:pt x="1037952" y="401575"/>
                    <a:pt x="1036886" y="401575"/>
                  </a:cubicBezTo>
                  <a:lnTo>
                    <a:pt x="1034574" y="399263"/>
                  </a:lnTo>
                  <a:lnTo>
                    <a:pt x="1034086" y="401476"/>
                  </a:lnTo>
                  <a:cubicBezTo>
                    <a:pt x="1031686" y="412475"/>
                    <a:pt x="1030486" y="418374"/>
                    <a:pt x="1030486" y="419174"/>
                  </a:cubicBezTo>
                  <a:lnTo>
                    <a:pt x="1030486" y="428774"/>
                  </a:lnTo>
                  <a:cubicBezTo>
                    <a:pt x="1026220" y="429840"/>
                    <a:pt x="1024086" y="431974"/>
                    <a:pt x="1024086" y="435173"/>
                  </a:cubicBezTo>
                  <a:cubicBezTo>
                    <a:pt x="1025153" y="437307"/>
                    <a:pt x="1025686" y="438373"/>
                    <a:pt x="1025686" y="438373"/>
                  </a:cubicBezTo>
                  <a:lnTo>
                    <a:pt x="1020887" y="441573"/>
                  </a:lnTo>
                  <a:lnTo>
                    <a:pt x="1014487" y="438373"/>
                  </a:lnTo>
                  <a:cubicBezTo>
                    <a:pt x="1010221" y="424507"/>
                    <a:pt x="1006488" y="405309"/>
                    <a:pt x="1003288" y="380777"/>
                  </a:cubicBezTo>
                  <a:cubicBezTo>
                    <a:pt x="1002221" y="370111"/>
                    <a:pt x="1001688" y="362645"/>
                    <a:pt x="1001688" y="358378"/>
                  </a:cubicBezTo>
                  <a:lnTo>
                    <a:pt x="1001688" y="355178"/>
                  </a:lnTo>
                  <a:cubicBezTo>
                    <a:pt x="1001688" y="354112"/>
                    <a:pt x="1001688" y="353045"/>
                    <a:pt x="1001688" y="351979"/>
                  </a:cubicBezTo>
                  <a:lnTo>
                    <a:pt x="1001688" y="348779"/>
                  </a:lnTo>
                  <a:lnTo>
                    <a:pt x="1001688" y="343979"/>
                  </a:lnTo>
                  <a:cubicBezTo>
                    <a:pt x="1000621" y="343979"/>
                    <a:pt x="1000088" y="343446"/>
                    <a:pt x="1000088" y="342379"/>
                  </a:cubicBezTo>
                  <a:cubicBezTo>
                    <a:pt x="1000088" y="340246"/>
                    <a:pt x="1000621" y="338113"/>
                    <a:pt x="1001688" y="335980"/>
                  </a:cubicBezTo>
                  <a:lnTo>
                    <a:pt x="1001688" y="329580"/>
                  </a:lnTo>
                  <a:lnTo>
                    <a:pt x="1001688" y="327980"/>
                  </a:lnTo>
                  <a:cubicBezTo>
                    <a:pt x="1000621" y="324780"/>
                    <a:pt x="999555" y="318381"/>
                    <a:pt x="998488" y="308781"/>
                  </a:cubicBezTo>
                  <a:cubicBezTo>
                    <a:pt x="1000621" y="303448"/>
                    <a:pt x="1001688" y="300782"/>
                    <a:pt x="1001688" y="300782"/>
                  </a:cubicBezTo>
                  <a:cubicBezTo>
                    <a:pt x="999555" y="300782"/>
                    <a:pt x="998488" y="299715"/>
                    <a:pt x="998488" y="297582"/>
                  </a:cubicBezTo>
                  <a:lnTo>
                    <a:pt x="998488" y="273583"/>
                  </a:lnTo>
                  <a:cubicBezTo>
                    <a:pt x="998488" y="269317"/>
                    <a:pt x="997955" y="266117"/>
                    <a:pt x="996888" y="263984"/>
                  </a:cubicBezTo>
                  <a:cubicBezTo>
                    <a:pt x="996888" y="262917"/>
                    <a:pt x="997421" y="262384"/>
                    <a:pt x="998488" y="262384"/>
                  </a:cubicBezTo>
                  <a:lnTo>
                    <a:pt x="996888" y="259184"/>
                  </a:lnTo>
                  <a:cubicBezTo>
                    <a:pt x="996888" y="252785"/>
                    <a:pt x="997421" y="248518"/>
                    <a:pt x="998488" y="246385"/>
                  </a:cubicBezTo>
                  <a:cubicBezTo>
                    <a:pt x="997421" y="237852"/>
                    <a:pt x="996888" y="229853"/>
                    <a:pt x="996888" y="222386"/>
                  </a:cubicBezTo>
                  <a:lnTo>
                    <a:pt x="996888" y="217587"/>
                  </a:lnTo>
                  <a:cubicBezTo>
                    <a:pt x="996888" y="215454"/>
                    <a:pt x="997421" y="213854"/>
                    <a:pt x="998488" y="212787"/>
                  </a:cubicBezTo>
                  <a:cubicBezTo>
                    <a:pt x="997421" y="211720"/>
                    <a:pt x="996888" y="210654"/>
                    <a:pt x="996888" y="209587"/>
                  </a:cubicBezTo>
                  <a:cubicBezTo>
                    <a:pt x="996888" y="207454"/>
                    <a:pt x="997421" y="206387"/>
                    <a:pt x="998488" y="206387"/>
                  </a:cubicBezTo>
                  <a:lnTo>
                    <a:pt x="996888" y="188788"/>
                  </a:lnTo>
                  <a:lnTo>
                    <a:pt x="996888" y="182389"/>
                  </a:lnTo>
                  <a:cubicBezTo>
                    <a:pt x="996888" y="178122"/>
                    <a:pt x="996888" y="174389"/>
                    <a:pt x="996888" y="171190"/>
                  </a:cubicBezTo>
                  <a:lnTo>
                    <a:pt x="996888" y="167990"/>
                  </a:lnTo>
                  <a:cubicBezTo>
                    <a:pt x="996888" y="166923"/>
                    <a:pt x="996888" y="165857"/>
                    <a:pt x="996888" y="164790"/>
                  </a:cubicBezTo>
                  <a:cubicBezTo>
                    <a:pt x="996888" y="163723"/>
                    <a:pt x="996888" y="163190"/>
                    <a:pt x="996888" y="163190"/>
                  </a:cubicBezTo>
                  <a:lnTo>
                    <a:pt x="996888" y="161590"/>
                  </a:lnTo>
                  <a:lnTo>
                    <a:pt x="996888" y="159990"/>
                  </a:lnTo>
                  <a:lnTo>
                    <a:pt x="998488" y="158390"/>
                  </a:lnTo>
                  <a:lnTo>
                    <a:pt x="998488" y="142391"/>
                  </a:lnTo>
                  <a:cubicBezTo>
                    <a:pt x="998488" y="141325"/>
                    <a:pt x="999555" y="140258"/>
                    <a:pt x="1001688" y="139192"/>
                  </a:cubicBezTo>
                  <a:close/>
                  <a:moveTo>
                    <a:pt x="820899" y="132792"/>
                  </a:moveTo>
                  <a:cubicBezTo>
                    <a:pt x="821965" y="133859"/>
                    <a:pt x="822499" y="134392"/>
                    <a:pt x="822499" y="134392"/>
                  </a:cubicBezTo>
                  <a:lnTo>
                    <a:pt x="820899" y="137592"/>
                  </a:lnTo>
                  <a:lnTo>
                    <a:pt x="819299" y="137592"/>
                  </a:lnTo>
                  <a:lnTo>
                    <a:pt x="819299" y="134392"/>
                  </a:lnTo>
                  <a:cubicBezTo>
                    <a:pt x="819299" y="133325"/>
                    <a:pt x="819832" y="132792"/>
                    <a:pt x="820899" y="132792"/>
                  </a:cubicBezTo>
                  <a:close/>
                  <a:moveTo>
                    <a:pt x="20799" y="132792"/>
                  </a:moveTo>
                  <a:cubicBezTo>
                    <a:pt x="21865" y="133859"/>
                    <a:pt x="22399" y="134392"/>
                    <a:pt x="22399" y="134392"/>
                  </a:cubicBezTo>
                  <a:lnTo>
                    <a:pt x="20799" y="137592"/>
                  </a:lnTo>
                  <a:lnTo>
                    <a:pt x="19199" y="137592"/>
                  </a:lnTo>
                  <a:lnTo>
                    <a:pt x="19199" y="134392"/>
                  </a:lnTo>
                  <a:cubicBezTo>
                    <a:pt x="19199" y="133325"/>
                    <a:pt x="19732" y="132792"/>
                    <a:pt x="20799" y="132792"/>
                  </a:cubicBezTo>
                  <a:close/>
                  <a:moveTo>
                    <a:pt x="912093" y="131192"/>
                  </a:moveTo>
                  <a:lnTo>
                    <a:pt x="912093" y="134392"/>
                  </a:lnTo>
                  <a:cubicBezTo>
                    <a:pt x="911027" y="134392"/>
                    <a:pt x="910493" y="133859"/>
                    <a:pt x="910493" y="132792"/>
                  </a:cubicBezTo>
                  <a:cubicBezTo>
                    <a:pt x="910493" y="131725"/>
                    <a:pt x="911027" y="131192"/>
                    <a:pt x="912093" y="131192"/>
                  </a:cubicBezTo>
                  <a:close/>
                  <a:moveTo>
                    <a:pt x="111993" y="131192"/>
                  </a:moveTo>
                  <a:lnTo>
                    <a:pt x="111993" y="134392"/>
                  </a:lnTo>
                  <a:cubicBezTo>
                    <a:pt x="110927" y="134392"/>
                    <a:pt x="110393" y="133859"/>
                    <a:pt x="110393" y="132792"/>
                  </a:cubicBezTo>
                  <a:cubicBezTo>
                    <a:pt x="110393" y="131725"/>
                    <a:pt x="110927" y="131192"/>
                    <a:pt x="111993" y="131192"/>
                  </a:cubicBezTo>
                  <a:close/>
                  <a:moveTo>
                    <a:pt x="134392" y="121593"/>
                  </a:moveTo>
                  <a:lnTo>
                    <a:pt x="135992" y="123192"/>
                  </a:lnTo>
                  <a:cubicBezTo>
                    <a:pt x="143458" y="122126"/>
                    <a:pt x="149324" y="121593"/>
                    <a:pt x="153591" y="121593"/>
                  </a:cubicBezTo>
                  <a:cubicBezTo>
                    <a:pt x="161057" y="124792"/>
                    <a:pt x="165857" y="129059"/>
                    <a:pt x="167990" y="134392"/>
                  </a:cubicBezTo>
                  <a:cubicBezTo>
                    <a:pt x="169056" y="134392"/>
                    <a:pt x="170656" y="135458"/>
                    <a:pt x="172789" y="137592"/>
                  </a:cubicBezTo>
                  <a:cubicBezTo>
                    <a:pt x="166390" y="141858"/>
                    <a:pt x="162123" y="143991"/>
                    <a:pt x="159990" y="143991"/>
                  </a:cubicBezTo>
                  <a:cubicBezTo>
                    <a:pt x="158924" y="143991"/>
                    <a:pt x="157324" y="146124"/>
                    <a:pt x="155191" y="150391"/>
                  </a:cubicBezTo>
                  <a:cubicBezTo>
                    <a:pt x="149858" y="150391"/>
                    <a:pt x="142391" y="144525"/>
                    <a:pt x="132792" y="132792"/>
                  </a:cubicBezTo>
                  <a:cubicBezTo>
                    <a:pt x="132792" y="132792"/>
                    <a:pt x="130125" y="129592"/>
                    <a:pt x="124792" y="123192"/>
                  </a:cubicBezTo>
                  <a:lnTo>
                    <a:pt x="129592" y="123192"/>
                  </a:lnTo>
                  <a:cubicBezTo>
                    <a:pt x="131725" y="123192"/>
                    <a:pt x="133325" y="122659"/>
                    <a:pt x="134392" y="121593"/>
                  </a:cubicBezTo>
                  <a:close/>
                  <a:moveTo>
                    <a:pt x="923293" y="118393"/>
                  </a:moveTo>
                  <a:lnTo>
                    <a:pt x="924892" y="118393"/>
                  </a:lnTo>
                  <a:cubicBezTo>
                    <a:pt x="933425" y="125859"/>
                    <a:pt x="939292" y="133325"/>
                    <a:pt x="942491" y="140791"/>
                  </a:cubicBezTo>
                  <a:lnTo>
                    <a:pt x="953691" y="159990"/>
                  </a:lnTo>
                  <a:cubicBezTo>
                    <a:pt x="953691" y="161057"/>
                    <a:pt x="953157" y="161590"/>
                    <a:pt x="952091" y="161590"/>
                  </a:cubicBezTo>
                  <a:lnTo>
                    <a:pt x="953691" y="163190"/>
                  </a:lnTo>
                  <a:lnTo>
                    <a:pt x="953691" y="164790"/>
                  </a:lnTo>
                  <a:cubicBezTo>
                    <a:pt x="953691" y="169056"/>
                    <a:pt x="952624" y="171190"/>
                    <a:pt x="950491" y="171190"/>
                  </a:cubicBezTo>
                  <a:lnTo>
                    <a:pt x="952091" y="172789"/>
                  </a:lnTo>
                  <a:lnTo>
                    <a:pt x="952091" y="174389"/>
                  </a:lnTo>
                  <a:cubicBezTo>
                    <a:pt x="952091" y="180789"/>
                    <a:pt x="941958" y="187189"/>
                    <a:pt x="921693" y="193588"/>
                  </a:cubicBezTo>
                  <a:cubicBezTo>
                    <a:pt x="917426" y="193588"/>
                    <a:pt x="909427" y="199988"/>
                    <a:pt x="897694" y="212787"/>
                  </a:cubicBezTo>
                  <a:lnTo>
                    <a:pt x="897694" y="214387"/>
                  </a:lnTo>
                  <a:cubicBezTo>
                    <a:pt x="897694" y="215454"/>
                    <a:pt x="899827" y="216520"/>
                    <a:pt x="904094" y="217587"/>
                  </a:cubicBezTo>
                  <a:lnTo>
                    <a:pt x="905694" y="215987"/>
                  </a:lnTo>
                  <a:cubicBezTo>
                    <a:pt x="924892" y="212787"/>
                    <a:pt x="935025" y="210654"/>
                    <a:pt x="936092" y="209587"/>
                  </a:cubicBezTo>
                  <a:lnTo>
                    <a:pt x="940892" y="212787"/>
                  </a:lnTo>
                  <a:lnTo>
                    <a:pt x="945691" y="211187"/>
                  </a:lnTo>
                  <a:cubicBezTo>
                    <a:pt x="945691" y="212254"/>
                    <a:pt x="949424" y="213854"/>
                    <a:pt x="956891" y="215987"/>
                  </a:cubicBezTo>
                  <a:cubicBezTo>
                    <a:pt x="956891" y="222386"/>
                    <a:pt x="953157" y="225586"/>
                    <a:pt x="945691" y="225586"/>
                  </a:cubicBezTo>
                  <a:cubicBezTo>
                    <a:pt x="943558" y="225586"/>
                    <a:pt x="937158" y="228253"/>
                    <a:pt x="926492" y="233586"/>
                  </a:cubicBezTo>
                  <a:lnTo>
                    <a:pt x="926492" y="231986"/>
                  </a:lnTo>
                  <a:cubicBezTo>
                    <a:pt x="924359" y="233052"/>
                    <a:pt x="921159" y="233586"/>
                    <a:pt x="916893" y="233586"/>
                  </a:cubicBezTo>
                  <a:lnTo>
                    <a:pt x="915293" y="233586"/>
                  </a:lnTo>
                  <a:lnTo>
                    <a:pt x="904094" y="233586"/>
                  </a:lnTo>
                  <a:cubicBezTo>
                    <a:pt x="895561" y="237852"/>
                    <a:pt x="884362" y="240519"/>
                    <a:pt x="870496" y="241585"/>
                  </a:cubicBezTo>
                  <a:cubicBezTo>
                    <a:pt x="848097" y="247985"/>
                    <a:pt x="836365" y="251185"/>
                    <a:pt x="835298" y="251185"/>
                  </a:cubicBezTo>
                  <a:cubicBezTo>
                    <a:pt x="835298" y="252251"/>
                    <a:pt x="832631" y="253851"/>
                    <a:pt x="827298" y="255984"/>
                  </a:cubicBezTo>
                  <a:cubicBezTo>
                    <a:pt x="808100" y="251718"/>
                    <a:pt x="794234" y="246385"/>
                    <a:pt x="785701" y="239985"/>
                  </a:cubicBezTo>
                  <a:cubicBezTo>
                    <a:pt x="784634" y="239985"/>
                    <a:pt x="783568" y="239985"/>
                    <a:pt x="782501" y="239985"/>
                  </a:cubicBezTo>
                  <a:lnTo>
                    <a:pt x="782501" y="236786"/>
                  </a:lnTo>
                  <a:lnTo>
                    <a:pt x="785701" y="236786"/>
                  </a:lnTo>
                  <a:cubicBezTo>
                    <a:pt x="786768" y="236786"/>
                    <a:pt x="787301" y="237319"/>
                    <a:pt x="787301" y="238385"/>
                  </a:cubicBezTo>
                  <a:cubicBezTo>
                    <a:pt x="791567" y="237319"/>
                    <a:pt x="794234" y="236252"/>
                    <a:pt x="795300" y="235186"/>
                  </a:cubicBezTo>
                  <a:lnTo>
                    <a:pt x="796900" y="235186"/>
                  </a:lnTo>
                  <a:cubicBezTo>
                    <a:pt x="802233" y="234119"/>
                    <a:pt x="812366" y="232519"/>
                    <a:pt x="827298" y="230386"/>
                  </a:cubicBezTo>
                  <a:cubicBezTo>
                    <a:pt x="828365" y="230386"/>
                    <a:pt x="829432" y="230386"/>
                    <a:pt x="830498" y="230386"/>
                  </a:cubicBezTo>
                  <a:cubicBezTo>
                    <a:pt x="830498" y="229319"/>
                    <a:pt x="831565" y="228786"/>
                    <a:pt x="833698" y="228786"/>
                  </a:cubicBezTo>
                  <a:cubicBezTo>
                    <a:pt x="834765" y="228786"/>
                    <a:pt x="835298" y="229319"/>
                    <a:pt x="835298" y="230386"/>
                  </a:cubicBezTo>
                  <a:cubicBezTo>
                    <a:pt x="836365" y="228253"/>
                    <a:pt x="847564" y="225586"/>
                    <a:pt x="868896" y="222386"/>
                  </a:cubicBezTo>
                  <a:cubicBezTo>
                    <a:pt x="871029" y="221320"/>
                    <a:pt x="872096" y="219720"/>
                    <a:pt x="872096" y="217587"/>
                  </a:cubicBezTo>
                  <a:lnTo>
                    <a:pt x="875295" y="217587"/>
                  </a:lnTo>
                  <a:lnTo>
                    <a:pt x="876895" y="217587"/>
                  </a:lnTo>
                  <a:lnTo>
                    <a:pt x="878495" y="217587"/>
                  </a:lnTo>
                  <a:cubicBezTo>
                    <a:pt x="877429" y="216520"/>
                    <a:pt x="876895" y="214920"/>
                    <a:pt x="876895" y="212787"/>
                  </a:cubicBezTo>
                  <a:cubicBezTo>
                    <a:pt x="880095" y="212787"/>
                    <a:pt x="884895" y="205854"/>
                    <a:pt x="891295" y="191988"/>
                  </a:cubicBezTo>
                  <a:cubicBezTo>
                    <a:pt x="893428" y="189855"/>
                    <a:pt x="897694" y="183455"/>
                    <a:pt x="904094" y="172789"/>
                  </a:cubicBezTo>
                  <a:cubicBezTo>
                    <a:pt x="906494" y="170923"/>
                    <a:pt x="908693" y="168623"/>
                    <a:pt x="910693" y="165890"/>
                  </a:cubicBezTo>
                  <a:lnTo>
                    <a:pt x="913609" y="160760"/>
                  </a:lnTo>
                  <a:lnTo>
                    <a:pt x="905694" y="147191"/>
                  </a:lnTo>
                  <a:lnTo>
                    <a:pt x="908893" y="147191"/>
                  </a:lnTo>
                  <a:cubicBezTo>
                    <a:pt x="909427" y="147191"/>
                    <a:pt x="910627" y="148258"/>
                    <a:pt x="912493" y="150391"/>
                  </a:cubicBezTo>
                  <a:lnTo>
                    <a:pt x="916443" y="155381"/>
                  </a:lnTo>
                  <a:lnTo>
                    <a:pt x="920293" y="144291"/>
                  </a:lnTo>
                  <a:cubicBezTo>
                    <a:pt x="921493" y="139825"/>
                    <a:pt x="922493" y="134925"/>
                    <a:pt x="923293" y="129592"/>
                  </a:cubicBezTo>
                  <a:cubicBezTo>
                    <a:pt x="923293" y="129592"/>
                    <a:pt x="923293" y="127459"/>
                    <a:pt x="923293" y="123192"/>
                  </a:cubicBezTo>
                  <a:close/>
                  <a:moveTo>
                    <a:pt x="803300" y="113593"/>
                  </a:moveTo>
                  <a:cubicBezTo>
                    <a:pt x="805433" y="113593"/>
                    <a:pt x="807566" y="115193"/>
                    <a:pt x="809699" y="118393"/>
                  </a:cubicBezTo>
                  <a:cubicBezTo>
                    <a:pt x="809699" y="119459"/>
                    <a:pt x="809166" y="120526"/>
                    <a:pt x="808100" y="121593"/>
                  </a:cubicBezTo>
                  <a:lnTo>
                    <a:pt x="803300" y="119993"/>
                  </a:lnTo>
                  <a:cubicBezTo>
                    <a:pt x="803300" y="122126"/>
                    <a:pt x="802767" y="123192"/>
                    <a:pt x="801700" y="123192"/>
                  </a:cubicBezTo>
                  <a:cubicBezTo>
                    <a:pt x="800633" y="121059"/>
                    <a:pt x="800100" y="118926"/>
                    <a:pt x="800100" y="116793"/>
                  </a:cubicBezTo>
                  <a:lnTo>
                    <a:pt x="800100" y="115193"/>
                  </a:lnTo>
                  <a:cubicBezTo>
                    <a:pt x="800100" y="114126"/>
                    <a:pt x="801167" y="113593"/>
                    <a:pt x="803300" y="113593"/>
                  </a:cubicBezTo>
                  <a:close/>
                  <a:moveTo>
                    <a:pt x="3200" y="113593"/>
                  </a:moveTo>
                  <a:cubicBezTo>
                    <a:pt x="5333" y="113593"/>
                    <a:pt x="7466" y="115193"/>
                    <a:pt x="9599" y="118393"/>
                  </a:cubicBezTo>
                  <a:cubicBezTo>
                    <a:pt x="9599" y="119459"/>
                    <a:pt x="9066" y="120526"/>
                    <a:pt x="8000" y="121593"/>
                  </a:cubicBezTo>
                  <a:lnTo>
                    <a:pt x="3200" y="119993"/>
                  </a:lnTo>
                  <a:cubicBezTo>
                    <a:pt x="3200" y="122126"/>
                    <a:pt x="2667" y="123192"/>
                    <a:pt x="1600" y="123192"/>
                  </a:cubicBezTo>
                  <a:cubicBezTo>
                    <a:pt x="533" y="121059"/>
                    <a:pt x="0" y="118926"/>
                    <a:pt x="0" y="116793"/>
                  </a:cubicBezTo>
                  <a:lnTo>
                    <a:pt x="0" y="115193"/>
                  </a:lnTo>
                  <a:cubicBezTo>
                    <a:pt x="0" y="114126"/>
                    <a:pt x="1067" y="113593"/>
                    <a:pt x="3200" y="113593"/>
                  </a:cubicBezTo>
                  <a:close/>
                  <a:moveTo>
                    <a:pt x="820899" y="108793"/>
                  </a:moveTo>
                  <a:cubicBezTo>
                    <a:pt x="824099" y="109860"/>
                    <a:pt x="825699" y="110927"/>
                    <a:pt x="825699" y="111993"/>
                  </a:cubicBezTo>
                  <a:cubicBezTo>
                    <a:pt x="825699" y="113060"/>
                    <a:pt x="824099" y="114126"/>
                    <a:pt x="820899" y="115193"/>
                  </a:cubicBezTo>
                  <a:cubicBezTo>
                    <a:pt x="818766" y="113060"/>
                    <a:pt x="817699" y="111460"/>
                    <a:pt x="817699" y="110393"/>
                  </a:cubicBezTo>
                  <a:close/>
                  <a:moveTo>
                    <a:pt x="732830" y="108793"/>
                  </a:moveTo>
                  <a:lnTo>
                    <a:pt x="736030" y="108793"/>
                  </a:lnTo>
                  <a:cubicBezTo>
                    <a:pt x="737096" y="108793"/>
                    <a:pt x="738163" y="112526"/>
                    <a:pt x="739229" y="119993"/>
                  </a:cubicBezTo>
                  <a:cubicBezTo>
                    <a:pt x="737096" y="123192"/>
                    <a:pt x="733896" y="125859"/>
                    <a:pt x="729630" y="127992"/>
                  </a:cubicBezTo>
                  <a:cubicBezTo>
                    <a:pt x="725364" y="127992"/>
                    <a:pt x="721097" y="125326"/>
                    <a:pt x="716831" y="119993"/>
                  </a:cubicBezTo>
                  <a:cubicBezTo>
                    <a:pt x="716831" y="118926"/>
                    <a:pt x="722164" y="115193"/>
                    <a:pt x="732830" y="108793"/>
                  </a:cubicBezTo>
                  <a:close/>
                  <a:moveTo>
                    <a:pt x="332780" y="108793"/>
                  </a:moveTo>
                  <a:lnTo>
                    <a:pt x="335980" y="108793"/>
                  </a:lnTo>
                  <a:cubicBezTo>
                    <a:pt x="337046" y="108793"/>
                    <a:pt x="338113" y="112526"/>
                    <a:pt x="339179" y="119993"/>
                  </a:cubicBezTo>
                  <a:cubicBezTo>
                    <a:pt x="337046" y="123192"/>
                    <a:pt x="333846" y="125859"/>
                    <a:pt x="329580" y="127992"/>
                  </a:cubicBezTo>
                  <a:cubicBezTo>
                    <a:pt x="325313" y="127992"/>
                    <a:pt x="321047" y="125326"/>
                    <a:pt x="316781" y="119993"/>
                  </a:cubicBezTo>
                  <a:cubicBezTo>
                    <a:pt x="316781" y="118926"/>
                    <a:pt x="322114" y="115193"/>
                    <a:pt x="332780" y="108793"/>
                  </a:cubicBezTo>
                  <a:close/>
                  <a:moveTo>
                    <a:pt x="20799" y="108793"/>
                  </a:moveTo>
                  <a:cubicBezTo>
                    <a:pt x="23999" y="109860"/>
                    <a:pt x="25598" y="110927"/>
                    <a:pt x="25598" y="111993"/>
                  </a:cubicBezTo>
                  <a:cubicBezTo>
                    <a:pt x="25598" y="113060"/>
                    <a:pt x="23999" y="114126"/>
                    <a:pt x="20799" y="115193"/>
                  </a:cubicBezTo>
                  <a:cubicBezTo>
                    <a:pt x="18666" y="113060"/>
                    <a:pt x="17599" y="111460"/>
                    <a:pt x="17599" y="110393"/>
                  </a:cubicBezTo>
                  <a:close/>
                  <a:moveTo>
                    <a:pt x="657634" y="103994"/>
                  </a:moveTo>
                  <a:lnTo>
                    <a:pt x="660834" y="103994"/>
                  </a:lnTo>
                  <a:cubicBezTo>
                    <a:pt x="662967" y="103994"/>
                    <a:pt x="664567" y="106660"/>
                    <a:pt x="665634" y="111993"/>
                  </a:cubicBezTo>
                  <a:lnTo>
                    <a:pt x="664344" y="113651"/>
                  </a:lnTo>
                  <a:lnTo>
                    <a:pt x="669234" y="121993"/>
                  </a:lnTo>
                  <a:cubicBezTo>
                    <a:pt x="671100" y="125459"/>
                    <a:pt x="672567" y="128525"/>
                    <a:pt x="673633" y="131192"/>
                  </a:cubicBezTo>
                  <a:cubicBezTo>
                    <a:pt x="674700" y="138658"/>
                    <a:pt x="678433" y="146658"/>
                    <a:pt x="684833" y="155191"/>
                  </a:cubicBezTo>
                  <a:lnTo>
                    <a:pt x="686433" y="155191"/>
                  </a:lnTo>
                  <a:cubicBezTo>
                    <a:pt x="688566" y="155191"/>
                    <a:pt x="689632" y="154124"/>
                    <a:pt x="689632" y="151991"/>
                  </a:cubicBezTo>
                  <a:cubicBezTo>
                    <a:pt x="689632" y="148791"/>
                    <a:pt x="689632" y="145591"/>
                    <a:pt x="689632" y="142391"/>
                  </a:cubicBezTo>
                  <a:cubicBezTo>
                    <a:pt x="689632" y="145591"/>
                    <a:pt x="691232" y="148791"/>
                    <a:pt x="694432" y="151991"/>
                  </a:cubicBezTo>
                  <a:lnTo>
                    <a:pt x="697632" y="151991"/>
                  </a:lnTo>
                  <a:cubicBezTo>
                    <a:pt x="697632" y="145591"/>
                    <a:pt x="697632" y="142391"/>
                    <a:pt x="697632" y="142391"/>
                  </a:cubicBezTo>
                  <a:cubicBezTo>
                    <a:pt x="697632" y="145591"/>
                    <a:pt x="698699" y="148791"/>
                    <a:pt x="700832" y="151991"/>
                  </a:cubicBezTo>
                  <a:cubicBezTo>
                    <a:pt x="700832" y="151991"/>
                    <a:pt x="703498" y="150391"/>
                    <a:pt x="708831" y="147191"/>
                  </a:cubicBezTo>
                  <a:cubicBezTo>
                    <a:pt x="708831" y="147191"/>
                    <a:pt x="709365" y="147191"/>
                    <a:pt x="710431" y="147191"/>
                  </a:cubicBezTo>
                  <a:cubicBezTo>
                    <a:pt x="714698" y="140791"/>
                    <a:pt x="716831" y="137592"/>
                    <a:pt x="716831" y="137592"/>
                  </a:cubicBezTo>
                  <a:cubicBezTo>
                    <a:pt x="716831" y="138658"/>
                    <a:pt x="714164" y="143458"/>
                    <a:pt x="708831" y="151991"/>
                  </a:cubicBezTo>
                  <a:cubicBezTo>
                    <a:pt x="708831" y="151991"/>
                    <a:pt x="710431" y="153057"/>
                    <a:pt x="713631" y="155191"/>
                  </a:cubicBezTo>
                  <a:cubicBezTo>
                    <a:pt x="713631" y="155191"/>
                    <a:pt x="714698" y="153591"/>
                    <a:pt x="716831" y="150391"/>
                  </a:cubicBezTo>
                  <a:lnTo>
                    <a:pt x="716831" y="151991"/>
                  </a:lnTo>
                  <a:cubicBezTo>
                    <a:pt x="716831" y="154124"/>
                    <a:pt x="715764" y="157857"/>
                    <a:pt x="713631" y="163190"/>
                  </a:cubicBezTo>
                  <a:lnTo>
                    <a:pt x="716831" y="166390"/>
                  </a:lnTo>
                  <a:cubicBezTo>
                    <a:pt x="716831" y="166390"/>
                    <a:pt x="717897" y="165323"/>
                    <a:pt x="720031" y="163190"/>
                  </a:cubicBezTo>
                  <a:cubicBezTo>
                    <a:pt x="721097" y="162123"/>
                    <a:pt x="732830" y="156790"/>
                    <a:pt x="755228" y="147191"/>
                  </a:cubicBezTo>
                  <a:cubicBezTo>
                    <a:pt x="755228" y="147191"/>
                    <a:pt x="763228" y="142925"/>
                    <a:pt x="779227" y="134392"/>
                  </a:cubicBezTo>
                  <a:lnTo>
                    <a:pt x="779227" y="137592"/>
                  </a:lnTo>
                  <a:cubicBezTo>
                    <a:pt x="765361" y="147191"/>
                    <a:pt x="753628" y="153057"/>
                    <a:pt x="744029" y="155191"/>
                  </a:cubicBezTo>
                  <a:cubicBezTo>
                    <a:pt x="737629" y="157324"/>
                    <a:pt x="728563" y="162657"/>
                    <a:pt x="716831" y="171190"/>
                  </a:cubicBezTo>
                  <a:cubicBezTo>
                    <a:pt x="714698" y="171190"/>
                    <a:pt x="713631" y="172256"/>
                    <a:pt x="713631" y="174389"/>
                  </a:cubicBezTo>
                  <a:lnTo>
                    <a:pt x="720031" y="175989"/>
                  </a:lnTo>
                  <a:lnTo>
                    <a:pt x="720031" y="179189"/>
                  </a:lnTo>
                  <a:lnTo>
                    <a:pt x="724338" y="180625"/>
                  </a:lnTo>
                  <a:lnTo>
                    <a:pt x="742429" y="179189"/>
                  </a:lnTo>
                  <a:lnTo>
                    <a:pt x="745574" y="192816"/>
                  </a:lnTo>
                  <a:lnTo>
                    <a:pt x="747229" y="191988"/>
                  </a:lnTo>
                  <a:cubicBezTo>
                    <a:pt x="748296" y="191988"/>
                    <a:pt x="749362" y="193055"/>
                    <a:pt x="750429" y="195188"/>
                  </a:cubicBezTo>
                  <a:cubicBezTo>
                    <a:pt x="750429" y="196255"/>
                    <a:pt x="749362" y="197321"/>
                    <a:pt x="747229" y="198388"/>
                  </a:cubicBezTo>
                  <a:lnTo>
                    <a:pt x="746812" y="198179"/>
                  </a:lnTo>
                  <a:lnTo>
                    <a:pt x="751659" y="219187"/>
                  </a:lnTo>
                  <a:lnTo>
                    <a:pt x="752029" y="219187"/>
                  </a:lnTo>
                  <a:lnTo>
                    <a:pt x="752029" y="220787"/>
                  </a:lnTo>
                  <a:lnTo>
                    <a:pt x="752029" y="223986"/>
                  </a:lnTo>
                  <a:lnTo>
                    <a:pt x="752029" y="225586"/>
                  </a:lnTo>
                  <a:lnTo>
                    <a:pt x="751329" y="225386"/>
                  </a:lnTo>
                  <a:lnTo>
                    <a:pt x="747229" y="233586"/>
                  </a:lnTo>
                  <a:lnTo>
                    <a:pt x="744029" y="233586"/>
                  </a:lnTo>
                  <a:cubicBezTo>
                    <a:pt x="742962" y="233586"/>
                    <a:pt x="741896" y="231986"/>
                    <a:pt x="740829" y="228786"/>
                  </a:cubicBezTo>
                  <a:lnTo>
                    <a:pt x="740829" y="223986"/>
                  </a:lnTo>
                  <a:lnTo>
                    <a:pt x="742074" y="222742"/>
                  </a:lnTo>
                  <a:lnTo>
                    <a:pt x="740829" y="222386"/>
                  </a:lnTo>
                  <a:cubicBezTo>
                    <a:pt x="729097" y="221320"/>
                    <a:pt x="718964" y="220787"/>
                    <a:pt x="710431" y="220787"/>
                  </a:cubicBezTo>
                  <a:lnTo>
                    <a:pt x="688462" y="222505"/>
                  </a:lnTo>
                  <a:lnTo>
                    <a:pt x="689118" y="225129"/>
                  </a:lnTo>
                  <a:lnTo>
                    <a:pt x="695632" y="231986"/>
                  </a:lnTo>
                  <a:cubicBezTo>
                    <a:pt x="700698" y="234652"/>
                    <a:pt x="708298" y="237319"/>
                    <a:pt x="718431" y="239985"/>
                  </a:cubicBezTo>
                  <a:lnTo>
                    <a:pt x="718431" y="238385"/>
                  </a:lnTo>
                  <a:cubicBezTo>
                    <a:pt x="718431" y="236252"/>
                    <a:pt x="718964" y="235186"/>
                    <a:pt x="720031" y="235186"/>
                  </a:cubicBezTo>
                  <a:lnTo>
                    <a:pt x="723230" y="235186"/>
                  </a:lnTo>
                  <a:cubicBezTo>
                    <a:pt x="724297" y="235186"/>
                    <a:pt x="724830" y="236252"/>
                    <a:pt x="724830" y="238385"/>
                  </a:cubicBezTo>
                  <a:cubicBezTo>
                    <a:pt x="721630" y="242652"/>
                    <a:pt x="718964" y="244785"/>
                    <a:pt x="716831" y="244785"/>
                  </a:cubicBezTo>
                  <a:cubicBezTo>
                    <a:pt x="712564" y="243185"/>
                    <a:pt x="707765" y="241052"/>
                    <a:pt x="702432" y="238385"/>
                  </a:cubicBezTo>
                  <a:lnTo>
                    <a:pt x="686903" y="229915"/>
                  </a:lnTo>
                  <a:lnTo>
                    <a:pt x="686433" y="230386"/>
                  </a:lnTo>
                  <a:lnTo>
                    <a:pt x="684833" y="230386"/>
                  </a:lnTo>
                  <a:cubicBezTo>
                    <a:pt x="682700" y="230386"/>
                    <a:pt x="681633" y="229319"/>
                    <a:pt x="681633" y="227186"/>
                  </a:cubicBezTo>
                  <a:lnTo>
                    <a:pt x="682690" y="222956"/>
                  </a:lnTo>
                  <a:lnTo>
                    <a:pt x="424049" y="243185"/>
                  </a:lnTo>
                  <a:cubicBezTo>
                    <a:pt x="415516" y="237319"/>
                    <a:pt x="409916" y="231053"/>
                    <a:pt x="407250" y="224386"/>
                  </a:cubicBezTo>
                  <a:lnTo>
                    <a:pt x="407921" y="206605"/>
                  </a:lnTo>
                  <a:lnTo>
                    <a:pt x="407833" y="206496"/>
                  </a:lnTo>
                  <a:lnTo>
                    <a:pt x="404850" y="207987"/>
                  </a:lnTo>
                  <a:cubicBezTo>
                    <a:pt x="403783" y="207987"/>
                    <a:pt x="402717" y="206921"/>
                    <a:pt x="401650" y="204788"/>
                  </a:cubicBezTo>
                  <a:lnTo>
                    <a:pt x="403250" y="203188"/>
                  </a:lnTo>
                  <a:cubicBezTo>
                    <a:pt x="404316" y="199988"/>
                    <a:pt x="408050" y="197321"/>
                    <a:pt x="414449" y="195188"/>
                  </a:cubicBezTo>
                  <a:cubicBezTo>
                    <a:pt x="415516" y="194121"/>
                    <a:pt x="416049" y="193588"/>
                    <a:pt x="416049" y="193588"/>
                  </a:cubicBezTo>
                  <a:lnTo>
                    <a:pt x="420849" y="193588"/>
                  </a:lnTo>
                  <a:cubicBezTo>
                    <a:pt x="421915" y="194655"/>
                    <a:pt x="424582" y="195721"/>
                    <a:pt x="428848" y="196788"/>
                  </a:cubicBezTo>
                  <a:cubicBezTo>
                    <a:pt x="428848" y="196788"/>
                    <a:pt x="429515" y="197321"/>
                    <a:pt x="430848" y="198388"/>
                  </a:cubicBezTo>
                  <a:lnTo>
                    <a:pt x="434024" y="200929"/>
                  </a:lnTo>
                  <a:lnTo>
                    <a:pt x="441648" y="200266"/>
                  </a:lnTo>
                  <a:lnTo>
                    <a:pt x="441648" y="199988"/>
                  </a:lnTo>
                  <a:cubicBezTo>
                    <a:pt x="441648" y="198921"/>
                    <a:pt x="442181" y="198388"/>
                    <a:pt x="443247" y="198388"/>
                  </a:cubicBezTo>
                  <a:lnTo>
                    <a:pt x="444847" y="199988"/>
                  </a:lnTo>
                  <a:lnTo>
                    <a:pt x="555241" y="190388"/>
                  </a:lnTo>
                  <a:cubicBezTo>
                    <a:pt x="577639" y="189322"/>
                    <a:pt x="598338" y="188289"/>
                    <a:pt x="617337" y="187289"/>
                  </a:cubicBezTo>
                  <a:lnTo>
                    <a:pt x="664817" y="184636"/>
                  </a:lnTo>
                  <a:lnTo>
                    <a:pt x="670434" y="182389"/>
                  </a:lnTo>
                  <a:lnTo>
                    <a:pt x="673633" y="175989"/>
                  </a:lnTo>
                  <a:lnTo>
                    <a:pt x="673633" y="171190"/>
                  </a:lnTo>
                  <a:cubicBezTo>
                    <a:pt x="673633" y="167990"/>
                    <a:pt x="669900" y="163723"/>
                    <a:pt x="662434" y="158390"/>
                  </a:cubicBezTo>
                  <a:lnTo>
                    <a:pt x="665634" y="158390"/>
                  </a:lnTo>
                  <a:cubicBezTo>
                    <a:pt x="668834" y="161590"/>
                    <a:pt x="670434" y="163190"/>
                    <a:pt x="670434" y="163190"/>
                  </a:cubicBezTo>
                  <a:cubicBezTo>
                    <a:pt x="673633" y="163190"/>
                    <a:pt x="676300" y="161590"/>
                    <a:pt x="678433" y="158390"/>
                  </a:cubicBezTo>
                  <a:lnTo>
                    <a:pt x="681633" y="161590"/>
                  </a:lnTo>
                  <a:lnTo>
                    <a:pt x="681633" y="155191"/>
                  </a:lnTo>
                  <a:cubicBezTo>
                    <a:pt x="677366" y="144525"/>
                    <a:pt x="672567" y="137592"/>
                    <a:pt x="667234" y="134392"/>
                  </a:cubicBezTo>
                  <a:cubicBezTo>
                    <a:pt x="667234" y="132259"/>
                    <a:pt x="665634" y="129592"/>
                    <a:pt x="662434" y="126392"/>
                  </a:cubicBezTo>
                  <a:cubicBezTo>
                    <a:pt x="662434" y="125326"/>
                    <a:pt x="662167" y="123726"/>
                    <a:pt x="661634" y="121593"/>
                  </a:cubicBezTo>
                  <a:lnTo>
                    <a:pt x="660028" y="116240"/>
                  </a:lnTo>
                  <a:lnTo>
                    <a:pt x="657634" y="116793"/>
                  </a:lnTo>
                  <a:lnTo>
                    <a:pt x="654435" y="116793"/>
                  </a:lnTo>
                  <a:cubicBezTo>
                    <a:pt x="653368" y="116793"/>
                    <a:pt x="651768" y="115193"/>
                    <a:pt x="649635" y="111993"/>
                  </a:cubicBezTo>
                  <a:lnTo>
                    <a:pt x="649635" y="108793"/>
                  </a:lnTo>
                  <a:cubicBezTo>
                    <a:pt x="650701" y="105594"/>
                    <a:pt x="653368" y="103994"/>
                    <a:pt x="657634" y="103994"/>
                  </a:cubicBezTo>
                  <a:close/>
                  <a:moveTo>
                    <a:pt x="843297" y="99194"/>
                  </a:moveTo>
                  <a:lnTo>
                    <a:pt x="844897" y="99194"/>
                  </a:lnTo>
                  <a:lnTo>
                    <a:pt x="844897" y="102394"/>
                  </a:lnTo>
                  <a:lnTo>
                    <a:pt x="843297" y="102394"/>
                  </a:lnTo>
                  <a:close/>
                  <a:moveTo>
                    <a:pt x="817699" y="99194"/>
                  </a:moveTo>
                  <a:lnTo>
                    <a:pt x="819299" y="99194"/>
                  </a:lnTo>
                  <a:lnTo>
                    <a:pt x="819299" y="100794"/>
                  </a:lnTo>
                  <a:cubicBezTo>
                    <a:pt x="819299" y="101860"/>
                    <a:pt x="818766" y="102394"/>
                    <a:pt x="817699" y="102394"/>
                  </a:cubicBezTo>
                  <a:cubicBezTo>
                    <a:pt x="816632" y="102394"/>
                    <a:pt x="816099" y="101860"/>
                    <a:pt x="816099" y="100794"/>
                  </a:cubicBezTo>
                  <a:cubicBezTo>
                    <a:pt x="816099" y="99727"/>
                    <a:pt x="816632" y="99194"/>
                    <a:pt x="817699" y="99194"/>
                  </a:cubicBezTo>
                  <a:close/>
                  <a:moveTo>
                    <a:pt x="43197" y="99194"/>
                  </a:moveTo>
                  <a:lnTo>
                    <a:pt x="44797" y="99194"/>
                  </a:lnTo>
                  <a:lnTo>
                    <a:pt x="44797" y="102394"/>
                  </a:lnTo>
                  <a:lnTo>
                    <a:pt x="43197" y="102394"/>
                  </a:lnTo>
                  <a:close/>
                  <a:moveTo>
                    <a:pt x="17599" y="99194"/>
                  </a:moveTo>
                  <a:lnTo>
                    <a:pt x="19199" y="99194"/>
                  </a:lnTo>
                  <a:lnTo>
                    <a:pt x="19199" y="100794"/>
                  </a:lnTo>
                  <a:cubicBezTo>
                    <a:pt x="19199" y="101860"/>
                    <a:pt x="18666" y="102394"/>
                    <a:pt x="17599" y="102394"/>
                  </a:cubicBezTo>
                  <a:cubicBezTo>
                    <a:pt x="16532" y="102394"/>
                    <a:pt x="15999" y="101860"/>
                    <a:pt x="15999" y="100794"/>
                  </a:cubicBezTo>
                  <a:cubicBezTo>
                    <a:pt x="15999" y="99727"/>
                    <a:pt x="16532" y="99194"/>
                    <a:pt x="17599" y="99194"/>
                  </a:cubicBezTo>
                  <a:close/>
                  <a:moveTo>
                    <a:pt x="1041685" y="95994"/>
                  </a:moveTo>
                  <a:cubicBezTo>
                    <a:pt x="1040619" y="95994"/>
                    <a:pt x="1039286" y="97061"/>
                    <a:pt x="1037686" y="99194"/>
                  </a:cubicBezTo>
                  <a:lnTo>
                    <a:pt x="1034649" y="104399"/>
                  </a:lnTo>
                  <a:lnTo>
                    <a:pt x="1040385" y="102694"/>
                  </a:lnTo>
                  <a:lnTo>
                    <a:pt x="1041685" y="102387"/>
                  </a:lnTo>
                  <a:lnTo>
                    <a:pt x="1041685" y="99194"/>
                  </a:lnTo>
                  <a:close/>
                  <a:moveTo>
                    <a:pt x="1054485" y="89595"/>
                  </a:moveTo>
                  <a:cubicBezTo>
                    <a:pt x="1050751" y="90661"/>
                    <a:pt x="1047952" y="92394"/>
                    <a:pt x="1046085" y="94794"/>
                  </a:cubicBezTo>
                  <a:lnTo>
                    <a:pt x="1043936" y="101856"/>
                  </a:lnTo>
                  <a:lnTo>
                    <a:pt x="1063684" y="97194"/>
                  </a:lnTo>
                  <a:lnTo>
                    <a:pt x="1063978" y="97147"/>
                  </a:lnTo>
                  <a:lnTo>
                    <a:pt x="1057684" y="89595"/>
                  </a:lnTo>
                  <a:close/>
                  <a:moveTo>
                    <a:pt x="1073683" y="87995"/>
                  </a:moveTo>
                  <a:cubicBezTo>
                    <a:pt x="1073683" y="89061"/>
                    <a:pt x="1071550" y="90661"/>
                    <a:pt x="1067284" y="92794"/>
                  </a:cubicBezTo>
                  <a:lnTo>
                    <a:pt x="1067284" y="95994"/>
                  </a:lnTo>
                  <a:lnTo>
                    <a:pt x="1067574" y="96574"/>
                  </a:lnTo>
                  <a:lnTo>
                    <a:pt x="1084383" y="93894"/>
                  </a:lnTo>
                  <a:lnTo>
                    <a:pt x="1087570" y="93701"/>
                  </a:lnTo>
                  <a:lnTo>
                    <a:pt x="1086483" y="92794"/>
                  </a:lnTo>
                  <a:cubicBezTo>
                    <a:pt x="1080083" y="89595"/>
                    <a:pt x="1075817" y="87995"/>
                    <a:pt x="1073683" y="87995"/>
                  </a:cubicBezTo>
                  <a:close/>
                  <a:moveTo>
                    <a:pt x="1267420" y="84795"/>
                  </a:moveTo>
                  <a:cubicBezTo>
                    <a:pt x="1273820" y="93328"/>
                    <a:pt x="1281820" y="101860"/>
                    <a:pt x="1291419" y="110393"/>
                  </a:cubicBezTo>
                  <a:cubicBezTo>
                    <a:pt x="1295685" y="123192"/>
                    <a:pt x="1297819" y="130659"/>
                    <a:pt x="1297819" y="132792"/>
                  </a:cubicBezTo>
                  <a:cubicBezTo>
                    <a:pt x="1296752" y="132792"/>
                    <a:pt x="1295685" y="137058"/>
                    <a:pt x="1294619" y="145591"/>
                  </a:cubicBezTo>
                  <a:cubicBezTo>
                    <a:pt x="1292486" y="148791"/>
                    <a:pt x="1288753" y="153057"/>
                    <a:pt x="1283420" y="158390"/>
                  </a:cubicBezTo>
                  <a:cubicBezTo>
                    <a:pt x="1281286" y="164257"/>
                    <a:pt x="1275153" y="172789"/>
                    <a:pt x="1265021" y="183989"/>
                  </a:cubicBezTo>
                  <a:lnTo>
                    <a:pt x="1249532" y="199988"/>
                  </a:lnTo>
                  <a:lnTo>
                    <a:pt x="1249822" y="199988"/>
                  </a:lnTo>
                  <a:cubicBezTo>
                    <a:pt x="1253021" y="199988"/>
                    <a:pt x="1256754" y="199988"/>
                    <a:pt x="1261021" y="199988"/>
                  </a:cubicBezTo>
                  <a:cubicBezTo>
                    <a:pt x="1343149" y="197855"/>
                    <a:pt x="1384747" y="195188"/>
                    <a:pt x="1385813" y="191988"/>
                  </a:cubicBezTo>
                  <a:lnTo>
                    <a:pt x="1385813" y="190388"/>
                  </a:lnTo>
                  <a:cubicBezTo>
                    <a:pt x="1385813" y="188255"/>
                    <a:pt x="1386880" y="187189"/>
                    <a:pt x="1389013" y="187189"/>
                  </a:cubicBezTo>
                  <a:lnTo>
                    <a:pt x="1390613" y="188788"/>
                  </a:lnTo>
                  <a:cubicBezTo>
                    <a:pt x="1391680" y="187722"/>
                    <a:pt x="1392746" y="187189"/>
                    <a:pt x="1393813" y="187189"/>
                  </a:cubicBezTo>
                  <a:cubicBezTo>
                    <a:pt x="1403412" y="194655"/>
                    <a:pt x="1408212" y="200521"/>
                    <a:pt x="1408212" y="204788"/>
                  </a:cubicBezTo>
                  <a:cubicBezTo>
                    <a:pt x="1425278" y="215454"/>
                    <a:pt x="1433810" y="223986"/>
                    <a:pt x="1433810" y="230386"/>
                  </a:cubicBezTo>
                  <a:cubicBezTo>
                    <a:pt x="1438077" y="230386"/>
                    <a:pt x="1442343" y="242652"/>
                    <a:pt x="1446610" y="267184"/>
                  </a:cubicBezTo>
                  <a:lnTo>
                    <a:pt x="1446610" y="268784"/>
                  </a:lnTo>
                  <a:cubicBezTo>
                    <a:pt x="1446343" y="271450"/>
                    <a:pt x="1445743" y="274983"/>
                    <a:pt x="1444810" y="279383"/>
                  </a:cubicBezTo>
                  <a:lnTo>
                    <a:pt x="1444361" y="281248"/>
                  </a:lnTo>
                  <a:lnTo>
                    <a:pt x="1454609" y="299182"/>
                  </a:lnTo>
                  <a:lnTo>
                    <a:pt x="1456209" y="299182"/>
                  </a:lnTo>
                  <a:cubicBezTo>
                    <a:pt x="1458342" y="299182"/>
                    <a:pt x="1459409" y="298115"/>
                    <a:pt x="1459409" y="295982"/>
                  </a:cubicBezTo>
                  <a:cubicBezTo>
                    <a:pt x="1459409" y="292782"/>
                    <a:pt x="1459409" y="290116"/>
                    <a:pt x="1459409" y="287982"/>
                  </a:cubicBezTo>
                  <a:cubicBezTo>
                    <a:pt x="1459409" y="290116"/>
                    <a:pt x="1461009" y="292782"/>
                    <a:pt x="1464208" y="295982"/>
                  </a:cubicBezTo>
                  <a:lnTo>
                    <a:pt x="1467408" y="295982"/>
                  </a:lnTo>
                  <a:cubicBezTo>
                    <a:pt x="1467408" y="290649"/>
                    <a:pt x="1467408" y="287982"/>
                    <a:pt x="1467408" y="287982"/>
                  </a:cubicBezTo>
                  <a:lnTo>
                    <a:pt x="1467408" y="279983"/>
                  </a:lnTo>
                  <a:lnTo>
                    <a:pt x="1469008" y="276783"/>
                  </a:lnTo>
                  <a:lnTo>
                    <a:pt x="1469008" y="279983"/>
                  </a:lnTo>
                  <a:lnTo>
                    <a:pt x="1469008" y="287982"/>
                  </a:lnTo>
                  <a:cubicBezTo>
                    <a:pt x="1469008" y="290116"/>
                    <a:pt x="1470075" y="292782"/>
                    <a:pt x="1472208" y="295982"/>
                  </a:cubicBezTo>
                  <a:cubicBezTo>
                    <a:pt x="1472208" y="295982"/>
                    <a:pt x="1474875" y="294382"/>
                    <a:pt x="1480207" y="291182"/>
                  </a:cubicBezTo>
                  <a:cubicBezTo>
                    <a:pt x="1480207" y="291182"/>
                    <a:pt x="1480741" y="291182"/>
                    <a:pt x="1481807" y="291182"/>
                  </a:cubicBezTo>
                  <a:cubicBezTo>
                    <a:pt x="1486074" y="285849"/>
                    <a:pt x="1488207" y="283183"/>
                    <a:pt x="1488207" y="283183"/>
                  </a:cubicBezTo>
                  <a:cubicBezTo>
                    <a:pt x="1488207" y="284249"/>
                    <a:pt x="1485540" y="288516"/>
                    <a:pt x="1480207" y="295982"/>
                  </a:cubicBezTo>
                  <a:cubicBezTo>
                    <a:pt x="1480207" y="295982"/>
                    <a:pt x="1481807" y="297049"/>
                    <a:pt x="1485007" y="299182"/>
                  </a:cubicBezTo>
                  <a:cubicBezTo>
                    <a:pt x="1485007" y="299182"/>
                    <a:pt x="1486607" y="297582"/>
                    <a:pt x="1489807" y="294382"/>
                  </a:cubicBezTo>
                  <a:lnTo>
                    <a:pt x="1489807" y="295982"/>
                  </a:lnTo>
                  <a:cubicBezTo>
                    <a:pt x="1488740" y="298115"/>
                    <a:pt x="1487140" y="301848"/>
                    <a:pt x="1485007" y="307181"/>
                  </a:cubicBezTo>
                  <a:lnTo>
                    <a:pt x="1488207" y="310381"/>
                  </a:lnTo>
                  <a:cubicBezTo>
                    <a:pt x="1489274" y="310381"/>
                    <a:pt x="1490874" y="309314"/>
                    <a:pt x="1493007" y="307181"/>
                  </a:cubicBezTo>
                  <a:cubicBezTo>
                    <a:pt x="1494073" y="306115"/>
                    <a:pt x="1506873" y="300782"/>
                    <a:pt x="1531404" y="291182"/>
                  </a:cubicBezTo>
                  <a:cubicBezTo>
                    <a:pt x="1531404" y="291182"/>
                    <a:pt x="1539937" y="287449"/>
                    <a:pt x="1557003" y="279983"/>
                  </a:cubicBezTo>
                  <a:lnTo>
                    <a:pt x="1557003" y="283183"/>
                  </a:lnTo>
                  <a:cubicBezTo>
                    <a:pt x="1542070" y="291716"/>
                    <a:pt x="1529271" y="297049"/>
                    <a:pt x="1518605" y="299182"/>
                  </a:cubicBezTo>
                  <a:cubicBezTo>
                    <a:pt x="1511139" y="301315"/>
                    <a:pt x="1501006" y="306115"/>
                    <a:pt x="1488207" y="313581"/>
                  </a:cubicBezTo>
                  <a:cubicBezTo>
                    <a:pt x="1486074" y="313581"/>
                    <a:pt x="1485007" y="314647"/>
                    <a:pt x="1485007" y="316781"/>
                  </a:cubicBezTo>
                  <a:lnTo>
                    <a:pt x="1493007" y="318381"/>
                  </a:lnTo>
                  <a:lnTo>
                    <a:pt x="1493007" y="321580"/>
                  </a:lnTo>
                  <a:cubicBezTo>
                    <a:pt x="1499406" y="323714"/>
                    <a:pt x="1502606" y="324780"/>
                    <a:pt x="1502606" y="324780"/>
                  </a:cubicBezTo>
                  <a:cubicBezTo>
                    <a:pt x="1502606" y="326913"/>
                    <a:pt x="1501006" y="327980"/>
                    <a:pt x="1497806" y="327980"/>
                  </a:cubicBezTo>
                  <a:cubicBezTo>
                    <a:pt x="1495673" y="325847"/>
                    <a:pt x="1494073" y="324780"/>
                    <a:pt x="1493007" y="324780"/>
                  </a:cubicBezTo>
                  <a:cubicBezTo>
                    <a:pt x="1493007" y="324780"/>
                    <a:pt x="1491940" y="325847"/>
                    <a:pt x="1489807" y="327980"/>
                  </a:cubicBezTo>
                  <a:lnTo>
                    <a:pt x="1493007" y="329580"/>
                  </a:lnTo>
                  <a:cubicBezTo>
                    <a:pt x="1496207" y="337046"/>
                    <a:pt x="1500473" y="341846"/>
                    <a:pt x="1505806" y="343979"/>
                  </a:cubicBezTo>
                  <a:cubicBezTo>
                    <a:pt x="1506873" y="341846"/>
                    <a:pt x="1507406" y="340779"/>
                    <a:pt x="1507406" y="340779"/>
                  </a:cubicBezTo>
                  <a:cubicBezTo>
                    <a:pt x="1509539" y="342912"/>
                    <a:pt x="1513272" y="346112"/>
                    <a:pt x="1518605" y="350379"/>
                  </a:cubicBezTo>
                  <a:lnTo>
                    <a:pt x="1518605" y="351979"/>
                  </a:lnTo>
                  <a:cubicBezTo>
                    <a:pt x="1518605" y="351979"/>
                    <a:pt x="1517539" y="351979"/>
                    <a:pt x="1515405" y="351979"/>
                  </a:cubicBezTo>
                  <a:lnTo>
                    <a:pt x="1513805" y="351979"/>
                  </a:lnTo>
                  <a:cubicBezTo>
                    <a:pt x="1513805" y="351979"/>
                    <a:pt x="1510072" y="349312"/>
                    <a:pt x="1502606" y="343979"/>
                  </a:cubicBezTo>
                  <a:cubicBezTo>
                    <a:pt x="1496207" y="340779"/>
                    <a:pt x="1491940" y="339179"/>
                    <a:pt x="1489807" y="339179"/>
                  </a:cubicBezTo>
                  <a:cubicBezTo>
                    <a:pt x="1489807" y="339179"/>
                    <a:pt x="1489274" y="339179"/>
                    <a:pt x="1488207" y="339179"/>
                  </a:cubicBezTo>
                  <a:cubicBezTo>
                    <a:pt x="1488207" y="340246"/>
                    <a:pt x="1486074" y="341846"/>
                    <a:pt x="1481807" y="343979"/>
                  </a:cubicBezTo>
                  <a:lnTo>
                    <a:pt x="1481807" y="347179"/>
                  </a:lnTo>
                  <a:cubicBezTo>
                    <a:pt x="1481807" y="347179"/>
                    <a:pt x="1483941" y="350912"/>
                    <a:pt x="1488207" y="358378"/>
                  </a:cubicBezTo>
                  <a:cubicBezTo>
                    <a:pt x="1486074" y="358378"/>
                    <a:pt x="1483407" y="355712"/>
                    <a:pt x="1480207" y="350379"/>
                  </a:cubicBezTo>
                  <a:lnTo>
                    <a:pt x="1472208" y="340779"/>
                  </a:lnTo>
                  <a:lnTo>
                    <a:pt x="1469008" y="340779"/>
                  </a:lnTo>
                  <a:cubicBezTo>
                    <a:pt x="1460475" y="342912"/>
                    <a:pt x="1456209" y="347712"/>
                    <a:pt x="1456209" y="355178"/>
                  </a:cubicBezTo>
                  <a:lnTo>
                    <a:pt x="1459409" y="366378"/>
                  </a:lnTo>
                  <a:cubicBezTo>
                    <a:pt x="1459409" y="368511"/>
                    <a:pt x="1458342" y="369577"/>
                    <a:pt x="1456209" y="369577"/>
                  </a:cubicBezTo>
                  <a:lnTo>
                    <a:pt x="1454609" y="369577"/>
                  </a:lnTo>
                  <a:cubicBezTo>
                    <a:pt x="1452476" y="369577"/>
                    <a:pt x="1451409" y="368511"/>
                    <a:pt x="1451409" y="366378"/>
                  </a:cubicBezTo>
                  <a:lnTo>
                    <a:pt x="1454609" y="355178"/>
                  </a:lnTo>
                  <a:lnTo>
                    <a:pt x="1454609" y="350379"/>
                  </a:lnTo>
                  <a:lnTo>
                    <a:pt x="1454609" y="347179"/>
                  </a:lnTo>
                  <a:cubicBezTo>
                    <a:pt x="1452476" y="347179"/>
                    <a:pt x="1448743" y="350912"/>
                    <a:pt x="1443410" y="358378"/>
                  </a:cubicBezTo>
                  <a:lnTo>
                    <a:pt x="1441810" y="358378"/>
                  </a:lnTo>
                  <a:cubicBezTo>
                    <a:pt x="1446076" y="353045"/>
                    <a:pt x="1448209" y="349312"/>
                    <a:pt x="1448209" y="347179"/>
                  </a:cubicBezTo>
                  <a:cubicBezTo>
                    <a:pt x="1448209" y="345046"/>
                    <a:pt x="1448209" y="343979"/>
                    <a:pt x="1448209" y="343979"/>
                  </a:cubicBezTo>
                  <a:cubicBezTo>
                    <a:pt x="1447143" y="343979"/>
                    <a:pt x="1445543" y="346112"/>
                    <a:pt x="1443410" y="350379"/>
                  </a:cubicBezTo>
                  <a:lnTo>
                    <a:pt x="1441810" y="347179"/>
                  </a:lnTo>
                  <a:cubicBezTo>
                    <a:pt x="1445010" y="342912"/>
                    <a:pt x="1446610" y="339179"/>
                    <a:pt x="1446610" y="335980"/>
                  </a:cubicBezTo>
                  <a:cubicBezTo>
                    <a:pt x="1444476" y="335980"/>
                    <a:pt x="1443410" y="335980"/>
                    <a:pt x="1443410" y="335980"/>
                  </a:cubicBezTo>
                  <a:lnTo>
                    <a:pt x="1446610" y="332780"/>
                  </a:lnTo>
                  <a:lnTo>
                    <a:pt x="1446610" y="329580"/>
                  </a:lnTo>
                  <a:cubicBezTo>
                    <a:pt x="1446610" y="328513"/>
                    <a:pt x="1445010" y="327980"/>
                    <a:pt x="1441810" y="327980"/>
                  </a:cubicBezTo>
                  <a:lnTo>
                    <a:pt x="1431248" y="329489"/>
                  </a:lnTo>
                  <a:lnTo>
                    <a:pt x="1427411" y="342379"/>
                  </a:lnTo>
                  <a:cubicBezTo>
                    <a:pt x="1425278" y="346646"/>
                    <a:pt x="1424211" y="348779"/>
                    <a:pt x="1424211" y="348779"/>
                  </a:cubicBezTo>
                  <a:cubicBezTo>
                    <a:pt x="1424211" y="349845"/>
                    <a:pt x="1424211" y="350379"/>
                    <a:pt x="1424211" y="350379"/>
                  </a:cubicBezTo>
                  <a:cubicBezTo>
                    <a:pt x="1424211" y="352512"/>
                    <a:pt x="1417811" y="364244"/>
                    <a:pt x="1405012" y="385576"/>
                  </a:cubicBezTo>
                  <a:cubicBezTo>
                    <a:pt x="1402879" y="395176"/>
                    <a:pt x="1397013" y="404242"/>
                    <a:pt x="1387413" y="412775"/>
                  </a:cubicBezTo>
                  <a:cubicBezTo>
                    <a:pt x="1373547" y="427707"/>
                    <a:pt x="1365548" y="435173"/>
                    <a:pt x="1363415" y="435173"/>
                  </a:cubicBezTo>
                  <a:lnTo>
                    <a:pt x="1361815" y="435173"/>
                  </a:lnTo>
                  <a:lnTo>
                    <a:pt x="1360215" y="431974"/>
                  </a:lnTo>
                  <a:lnTo>
                    <a:pt x="1360215" y="427174"/>
                  </a:lnTo>
                  <a:cubicBezTo>
                    <a:pt x="1360215" y="425041"/>
                    <a:pt x="1359682" y="421841"/>
                    <a:pt x="1358615" y="417575"/>
                  </a:cubicBezTo>
                  <a:lnTo>
                    <a:pt x="1360215" y="417575"/>
                  </a:lnTo>
                  <a:cubicBezTo>
                    <a:pt x="1359148" y="413308"/>
                    <a:pt x="1358615" y="410108"/>
                    <a:pt x="1358615" y="407975"/>
                  </a:cubicBezTo>
                  <a:lnTo>
                    <a:pt x="1358615" y="403175"/>
                  </a:lnTo>
                  <a:cubicBezTo>
                    <a:pt x="1359682" y="402109"/>
                    <a:pt x="1360748" y="401042"/>
                    <a:pt x="1361815" y="399976"/>
                  </a:cubicBezTo>
                  <a:cubicBezTo>
                    <a:pt x="1360748" y="398909"/>
                    <a:pt x="1360215" y="397842"/>
                    <a:pt x="1360215" y="396776"/>
                  </a:cubicBezTo>
                  <a:cubicBezTo>
                    <a:pt x="1363415" y="386110"/>
                    <a:pt x="1366081" y="381310"/>
                    <a:pt x="1368214" y="382377"/>
                  </a:cubicBezTo>
                  <a:cubicBezTo>
                    <a:pt x="1368214" y="382377"/>
                    <a:pt x="1367681" y="382377"/>
                    <a:pt x="1366614" y="382377"/>
                  </a:cubicBezTo>
                  <a:cubicBezTo>
                    <a:pt x="1368748" y="374910"/>
                    <a:pt x="1371414" y="364244"/>
                    <a:pt x="1374614" y="350379"/>
                  </a:cubicBezTo>
                  <a:lnTo>
                    <a:pt x="1376214" y="337579"/>
                  </a:lnTo>
                  <a:cubicBezTo>
                    <a:pt x="1377280" y="336513"/>
                    <a:pt x="1379947" y="325314"/>
                    <a:pt x="1384213" y="303981"/>
                  </a:cubicBezTo>
                  <a:cubicBezTo>
                    <a:pt x="1387413" y="296515"/>
                    <a:pt x="1390613" y="280516"/>
                    <a:pt x="1393813" y="255984"/>
                  </a:cubicBezTo>
                  <a:cubicBezTo>
                    <a:pt x="1393813" y="248518"/>
                    <a:pt x="1392213" y="241052"/>
                    <a:pt x="1389013" y="233586"/>
                  </a:cubicBezTo>
                  <a:cubicBezTo>
                    <a:pt x="1387946" y="213320"/>
                    <a:pt x="1384747" y="203188"/>
                    <a:pt x="1379414" y="203188"/>
                  </a:cubicBezTo>
                  <a:lnTo>
                    <a:pt x="1376214" y="201588"/>
                  </a:lnTo>
                  <a:lnTo>
                    <a:pt x="1365015" y="201588"/>
                  </a:lnTo>
                  <a:cubicBezTo>
                    <a:pt x="1363948" y="201588"/>
                    <a:pt x="1354882" y="203188"/>
                    <a:pt x="1337816" y="206387"/>
                  </a:cubicBezTo>
                  <a:cubicBezTo>
                    <a:pt x="1328217" y="207454"/>
                    <a:pt x="1317551" y="209054"/>
                    <a:pt x="1305818" y="211187"/>
                  </a:cubicBezTo>
                  <a:cubicBezTo>
                    <a:pt x="1302618" y="213320"/>
                    <a:pt x="1299952" y="214387"/>
                    <a:pt x="1297819" y="214387"/>
                  </a:cubicBezTo>
                  <a:cubicBezTo>
                    <a:pt x="1298885" y="219720"/>
                    <a:pt x="1301018" y="222386"/>
                    <a:pt x="1304218" y="222386"/>
                  </a:cubicBezTo>
                  <a:cubicBezTo>
                    <a:pt x="1317017" y="228786"/>
                    <a:pt x="1327150" y="234652"/>
                    <a:pt x="1334616" y="239985"/>
                  </a:cubicBezTo>
                  <a:cubicBezTo>
                    <a:pt x="1337816" y="245318"/>
                    <a:pt x="1340483" y="250651"/>
                    <a:pt x="1342616" y="255984"/>
                  </a:cubicBezTo>
                  <a:cubicBezTo>
                    <a:pt x="1338350" y="258118"/>
                    <a:pt x="1331417" y="269850"/>
                    <a:pt x="1321817" y="291182"/>
                  </a:cubicBezTo>
                  <a:cubicBezTo>
                    <a:pt x="1315418" y="323180"/>
                    <a:pt x="1308485" y="343446"/>
                    <a:pt x="1301018" y="351979"/>
                  </a:cubicBezTo>
                  <a:cubicBezTo>
                    <a:pt x="1292486" y="365844"/>
                    <a:pt x="1279686" y="380777"/>
                    <a:pt x="1262621" y="396776"/>
                  </a:cubicBezTo>
                  <a:cubicBezTo>
                    <a:pt x="1251955" y="406375"/>
                    <a:pt x="1243955" y="412775"/>
                    <a:pt x="1238622" y="415975"/>
                  </a:cubicBezTo>
                  <a:lnTo>
                    <a:pt x="1235422" y="415975"/>
                  </a:lnTo>
                  <a:cubicBezTo>
                    <a:pt x="1235422" y="429840"/>
                    <a:pt x="1231156" y="436773"/>
                    <a:pt x="1222623" y="436773"/>
                  </a:cubicBezTo>
                  <a:cubicBezTo>
                    <a:pt x="1213024" y="436773"/>
                    <a:pt x="1208224" y="429840"/>
                    <a:pt x="1208224" y="415975"/>
                  </a:cubicBezTo>
                  <a:cubicBezTo>
                    <a:pt x="1210357" y="402109"/>
                    <a:pt x="1215157" y="395176"/>
                    <a:pt x="1222623" y="395176"/>
                  </a:cubicBezTo>
                  <a:cubicBezTo>
                    <a:pt x="1226890" y="396243"/>
                    <a:pt x="1230089" y="398509"/>
                    <a:pt x="1232223" y="401975"/>
                  </a:cubicBezTo>
                  <a:lnTo>
                    <a:pt x="1233702" y="405736"/>
                  </a:lnTo>
                  <a:lnTo>
                    <a:pt x="1241822" y="387176"/>
                  </a:lnTo>
                  <a:lnTo>
                    <a:pt x="1249654" y="371894"/>
                  </a:lnTo>
                  <a:lnTo>
                    <a:pt x="1248222" y="371177"/>
                  </a:lnTo>
                  <a:cubicBezTo>
                    <a:pt x="1246089" y="372244"/>
                    <a:pt x="1244489" y="372777"/>
                    <a:pt x="1243422" y="372777"/>
                  </a:cubicBezTo>
                  <a:lnTo>
                    <a:pt x="1238622" y="366378"/>
                  </a:lnTo>
                  <a:lnTo>
                    <a:pt x="1238622" y="364778"/>
                  </a:lnTo>
                  <a:cubicBezTo>
                    <a:pt x="1242889" y="358378"/>
                    <a:pt x="1245555" y="354645"/>
                    <a:pt x="1246622" y="353578"/>
                  </a:cubicBezTo>
                  <a:cubicBezTo>
                    <a:pt x="1248222" y="354645"/>
                    <a:pt x="1249822" y="356112"/>
                    <a:pt x="1251421" y="357978"/>
                  </a:cubicBezTo>
                  <a:lnTo>
                    <a:pt x="1254530" y="362381"/>
                  </a:lnTo>
                  <a:lnTo>
                    <a:pt x="1258221" y="355178"/>
                  </a:lnTo>
                  <a:cubicBezTo>
                    <a:pt x="1263287" y="343979"/>
                    <a:pt x="1267954" y="332246"/>
                    <a:pt x="1272220" y="319980"/>
                  </a:cubicBezTo>
                  <a:cubicBezTo>
                    <a:pt x="1278620" y="301848"/>
                    <a:pt x="1282886" y="289582"/>
                    <a:pt x="1285019" y="283183"/>
                  </a:cubicBezTo>
                  <a:lnTo>
                    <a:pt x="1281820" y="276783"/>
                  </a:lnTo>
                  <a:cubicBezTo>
                    <a:pt x="1281820" y="274650"/>
                    <a:pt x="1283420" y="271983"/>
                    <a:pt x="1286619" y="268784"/>
                  </a:cubicBezTo>
                  <a:cubicBezTo>
                    <a:pt x="1285553" y="262384"/>
                    <a:pt x="1285019" y="255984"/>
                    <a:pt x="1285019" y="249585"/>
                  </a:cubicBezTo>
                  <a:cubicBezTo>
                    <a:pt x="1285019" y="245318"/>
                    <a:pt x="1286619" y="237319"/>
                    <a:pt x="1289819" y="225586"/>
                  </a:cubicBezTo>
                  <a:cubicBezTo>
                    <a:pt x="1287686" y="220253"/>
                    <a:pt x="1286086" y="217587"/>
                    <a:pt x="1285019" y="217587"/>
                  </a:cubicBezTo>
                  <a:lnTo>
                    <a:pt x="1269020" y="217587"/>
                  </a:lnTo>
                  <a:cubicBezTo>
                    <a:pt x="1265821" y="217587"/>
                    <a:pt x="1262621" y="218653"/>
                    <a:pt x="1259421" y="220787"/>
                  </a:cubicBezTo>
                  <a:lnTo>
                    <a:pt x="1257821" y="220787"/>
                  </a:lnTo>
                  <a:lnTo>
                    <a:pt x="1248222" y="215987"/>
                  </a:lnTo>
                  <a:lnTo>
                    <a:pt x="1249822" y="209587"/>
                  </a:lnTo>
                  <a:cubicBezTo>
                    <a:pt x="1249822" y="209054"/>
                    <a:pt x="1249688" y="207987"/>
                    <a:pt x="1249422" y="206387"/>
                  </a:cubicBezTo>
                  <a:lnTo>
                    <a:pt x="1248434" y="201122"/>
                  </a:lnTo>
                  <a:lnTo>
                    <a:pt x="1246822" y="202788"/>
                  </a:lnTo>
                  <a:cubicBezTo>
                    <a:pt x="1239756" y="209721"/>
                    <a:pt x="1231689" y="217320"/>
                    <a:pt x="1222623" y="225586"/>
                  </a:cubicBezTo>
                  <a:cubicBezTo>
                    <a:pt x="1216224" y="234119"/>
                    <a:pt x="1203958" y="238385"/>
                    <a:pt x="1185825" y="238385"/>
                  </a:cubicBezTo>
                  <a:lnTo>
                    <a:pt x="1184226" y="236786"/>
                  </a:lnTo>
                  <a:cubicBezTo>
                    <a:pt x="1195958" y="231453"/>
                    <a:pt x="1207691" y="219187"/>
                    <a:pt x="1219423" y="199988"/>
                  </a:cubicBezTo>
                  <a:cubicBezTo>
                    <a:pt x="1224756" y="191455"/>
                    <a:pt x="1228490" y="185589"/>
                    <a:pt x="1230623" y="182389"/>
                  </a:cubicBezTo>
                  <a:cubicBezTo>
                    <a:pt x="1249822" y="152524"/>
                    <a:pt x="1259421" y="135992"/>
                    <a:pt x="1259421" y="132792"/>
                  </a:cubicBezTo>
                  <a:cubicBezTo>
                    <a:pt x="1262621" y="132792"/>
                    <a:pt x="1264754" y="126392"/>
                    <a:pt x="1265821" y="113593"/>
                  </a:cubicBezTo>
                  <a:lnTo>
                    <a:pt x="1265821" y="99194"/>
                  </a:lnTo>
                  <a:cubicBezTo>
                    <a:pt x="1265821" y="99194"/>
                    <a:pt x="1265821" y="98127"/>
                    <a:pt x="1265821" y="95994"/>
                  </a:cubicBezTo>
                  <a:cubicBezTo>
                    <a:pt x="1265821" y="94928"/>
                    <a:pt x="1265821" y="93861"/>
                    <a:pt x="1265821" y="92794"/>
                  </a:cubicBezTo>
                  <a:lnTo>
                    <a:pt x="1262621" y="87995"/>
                  </a:lnTo>
                  <a:lnTo>
                    <a:pt x="1262621" y="86395"/>
                  </a:lnTo>
                  <a:cubicBezTo>
                    <a:pt x="1264754" y="85328"/>
                    <a:pt x="1266354" y="84795"/>
                    <a:pt x="1267420" y="84795"/>
                  </a:cubicBezTo>
                  <a:close/>
                  <a:moveTo>
                    <a:pt x="1249822" y="83195"/>
                  </a:moveTo>
                  <a:lnTo>
                    <a:pt x="1254621" y="83195"/>
                  </a:lnTo>
                  <a:cubicBezTo>
                    <a:pt x="1258888" y="86395"/>
                    <a:pt x="1261021" y="90128"/>
                    <a:pt x="1261021" y="94394"/>
                  </a:cubicBezTo>
                  <a:cubicBezTo>
                    <a:pt x="1258888" y="100794"/>
                    <a:pt x="1256221" y="103994"/>
                    <a:pt x="1253021" y="103994"/>
                  </a:cubicBezTo>
                  <a:cubicBezTo>
                    <a:pt x="1248755" y="103994"/>
                    <a:pt x="1246089" y="99194"/>
                    <a:pt x="1245022" y="89595"/>
                  </a:cubicBezTo>
                  <a:cubicBezTo>
                    <a:pt x="1245022" y="87461"/>
                    <a:pt x="1246622" y="85328"/>
                    <a:pt x="1249822" y="83195"/>
                  </a:cubicBezTo>
                  <a:close/>
                  <a:moveTo>
                    <a:pt x="820899" y="79995"/>
                  </a:moveTo>
                  <a:lnTo>
                    <a:pt x="822499" y="79995"/>
                  </a:lnTo>
                  <a:cubicBezTo>
                    <a:pt x="822499" y="79995"/>
                    <a:pt x="823032" y="81062"/>
                    <a:pt x="824099" y="83195"/>
                  </a:cubicBezTo>
                  <a:lnTo>
                    <a:pt x="824099" y="84795"/>
                  </a:lnTo>
                  <a:cubicBezTo>
                    <a:pt x="824099" y="85861"/>
                    <a:pt x="823565" y="86395"/>
                    <a:pt x="822499" y="86395"/>
                  </a:cubicBezTo>
                  <a:lnTo>
                    <a:pt x="819299" y="86395"/>
                  </a:lnTo>
                  <a:cubicBezTo>
                    <a:pt x="818232" y="86395"/>
                    <a:pt x="817699" y="85861"/>
                    <a:pt x="817699" y="84795"/>
                  </a:cubicBezTo>
                  <a:lnTo>
                    <a:pt x="817699" y="83195"/>
                  </a:lnTo>
                  <a:cubicBezTo>
                    <a:pt x="817699" y="82128"/>
                    <a:pt x="818766" y="81062"/>
                    <a:pt x="820899" y="79995"/>
                  </a:cubicBezTo>
                  <a:close/>
                  <a:moveTo>
                    <a:pt x="20799" y="79995"/>
                  </a:moveTo>
                  <a:lnTo>
                    <a:pt x="22399" y="79995"/>
                  </a:lnTo>
                  <a:cubicBezTo>
                    <a:pt x="22399" y="79995"/>
                    <a:pt x="22932" y="81062"/>
                    <a:pt x="23999" y="83195"/>
                  </a:cubicBezTo>
                  <a:lnTo>
                    <a:pt x="23999" y="84795"/>
                  </a:lnTo>
                  <a:cubicBezTo>
                    <a:pt x="23999" y="85861"/>
                    <a:pt x="23465" y="86395"/>
                    <a:pt x="22399" y="86395"/>
                  </a:cubicBezTo>
                  <a:lnTo>
                    <a:pt x="19199" y="86395"/>
                  </a:lnTo>
                  <a:cubicBezTo>
                    <a:pt x="18132" y="86395"/>
                    <a:pt x="17599" y="85861"/>
                    <a:pt x="17599" y="84795"/>
                  </a:cubicBezTo>
                  <a:lnTo>
                    <a:pt x="17599" y="83195"/>
                  </a:lnTo>
                  <a:cubicBezTo>
                    <a:pt x="17599" y="82128"/>
                    <a:pt x="18666" y="81062"/>
                    <a:pt x="20799" y="79995"/>
                  </a:cubicBezTo>
                  <a:close/>
                  <a:moveTo>
                    <a:pt x="126392" y="75195"/>
                  </a:moveTo>
                  <a:lnTo>
                    <a:pt x="117475" y="76469"/>
                  </a:lnTo>
                  <a:lnTo>
                    <a:pt x="118393" y="78395"/>
                  </a:lnTo>
                  <a:cubicBezTo>
                    <a:pt x="118393" y="78395"/>
                    <a:pt x="119459" y="79195"/>
                    <a:pt x="121593" y="80795"/>
                  </a:cubicBezTo>
                  <a:lnTo>
                    <a:pt x="130154" y="87216"/>
                  </a:lnTo>
                  <a:lnTo>
                    <a:pt x="131192" y="84795"/>
                  </a:lnTo>
                  <a:cubicBezTo>
                    <a:pt x="129059" y="84795"/>
                    <a:pt x="127992" y="84795"/>
                    <a:pt x="127992" y="84795"/>
                  </a:cubicBezTo>
                  <a:lnTo>
                    <a:pt x="131192" y="79995"/>
                  </a:lnTo>
                  <a:lnTo>
                    <a:pt x="131192" y="76795"/>
                  </a:lnTo>
                  <a:cubicBezTo>
                    <a:pt x="131192" y="75729"/>
                    <a:pt x="129592" y="75195"/>
                    <a:pt x="126392" y="75195"/>
                  </a:cubicBezTo>
                  <a:close/>
                  <a:moveTo>
                    <a:pt x="924892" y="71996"/>
                  </a:moveTo>
                  <a:lnTo>
                    <a:pt x="926492" y="71996"/>
                  </a:lnTo>
                  <a:cubicBezTo>
                    <a:pt x="927559" y="71996"/>
                    <a:pt x="928092" y="72529"/>
                    <a:pt x="928092" y="73596"/>
                  </a:cubicBezTo>
                  <a:lnTo>
                    <a:pt x="926492" y="73596"/>
                  </a:lnTo>
                  <a:lnTo>
                    <a:pt x="923293" y="73596"/>
                  </a:lnTo>
                  <a:cubicBezTo>
                    <a:pt x="923293" y="72529"/>
                    <a:pt x="923826" y="71996"/>
                    <a:pt x="924892" y="71996"/>
                  </a:cubicBezTo>
                  <a:close/>
                  <a:moveTo>
                    <a:pt x="859296" y="63996"/>
                  </a:moveTo>
                  <a:lnTo>
                    <a:pt x="860896" y="63996"/>
                  </a:lnTo>
                  <a:cubicBezTo>
                    <a:pt x="861963" y="63996"/>
                    <a:pt x="863030" y="65596"/>
                    <a:pt x="864096" y="68796"/>
                  </a:cubicBezTo>
                  <a:lnTo>
                    <a:pt x="864096" y="70396"/>
                  </a:lnTo>
                  <a:cubicBezTo>
                    <a:pt x="864096" y="71462"/>
                    <a:pt x="863563" y="71996"/>
                    <a:pt x="862496" y="71996"/>
                  </a:cubicBezTo>
                  <a:cubicBezTo>
                    <a:pt x="860363" y="70929"/>
                    <a:pt x="858763" y="68796"/>
                    <a:pt x="857697" y="65596"/>
                  </a:cubicBezTo>
                  <a:cubicBezTo>
                    <a:pt x="857697" y="64529"/>
                    <a:pt x="858230" y="63996"/>
                    <a:pt x="859296" y="63996"/>
                  </a:cubicBezTo>
                  <a:close/>
                  <a:moveTo>
                    <a:pt x="59196" y="63996"/>
                  </a:moveTo>
                  <a:lnTo>
                    <a:pt x="60796" y="63996"/>
                  </a:lnTo>
                  <a:cubicBezTo>
                    <a:pt x="61863" y="63996"/>
                    <a:pt x="62929" y="65596"/>
                    <a:pt x="63996" y="68796"/>
                  </a:cubicBezTo>
                  <a:lnTo>
                    <a:pt x="63996" y="70396"/>
                  </a:lnTo>
                  <a:cubicBezTo>
                    <a:pt x="63996" y="71462"/>
                    <a:pt x="63463" y="71996"/>
                    <a:pt x="62396" y="71996"/>
                  </a:cubicBezTo>
                  <a:cubicBezTo>
                    <a:pt x="60263" y="70929"/>
                    <a:pt x="58663" y="68796"/>
                    <a:pt x="57597" y="65596"/>
                  </a:cubicBezTo>
                  <a:cubicBezTo>
                    <a:pt x="57597" y="64529"/>
                    <a:pt x="58130" y="63996"/>
                    <a:pt x="59196" y="63996"/>
                  </a:cubicBezTo>
                  <a:close/>
                  <a:moveTo>
                    <a:pt x="1337816" y="60796"/>
                  </a:moveTo>
                  <a:lnTo>
                    <a:pt x="1344216" y="62396"/>
                  </a:lnTo>
                  <a:cubicBezTo>
                    <a:pt x="1359148" y="63463"/>
                    <a:pt x="1377814" y="71996"/>
                    <a:pt x="1400212" y="87995"/>
                  </a:cubicBezTo>
                  <a:cubicBezTo>
                    <a:pt x="1417278" y="99727"/>
                    <a:pt x="1433810" y="111993"/>
                    <a:pt x="1449809" y="124792"/>
                  </a:cubicBezTo>
                  <a:cubicBezTo>
                    <a:pt x="1459409" y="135458"/>
                    <a:pt x="1466875" y="141325"/>
                    <a:pt x="1472208" y="142391"/>
                  </a:cubicBezTo>
                  <a:cubicBezTo>
                    <a:pt x="1472208" y="146658"/>
                    <a:pt x="1479674" y="153591"/>
                    <a:pt x="1494607" y="163190"/>
                  </a:cubicBezTo>
                  <a:lnTo>
                    <a:pt x="1529804" y="187189"/>
                  </a:lnTo>
                  <a:cubicBezTo>
                    <a:pt x="1535137" y="189322"/>
                    <a:pt x="1537804" y="191455"/>
                    <a:pt x="1537804" y="193588"/>
                  </a:cubicBezTo>
                  <a:lnTo>
                    <a:pt x="1537804" y="195188"/>
                  </a:lnTo>
                  <a:lnTo>
                    <a:pt x="1542604" y="195188"/>
                  </a:lnTo>
                  <a:cubicBezTo>
                    <a:pt x="1545803" y="199454"/>
                    <a:pt x="1551670" y="204788"/>
                    <a:pt x="1560203" y="211187"/>
                  </a:cubicBezTo>
                  <a:lnTo>
                    <a:pt x="1561803" y="211187"/>
                  </a:lnTo>
                  <a:lnTo>
                    <a:pt x="1565002" y="211187"/>
                  </a:lnTo>
                  <a:cubicBezTo>
                    <a:pt x="1570335" y="218653"/>
                    <a:pt x="1573002" y="222386"/>
                    <a:pt x="1573002" y="222386"/>
                  </a:cubicBezTo>
                  <a:lnTo>
                    <a:pt x="1573002" y="223986"/>
                  </a:lnTo>
                  <a:cubicBezTo>
                    <a:pt x="1567669" y="228253"/>
                    <a:pt x="1562869" y="229853"/>
                    <a:pt x="1558603" y="228786"/>
                  </a:cubicBezTo>
                  <a:lnTo>
                    <a:pt x="1550070" y="225586"/>
                  </a:lnTo>
                  <a:lnTo>
                    <a:pt x="1547403" y="225586"/>
                  </a:lnTo>
                  <a:cubicBezTo>
                    <a:pt x="1546870" y="225586"/>
                    <a:pt x="1546337" y="225186"/>
                    <a:pt x="1545803" y="224386"/>
                  </a:cubicBezTo>
                  <a:lnTo>
                    <a:pt x="1545643" y="224026"/>
                  </a:lnTo>
                  <a:lnTo>
                    <a:pt x="1539404" y="225586"/>
                  </a:lnTo>
                  <a:cubicBezTo>
                    <a:pt x="1539404" y="223453"/>
                    <a:pt x="1534604" y="221853"/>
                    <a:pt x="1525005" y="220787"/>
                  </a:cubicBezTo>
                  <a:cubicBezTo>
                    <a:pt x="1513272" y="219720"/>
                    <a:pt x="1506339" y="220253"/>
                    <a:pt x="1504206" y="222386"/>
                  </a:cubicBezTo>
                  <a:lnTo>
                    <a:pt x="1502606" y="222386"/>
                  </a:lnTo>
                  <a:lnTo>
                    <a:pt x="1497806" y="220787"/>
                  </a:lnTo>
                  <a:cubicBezTo>
                    <a:pt x="1497806" y="220787"/>
                    <a:pt x="1495673" y="220787"/>
                    <a:pt x="1491407" y="220787"/>
                  </a:cubicBezTo>
                  <a:cubicBezTo>
                    <a:pt x="1489274" y="220787"/>
                    <a:pt x="1481274" y="219187"/>
                    <a:pt x="1467408" y="215987"/>
                  </a:cubicBezTo>
                  <a:cubicBezTo>
                    <a:pt x="1465275" y="217053"/>
                    <a:pt x="1463675" y="217587"/>
                    <a:pt x="1462609" y="217587"/>
                  </a:cubicBezTo>
                  <a:cubicBezTo>
                    <a:pt x="1450876" y="214387"/>
                    <a:pt x="1438077" y="204254"/>
                    <a:pt x="1424211" y="187189"/>
                  </a:cubicBezTo>
                  <a:cubicBezTo>
                    <a:pt x="1424211" y="185055"/>
                    <a:pt x="1419944" y="178656"/>
                    <a:pt x="1411412" y="167990"/>
                  </a:cubicBezTo>
                  <a:cubicBezTo>
                    <a:pt x="1410345" y="163723"/>
                    <a:pt x="1408745" y="160524"/>
                    <a:pt x="1406612" y="158390"/>
                  </a:cubicBezTo>
                  <a:lnTo>
                    <a:pt x="1406612" y="156790"/>
                  </a:lnTo>
                  <a:lnTo>
                    <a:pt x="1408212" y="155191"/>
                  </a:lnTo>
                  <a:cubicBezTo>
                    <a:pt x="1407145" y="155191"/>
                    <a:pt x="1405545" y="148791"/>
                    <a:pt x="1403412" y="135992"/>
                  </a:cubicBezTo>
                  <a:cubicBezTo>
                    <a:pt x="1390613" y="111460"/>
                    <a:pt x="1374081" y="92794"/>
                    <a:pt x="1353815" y="79995"/>
                  </a:cubicBezTo>
                  <a:lnTo>
                    <a:pt x="1333016" y="73596"/>
                  </a:lnTo>
                  <a:cubicBezTo>
                    <a:pt x="1333016" y="75729"/>
                    <a:pt x="1332483" y="76795"/>
                    <a:pt x="1331417" y="76795"/>
                  </a:cubicBezTo>
                  <a:lnTo>
                    <a:pt x="1325017" y="75195"/>
                  </a:lnTo>
                  <a:cubicBezTo>
                    <a:pt x="1313284" y="76262"/>
                    <a:pt x="1306352" y="76795"/>
                    <a:pt x="1304218" y="76795"/>
                  </a:cubicBezTo>
                  <a:cubicBezTo>
                    <a:pt x="1296752" y="72529"/>
                    <a:pt x="1293019" y="70396"/>
                    <a:pt x="1293019" y="70396"/>
                  </a:cubicBezTo>
                  <a:cubicBezTo>
                    <a:pt x="1293019" y="66129"/>
                    <a:pt x="1307951" y="62929"/>
                    <a:pt x="1337816" y="60796"/>
                  </a:cubicBezTo>
                  <a:close/>
                  <a:moveTo>
                    <a:pt x="800100" y="52797"/>
                  </a:moveTo>
                  <a:lnTo>
                    <a:pt x="801700" y="52797"/>
                  </a:lnTo>
                  <a:cubicBezTo>
                    <a:pt x="801700" y="54930"/>
                    <a:pt x="804900" y="59196"/>
                    <a:pt x="811299" y="65596"/>
                  </a:cubicBezTo>
                  <a:cubicBezTo>
                    <a:pt x="811299" y="67729"/>
                    <a:pt x="810766" y="70396"/>
                    <a:pt x="809699" y="73596"/>
                  </a:cubicBezTo>
                  <a:cubicBezTo>
                    <a:pt x="803300" y="73596"/>
                    <a:pt x="800100" y="73062"/>
                    <a:pt x="800100" y="71996"/>
                  </a:cubicBezTo>
                  <a:close/>
                  <a:moveTo>
                    <a:pt x="0" y="52797"/>
                  </a:moveTo>
                  <a:lnTo>
                    <a:pt x="1600" y="52797"/>
                  </a:lnTo>
                  <a:cubicBezTo>
                    <a:pt x="1600" y="54930"/>
                    <a:pt x="4800" y="59196"/>
                    <a:pt x="11199" y="65596"/>
                  </a:cubicBezTo>
                  <a:cubicBezTo>
                    <a:pt x="11199" y="67729"/>
                    <a:pt x="10666" y="70396"/>
                    <a:pt x="9599" y="73596"/>
                  </a:cubicBezTo>
                  <a:cubicBezTo>
                    <a:pt x="3200" y="73596"/>
                    <a:pt x="0" y="73062"/>
                    <a:pt x="0" y="71996"/>
                  </a:cubicBezTo>
                  <a:close/>
                  <a:moveTo>
                    <a:pt x="880095" y="30398"/>
                  </a:moveTo>
                  <a:cubicBezTo>
                    <a:pt x="880095" y="33598"/>
                    <a:pt x="889161" y="38931"/>
                    <a:pt x="907294" y="46397"/>
                  </a:cubicBezTo>
                  <a:cubicBezTo>
                    <a:pt x="916893" y="50664"/>
                    <a:pt x="921693" y="55997"/>
                    <a:pt x="921693" y="62396"/>
                  </a:cubicBezTo>
                  <a:cubicBezTo>
                    <a:pt x="921693" y="67729"/>
                    <a:pt x="922226" y="70396"/>
                    <a:pt x="923293" y="70396"/>
                  </a:cubicBezTo>
                  <a:cubicBezTo>
                    <a:pt x="922226" y="75729"/>
                    <a:pt x="921159" y="78395"/>
                    <a:pt x="920093" y="78395"/>
                  </a:cubicBezTo>
                  <a:lnTo>
                    <a:pt x="921693" y="79995"/>
                  </a:lnTo>
                  <a:lnTo>
                    <a:pt x="921693" y="81595"/>
                  </a:lnTo>
                  <a:lnTo>
                    <a:pt x="918493" y="84795"/>
                  </a:lnTo>
                  <a:cubicBezTo>
                    <a:pt x="919559" y="92261"/>
                    <a:pt x="922759" y="95994"/>
                    <a:pt x="928092" y="95994"/>
                  </a:cubicBezTo>
                  <a:cubicBezTo>
                    <a:pt x="929159" y="95994"/>
                    <a:pt x="929692" y="95461"/>
                    <a:pt x="929692" y="94394"/>
                  </a:cubicBezTo>
                  <a:cubicBezTo>
                    <a:pt x="943558" y="94394"/>
                    <a:pt x="950491" y="96527"/>
                    <a:pt x="950491" y="100794"/>
                  </a:cubicBezTo>
                  <a:cubicBezTo>
                    <a:pt x="950491" y="100794"/>
                    <a:pt x="951024" y="101860"/>
                    <a:pt x="952091" y="103994"/>
                  </a:cubicBezTo>
                  <a:cubicBezTo>
                    <a:pt x="939292" y="110393"/>
                    <a:pt x="929159" y="113593"/>
                    <a:pt x="921693" y="113593"/>
                  </a:cubicBezTo>
                  <a:cubicBezTo>
                    <a:pt x="921693" y="114660"/>
                    <a:pt x="919026" y="115726"/>
                    <a:pt x="913693" y="116793"/>
                  </a:cubicBezTo>
                  <a:cubicBezTo>
                    <a:pt x="913693" y="117859"/>
                    <a:pt x="913160" y="118393"/>
                    <a:pt x="912093" y="118393"/>
                  </a:cubicBezTo>
                  <a:lnTo>
                    <a:pt x="910493" y="116793"/>
                  </a:lnTo>
                  <a:cubicBezTo>
                    <a:pt x="901961" y="119993"/>
                    <a:pt x="892361" y="122659"/>
                    <a:pt x="881695" y="124792"/>
                  </a:cubicBezTo>
                  <a:cubicBezTo>
                    <a:pt x="881695" y="125859"/>
                    <a:pt x="880228" y="126926"/>
                    <a:pt x="877295" y="127992"/>
                  </a:cubicBezTo>
                  <a:lnTo>
                    <a:pt x="872052" y="129263"/>
                  </a:lnTo>
                  <a:lnTo>
                    <a:pt x="871696" y="129592"/>
                  </a:lnTo>
                  <a:cubicBezTo>
                    <a:pt x="869829" y="130659"/>
                    <a:pt x="867829" y="131192"/>
                    <a:pt x="865696" y="131192"/>
                  </a:cubicBezTo>
                  <a:lnTo>
                    <a:pt x="865336" y="130892"/>
                  </a:lnTo>
                  <a:lnTo>
                    <a:pt x="864096" y="131192"/>
                  </a:lnTo>
                  <a:cubicBezTo>
                    <a:pt x="844897" y="125859"/>
                    <a:pt x="834765" y="121593"/>
                    <a:pt x="833698" y="118393"/>
                  </a:cubicBezTo>
                  <a:cubicBezTo>
                    <a:pt x="833698" y="116260"/>
                    <a:pt x="838498" y="114126"/>
                    <a:pt x="848097" y="111993"/>
                  </a:cubicBezTo>
                  <a:lnTo>
                    <a:pt x="849697" y="112793"/>
                  </a:lnTo>
                  <a:lnTo>
                    <a:pt x="849697" y="110393"/>
                  </a:lnTo>
                  <a:cubicBezTo>
                    <a:pt x="849697" y="109327"/>
                    <a:pt x="851297" y="107193"/>
                    <a:pt x="854497" y="103994"/>
                  </a:cubicBezTo>
                  <a:lnTo>
                    <a:pt x="860896" y="103994"/>
                  </a:lnTo>
                  <a:cubicBezTo>
                    <a:pt x="861963" y="103994"/>
                    <a:pt x="863030" y="104527"/>
                    <a:pt x="864096" y="105594"/>
                  </a:cubicBezTo>
                  <a:lnTo>
                    <a:pt x="866622" y="109383"/>
                  </a:lnTo>
                  <a:lnTo>
                    <a:pt x="873696" y="110393"/>
                  </a:lnTo>
                  <a:cubicBezTo>
                    <a:pt x="873696" y="108260"/>
                    <a:pt x="881695" y="105594"/>
                    <a:pt x="897694" y="102394"/>
                  </a:cubicBezTo>
                  <a:cubicBezTo>
                    <a:pt x="897694" y="102394"/>
                    <a:pt x="898761" y="102394"/>
                    <a:pt x="900894" y="102394"/>
                  </a:cubicBezTo>
                  <a:cubicBezTo>
                    <a:pt x="900894" y="97061"/>
                    <a:pt x="895561" y="82128"/>
                    <a:pt x="884895" y="57596"/>
                  </a:cubicBezTo>
                  <a:cubicBezTo>
                    <a:pt x="883828" y="57596"/>
                    <a:pt x="881695" y="51197"/>
                    <a:pt x="878495" y="38398"/>
                  </a:cubicBezTo>
                  <a:cubicBezTo>
                    <a:pt x="877429" y="38398"/>
                    <a:pt x="876895" y="37864"/>
                    <a:pt x="876895" y="36798"/>
                  </a:cubicBezTo>
                  <a:lnTo>
                    <a:pt x="876895" y="33598"/>
                  </a:lnTo>
                  <a:cubicBezTo>
                    <a:pt x="877962" y="31465"/>
                    <a:pt x="879029" y="30398"/>
                    <a:pt x="880095" y="30398"/>
                  </a:cubicBezTo>
                  <a:close/>
                  <a:moveTo>
                    <a:pt x="880095" y="14399"/>
                  </a:moveTo>
                  <a:lnTo>
                    <a:pt x="889695" y="14399"/>
                  </a:lnTo>
                  <a:cubicBezTo>
                    <a:pt x="890761" y="14399"/>
                    <a:pt x="891295" y="15466"/>
                    <a:pt x="891295" y="17599"/>
                  </a:cubicBezTo>
                  <a:lnTo>
                    <a:pt x="891295" y="19199"/>
                  </a:lnTo>
                  <a:cubicBezTo>
                    <a:pt x="891295" y="20265"/>
                    <a:pt x="890761" y="21332"/>
                    <a:pt x="889695" y="22399"/>
                  </a:cubicBezTo>
                  <a:lnTo>
                    <a:pt x="880095" y="22399"/>
                  </a:lnTo>
                  <a:cubicBezTo>
                    <a:pt x="879029" y="22399"/>
                    <a:pt x="877962" y="21332"/>
                    <a:pt x="876895" y="19199"/>
                  </a:cubicBezTo>
                  <a:cubicBezTo>
                    <a:pt x="877962" y="15999"/>
                    <a:pt x="879029" y="14399"/>
                    <a:pt x="880095" y="14399"/>
                  </a:cubicBezTo>
                  <a:close/>
                  <a:moveTo>
                    <a:pt x="79995" y="14399"/>
                  </a:moveTo>
                  <a:lnTo>
                    <a:pt x="89595" y="14399"/>
                  </a:lnTo>
                  <a:cubicBezTo>
                    <a:pt x="90661" y="14399"/>
                    <a:pt x="91194" y="15466"/>
                    <a:pt x="91194" y="17599"/>
                  </a:cubicBezTo>
                  <a:lnTo>
                    <a:pt x="91194" y="19199"/>
                  </a:lnTo>
                  <a:cubicBezTo>
                    <a:pt x="91194" y="20265"/>
                    <a:pt x="90661" y="21332"/>
                    <a:pt x="89595" y="22399"/>
                  </a:cubicBezTo>
                  <a:lnTo>
                    <a:pt x="79995" y="22399"/>
                  </a:lnTo>
                  <a:cubicBezTo>
                    <a:pt x="78929" y="22399"/>
                    <a:pt x="77862" y="21332"/>
                    <a:pt x="76795" y="19199"/>
                  </a:cubicBezTo>
                  <a:cubicBezTo>
                    <a:pt x="77862" y="15999"/>
                    <a:pt x="78929" y="14399"/>
                    <a:pt x="79995" y="14399"/>
                  </a:cubicBezTo>
                  <a:close/>
                  <a:moveTo>
                    <a:pt x="1019287" y="0"/>
                  </a:moveTo>
                  <a:cubicBezTo>
                    <a:pt x="1024620" y="8533"/>
                    <a:pt x="1028353" y="15466"/>
                    <a:pt x="1030486" y="20799"/>
                  </a:cubicBezTo>
                  <a:cubicBezTo>
                    <a:pt x="1031553" y="28265"/>
                    <a:pt x="1035286" y="36264"/>
                    <a:pt x="1041685" y="44797"/>
                  </a:cubicBezTo>
                  <a:lnTo>
                    <a:pt x="1043285" y="44797"/>
                  </a:lnTo>
                  <a:cubicBezTo>
                    <a:pt x="1045418" y="44797"/>
                    <a:pt x="1046485" y="43731"/>
                    <a:pt x="1046485" y="41597"/>
                  </a:cubicBezTo>
                  <a:cubicBezTo>
                    <a:pt x="1046485" y="38398"/>
                    <a:pt x="1046485" y="35198"/>
                    <a:pt x="1046485" y="31998"/>
                  </a:cubicBezTo>
                  <a:cubicBezTo>
                    <a:pt x="1046485" y="35198"/>
                    <a:pt x="1048085" y="38398"/>
                    <a:pt x="1051285" y="41597"/>
                  </a:cubicBezTo>
                  <a:lnTo>
                    <a:pt x="1054485" y="41597"/>
                  </a:lnTo>
                  <a:cubicBezTo>
                    <a:pt x="1054485" y="35198"/>
                    <a:pt x="1054485" y="31998"/>
                    <a:pt x="1054485" y="31998"/>
                  </a:cubicBezTo>
                  <a:cubicBezTo>
                    <a:pt x="1054485" y="35198"/>
                    <a:pt x="1055551" y="38398"/>
                    <a:pt x="1057684" y="41597"/>
                  </a:cubicBezTo>
                  <a:cubicBezTo>
                    <a:pt x="1057684" y="41597"/>
                    <a:pt x="1060351" y="39998"/>
                    <a:pt x="1065684" y="36798"/>
                  </a:cubicBezTo>
                  <a:cubicBezTo>
                    <a:pt x="1065684" y="36798"/>
                    <a:pt x="1066217" y="36798"/>
                    <a:pt x="1067284" y="36798"/>
                  </a:cubicBezTo>
                  <a:cubicBezTo>
                    <a:pt x="1071550" y="30398"/>
                    <a:pt x="1073683" y="27198"/>
                    <a:pt x="1073683" y="27198"/>
                  </a:cubicBezTo>
                  <a:cubicBezTo>
                    <a:pt x="1073683" y="28265"/>
                    <a:pt x="1071017" y="33065"/>
                    <a:pt x="1065684" y="41597"/>
                  </a:cubicBezTo>
                  <a:cubicBezTo>
                    <a:pt x="1065684" y="41597"/>
                    <a:pt x="1067284" y="42664"/>
                    <a:pt x="1070484" y="44797"/>
                  </a:cubicBezTo>
                  <a:cubicBezTo>
                    <a:pt x="1070484" y="44797"/>
                    <a:pt x="1071550" y="43197"/>
                    <a:pt x="1073683" y="39998"/>
                  </a:cubicBezTo>
                  <a:lnTo>
                    <a:pt x="1073683" y="41597"/>
                  </a:lnTo>
                  <a:cubicBezTo>
                    <a:pt x="1073683" y="43731"/>
                    <a:pt x="1072617" y="47464"/>
                    <a:pt x="1070484" y="52797"/>
                  </a:cubicBezTo>
                  <a:lnTo>
                    <a:pt x="1073683" y="55997"/>
                  </a:lnTo>
                  <a:cubicBezTo>
                    <a:pt x="1073683" y="55997"/>
                    <a:pt x="1074750" y="54930"/>
                    <a:pt x="1076883" y="52797"/>
                  </a:cubicBezTo>
                  <a:cubicBezTo>
                    <a:pt x="1077950" y="51730"/>
                    <a:pt x="1089682" y="46397"/>
                    <a:pt x="1112081" y="36798"/>
                  </a:cubicBezTo>
                  <a:cubicBezTo>
                    <a:pt x="1112081" y="36798"/>
                    <a:pt x="1120081" y="32531"/>
                    <a:pt x="1136080" y="23999"/>
                  </a:cubicBezTo>
                  <a:lnTo>
                    <a:pt x="1136080" y="27198"/>
                  </a:lnTo>
                  <a:cubicBezTo>
                    <a:pt x="1122214" y="36798"/>
                    <a:pt x="1110481" y="42664"/>
                    <a:pt x="1100882" y="44797"/>
                  </a:cubicBezTo>
                  <a:cubicBezTo>
                    <a:pt x="1094482" y="46930"/>
                    <a:pt x="1085416" y="52263"/>
                    <a:pt x="1073683" y="60796"/>
                  </a:cubicBezTo>
                  <a:cubicBezTo>
                    <a:pt x="1071550" y="60796"/>
                    <a:pt x="1070484" y="61863"/>
                    <a:pt x="1070484" y="63996"/>
                  </a:cubicBezTo>
                  <a:lnTo>
                    <a:pt x="1076883" y="65596"/>
                  </a:lnTo>
                  <a:lnTo>
                    <a:pt x="1076883" y="68796"/>
                  </a:lnTo>
                  <a:cubicBezTo>
                    <a:pt x="1083283" y="70929"/>
                    <a:pt x="1086483" y="71996"/>
                    <a:pt x="1086483" y="71996"/>
                  </a:cubicBezTo>
                  <a:cubicBezTo>
                    <a:pt x="1086483" y="74129"/>
                    <a:pt x="1084883" y="75195"/>
                    <a:pt x="1081683" y="75195"/>
                  </a:cubicBezTo>
                  <a:cubicBezTo>
                    <a:pt x="1079550" y="73062"/>
                    <a:pt x="1077950" y="71996"/>
                    <a:pt x="1076883" y="71996"/>
                  </a:cubicBezTo>
                  <a:cubicBezTo>
                    <a:pt x="1076883" y="71996"/>
                    <a:pt x="1075817" y="73062"/>
                    <a:pt x="1073683" y="75195"/>
                  </a:cubicBezTo>
                  <a:lnTo>
                    <a:pt x="1076883" y="76795"/>
                  </a:lnTo>
                  <a:cubicBezTo>
                    <a:pt x="1080083" y="85328"/>
                    <a:pt x="1084349" y="90661"/>
                    <a:pt x="1089682" y="92794"/>
                  </a:cubicBezTo>
                  <a:cubicBezTo>
                    <a:pt x="1090749" y="90661"/>
                    <a:pt x="1091282" y="89595"/>
                    <a:pt x="1091282" y="89595"/>
                  </a:cubicBezTo>
                  <a:lnTo>
                    <a:pt x="1094940" y="93253"/>
                  </a:lnTo>
                  <a:lnTo>
                    <a:pt x="1102482" y="92794"/>
                  </a:lnTo>
                  <a:cubicBezTo>
                    <a:pt x="1115281" y="90661"/>
                    <a:pt x="1121681" y="87461"/>
                    <a:pt x="1121681" y="83195"/>
                  </a:cubicBezTo>
                  <a:cubicBezTo>
                    <a:pt x="1122747" y="76795"/>
                    <a:pt x="1124347" y="73596"/>
                    <a:pt x="1126480" y="73596"/>
                  </a:cubicBezTo>
                  <a:lnTo>
                    <a:pt x="1128080" y="75195"/>
                  </a:lnTo>
                  <a:lnTo>
                    <a:pt x="1134480" y="73596"/>
                  </a:lnTo>
                  <a:cubicBezTo>
                    <a:pt x="1139813" y="78929"/>
                    <a:pt x="1147812" y="98661"/>
                    <a:pt x="1158478" y="132792"/>
                  </a:cubicBezTo>
                  <a:lnTo>
                    <a:pt x="1144079" y="153591"/>
                  </a:lnTo>
                  <a:cubicBezTo>
                    <a:pt x="1137680" y="153591"/>
                    <a:pt x="1133413" y="155724"/>
                    <a:pt x="1131280" y="159990"/>
                  </a:cubicBezTo>
                  <a:lnTo>
                    <a:pt x="1107281" y="167990"/>
                  </a:lnTo>
                  <a:cubicBezTo>
                    <a:pt x="1107281" y="171190"/>
                    <a:pt x="1104082" y="174389"/>
                    <a:pt x="1097682" y="177589"/>
                  </a:cubicBezTo>
                  <a:lnTo>
                    <a:pt x="1096082" y="177589"/>
                  </a:lnTo>
                  <a:lnTo>
                    <a:pt x="1094482" y="177589"/>
                  </a:lnTo>
                  <a:cubicBezTo>
                    <a:pt x="1092349" y="180789"/>
                    <a:pt x="1087016" y="183989"/>
                    <a:pt x="1078483" y="187189"/>
                  </a:cubicBezTo>
                  <a:cubicBezTo>
                    <a:pt x="1078483" y="188255"/>
                    <a:pt x="1077950" y="188788"/>
                    <a:pt x="1076883" y="188788"/>
                  </a:cubicBezTo>
                  <a:lnTo>
                    <a:pt x="1073683" y="188788"/>
                  </a:lnTo>
                  <a:cubicBezTo>
                    <a:pt x="1072617" y="188788"/>
                    <a:pt x="1072083" y="187722"/>
                    <a:pt x="1072083" y="185589"/>
                  </a:cubicBezTo>
                  <a:cubicBezTo>
                    <a:pt x="1074217" y="180256"/>
                    <a:pt x="1075283" y="177589"/>
                    <a:pt x="1075283" y="177589"/>
                  </a:cubicBezTo>
                  <a:lnTo>
                    <a:pt x="1073683" y="171190"/>
                  </a:lnTo>
                  <a:cubicBezTo>
                    <a:pt x="1077950" y="163723"/>
                    <a:pt x="1081683" y="154657"/>
                    <a:pt x="1084883" y="143991"/>
                  </a:cubicBezTo>
                  <a:cubicBezTo>
                    <a:pt x="1099815" y="120526"/>
                    <a:pt x="1107281" y="107727"/>
                    <a:pt x="1107281" y="105594"/>
                  </a:cubicBezTo>
                  <a:lnTo>
                    <a:pt x="1107281" y="103994"/>
                  </a:lnTo>
                  <a:lnTo>
                    <a:pt x="1107281" y="102394"/>
                  </a:lnTo>
                  <a:cubicBezTo>
                    <a:pt x="1093949" y="106660"/>
                    <a:pt x="1080083" y="110527"/>
                    <a:pt x="1065684" y="113993"/>
                  </a:cubicBezTo>
                  <a:lnTo>
                    <a:pt x="1045047" y="118231"/>
                  </a:lnTo>
                  <a:lnTo>
                    <a:pt x="1043285" y="119993"/>
                  </a:lnTo>
                  <a:lnTo>
                    <a:pt x="1041685" y="119993"/>
                  </a:lnTo>
                  <a:lnTo>
                    <a:pt x="1040797" y="119104"/>
                  </a:lnTo>
                  <a:lnTo>
                    <a:pt x="1020887" y="123192"/>
                  </a:lnTo>
                  <a:cubicBezTo>
                    <a:pt x="1000621" y="119993"/>
                    <a:pt x="990488" y="117859"/>
                    <a:pt x="990488" y="116793"/>
                  </a:cubicBezTo>
                  <a:lnTo>
                    <a:pt x="993688" y="116793"/>
                  </a:lnTo>
                  <a:lnTo>
                    <a:pt x="1014487" y="110393"/>
                  </a:lnTo>
                  <a:lnTo>
                    <a:pt x="1032791" y="104951"/>
                  </a:lnTo>
                  <a:lnTo>
                    <a:pt x="1035286" y="100794"/>
                  </a:lnTo>
                  <a:cubicBezTo>
                    <a:pt x="1036352" y="98661"/>
                    <a:pt x="1036886" y="97061"/>
                    <a:pt x="1036886" y="95994"/>
                  </a:cubicBezTo>
                  <a:cubicBezTo>
                    <a:pt x="1036886" y="93861"/>
                    <a:pt x="1036886" y="92794"/>
                    <a:pt x="1036886" y="92794"/>
                  </a:cubicBezTo>
                  <a:cubicBezTo>
                    <a:pt x="1035819" y="92794"/>
                    <a:pt x="1034219" y="94928"/>
                    <a:pt x="1032086" y="99194"/>
                  </a:cubicBezTo>
                  <a:lnTo>
                    <a:pt x="1030486" y="95994"/>
                  </a:lnTo>
                  <a:cubicBezTo>
                    <a:pt x="1033686" y="91728"/>
                    <a:pt x="1035286" y="87995"/>
                    <a:pt x="1035286" y="84795"/>
                  </a:cubicBezTo>
                  <a:cubicBezTo>
                    <a:pt x="1033153" y="84795"/>
                    <a:pt x="1032086" y="84795"/>
                    <a:pt x="1032086" y="84795"/>
                  </a:cubicBezTo>
                  <a:lnTo>
                    <a:pt x="1035286" y="79995"/>
                  </a:lnTo>
                  <a:lnTo>
                    <a:pt x="1035286" y="76795"/>
                  </a:lnTo>
                  <a:cubicBezTo>
                    <a:pt x="1035286" y="75729"/>
                    <a:pt x="1033686" y="75195"/>
                    <a:pt x="1030486" y="75195"/>
                  </a:cubicBezTo>
                  <a:cubicBezTo>
                    <a:pt x="1025153" y="76262"/>
                    <a:pt x="1021420" y="76795"/>
                    <a:pt x="1019287" y="76795"/>
                  </a:cubicBezTo>
                  <a:cubicBezTo>
                    <a:pt x="1019287" y="75729"/>
                    <a:pt x="1019287" y="75195"/>
                    <a:pt x="1019287" y="75195"/>
                  </a:cubicBezTo>
                  <a:cubicBezTo>
                    <a:pt x="1019287" y="73062"/>
                    <a:pt x="1021953" y="71996"/>
                    <a:pt x="1027286" y="71996"/>
                  </a:cubicBezTo>
                  <a:lnTo>
                    <a:pt x="1030486" y="65596"/>
                  </a:lnTo>
                  <a:lnTo>
                    <a:pt x="1030486" y="60796"/>
                  </a:lnTo>
                  <a:cubicBezTo>
                    <a:pt x="1030486" y="57596"/>
                    <a:pt x="1026753" y="53330"/>
                    <a:pt x="1019287" y="47997"/>
                  </a:cubicBezTo>
                  <a:lnTo>
                    <a:pt x="1022487" y="47997"/>
                  </a:lnTo>
                  <a:cubicBezTo>
                    <a:pt x="1025686" y="51197"/>
                    <a:pt x="1027286" y="52797"/>
                    <a:pt x="1027286" y="52797"/>
                  </a:cubicBezTo>
                  <a:cubicBezTo>
                    <a:pt x="1030486" y="52797"/>
                    <a:pt x="1033153" y="51197"/>
                    <a:pt x="1035286" y="47997"/>
                  </a:cubicBezTo>
                  <a:lnTo>
                    <a:pt x="1038486" y="51197"/>
                  </a:lnTo>
                  <a:lnTo>
                    <a:pt x="1038486" y="44797"/>
                  </a:lnTo>
                  <a:cubicBezTo>
                    <a:pt x="1034219" y="34131"/>
                    <a:pt x="1029419" y="27198"/>
                    <a:pt x="1024086" y="23999"/>
                  </a:cubicBezTo>
                  <a:cubicBezTo>
                    <a:pt x="1024086" y="21865"/>
                    <a:pt x="1022487" y="19199"/>
                    <a:pt x="1019287" y="15999"/>
                  </a:cubicBezTo>
                  <a:cubicBezTo>
                    <a:pt x="1019287" y="13866"/>
                    <a:pt x="1018220" y="9599"/>
                    <a:pt x="1016087" y="3200"/>
                  </a:cubicBezTo>
                  <a:close/>
                  <a:moveTo>
                    <a:pt x="115193" y="0"/>
                  </a:moveTo>
                  <a:cubicBezTo>
                    <a:pt x="120526" y="8533"/>
                    <a:pt x="124259" y="15466"/>
                    <a:pt x="126392" y="20799"/>
                  </a:cubicBezTo>
                  <a:cubicBezTo>
                    <a:pt x="127459" y="28265"/>
                    <a:pt x="131192" y="36264"/>
                    <a:pt x="137592" y="44797"/>
                  </a:cubicBezTo>
                  <a:lnTo>
                    <a:pt x="139192" y="44797"/>
                  </a:lnTo>
                  <a:cubicBezTo>
                    <a:pt x="141325" y="44797"/>
                    <a:pt x="142391" y="43731"/>
                    <a:pt x="142391" y="41597"/>
                  </a:cubicBezTo>
                  <a:cubicBezTo>
                    <a:pt x="142391" y="38398"/>
                    <a:pt x="142391" y="35198"/>
                    <a:pt x="142391" y="31998"/>
                  </a:cubicBezTo>
                  <a:cubicBezTo>
                    <a:pt x="142391" y="35198"/>
                    <a:pt x="143991" y="38398"/>
                    <a:pt x="147191" y="41597"/>
                  </a:cubicBezTo>
                  <a:lnTo>
                    <a:pt x="150391" y="41597"/>
                  </a:lnTo>
                  <a:cubicBezTo>
                    <a:pt x="150391" y="35198"/>
                    <a:pt x="150391" y="31998"/>
                    <a:pt x="150391" y="31998"/>
                  </a:cubicBezTo>
                  <a:cubicBezTo>
                    <a:pt x="150391" y="35198"/>
                    <a:pt x="151457" y="38398"/>
                    <a:pt x="153591" y="41597"/>
                  </a:cubicBezTo>
                  <a:cubicBezTo>
                    <a:pt x="153591" y="41597"/>
                    <a:pt x="156257" y="39998"/>
                    <a:pt x="161590" y="36798"/>
                  </a:cubicBezTo>
                  <a:cubicBezTo>
                    <a:pt x="161590" y="36798"/>
                    <a:pt x="162123" y="36798"/>
                    <a:pt x="163190" y="36798"/>
                  </a:cubicBezTo>
                  <a:cubicBezTo>
                    <a:pt x="167456" y="30398"/>
                    <a:pt x="169590" y="27198"/>
                    <a:pt x="169590" y="27198"/>
                  </a:cubicBezTo>
                  <a:cubicBezTo>
                    <a:pt x="169590" y="28265"/>
                    <a:pt x="166923" y="33065"/>
                    <a:pt x="161590" y="41597"/>
                  </a:cubicBezTo>
                  <a:cubicBezTo>
                    <a:pt x="161590" y="41597"/>
                    <a:pt x="163190" y="42664"/>
                    <a:pt x="166390" y="44797"/>
                  </a:cubicBezTo>
                  <a:cubicBezTo>
                    <a:pt x="166390" y="44797"/>
                    <a:pt x="167456" y="43197"/>
                    <a:pt x="169590" y="39998"/>
                  </a:cubicBezTo>
                  <a:lnTo>
                    <a:pt x="169590" y="41597"/>
                  </a:lnTo>
                  <a:cubicBezTo>
                    <a:pt x="169590" y="43731"/>
                    <a:pt x="168523" y="47464"/>
                    <a:pt x="166390" y="52797"/>
                  </a:cubicBezTo>
                  <a:lnTo>
                    <a:pt x="169590" y="55997"/>
                  </a:lnTo>
                  <a:cubicBezTo>
                    <a:pt x="169590" y="55997"/>
                    <a:pt x="170656" y="54930"/>
                    <a:pt x="172789" y="52797"/>
                  </a:cubicBezTo>
                  <a:cubicBezTo>
                    <a:pt x="173856" y="51730"/>
                    <a:pt x="185589" y="46397"/>
                    <a:pt x="207987" y="36798"/>
                  </a:cubicBezTo>
                  <a:cubicBezTo>
                    <a:pt x="207987" y="36798"/>
                    <a:pt x="215987" y="32531"/>
                    <a:pt x="231986" y="23999"/>
                  </a:cubicBezTo>
                  <a:lnTo>
                    <a:pt x="231986" y="27198"/>
                  </a:lnTo>
                  <a:lnTo>
                    <a:pt x="227430" y="29951"/>
                  </a:lnTo>
                  <a:lnTo>
                    <a:pt x="263984" y="52797"/>
                  </a:lnTo>
                  <a:cubicBezTo>
                    <a:pt x="270384" y="52797"/>
                    <a:pt x="274650" y="58663"/>
                    <a:pt x="276783" y="70396"/>
                  </a:cubicBezTo>
                  <a:cubicBezTo>
                    <a:pt x="281050" y="71462"/>
                    <a:pt x="285316" y="74662"/>
                    <a:pt x="289582" y="79995"/>
                  </a:cubicBezTo>
                  <a:cubicBezTo>
                    <a:pt x="318381" y="72529"/>
                    <a:pt x="333846" y="68796"/>
                    <a:pt x="335980" y="68796"/>
                  </a:cubicBezTo>
                  <a:cubicBezTo>
                    <a:pt x="342379" y="69862"/>
                    <a:pt x="345579" y="70929"/>
                    <a:pt x="345579" y="71996"/>
                  </a:cubicBezTo>
                  <a:lnTo>
                    <a:pt x="327980" y="81595"/>
                  </a:lnTo>
                  <a:cubicBezTo>
                    <a:pt x="326913" y="81595"/>
                    <a:pt x="326380" y="81595"/>
                    <a:pt x="326380" y="81595"/>
                  </a:cubicBezTo>
                  <a:cubicBezTo>
                    <a:pt x="325313" y="83728"/>
                    <a:pt x="321580" y="85328"/>
                    <a:pt x="315181" y="86395"/>
                  </a:cubicBezTo>
                  <a:lnTo>
                    <a:pt x="307181" y="91194"/>
                  </a:lnTo>
                  <a:lnTo>
                    <a:pt x="305581" y="91194"/>
                  </a:lnTo>
                  <a:lnTo>
                    <a:pt x="305581" y="89595"/>
                  </a:lnTo>
                  <a:cubicBezTo>
                    <a:pt x="303448" y="91728"/>
                    <a:pt x="298115" y="92794"/>
                    <a:pt x="289582" y="92794"/>
                  </a:cubicBezTo>
                  <a:cubicBezTo>
                    <a:pt x="286383" y="92794"/>
                    <a:pt x="284249" y="95461"/>
                    <a:pt x="283183" y="100794"/>
                  </a:cubicBezTo>
                  <a:cubicBezTo>
                    <a:pt x="282116" y="100794"/>
                    <a:pt x="281583" y="101327"/>
                    <a:pt x="281583" y="102394"/>
                  </a:cubicBezTo>
                  <a:cubicBezTo>
                    <a:pt x="310381" y="114126"/>
                    <a:pt x="324247" y="124792"/>
                    <a:pt x="323180" y="134392"/>
                  </a:cubicBezTo>
                  <a:cubicBezTo>
                    <a:pt x="323180" y="136525"/>
                    <a:pt x="317847" y="140791"/>
                    <a:pt x="307181" y="147191"/>
                  </a:cubicBezTo>
                  <a:cubicBezTo>
                    <a:pt x="305048" y="148258"/>
                    <a:pt x="303448" y="148791"/>
                    <a:pt x="302382" y="148791"/>
                  </a:cubicBezTo>
                  <a:cubicBezTo>
                    <a:pt x="290649" y="141325"/>
                    <a:pt x="284783" y="132792"/>
                    <a:pt x="284783" y="123192"/>
                  </a:cubicBezTo>
                  <a:cubicBezTo>
                    <a:pt x="281583" y="118926"/>
                    <a:pt x="278916" y="114126"/>
                    <a:pt x="276783" y="108793"/>
                  </a:cubicBezTo>
                  <a:cubicBezTo>
                    <a:pt x="268250" y="109860"/>
                    <a:pt x="262917" y="112526"/>
                    <a:pt x="260784" y="116793"/>
                  </a:cubicBezTo>
                  <a:cubicBezTo>
                    <a:pt x="249052" y="126392"/>
                    <a:pt x="241585" y="131725"/>
                    <a:pt x="238385" y="132792"/>
                  </a:cubicBezTo>
                  <a:cubicBezTo>
                    <a:pt x="238385" y="135992"/>
                    <a:pt x="236786" y="137592"/>
                    <a:pt x="233586" y="137592"/>
                  </a:cubicBezTo>
                  <a:cubicBezTo>
                    <a:pt x="229319" y="140791"/>
                    <a:pt x="221320" y="143991"/>
                    <a:pt x="209587" y="147191"/>
                  </a:cubicBezTo>
                  <a:cubicBezTo>
                    <a:pt x="198921" y="145058"/>
                    <a:pt x="193055" y="143991"/>
                    <a:pt x="191988" y="143991"/>
                  </a:cubicBezTo>
                  <a:cubicBezTo>
                    <a:pt x="189855" y="147191"/>
                    <a:pt x="188255" y="148791"/>
                    <a:pt x="187189" y="148791"/>
                  </a:cubicBezTo>
                  <a:cubicBezTo>
                    <a:pt x="183989" y="147724"/>
                    <a:pt x="182389" y="145591"/>
                    <a:pt x="182389" y="142391"/>
                  </a:cubicBezTo>
                  <a:cubicBezTo>
                    <a:pt x="184522" y="140258"/>
                    <a:pt x="185589" y="138125"/>
                    <a:pt x="185589" y="135992"/>
                  </a:cubicBezTo>
                  <a:lnTo>
                    <a:pt x="187189" y="127992"/>
                  </a:lnTo>
                  <a:cubicBezTo>
                    <a:pt x="188255" y="125859"/>
                    <a:pt x="189855" y="125326"/>
                    <a:pt x="191988" y="126392"/>
                  </a:cubicBezTo>
                  <a:lnTo>
                    <a:pt x="190388" y="123192"/>
                  </a:lnTo>
                  <a:lnTo>
                    <a:pt x="191988" y="121593"/>
                  </a:lnTo>
                  <a:cubicBezTo>
                    <a:pt x="196255" y="117326"/>
                    <a:pt x="198388" y="113060"/>
                    <a:pt x="198388" y="108793"/>
                  </a:cubicBezTo>
                  <a:cubicBezTo>
                    <a:pt x="213320" y="85328"/>
                    <a:pt x="222386" y="66663"/>
                    <a:pt x="225586" y="52797"/>
                  </a:cubicBezTo>
                  <a:cubicBezTo>
                    <a:pt x="225586" y="51730"/>
                    <a:pt x="225586" y="51197"/>
                    <a:pt x="225586" y="51197"/>
                  </a:cubicBezTo>
                  <a:lnTo>
                    <a:pt x="225586" y="46397"/>
                  </a:lnTo>
                  <a:cubicBezTo>
                    <a:pt x="225053" y="41064"/>
                    <a:pt x="224653" y="36931"/>
                    <a:pt x="224386" y="33998"/>
                  </a:cubicBezTo>
                  <a:lnTo>
                    <a:pt x="224206" y="31898"/>
                  </a:lnTo>
                  <a:lnTo>
                    <a:pt x="212787" y="38798"/>
                  </a:lnTo>
                  <a:cubicBezTo>
                    <a:pt x="206921" y="41731"/>
                    <a:pt x="201588" y="43731"/>
                    <a:pt x="196788" y="44797"/>
                  </a:cubicBezTo>
                  <a:cubicBezTo>
                    <a:pt x="190388" y="46930"/>
                    <a:pt x="181322" y="52263"/>
                    <a:pt x="169590" y="60796"/>
                  </a:cubicBezTo>
                  <a:cubicBezTo>
                    <a:pt x="167456" y="60796"/>
                    <a:pt x="166390" y="61863"/>
                    <a:pt x="166390" y="63996"/>
                  </a:cubicBezTo>
                  <a:lnTo>
                    <a:pt x="172789" y="65596"/>
                  </a:lnTo>
                  <a:lnTo>
                    <a:pt x="172789" y="68796"/>
                  </a:lnTo>
                  <a:cubicBezTo>
                    <a:pt x="179189" y="70929"/>
                    <a:pt x="182389" y="71996"/>
                    <a:pt x="182389" y="71996"/>
                  </a:cubicBezTo>
                  <a:cubicBezTo>
                    <a:pt x="182389" y="74129"/>
                    <a:pt x="180789" y="75195"/>
                    <a:pt x="177589" y="75195"/>
                  </a:cubicBezTo>
                  <a:cubicBezTo>
                    <a:pt x="175456" y="73062"/>
                    <a:pt x="173856" y="71996"/>
                    <a:pt x="172789" y="71996"/>
                  </a:cubicBezTo>
                  <a:cubicBezTo>
                    <a:pt x="172789" y="71996"/>
                    <a:pt x="171723" y="73062"/>
                    <a:pt x="169590" y="75195"/>
                  </a:cubicBezTo>
                  <a:lnTo>
                    <a:pt x="172789" y="76795"/>
                  </a:lnTo>
                  <a:lnTo>
                    <a:pt x="177632" y="85789"/>
                  </a:lnTo>
                  <a:lnTo>
                    <a:pt x="182389" y="89595"/>
                  </a:lnTo>
                  <a:lnTo>
                    <a:pt x="181868" y="89901"/>
                  </a:lnTo>
                  <a:lnTo>
                    <a:pt x="185589" y="92794"/>
                  </a:lnTo>
                  <a:cubicBezTo>
                    <a:pt x="186655" y="90661"/>
                    <a:pt x="187189" y="89595"/>
                    <a:pt x="187189" y="89595"/>
                  </a:cubicBezTo>
                  <a:cubicBezTo>
                    <a:pt x="188255" y="91728"/>
                    <a:pt x="191455" y="94928"/>
                    <a:pt x="196788" y="99194"/>
                  </a:cubicBezTo>
                  <a:lnTo>
                    <a:pt x="196788" y="100794"/>
                  </a:lnTo>
                  <a:cubicBezTo>
                    <a:pt x="196788" y="100794"/>
                    <a:pt x="195721" y="100794"/>
                    <a:pt x="193588" y="100794"/>
                  </a:cubicBezTo>
                  <a:lnTo>
                    <a:pt x="191988" y="100794"/>
                  </a:lnTo>
                  <a:cubicBezTo>
                    <a:pt x="191988" y="100794"/>
                    <a:pt x="188789" y="98127"/>
                    <a:pt x="182389" y="92794"/>
                  </a:cubicBezTo>
                  <a:lnTo>
                    <a:pt x="179591" y="91535"/>
                  </a:lnTo>
                  <a:lnTo>
                    <a:pt x="177189" y="93594"/>
                  </a:lnTo>
                  <a:cubicBezTo>
                    <a:pt x="175723" y="94928"/>
                    <a:pt x="173956" y="96594"/>
                    <a:pt x="171890" y="98594"/>
                  </a:cubicBezTo>
                  <a:lnTo>
                    <a:pt x="166933" y="103480"/>
                  </a:lnTo>
                  <a:lnTo>
                    <a:pt x="169590" y="108793"/>
                  </a:lnTo>
                  <a:cubicBezTo>
                    <a:pt x="168523" y="108793"/>
                    <a:pt x="167323" y="107993"/>
                    <a:pt x="165990" y="106394"/>
                  </a:cubicBezTo>
                  <a:lnTo>
                    <a:pt x="165234" y="105156"/>
                  </a:lnTo>
                  <a:lnTo>
                    <a:pt x="164790" y="105594"/>
                  </a:lnTo>
                  <a:lnTo>
                    <a:pt x="163190" y="105594"/>
                  </a:lnTo>
                  <a:cubicBezTo>
                    <a:pt x="163190" y="104527"/>
                    <a:pt x="162657" y="103994"/>
                    <a:pt x="161590" y="103994"/>
                  </a:cubicBezTo>
                  <a:cubicBezTo>
                    <a:pt x="159457" y="107193"/>
                    <a:pt x="155724" y="108793"/>
                    <a:pt x="150391" y="108793"/>
                  </a:cubicBezTo>
                  <a:cubicBezTo>
                    <a:pt x="149324" y="108793"/>
                    <a:pt x="148258" y="108793"/>
                    <a:pt x="147191" y="108793"/>
                  </a:cubicBezTo>
                  <a:cubicBezTo>
                    <a:pt x="147191" y="108793"/>
                    <a:pt x="146658" y="108793"/>
                    <a:pt x="145591" y="108793"/>
                  </a:cubicBezTo>
                  <a:lnTo>
                    <a:pt x="140391" y="108793"/>
                  </a:lnTo>
                  <a:lnTo>
                    <a:pt x="142391" y="116793"/>
                  </a:lnTo>
                  <a:cubicBezTo>
                    <a:pt x="142391" y="118926"/>
                    <a:pt x="141325" y="119993"/>
                    <a:pt x="139192" y="119993"/>
                  </a:cubicBezTo>
                  <a:lnTo>
                    <a:pt x="137592" y="119993"/>
                  </a:lnTo>
                  <a:cubicBezTo>
                    <a:pt x="135458" y="119993"/>
                    <a:pt x="134392" y="118926"/>
                    <a:pt x="134392" y="116793"/>
                  </a:cubicBezTo>
                  <a:lnTo>
                    <a:pt x="136392" y="108793"/>
                  </a:lnTo>
                  <a:lnTo>
                    <a:pt x="131192" y="108793"/>
                  </a:lnTo>
                  <a:lnTo>
                    <a:pt x="128399" y="108095"/>
                  </a:lnTo>
                  <a:lnTo>
                    <a:pt x="127992" y="108793"/>
                  </a:lnTo>
                  <a:lnTo>
                    <a:pt x="126392" y="108793"/>
                  </a:lnTo>
                  <a:lnTo>
                    <a:pt x="127018" y="107750"/>
                  </a:lnTo>
                  <a:lnTo>
                    <a:pt x="124792" y="107193"/>
                  </a:lnTo>
                  <a:lnTo>
                    <a:pt x="124792" y="110393"/>
                  </a:lnTo>
                  <a:lnTo>
                    <a:pt x="124792" y="113593"/>
                  </a:lnTo>
                  <a:lnTo>
                    <a:pt x="124792" y="116793"/>
                  </a:lnTo>
                  <a:cubicBezTo>
                    <a:pt x="122659" y="116793"/>
                    <a:pt x="120526" y="118393"/>
                    <a:pt x="118393" y="121593"/>
                  </a:cubicBezTo>
                  <a:cubicBezTo>
                    <a:pt x="116260" y="121593"/>
                    <a:pt x="112526" y="124792"/>
                    <a:pt x="107193" y="131192"/>
                  </a:cubicBezTo>
                  <a:cubicBezTo>
                    <a:pt x="99727" y="132259"/>
                    <a:pt x="90661" y="138658"/>
                    <a:pt x="79995" y="150391"/>
                  </a:cubicBezTo>
                  <a:cubicBezTo>
                    <a:pt x="79995" y="150391"/>
                    <a:pt x="76262" y="150924"/>
                    <a:pt x="68796" y="151991"/>
                  </a:cubicBezTo>
                  <a:cubicBezTo>
                    <a:pt x="68796" y="155191"/>
                    <a:pt x="63996" y="158390"/>
                    <a:pt x="54397" y="161590"/>
                  </a:cubicBezTo>
                  <a:cubicBezTo>
                    <a:pt x="51197" y="165857"/>
                    <a:pt x="47464" y="167456"/>
                    <a:pt x="43197" y="166390"/>
                  </a:cubicBezTo>
                  <a:cubicBezTo>
                    <a:pt x="43197" y="167456"/>
                    <a:pt x="41597" y="168523"/>
                    <a:pt x="38398" y="169590"/>
                  </a:cubicBezTo>
                  <a:lnTo>
                    <a:pt x="36798" y="167990"/>
                  </a:lnTo>
                  <a:cubicBezTo>
                    <a:pt x="36798" y="169056"/>
                    <a:pt x="34665" y="171190"/>
                    <a:pt x="30398" y="174389"/>
                  </a:cubicBezTo>
                  <a:lnTo>
                    <a:pt x="28798" y="172789"/>
                  </a:lnTo>
                  <a:cubicBezTo>
                    <a:pt x="23465" y="173856"/>
                    <a:pt x="18666" y="173856"/>
                    <a:pt x="14399" y="172789"/>
                  </a:cubicBezTo>
                  <a:cubicBezTo>
                    <a:pt x="14399" y="172789"/>
                    <a:pt x="13866" y="171723"/>
                    <a:pt x="12799" y="169590"/>
                  </a:cubicBezTo>
                  <a:cubicBezTo>
                    <a:pt x="12799" y="158924"/>
                    <a:pt x="21332" y="146658"/>
                    <a:pt x="38398" y="132792"/>
                  </a:cubicBezTo>
                  <a:cubicBezTo>
                    <a:pt x="39464" y="129592"/>
                    <a:pt x="43197" y="125859"/>
                    <a:pt x="49597" y="121593"/>
                  </a:cubicBezTo>
                  <a:lnTo>
                    <a:pt x="51186" y="118541"/>
                  </a:lnTo>
                  <a:lnTo>
                    <a:pt x="49597" y="116793"/>
                  </a:lnTo>
                  <a:lnTo>
                    <a:pt x="49597" y="110393"/>
                  </a:lnTo>
                  <a:cubicBezTo>
                    <a:pt x="49597" y="109327"/>
                    <a:pt x="51197" y="107193"/>
                    <a:pt x="54397" y="103994"/>
                  </a:cubicBezTo>
                  <a:lnTo>
                    <a:pt x="58765" y="103994"/>
                  </a:lnTo>
                  <a:lnTo>
                    <a:pt x="60796" y="100094"/>
                  </a:lnTo>
                  <a:cubicBezTo>
                    <a:pt x="70396" y="80295"/>
                    <a:pt x="75195" y="65596"/>
                    <a:pt x="75195" y="55997"/>
                  </a:cubicBezTo>
                  <a:cubicBezTo>
                    <a:pt x="75195" y="55997"/>
                    <a:pt x="76795" y="52263"/>
                    <a:pt x="79995" y="44797"/>
                  </a:cubicBezTo>
                  <a:lnTo>
                    <a:pt x="78395" y="38398"/>
                  </a:lnTo>
                  <a:lnTo>
                    <a:pt x="79995" y="38398"/>
                  </a:lnTo>
                  <a:cubicBezTo>
                    <a:pt x="88528" y="38398"/>
                    <a:pt x="95461" y="44264"/>
                    <a:pt x="100794" y="55997"/>
                  </a:cubicBezTo>
                  <a:cubicBezTo>
                    <a:pt x="105594" y="57596"/>
                    <a:pt x="110093" y="62196"/>
                    <a:pt x="114293" y="69796"/>
                  </a:cubicBezTo>
                  <a:lnTo>
                    <a:pt x="116599" y="74633"/>
                  </a:lnTo>
                  <a:lnTo>
                    <a:pt x="123192" y="71996"/>
                  </a:lnTo>
                  <a:lnTo>
                    <a:pt x="126392" y="65596"/>
                  </a:lnTo>
                  <a:lnTo>
                    <a:pt x="126392" y="60796"/>
                  </a:lnTo>
                  <a:cubicBezTo>
                    <a:pt x="126392" y="57596"/>
                    <a:pt x="122659" y="53330"/>
                    <a:pt x="115193" y="47997"/>
                  </a:cubicBezTo>
                  <a:lnTo>
                    <a:pt x="118393" y="47997"/>
                  </a:lnTo>
                  <a:cubicBezTo>
                    <a:pt x="121593" y="51197"/>
                    <a:pt x="123192" y="52797"/>
                    <a:pt x="123192" y="52797"/>
                  </a:cubicBezTo>
                  <a:cubicBezTo>
                    <a:pt x="126392" y="52797"/>
                    <a:pt x="129059" y="51197"/>
                    <a:pt x="131192" y="47997"/>
                  </a:cubicBezTo>
                  <a:lnTo>
                    <a:pt x="134392" y="51197"/>
                  </a:lnTo>
                  <a:lnTo>
                    <a:pt x="134392" y="44797"/>
                  </a:lnTo>
                  <a:cubicBezTo>
                    <a:pt x="130125" y="34131"/>
                    <a:pt x="125326" y="27198"/>
                    <a:pt x="119993" y="23999"/>
                  </a:cubicBezTo>
                  <a:cubicBezTo>
                    <a:pt x="119993" y="21865"/>
                    <a:pt x="118393" y="19199"/>
                    <a:pt x="115193" y="15999"/>
                  </a:cubicBezTo>
                  <a:cubicBezTo>
                    <a:pt x="115193" y="13866"/>
                    <a:pt x="114126" y="9599"/>
                    <a:pt x="111993" y="320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b"/>
            </a:blipFill>
            <a:ln>
              <a:noFill/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4400">
                  <a:latin typeface="叶根友唐楷飞墨" panose="02010601030101010101" pitchFamily="2" charset="-122"/>
                  <a:ea typeface="叶根友唐楷飞墨" panose="02010601030101010101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81268" y="2394675"/>
              <a:ext cx="167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怀一个单纯的</a:t>
              </a:r>
              <a:r>
                <a:rPr lang="zh-CN" altLang="en-US" sz="1200" dirty="0" smtClean="0">
                  <a:solidFill>
                    <a:schemeClr val="bg1">
                      <a:lumMod val="9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梦</a:t>
              </a:r>
              <a:endParaRPr lang="en-US" altLang="zh-CN" sz="12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dist"/>
              <a:r>
                <a:rPr lang="zh-CN" altLang="en-US" sz="1200" dirty="0" smtClean="0">
                  <a:solidFill>
                    <a:schemeClr val="bg1">
                      <a:lumMod val="9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做</a:t>
              </a: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自己喜欢的事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655811" y="1954772"/>
            <a:ext cx="1676400" cy="925793"/>
            <a:chOff x="3656205" y="4782162"/>
            <a:chExt cx="1676400" cy="925793"/>
          </a:xfrm>
        </p:grpSpPr>
        <p:sp>
          <p:nvSpPr>
            <p:cNvPr id="73" name="文本框 72"/>
            <p:cNvSpPr txBox="1"/>
            <p:nvPr/>
          </p:nvSpPr>
          <p:spPr>
            <a:xfrm>
              <a:off x="3712014" y="4782162"/>
              <a:ext cx="1573002" cy="444773"/>
            </a:xfrm>
            <a:custGeom>
              <a:avLst/>
              <a:gdLst/>
              <a:ahLst/>
              <a:cxnLst/>
              <a:rect l="l" t="t" r="r" b="b"/>
              <a:pathLst>
                <a:path w="1573002" h="444773">
                  <a:moveTo>
                    <a:pt x="836898" y="441573"/>
                  </a:moveTo>
                  <a:lnTo>
                    <a:pt x="838498" y="441573"/>
                  </a:lnTo>
                  <a:lnTo>
                    <a:pt x="838498" y="443173"/>
                  </a:lnTo>
                  <a:cubicBezTo>
                    <a:pt x="838498" y="444240"/>
                    <a:pt x="837965" y="444773"/>
                    <a:pt x="836898" y="444773"/>
                  </a:cubicBezTo>
                  <a:close/>
                  <a:moveTo>
                    <a:pt x="36798" y="441573"/>
                  </a:moveTo>
                  <a:lnTo>
                    <a:pt x="38398" y="441573"/>
                  </a:lnTo>
                  <a:lnTo>
                    <a:pt x="38398" y="443173"/>
                  </a:lnTo>
                  <a:cubicBezTo>
                    <a:pt x="38398" y="444240"/>
                    <a:pt x="37864" y="444773"/>
                    <a:pt x="36798" y="444773"/>
                  </a:cubicBezTo>
                  <a:close/>
                  <a:moveTo>
                    <a:pt x="1152079" y="439973"/>
                  </a:moveTo>
                  <a:cubicBezTo>
                    <a:pt x="1153145" y="439973"/>
                    <a:pt x="1153679" y="440507"/>
                    <a:pt x="1153679" y="441573"/>
                  </a:cubicBezTo>
                  <a:lnTo>
                    <a:pt x="1153679" y="443173"/>
                  </a:lnTo>
                  <a:cubicBezTo>
                    <a:pt x="1153679" y="444240"/>
                    <a:pt x="1153145" y="444773"/>
                    <a:pt x="1152079" y="444773"/>
                  </a:cubicBezTo>
                  <a:lnTo>
                    <a:pt x="1150479" y="444773"/>
                  </a:lnTo>
                  <a:cubicBezTo>
                    <a:pt x="1149412" y="444773"/>
                    <a:pt x="1148879" y="444240"/>
                    <a:pt x="1148879" y="443173"/>
                  </a:cubicBezTo>
                  <a:close/>
                  <a:moveTo>
                    <a:pt x="351979" y="439973"/>
                  </a:moveTo>
                  <a:cubicBezTo>
                    <a:pt x="353045" y="439973"/>
                    <a:pt x="353579" y="440507"/>
                    <a:pt x="353579" y="441573"/>
                  </a:cubicBezTo>
                  <a:lnTo>
                    <a:pt x="353579" y="443173"/>
                  </a:lnTo>
                  <a:cubicBezTo>
                    <a:pt x="353579" y="444240"/>
                    <a:pt x="353045" y="444773"/>
                    <a:pt x="351979" y="444773"/>
                  </a:cubicBezTo>
                  <a:lnTo>
                    <a:pt x="350379" y="444773"/>
                  </a:lnTo>
                  <a:cubicBezTo>
                    <a:pt x="349312" y="444773"/>
                    <a:pt x="348779" y="444240"/>
                    <a:pt x="348779" y="443173"/>
                  </a:cubicBezTo>
                  <a:close/>
                  <a:moveTo>
                    <a:pt x="966490" y="430374"/>
                  </a:moveTo>
                  <a:cubicBezTo>
                    <a:pt x="967557" y="430374"/>
                    <a:pt x="968090" y="430907"/>
                    <a:pt x="968090" y="431974"/>
                  </a:cubicBezTo>
                  <a:lnTo>
                    <a:pt x="968090" y="433574"/>
                  </a:lnTo>
                  <a:lnTo>
                    <a:pt x="966490" y="433574"/>
                  </a:lnTo>
                  <a:cubicBezTo>
                    <a:pt x="965423" y="433574"/>
                    <a:pt x="964890" y="433040"/>
                    <a:pt x="964890" y="431974"/>
                  </a:cubicBezTo>
                  <a:close/>
                  <a:moveTo>
                    <a:pt x="166390" y="430374"/>
                  </a:moveTo>
                  <a:cubicBezTo>
                    <a:pt x="167457" y="430374"/>
                    <a:pt x="167990" y="430907"/>
                    <a:pt x="167990" y="431974"/>
                  </a:cubicBezTo>
                  <a:lnTo>
                    <a:pt x="167990" y="433574"/>
                  </a:lnTo>
                  <a:lnTo>
                    <a:pt x="166390" y="433574"/>
                  </a:lnTo>
                  <a:cubicBezTo>
                    <a:pt x="165323" y="433574"/>
                    <a:pt x="164790" y="433040"/>
                    <a:pt x="164790" y="431974"/>
                  </a:cubicBezTo>
                  <a:close/>
                  <a:moveTo>
                    <a:pt x="1089682" y="427174"/>
                  </a:moveTo>
                  <a:lnTo>
                    <a:pt x="1088083" y="428774"/>
                  </a:lnTo>
                  <a:lnTo>
                    <a:pt x="1088083" y="428774"/>
                  </a:lnTo>
                  <a:close/>
                  <a:moveTo>
                    <a:pt x="1001688" y="423974"/>
                  </a:moveTo>
                  <a:cubicBezTo>
                    <a:pt x="1002754" y="423974"/>
                    <a:pt x="1003288" y="426107"/>
                    <a:pt x="1003288" y="430374"/>
                  </a:cubicBezTo>
                  <a:lnTo>
                    <a:pt x="1001688" y="430374"/>
                  </a:lnTo>
                  <a:cubicBezTo>
                    <a:pt x="1000621" y="430374"/>
                    <a:pt x="1000088" y="429307"/>
                    <a:pt x="1000088" y="427174"/>
                  </a:cubicBezTo>
                  <a:cubicBezTo>
                    <a:pt x="1000088" y="425041"/>
                    <a:pt x="1000621" y="423974"/>
                    <a:pt x="1001688" y="423974"/>
                  </a:cubicBezTo>
                  <a:close/>
                  <a:moveTo>
                    <a:pt x="201588" y="423974"/>
                  </a:moveTo>
                  <a:cubicBezTo>
                    <a:pt x="202654" y="423974"/>
                    <a:pt x="203188" y="426107"/>
                    <a:pt x="203188" y="430374"/>
                  </a:cubicBezTo>
                  <a:lnTo>
                    <a:pt x="201588" y="430374"/>
                  </a:lnTo>
                  <a:cubicBezTo>
                    <a:pt x="200521" y="430374"/>
                    <a:pt x="199988" y="429307"/>
                    <a:pt x="199988" y="427174"/>
                  </a:cubicBezTo>
                  <a:cubicBezTo>
                    <a:pt x="199988" y="425041"/>
                    <a:pt x="200521" y="423974"/>
                    <a:pt x="201588" y="423974"/>
                  </a:cubicBezTo>
                  <a:close/>
                  <a:moveTo>
                    <a:pt x="214387" y="417575"/>
                  </a:moveTo>
                  <a:cubicBezTo>
                    <a:pt x="215454" y="417575"/>
                    <a:pt x="215987" y="418108"/>
                    <a:pt x="215987" y="419175"/>
                  </a:cubicBezTo>
                  <a:cubicBezTo>
                    <a:pt x="215987" y="419175"/>
                    <a:pt x="214920" y="419708"/>
                    <a:pt x="212787" y="420774"/>
                  </a:cubicBezTo>
                  <a:cubicBezTo>
                    <a:pt x="211720" y="420774"/>
                    <a:pt x="211187" y="420241"/>
                    <a:pt x="211187" y="419175"/>
                  </a:cubicBezTo>
                  <a:cubicBezTo>
                    <a:pt x="211187" y="418108"/>
                    <a:pt x="212254" y="417575"/>
                    <a:pt x="214387" y="417575"/>
                  </a:cubicBezTo>
                  <a:close/>
                  <a:moveTo>
                    <a:pt x="1557003" y="415975"/>
                  </a:moveTo>
                  <a:lnTo>
                    <a:pt x="1558603" y="415975"/>
                  </a:lnTo>
                  <a:cubicBezTo>
                    <a:pt x="1560736" y="417041"/>
                    <a:pt x="1561803" y="418108"/>
                    <a:pt x="1561803" y="419175"/>
                  </a:cubicBezTo>
                  <a:lnTo>
                    <a:pt x="1561803" y="420774"/>
                  </a:lnTo>
                  <a:cubicBezTo>
                    <a:pt x="1561803" y="422908"/>
                    <a:pt x="1560736" y="423974"/>
                    <a:pt x="1558603" y="423974"/>
                  </a:cubicBezTo>
                  <a:lnTo>
                    <a:pt x="1557003" y="423974"/>
                  </a:lnTo>
                  <a:cubicBezTo>
                    <a:pt x="1555936" y="423974"/>
                    <a:pt x="1555403" y="422908"/>
                    <a:pt x="1555403" y="420774"/>
                  </a:cubicBezTo>
                  <a:lnTo>
                    <a:pt x="1555403" y="419175"/>
                  </a:lnTo>
                  <a:cubicBezTo>
                    <a:pt x="1555403" y="417041"/>
                    <a:pt x="1555936" y="415975"/>
                    <a:pt x="1557003" y="415975"/>
                  </a:cubicBezTo>
                  <a:close/>
                  <a:moveTo>
                    <a:pt x="763228" y="415975"/>
                  </a:moveTo>
                  <a:lnTo>
                    <a:pt x="764828" y="415975"/>
                  </a:lnTo>
                  <a:cubicBezTo>
                    <a:pt x="766961" y="417041"/>
                    <a:pt x="768028" y="418108"/>
                    <a:pt x="768028" y="419175"/>
                  </a:cubicBezTo>
                  <a:lnTo>
                    <a:pt x="768028" y="420774"/>
                  </a:lnTo>
                  <a:cubicBezTo>
                    <a:pt x="768028" y="422908"/>
                    <a:pt x="766961" y="423974"/>
                    <a:pt x="764828" y="423974"/>
                  </a:cubicBezTo>
                  <a:lnTo>
                    <a:pt x="763228" y="423974"/>
                  </a:lnTo>
                  <a:cubicBezTo>
                    <a:pt x="762161" y="423974"/>
                    <a:pt x="761628" y="422908"/>
                    <a:pt x="761628" y="420774"/>
                  </a:cubicBezTo>
                  <a:lnTo>
                    <a:pt x="761628" y="419175"/>
                  </a:lnTo>
                  <a:cubicBezTo>
                    <a:pt x="761628" y="417041"/>
                    <a:pt x="762161" y="415975"/>
                    <a:pt x="763228" y="415975"/>
                  </a:cubicBezTo>
                  <a:close/>
                  <a:moveTo>
                    <a:pt x="218896" y="415393"/>
                  </a:moveTo>
                  <a:lnTo>
                    <a:pt x="221239" y="416397"/>
                  </a:lnTo>
                  <a:lnTo>
                    <a:pt x="222387" y="425574"/>
                  </a:lnTo>
                  <a:cubicBezTo>
                    <a:pt x="221320" y="425574"/>
                    <a:pt x="220787" y="425041"/>
                    <a:pt x="220787" y="423974"/>
                  </a:cubicBezTo>
                  <a:lnTo>
                    <a:pt x="219187" y="415975"/>
                  </a:lnTo>
                  <a:close/>
                  <a:moveTo>
                    <a:pt x="1018709" y="414819"/>
                  </a:moveTo>
                  <a:lnTo>
                    <a:pt x="1017884" y="414916"/>
                  </a:lnTo>
                  <a:lnTo>
                    <a:pt x="1018996" y="415393"/>
                  </a:lnTo>
                  <a:close/>
                  <a:moveTo>
                    <a:pt x="218609" y="414819"/>
                  </a:moveTo>
                  <a:lnTo>
                    <a:pt x="218896" y="415393"/>
                  </a:lnTo>
                  <a:lnTo>
                    <a:pt x="217784" y="414916"/>
                  </a:lnTo>
                  <a:close/>
                  <a:moveTo>
                    <a:pt x="1022487" y="414375"/>
                  </a:moveTo>
                  <a:lnTo>
                    <a:pt x="1021107" y="414537"/>
                  </a:lnTo>
                  <a:lnTo>
                    <a:pt x="1021339" y="416397"/>
                  </a:lnTo>
                  <a:lnTo>
                    <a:pt x="1024086" y="417575"/>
                  </a:lnTo>
                  <a:lnTo>
                    <a:pt x="1024086" y="415975"/>
                  </a:lnTo>
                  <a:close/>
                  <a:moveTo>
                    <a:pt x="976089" y="414375"/>
                  </a:moveTo>
                  <a:lnTo>
                    <a:pt x="977689" y="414375"/>
                  </a:lnTo>
                  <a:cubicBezTo>
                    <a:pt x="977689" y="414375"/>
                    <a:pt x="978223" y="415441"/>
                    <a:pt x="979289" y="417575"/>
                  </a:cubicBezTo>
                  <a:lnTo>
                    <a:pt x="977689" y="419175"/>
                  </a:lnTo>
                  <a:lnTo>
                    <a:pt x="976089" y="419175"/>
                  </a:lnTo>
                  <a:cubicBezTo>
                    <a:pt x="975023" y="419175"/>
                    <a:pt x="974489" y="418641"/>
                    <a:pt x="974489" y="417575"/>
                  </a:cubicBezTo>
                  <a:cubicBezTo>
                    <a:pt x="974489" y="415441"/>
                    <a:pt x="975023" y="414375"/>
                    <a:pt x="976089" y="414375"/>
                  </a:cubicBezTo>
                  <a:close/>
                  <a:moveTo>
                    <a:pt x="222387" y="414375"/>
                  </a:moveTo>
                  <a:lnTo>
                    <a:pt x="223986" y="415975"/>
                  </a:lnTo>
                  <a:lnTo>
                    <a:pt x="223986" y="417575"/>
                  </a:lnTo>
                  <a:lnTo>
                    <a:pt x="221239" y="416397"/>
                  </a:lnTo>
                  <a:lnTo>
                    <a:pt x="221007" y="414537"/>
                  </a:lnTo>
                  <a:close/>
                  <a:moveTo>
                    <a:pt x="213090" y="412905"/>
                  </a:moveTo>
                  <a:lnTo>
                    <a:pt x="217784" y="414916"/>
                  </a:lnTo>
                  <a:lnTo>
                    <a:pt x="215587" y="415175"/>
                  </a:lnTo>
                  <a:close/>
                  <a:moveTo>
                    <a:pt x="1012887" y="412775"/>
                  </a:moveTo>
                  <a:lnTo>
                    <a:pt x="1013190" y="412905"/>
                  </a:lnTo>
                  <a:lnTo>
                    <a:pt x="1013047" y="412775"/>
                  </a:lnTo>
                  <a:close/>
                  <a:moveTo>
                    <a:pt x="212787" y="412775"/>
                  </a:moveTo>
                  <a:lnTo>
                    <a:pt x="212947" y="412775"/>
                  </a:lnTo>
                  <a:lnTo>
                    <a:pt x="213090" y="412905"/>
                  </a:lnTo>
                  <a:close/>
                  <a:moveTo>
                    <a:pt x="1025286" y="411975"/>
                  </a:moveTo>
                  <a:lnTo>
                    <a:pt x="1025350" y="412354"/>
                  </a:lnTo>
                  <a:lnTo>
                    <a:pt x="1027286" y="414375"/>
                  </a:lnTo>
                  <a:cubicBezTo>
                    <a:pt x="1026220" y="412775"/>
                    <a:pt x="1025553" y="411975"/>
                    <a:pt x="1025286" y="411975"/>
                  </a:cubicBezTo>
                  <a:close/>
                  <a:moveTo>
                    <a:pt x="225186" y="411975"/>
                  </a:moveTo>
                  <a:cubicBezTo>
                    <a:pt x="225453" y="411975"/>
                    <a:pt x="226120" y="412775"/>
                    <a:pt x="227186" y="414375"/>
                  </a:cubicBezTo>
                  <a:lnTo>
                    <a:pt x="225249" y="412354"/>
                  </a:lnTo>
                  <a:close/>
                  <a:moveTo>
                    <a:pt x="1152079" y="411175"/>
                  </a:moveTo>
                  <a:lnTo>
                    <a:pt x="1153679" y="412775"/>
                  </a:lnTo>
                  <a:lnTo>
                    <a:pt x="1153679" y="414375"/>
                  </a:lnTo>
                  <a:lnTo>
                    <a:pt x="1152079" y="414375"/>
                  </a:lnTo>
                  <a:cubicBezTo>
                    <a:pt x="1152079" y="414375"/>
                    <a:pt x="1152079" y="413842"/>
                    <a:pt x="1152079" y="412775"/>
                  </a:cubicBezTo>
                  <a:cubicBezTo>
                    <a:pt x="1152079" y="411708"/>
                    <a:pt x="1152079" y="411175"/>
                    <a:pt x="1152079" y="411175"/>
                  </a:cubicBezTo>
                  <a:close/>
                  <a:moveTo>
                    <a:pt x="351979" y="411175"/>
                  </a:moveTo>
                  <a:lnTo>
                    <a:pt x="353579" y="412775"/>
                  </a:lnTo>
                  <a:lnTo>
                    <a:pt x="353579" y="414375"/>
                  </a:lnTo>
                  <a:lnTo>
                    <a:pt x="351979" y="414375"/>
                  </a:lnTo>
                  <a:cubicBezTo>
                    <a:pt x="351979" y="414375"/>
                    <a:pt x="351979" y="413842"/>
                    <a:pt x="351979" y="412775"/>
                  </a:cubicBezTo>
                  <a:cubicBezTo>
                    <a:pt x="351979" y="411708"/>
                    <a:pt x="351979" y="411175"/>
                    <a:pt x="351979" y="411175"/>
                  </a:cubicBezTo>
                  <a:close/>
                  <a:moveTo>
                    <a:pt x="1526605" y="409575"/>
                  </a:moveTo>
                  <a:lnTo>
                    <a:pt x="1528205" y="409575"/>
                  </a:lnTo>
                  <a:cubicBezTo>
                    <a:pt x="1529271" y="409575"/>
                    <a:pt x="1531938" y="413308"/>
                    <a:pt x="1536204" y="420774"/>
                  </a:cubicBezTo>
                  <a:cubicBezTo>
                    <a:pt x="1534071" y="427174"/>
                    <a:pt x="1530871" y="430374"/>
                    <a:pt x="1526605" y="430374"/>
                  </a:cubicBezTo>
                  <a:cubicBezTo>
                    <a:pt x="1520205" y="429307"/>
                    <a:pt x="1517005" y="427174"/>
                    <a:pt x="1517005" y="423974"/>
                  </a:cubicBezTo>
                  <a:lnTo>
                    <a:pt x="1517005" y="420774"/>
                  </a:lnTo>
                  <a:cubicBezTo>
                    <a:pt x="1520205" y="420774"/>
                    <a:pt x="1522338" y="418108"/>
                    <a:pt x="1523405" y="412775"/>
                  </a:cubicBezTo>
                  <a:close/>
                  <a:moveTo>
                    <a:pt x="1100882" y="409575"/>
                  </a:moveTo>
                  <a:cubicBezTo>
                    <a:pt x="1101948" y="409575"/>
                    <a:pt x="1102482" y="410108"/>
                    <a:pt x="1102482" y="411175"/>
                  </a:cubicBezTo>
                  <a:lnTo>
                    <a:pt x="1102482" y="412775"/>
                  </a:lnTo>
                  <a:cubicBezTo>
                    <a:pt x="1102482" y="413842"/>
                    <a:pt x="1101948" y="414375"/>
                    <a:pt x="1100882" y="414375"/>
                  </a:cubicBezTo>
                  <a:cubicBezTo>
                    <a:pt x="1099815" y="414375"/>
                    <a:pt x="1099282" y="413842"/>
                    <a:pt x="1099282" y="412775"/>
                  </a:cubicBezTo>
                  <a:lnTo>
                    <a:pt x="1099282" y="411175"/>
                  </a:lnTo>
                  <a:cubicBezTo>
                    <a:pt x="1099282" y="410108"/>
                    <a:pt x="1099815" y="409575"/>
                    <a:pt x="1100882" y="409575"/>
                  </a:cubicBezTo>
                  <a:close/>
                  <a:moveTo>
                    <a:pt x="300782" y="409575"/>
                  </a:moveTo>
                  <a:cubicBezTo>
                    <a:pt x="301848" y="409575"/>
                    <a:pt x="302382" y="410108"/>
                    <a:pt x="302382" y="411175"/>
                  </a:cubicBezTo>
                  <a:lnTo>
                    <a:pt x="302382" y="412775"/>
                  </a:lnTo>
                  <a:cubicBezTo>
                    <a:pt x="302382" y="413842"/>
                    <a:pt x="301848" y="414375"/>
                    <a:pt x="300782" y="414375"/>
                  </a:cubicBezTo>
                  <a:cubicBezTo>
                    <a:pt x="299715" y="414375"/>
                    <a:pt x="299182" y="413842"/>
                    <a:pt x="299182" y="412775"/>
                  </a:cubicBezTo>
                  <a:lnTo>
                    <a:pt x="299182" y="411175"/>
                  </a:lnTo>
                  <a:cubicBezTo>
                    <a:pt x="299182" y="410108"/>
                    <a:pt x="299715" y="409575"/>
                    <a:pt x="300782" y="409575"/>
                  </a:cubicBezTo>
                  <a:close/>
                  <a:moveTo>
                    <a:pt x="1076883" y="407975"/>
                  </a:moveTo>
                  <a:lnTo>
                    <a:pt x="1078483" y="407975"/>
                  </a:lnTo>
                  <a:cubicBezTo>
                    <a:pt x="1082750" y="411175"/>
                    <a:pt x="1085949" y="415441"/>
                    <a:pt x="1088083" y="420774"/>
                  </a:cubicBezTo>
                  <a:lnTo>
                    <a:pt x="1088083" y="422374"/>
                  </a:lnTo>
                  <a:cubicBezTo>
                    <a:pt x="1088083" y="423441"/>
                    <a:pt x="1087016" y="424508"/>
                    <a:pt x="1084883" y="425574"/>
                  </a:cubicBezTo>
                  <a:lnTo>
                    <a:pt x="1086483" y="430374"/>
                  </a:lnTo>
                  <a:lnTo>
                    <a:pt x="1088083" y="428774"/>
                  </a:lnTo>
                  <a:lnTo>
                    <a:pt x="1089682" y="428774"/>
                  </a:lnTo>
                  <a:lnTo>
                    <a:pt x="1091282" y="430374"/>
                  </a:lnTo>
                  <a:lnTo>
                    <a:pt x="1090482" y="430374"/>
                  </a:lnTo>
                  <a:lnTo>
                    <a:pt x="1092882" y="431974"/>
                  </a:lnTo>
                  <a:lnTo>
                    <a:pt x="1092882" y="433574"/>
                  </a:lnTo>
                  <a:lnTo>
                    <a:pt x="1088083" y="433574"/>
                  </a:lnTo>
                  <a:lnTo>
                    <a:pt x="1080083" y="427174"/>
                  </a:lnTo>
                  <a:lnTo>
                    <a:pt x="1080083" y="423974"/>
                  </a:lnTo>
                  <a:cubicBezTo>
                    <a:pt x="1080083" y="422908"/>
                    <a:pt x="1079016" y="418641"/>
                    <a:pt x="1076883" y="411175"/>
                  </a:cubicBezTo>
                  <a:close/>
                  <a:moveTo>
                    <a:pt x="934144" y="407140"/>
                  </a:moveTo>
                  <a:lnTo>
                    <a:pt x="934492" y="409575"/>
                  </a:lnTo>
                  <a:lnTo>
                    <a:pt x="932995" y="407907"/>
                  </a:lnTo>
                  <a:close/>
                  <a:moveTo>
                    <a:pt x="134044" y="407140"/>
                  </a:moveTo>
                  <a:lnTo>
                    <a:pt x="134392" y="409575"/>
                  </a:lnTo>
                  <a:lnTo>
                    <a:pt x="132895" y="407907"/>
                  </a:lnTo>
                  <a:close/>
                  <a:moveTo>
                    <a:pt x="836898" y="406375"/>
                  </a:moveTo>
                  <a:cubicBezTo>
                    <a:pt x="837965" y="407442"/>
                    <a:pt x="838498" y="408509"/>
                    <a:pt x="838498" y="409575"/>
                  </a:cubicBezTo>
                  <a:cubicBezTo>
                    <a:pt x="838498" y="414908"/>
                    <a:pt x="836898" y="417575"/>
                    <a:pt x="833698" y="417575"/>
                  </a:cubicBezTo>
                  <a:cubicBezTo>
                    <a:pt x="833698" y="415441"/>
                    <a:pt x="833165" y="414375"/>
                    <a:pt x="832098" y="414375"/>
                  </a:cubicBezTo>
                  <a:cubicBezTo>
                    <a:pt x="832098" y="411175"/>
                    <a:pt x="833698" y="408509"/>
                    <a:pt x="836898" y="406375"/>
                  </a:cubicBezTo>
                  <a:close/>
                  <a:moveTo>
                    <a:pt x="812899" y="406375"/>
                  </a:moveTo>
                  <a:cubicBezTo>
                    <a:pt x="813966" y="406375"/>
                    <a:pt x="814499" y="406909"/>
                    <a:pt x="814499" y="407975"/>
                  </a:cubicBezTo>
                  <a:cubicBezTo>
                    <a:pt x="814499" y="409042"/>
                    <a:pt x="813966" y="409575"/>
                    <a:pt x="812899" y="409575"/>
                  </a:cubicBezTo>
                  <a:cubicBezTo>
                    <a:pt x="811833" y="409575"/>
                    <a:pt x="811299" y="409042"/>
                    <a:pt x="811299" y="407975"/>
                  </a:cubicBezTo>
                  <a:cubicBezTo>
                    <a:pt x="811299" y="406909"/>
                    <a:pt x="811833" y="406375"/>
                    <a:pt x="812899" y="406375"/>
                  </a:cubicBezTo>
                  <a:close/>
                  <a:moveTo>
                    <a:pt x="36798" y="406375"/>
                  </a:moveTo>
                  <a:cubicBezTo>
                    <a:pt x="37864" y="407442"/>
                    <a:pt x="38398" y="408509"/>
                    <a:pt x="38398" y="409575"/>
                  </a:cubicBezTo>
                  <a:cubicBezTo>
                    <a:pt x="38398" y="414908"/>
                    <a:pt x="36798" y="417575"/>
                    <a:pt x="33598" y="417575"/>
                  </a:cubicBezTo>
                  <a:cubicBezTo>
                    <a:pt x="33598" y="415441"/>
                    <a:pt x="33065" y="414375"/>
                    <a:pt x="31998" y="414375"/>
                  </a:cubicBezTo>
                  <a:cubicBezTo>
                    <a:pt x="31998" y="411175"/>
                    <a:pt x="33598" y="408509"/>
                    <a:pt x="36798" y="406375"/>
                  </a:cubicBezTo>
                  <a:close/>
                  <a:moveTo>
                    <a:pt x="12799" y="406375"/>
                  </a:moveTo>
                  <a:cubicBezTo>
                    <a:pt x="13866" y="406375"/>
                    <a:pt x="14399" y="406909"/>
                    <a:pt x="14399" y="407975"/>
                  </a:cubicBezTo>
                  <a:cubicBezTo>
                    <a:pt x="14399" y="409042"/>
                    <a:pt x="13866" y="409575"/>
                    <a:pt x="12799" y="409575"/>
                  </a:cubicBezTo>
                  <a:cubicBezTo>
                    <a:pt x="11733" y="409575"/>
                    <a:pt x="11199" y="409042"/>
                    <a:pt x="11199" y="407975"/>
                  </a:cubicBezTo>
                  <a:cubicBezTo>
                    <a:pt x="11199" y="406909"/>
                    <a:pt x="11733" y="406375"/>
                    <a:pt x="12799" y="406375"/>
                  </a:cubicBezTo>
                  <a:close/>
                  <a:moveTo>
                    <a:pt x="926992" y="403275"/>
                  </a:moveTo>
                  <a:cubicBezTo>
                    <a:pt x="927659" y="402876"/>
                    <a:pt x="928992" y="403675"/>
                    <a:pt x="930992" y="405675"/>
                  </a:cubicBezTo>
                  <a:lnTo>
                    <a:pt x="932995" y="407907"/>
                  </a:lnTo>
                  <a:lnTo>
                    <a:pt x="932892" y="407975"/>
                  </a:lnTo>
                  <a:lnTo>
                    <a:pt x="928092" y="407975"/>
                  </a:lnTo>
                  <a:cubicBezTo>
                    <a:pt x="927026" y="407975"/>
                    <a:pt x="926492" y="407442"/>
                    <a:pt x="926492" y="406375"/>
                  </a:cubicBezTo>
                  <a:lnTo>
                    <a:pt x="926492" y="404775"/>
                  </a:lnTo>
                  <a:cubicBezTo>
                    <a:pt x="926492" y="403975"/>
                    <a:pt x="926659" y="403475"/>
                    <a:pt x="926992" y="403275"/>
                  </a:cubicBezTo>
                  <a:close/>
                  <a:moveTo>
                    <a:pt x="126892" y="403275"/>
                  </a:moveTo>
                  <a:cubicBezTo>
                    <a:pt x="127559" y="402876"/>
                    <a:pt x="128892" y="403675"/>
                    <a:pt x="130892" y="405675"/>
                  </a:cubicBezTo>
                  <a:lnTo>
                    <a:pt x="132895" y="407907"/>
                  </a:lnTo>
                  <a:lnTo>
                    <a:pt x="132792" y="407975"/>
                  </a:lnTo>
                  <a:lnTo>
                    <a:pt x="127992" y="407975"/>
                  </a:lnTo>
                  <a:cubicBezTo>
                    <a:pt x="126926" y="407975"/>
                    <a:pt x="126392" y="407442"/>
                    <a:pt x="126392" y="406375"/>
                  </a:cubicBezTo>
                  <a:lnTo>
                    <a:pt x="126392" y="404775"/>
                  </a:lnTo>
                  <a:cubicBezTo>
                    <a:pt x="126392" y="403975"/>
                    <a:pt x="126559" y="403475"/>
                    <a:pt x="126892" y="403275"/>
                  </a:cubicBezTo>
                  <a:close/>
                  <a:moveTo>
                    <a:pt x="211187" y="401576"/>
                  </a:moveTo>
                  <a:lnTo>
                    <a:pt x="212787" y="401576"/>
                  </a:lnTo>
                  <a:cubicBezTo>
                    <a:pt x="213854" y="401576"/>
                    <a:pt x="215587" y="402642"/>
                    <a:pt x="217987" y="404775"/>
                  </a:cubicBezTo>
                  <a:lnTo>
                    <a:pt x="225249" y="412354"/>
                  </a:lnTo>
                  <a:lnTo>
                    <a:pt x="225586" y="414375"/>
                  </a:lnTo>
                  <a:lnTo>
                    <a:pt x="220787" y="407975"/>
                  </a:lnTo>
                  <a:lnTo>
                    <a:pt x="220787" y="412775"/>
                  </a:lnTo>
                  <a:lnTo>
                    <a:pt x="221007" y="414537"/>
                  </a:lnTo>
                  <a:lnTo>
                    <a:pt x="218609" y="414819"/>
                  </a:lnTo>
                  <a:lnTo>
                    <a:pt x="217587" y="412775"/>
                  </a:lnTo>
                  <a:lnTo>
                    <a:pt x="212947" y="412775"/>
                  </a:lnTo>
                  <a:lnTo>
                    <a:pt x="211187" y="411175"/>
                  </a:lnTo>
                  <a:lnTo>
                    <a:pt x="209587" y="407975"/>
                  </a:lnTo>
                  <a:cubicBezTo>
                    <a:pt x="209587" y="406909"/>
                    <a:pt x="210121" y="404775"/>
                    <a:pt x="211187" y="401576"/>
                  </a:cubicBezTo>
                  <a:close/>
                  <a:moveTo>
                    <a:pt x="235186" y="396776"/>
                  </a:moveTo>
                  <a:lnTo>
                    <a:pt x="236786" y="396776"/>
                  </a:lnTo>
                  <a:cubicBezTo>
                    <a:pt x="237852" y="396776"/>
                    <a:pt x="238386" y="397309"/>
                    <a:pt x="238386" y="398376"/>
                  </a:cubicBezTo>
                  <a:lnTo>
                    <a:pt x="238386" y="399976"/>
                  </a:lnTo>
                  <a:cubicBezTo>
                    <a:pt x="238386" y="401042"/>
                    <a:pt x="237852" y="401576"/>
                    <a:pt x="236786" y="401576"/>
                  </a:cubicBezTo>
                  <a:cubicBezTo>
                    <a:pt x="235719" y="401576"/>
                    <a:pt x="234652" y="400509"/>
                    <a:pt x="233586" y="398376"/>
                  </a:cubicBezTo>
                  <a:cubicBezTo>
                    <a:pt x="234652" y="397309"/>
                    <a:pt x="235186" y="396776"/>
                    <a:pt x="235186" y="396776"/>
                  </a:cubicBezTo>
                  <a:close/>
                  <a:moveTo>
                    <a:pt x="1104082" y="395176"/>
                  </a:moveTo>
                  <a:lnTo>
                    <a:pt x="1105681" y="395176"/>
                  </a:lnTo>
                  <a:cubicBezTo>
                    <a:pt x="1106748" y="396243"/>
                    <a:pt x="1107281" y="396776"/>
                    <a:pt x="1107281" y="396776"/>
                  </a:cubicBezTo>
                  <a:cubicBezTo>
                    <a:pt x="1107281" y="398909"/>
                    <a:pt x="1106748" y="399976"/>
                    <a:pt x="1105681" y="399976"/>
                  </a:cubicBezTo>
                  <a:lnTo>
                    <a:pt x="1104082" y="399976"/>
                  </a:lnTo>
                  <a:cubicBezTo>
                    <a:pt x="1103015" y="399976"/>
                    <a:pt x="1102482" y="398909"/>
                    <a:pt x="1102482" y="396776"/>
                  </a:cubicBezTo>
                  <a:cubicBezTo>
                    <a:pt x="1102482" y="395709"/>
                    <a:pt x="1103015" y="395176"/>
                    <a:pt x="1104082" y="395176"/>
                  </a:cubicBezTo>
                  <a:close/>
                  <a:moveTo>
                    <a:pt x="972890" y="395176"/>
                  </a:moveTo>
                  <a:cubicBezTo>
                    <a:pt x="973956" y="395176"/>
                    <a:pt x="974489" y="395709"/>
                    <a:pt x="974489" y="396776"/>
                  </a:cubicBezTo>
                  <a:cubicBezTo>
                    <a:pt x="973423" y="401042"/>
                    <a:pt x="972356" y="403175"/>
                    <a:pt x="971290" y="403175"/>
                  </a:cubicBezTo>
                  <a:cubicBezTo>
                    <a:pt x="970223" y="403175"/>
                    <a:pt x="969690" y="402642"/>
                    <a:pt x="969690" y="401576"/>
                  </a:cubicBezTo>
                  <a:cubicBezTo>
                    <a:pt x="970756" y="397309"/>
                    <a:pt x="971823" y="395176"/>
                    <a:pt x="972890" y="395176"/>
                  </a:cubicBezTo>
                  <a:close/>
                  <a:moveTo>
                    <a:pt x="303982" y="395176"/>
                  </a:moveTo>
                  <a:lnTo>
                    <a:pt x="305581" y="395176"/>
                  </a:lnTo>
                  <a:cubicBezTo>
                    <a:pt x="306648" y="396243"/>
                    <a:pt x="307181" y="396776"/>
                    <a:pt x="307181" y="396776"/>
                  </a:cubicBezTo>
                  <a:cubicBezTo>
                    <a:pt x="307181" y="398909"/>
                    <a:pt x="306648" y="399976"/>
                    <a:pt x="305581" y="399976"/>
                  </a:cubicBezTo>
                  <a:lnTo>
                    <a:pt x="303982" y="399976"/>
                  </a:lnTo>
                  <a:cubicBezTo>
                    <a:pt x="302915" y="399976"/>
                    <a:pt x="302382" y="398909"/>
                    <a:pt x="302382" y="396776"/>
                  </a:cubicBezTo>
                  <a:cubicBezTo>
                    <a:pt x="302382" y="395709"/>
                    <a:pt x="302915" y="395176"/>
                    <a:pt x="303982" y="395176"/>
                  </a:cubicBezTo>
                  <a:close/>
                  <a:moveTo>
                    <a:pt x="1038486" y="390376"/>
                  </a:moveTo>
                  <a:lnTo>
                    <a:pt x="1040085" y="390376"/>
                  </a:lnTo>
                  <a:lnTo>
                    <a:pt x="1040085" y="391976"/>
                  </a:lnTo>
                  <a:cubicBezTo>
                    <a:pt x="1040085" y="393043"/>
                    <a:pt x="1040085" y="393576"/>
                    <a:pt x="1040085" y="393576"/>
                  </a:cubicBezTo>
                  <a:lnTo>
                    <a:pt x="1038486" y="391976"/>
                  </a:lnTo>
                  <a:close/>
                  <a:moveTo>
                    <a:pt x="238386" y="390376"/>
                  </a:moveTo>
                  <a:lnTo>
                    <a:pt x="239985" y="390376"/>
                  </a:lnTo>
                  <a:lnTo>
                    <a:pt x="239985" y="391976"/>
                  </a:lnTo>
                  <a:cubicBezTo>
                    <a:pt x="239985" y="393043"/>
                    <a:pt x="239985" y="393576"/>
                    <a:pt x="239985" y="393576"/>
                  </a:cubicBezTo>
                  <a:lnTo>
                    <a:pt x="238386" y="391976"/>
                  </a:lnTo>
                  <a:close/>
                  <a:moveTo>
                    <a:pt x="1043285" y="388776"/>
                  </a:moveTo>
                  <a:lnTo>
                    <a:pt x="1044885" y="388776"/>
                  </a:lnTo>
                  <a:cubicBezTo>
                    <a:pt x="1045952" y="388776"/>
                    <a:pt x="1046485" y="389310"/>
                    <a:pt x="1046485" y="390376"/>
                  </a:cubicBezTo>
                  <a:lnTo>
                    <a:pt x="1044885" y="391976"/>
                  </a:lnTo>
                  <a:lnTo>
                    <a:pt x="1043285" y="391976"/>
                  </a:lnTo>
                  <a:cubicBezTo>
                    <a:pt x="1042219" y="391976"/>
                    <a:pt x="1041685" y="391443"/>
                    <a:pt x="1041685" y="390376"/>
                  </a:cubicBezTo>
                  <a:close/>
                  <a:moveTo>
                    <a:pt x="243185" y="388776"/>
                  </a:moveTo>
                  <a:lnTo>
                    <a:pt x="244785" y="388776"/>
                  </a:lnTo>
                  <a:cubicBezTo>
                    <a:pt x="245852" y="388776"/>
                    <a:pt x="246385" y="389310"/>
                    <a:pt x="246385" y="390376"/>
                  </a:cubicBezTo>
                  <a:lnTo>
                    <a:pt x="244785" y="391976"/>
                  </a:lnTo>
                  <a:lnTo>
                    <a:pt x="243185" y="391976"/>
                  </a:lnTo>
                  <a:cubicBezTo>
                    <a:pt x="242119" y="391976"/>
                    <a:pt x="241585" y="391443"/>
                    <a:pt x="241585" y="390376"/>
                  </a:cubicBezTo>
                  <a:close/>
                  <a:moveTo>
                    <a:pt x="937692" y="385577"/>
                  </a:moveTo>
                  <a:cubicBezTo>
                    <a:pt x="939825" y="385577"/>
                    <a:pt x="941425" y="388776"/>
                    <a:pt x="942491" y="395176"/>
                  </a:cubicBezTo>
                  <a:lnTo>
                    <a:pt x="942491" y="401576"/>
                  </a:lnTo>
                  <a:cubicBezTo>
                    <a:pt x="939292" y="403709"/>
                    <a:pt x="936892" y="405309"/>
                    <a:pt x="935292" y="406375"/>
                  </a:cubicBezTo>
                  <a:lnTo>
                    <a:pt x="934144" y="407140"/>
                  </a:lnTo>
                  <a:lnTo>
                    <a:pt x="932892" y="398376"/>
                  </a:lnTo>
                  <a:cubicBezTo>
                    <a:pt x="932892" y="391976"/>
                    <a:pt x="934492" y="387710"/>
                    <a:pt x="937692" y="385577"/>
                  </a:cubicBezTo>
                  <a:close/>
                  <a:moveTo>
                    <a:pt x="137592" y="385577"/>
                  </a:moveTo>
                  <a:cubicBezTo>
                    <a:pt x="139725" y="385577"/>
                    <a:pt x="141325" y="388776"/>
                    <a:pt x="142391" y="395176"/>
                  </a:cubicBezTo>
                  <a:lnTo>
                    <a:pt x="142391" y="401576"/>
                  </a:lnTo>
                  <a:cubicBezTo>
                    <a:pt x="139192" y="403709"/>
                    <a:pt x="136792" y="405309"/>
                    <a:pt x="135192" y="406375"/>
                  </a:cubicBezTo>
                  <a:lnTo>
                    <a:pt x="134044" y="407140"/>
                  </a:lnTo>
                  <a:lnTo>
                    <a:pt x="132792" y="398376"/>
                  </a:lnTo>
                  <a:cubicBezTo>
                    <a:pt x="132792" y="391976"/>
                    <a:pt x="134392" y="387710"/>
                    <a:pt x="137592" y="385577"/>
                  </a:cubicBezTo>
                  <a:close/>
                  <a:moveTo>
                    <a:pt x="958490" y="371177"/>
                  </a:moveTo>
                  <a:cubicBezTo>
                    <a:pt x="960624" y="373311"/>
                    <a:pt x="962223" y="375444"/>
                    <a:pt x="963290" y="377577"/>
                  </a:cubicBezTo>
                  <a:lnTo>
                    <a:pt x="961690" y="379177"/>
                  </a:lnTo>
                  <a:lnTo>
                    <a:pt x="950491" y="379177"/>
                  </a:lnTo>
                  <a:cubicBezTo>
                    <a:pt x="949424" y="378110"/>
                    <a:pt x="948891" y="377577"/>
                    <a:pt x="948891" y="377577"/>
                  </a:cubicBezTo>
                  <a:cubicBezTo>
                    <a:pt x="948891" y="375444"/>
                    <a:pt x="952091" y="373311"/>
                    <a:pt x="958490" y="371177"/>
                  </a:cubicBezTo>
                  <a:close/>
                  <a:moveTo>
                    <a:pt x="440048" y="363178"/>
                  </a:moveTo>
                  <a:lnTo>
                    <a:pt x="443247" y="363178"/>
                  </a:lnTo>
                  <a:lnTo>
                    <a:pt x="443247" y="366378"/>
                  </a:lnTo>
                  <a:cubicBezTo>
                    <a:pt x="443247" y="367444"/>
                    <a:pt x="442181" y="367978"/>
                    <a:pt x="440048" y="367978"/>
                  </a:cubicBezTo>
                  <a:lnTo>
                    <a:pt x="430448" y="367978"/>
                  </a:lnTo>
                  <a:lnTo>
                    <a:pt x="430448" y="366378"/>
                  </a:lnTo>
                  <a:cubicBezTo>
                    <a:pt x="431515" y="364245"/>
                    <a:pt x="434715" y="363178"/>
                    <a:pt x="440048" y="363178"/>
                  </a:cubicBezTo>
                  <a:close/>
                  <a:moveTo>
                    <a:pt x="1064084" y="359978"/>
                  </a:moveTo>
                  <a:lnTo>
                    <a:pt x="1065684" y="359978"/>
                  </a:lnTo>
                  <a:cubicBezTo>
                    <a:pt x="1065684" y="359978"/>
                    <a:pt x="1067817" y="363711"/>
                    <a:pt x="1072083" y="371177"/>
                  </a:cubicBezTo>
                  <a:cubicBezTo>
                    <a:pt x="1073150" y="371177"/>
                    <a:pt x="1073683" y="371711"/>
                    <a:pt x="1073683" y="372777"/>
                  </a:cubicBezTo>
                  <a:cubicBezTo>
                    <a:pt x="1073683" y="373844"/>
                    <a:pt x="1071017" y="375977"/>
                    <a:pt x="1065684" y="379177"/>
                  </a:cubicBezTo>
                  <a:lnTo>
                    <a:pt x="1064084" y="379177"/>
                  </a:lnTo>
                  <a:cubicBezTo>
                    <a:pt x="1063017" y="379177"/>
                    <a:pt x="1061951" y="378110"/>
                    <a:pt x="1060884" y="375977"/>
                  </a:cubicBezTo>
                  <a:lnTo>
                    <a:pt x="1062484" y="371177"/>
                  </a:lnTo>
                  <a:lnTo>
                    <a:pt x="1062484" y="363178"/>
                  </a:lnTo>
                  <a:cubicBezTo>
                    <a:pt x="1062484" y="362111"/>
                    <a:pt x="1063017" y="361045"/>
                    <a:pt x="1064084" y="359978"/>
                  </a:cubicBezTo>
                  <a:close/>
                  <a:moveTo>
                    <a:pt x="824099" y="351979"/>
                  </a:moveTo>
                  <a:cubicBezTo>
                    <a:pt x="826232" y="354112"/>
                    <a:pt x="828898" y="358378"/>
                    <a:pt x="832098" y="364778"/>
                  </a:cubicBezTo>
                  <a:lnTo>
                    <a:pt x="832098" y="367978"/>
                  </a:lnTo>
                  <a:cubicBezTo>
                    <a:pt x="828898" y="369044"/>
                    <a:pt x="827298" y="370644"/>
                    <a:pt x="827298" y="372777"/>
                  </a:cubicBezTo>
                  <a:cubicBezTo>
                    <a:pt x="826232" y="371711"/>
                    <a:pt x="825699" y="371177"/>
                    <a:pt x="825699" y="371177"/>
                  </a:cubicBezTo>
                  <a:cubicBezTo>
                    <a:pt x="823565" y="372244"/>
                    <a:pt x="821966" y="372777"/>
                    <a:pt x="820899" y="372777"/>
                  </a:cubicBezTo>
                  <a:lnTo>
                    <a:pt x="817471" y="368206"/>
                  </a:lnTo>
                  <a:lnTo>
                    <a:pt x="816099" y="369578"/>
                  </a:lnTo>
                  <a:cubicBezTo>
                    <a:pt x="815033" y="369578"/>
                    <a:pt x="814499" y="369044"/>
                    <a:pt x="814499" y="367978"/>
                  </a:cubicBezTo>
                  <a:lnTo>
                    <a:pt x="816099" y="366378"/>
                  </a:lnTo>
                  <a:lnTo>
                    <a:pt x="816099" y="364778"/>
                  </a:lnTo>
                  <a:cubicBezTo>
                    <a:pt x="820366" y="357312"/>
                    <a:pt x="823032" y="353045"/>
                    <a:pt x="824099" y="351979"/>
                  </a:cubicBezTo>
                  <a:close/>
                  <a:moveTo>
                    <a:pt x="23999" y="351979"/>
                  </a:moveTo>
                  <a:cubicBezTo>
                    <a:pt x="26132" y="354112"/>
                    <a:pt x="28798" y="358378"/>
                    <a:pt x="31998" y="364778"/>
                  </a:cubicBezTo>
                  <a:lnTo>
                    <a:pt x="31998" y="367978"/>
                  </a:lnTo>
                  <a:cubicBezTo>
                    <a:pt x="28798" y="369044"/>
                    <a:pt x="27198" y="370644"/>
                    <a:pt x="27198" y="372777"/>
                  </a:cubicBezTo>
                  <a:cubicBezTo>
                    <a:pt x="26132" y="371711"/>
                    <a:pt x="25599" y="371177"/>
                    <a:pt x="25599" y="371177"/>
                  </a:cubicBezTo>
                  <a:cubicBezTo>
                    <a:pt x="23465" y="372244"/>
                    <a:pt x="21865" y="372777"/>
                    <a:pt x="20799" y="372777"/>
                  </a:cubicBezTo>
                  <a:lnTo>
                    <a:pt x="17370" y="368206"/>
                  </a:lnTo>
                  <a:lnTo>
                    <a:pt x="15999" y="369578"/>
                  </a:lnTo>
                  <a:cubicBezTo>
                    <a:pt x="14933" y="369578"/>
                    <a:pt x="14399" y="369044"/>
                    <a:pt x="14399" y="367978"/>
                  </a:cubicBezTo>
                  <a:lnTo>
                    <a:pt x="15999" y="366378"/>
                  </a:lnTo>
                  <a:lnTo>
                    <a:pt x="15999" y="364778"/>
                  </a:lnTo>
                  <a:cubicBezTo>
                    <a:pt x="20266" y="357312"/>
                    <a:pt x="22932" y="353045"/>
                    <a:pt x="23999" y="351979"/>
                  </a:cubicBezTo>
                  <a:close/>
                  <a:moveTo>
                    <a:pt x="1123280" y="347179"/>
                  </a:moveTo>
                  <a:lnTo>
                    <a:pt x="1124880" y="347179"/>
                  </a:lnTo>
                  <a:lnTo>
                    <a:pt x="1126480" y="347179"/>
                  </a:lnTo>
                  <a:cubicBezTo>
                    <a:pt x="1133947" y="352512"/>
                    <a:pt x="1138746" y="357312"/>
                    <a:pt x="1140879" y="361578"/>
                  </a:cubicBezTo>
                  <a:lnTo>
                    <a:pt x="1140879" y="363178"/>
                  </a:lnTo>
                  <a:cubicBezTo>
                    <a:pt x="1140879" y="364245"/>
                    <a:pt x="1140346" y="364778"/>
                    <a:pt x="1139279" y="364778"/>
                  </a:cubicBezTo>
                  <a:lnTo>
                    <a:pt x="1134480" y="364778"/>
                  </a:lnTo>
                  <a:lnTo>
                    <a:pt x="1129680" y="356778"/>
                  </a:lnTo>
                  <a:lnTo>
                    <a:pt x="1128080" y="356778"/>
                  </a:lnTo>
                  <a:lnTo>
                    <a:pt x="1124880" y="359978"/>
                  </a:lnTo>
                  <a:lnTo>
                    <a:pt x="1124880" y="358378"/>
                  </a:lnTo>
                  <a:lnTo>
                    <a:pt x="1124880" y="356778"/>
                  </a:lnTo>
                  <a:lnTo>
                    <a:pt x="1126480" y="353579"/>
                  </a:lnTo>
                  <a:cubicBezTo>
                    <a:pt x="1124347" y="351445"/>
                    <a:pt x="1123280" y="349312"/>
                    <a:pt x="1123280" y="347179"/>
                  </a:cubicBezTo>
                  <a:close/>
                  <a:moveTo>
                    <a:pt x="801700" y="343979"/>
                  </a:moveTo>
                  <a:cubicBezTo>
                    <a:pt x="802767" y="343979"/>
                    <a:pt x="803833" y="345579"/>
                    <a:pt x="804900" y="348779"/>
                  </a:cubicBezTo>
                  <a:lnTo>
                    <a:pt x="800100" y="353579"/>
                  </a:lnTo>
                  <a:lnTo>
                    <a:pt x="800100" y="345579"/>
                  </a:lnTo>
                  <a:cubicBezTo>
                    <a:pt x="800100" y="344512"/>
                    <a:pt x="800633" y="343979"/>
                    <a:pt x="801700" y="343979"/>
                  </a:cubicBezTo>
                  <a:close/>
                  <a:moveTo>
                    <a:pt x="1600" y="343979"/>
                  </a:moveTo>
                  <a:cubicBezTo>
                    <a:pt x="2667" y="343979"/>
                    <a:pt x="3733" y="345579"/>
                    <a:pt x="4800" y="348779"/>
                  </a:cubicBezTo>
                  <a:lnTo>
                    <a:pt x="0" y="353579"/>
                  </a:lnTo>
                  <a:lnTo>
                    <a:pt x="0" y="345579"/>
                  </a:lnTo>
                  <a:cubicBezTo>
                    <a:pt x="0" y="344512"/>
                    <a:pt x="533" y="343979"/>
                    <a:pt x="1600" y="343979"/>
                  </a:cubicBezTo>
                  <a:close/>
                  <a:moveTo>
                    <a:pt x="808100" y="335980"/>
                  </a:moveTo>
                  <a:cubicBezTo>
                    <a:pt x="809166" y="335980"/>
                    <a:pt x="809700" y="336513"/>
                    <a:pt x="809700" y="337579"/>
                  </a:cubicBezTo>
                  <a:lnTo>
                    <a:pt x="809700" y="339179"/>
                  </a:lnTo>
                  <a:lnTo>
                    <a:pt x="808100" y="339179"/>
                  </a:lnTo>
                  <a:cubicBezTo>
                    <a:pt x="807033" y="339179"/>
                    <a:pt x="806500" y="338646"/>
                    <a:pt x="806500" y="337579"/>
                  </a:cubicBezTo>
                  <a:cubicBezTo>
                    <a:pt x="806500" y="336513"/>
                    <a:pt x="807033" y="335980"/>
                    <a:pt x="808100" y="335980"/>
                  </a:cubicBezTo>
                  <a:close/>
                  <a:moveTo>
                    <a:pt x="8000" y="335980"/>
                  </a:moveTo>
                  <a:cubicBezTo>
                    <a:pt x="9066" y="335980"/>
                    <a:pt x="9599" y="336513"/>
                    <a:pt x="9599" y="337579"/>
                  </a:cubicBezTo>
                  <a:lnTo>
                    <a:pt x="9599" y="339179"/>
                  </a:lnTo>
                  <a:lnTo>
                    <a:pt x="8000" y="339179"/>
                  </a:lnTo>
                  <a:cubicBezTo>
                    <a:pt x="6933" y="339179"/>
                    <a:pt x="6400" y="338646"/>
                    <a:pt x="6400" y="337579"/>
                  </a:cubicBezTo>
                  <a:cubicBezTo>
                    <a:pt x="6400" y="336513"/>
                    <a:pt x="6933" y="335980"/>
                    <a:pt x="8000" y="335980"/>
                  </a:cubicBezTo>
                  <a:close/>
                  <a:moveTo>
                    <a:pt x="763228" y="332780"/>
                  </a:moveTo>
                  <a:lnTo>
                    <a:pt x="769628" y="332780"/>
                  </a:lnTo>
                  <a:cubicBezTo>
                    <a:pt x="770694" y="332780"/>
                    <a:pt x="771761" y="333846"/>
                    <a:pt x="772827" y="335980"/>
                  </a:cubicBezTo>
                  <a:lnTo>
                    <a:pt x="772827" y="337579"/>
                  </a:lnTo>
                  <a:cubicBezTo>
                    <a:pt x="771761" y="341846"/>
                    <a:pt x="770161" y="343979"/>
                    <a:pt x="768028" y="343979"/>
                  </a:cubicBezTo>
                  <a:cubicBezTo>
                    <a:pt x="763761" y="341846"/>
                    <a:pt x="761628" y="339713"/>
                    <a:pt x="761628" y="337579"/>
                  </a:cubicBezTo>
                  <a:lnTo>
                    <a:pt x="761628" y="334380"/>
                  </a:lnTo>
                  <a:cubicBezTo>
                    <a:pt x="761628" y="333313"/>
                    <a:pt x="762161" y="332780"/>
                    <a:pt x="763228" y="332780"/>
                  </a:cubicBezTo>
                  <a:close/>
                  <a:moveTo>
                    <a:pt x="1132880" y="329580"/>
                  </a:moveTo>
                  <a:lnTo>
                    <a:pt x="1136080" y="329580"/>
                  </a:lnTo>
                  <a:cubicBezTo>
                    <a:pt x="1137146" y="329580"/>
                    <a:pt x="1137680" y="331180"/>
                    <a:pt x="1137680" y="334380"/>
                  </a:cubicBezTo>
                  <a:lnTo>
                    <a:pt x="1136080" y="334380"/>
                  </a:lnTo>
                  <a:cubicBezTo>
                    <a:pt x="1135013" y="334380"/>
                    <a:pt x="1133947" y="333313"/>
                    <a:pt x="1132880" y="331180"/>
                  </a:cubicBezTo>
                  <a:close/>
                  <a:moveTo>
                    <a:pt x="1115281" y="321580"/>
                  </a:moveTo>
                  <a:lnTo>
                    <a:pt x="1115281" y="324780"/>
                  </a:lnTo>
                  <a:lnTo>
                    <a:pt x="1113681" y="323180"/>
                  </a:lnTo>
                  <a:close/>
                  <a:moveTo>
                    <a:pt x="811299" y="316781"/>
                  </a:moveTo>
                  <a:lnTo>
                    <a:pt x="814499" y="316781"/>
                  </a:lnTo>
                  <a:lnTo>
                    <a:pt x="814499" y="318381"/>
                  </a:lnTo>
                  <a:cubicBezTo>
                    <a:pt x="814499" y="319447"/>
                    <a:pt x="813966" y="319981"/>
                    <a:pt x="812899" y="319981"/>
                  </a:cubicBezTo>
                  <a:lnTo>
                    <a:pt x="811299" y="318381"/>
                  </a:lnTo>
                  <a:close/>
                  <a:moveTo>
                    <a:pt x="11199" y="316781"/>
                  </a:moveTo>
                  <a:lnTo>
                    <a:pt x="14399" y="316781"/>
                  </a:lnTo>
                  <a:lnTo>
                    <a:pt x="14399" y="318381"/>
                  </a:lnTo>
                  <a:cubicBezTo>
                    <a:pt x="14399" y="319447"/>
                    <a:pt x="13866" y="319981"/>
                    <a:pt x="12799" y="319981"/>
                  </a:cubicBezTo>
                  <a:lnTo>
                    <a:pt x="11199" y="318381"/>
                  </a:lnTo>
                  <a:close/>
                  <a:moveTo>
                    <a:pt x="1437485" y="307946"/>
                  </a:moveTo>
                  <a:lnTo>
                    <a:pt x="1435210" y="316181"/>
                  </a:lnTo>
                  <a:lnTo>
                    <a:pt x="1431993" y="326986"/>
                  </a:lnTo>
                  <a:lnTo>
                    <a:pt x="1438610" y="324780"/>
                  </a:lnTo>
                  <a:lnTo>
                    <a:pt x="1441810" y="318381"/>
                  </a:lnTo>
                  <a:lnTo>
                    <a:pt x="1441810" y="313581"/>
                  </a:lnTo>
                  <a:cubicBezTo>
                    <a:pt x="1441810" y="312514"/>
                    <a:pt x="1440877" y="311048"/>
                    <a:pt x="1439010" y="309181"/>
                  </a:cubicBezTo>
                  <a:close/>
                  <a:moveTo>
                    <a:pt x="736030" y="291182"/>
                  </a:moveTo>
                  <a:lnTo>
                    <a:pt x="744029" y="300782"/>
                  </a:lnTo>
                  <a:cubicBezTo>
                    <a:pt x="749362" y="333846"/>
                    <a:pt x="745629" y="348779"/>
                    <a:pt x="732830" y="345579"/>
                  </a:cubicBezTo>
                  <a:lnTo>
                    <a:pt x="616037" y="343979"/>
                  </a:lnTo>
                  <a:lnTo>
                    <a:pt x="582439" y="346609"/>
                  </a:lnTo>
                  <a:lnTo>
                    <a:pt x="582439" y="348779"/>
                  </a:lnTo>
                  <a:cubicBezTo>
                    <a:pt x="579239" y="349845"/>
                    <a:pt x="577639" y="351445"/>
                    <a:pt x="577639" y="353579"/>
                  </a:cubicBezTo>
                  <a:cubicBezTo>
                    <a:pt x="575506" y="352512"/>
                    <a:pt x="574439" y="351979"/>
                    <a:pt x="574439" y="351979"/>
                  </a:cubicBezTo>
                  <a:cubicBezTo>
                    <a:pt x="572306" y="353045"/>
                    <a:pt x="570706" y="353579"/>
                    <a:pt x="569640" y="353579"/>
                  </a:cubicBezTo>
                  <a:lnTo>
                    <a:pt x="565412" y="347941"/>
                  </a:lnTo>
                  <a:lnTo>
                    <a:pt x="432048" y="358378"/>
                  </a:lnTo>
                  <a:cubicBezTo>
                    <a:pt x="411783" y="333846"/>
                    <a:pt x="400583" y="317847"/>
                    <a:pt x="398450" y="310381"/>
                  </a:cubicBezTo>
                  <a:cubicBezTo>
                    <a:pt x="398450" y="301848"/>
                    <a:pt x="510977" y="295449"/>
                    <a:pt x="736030" y="291182"/>
                  </a:cubicBezTo>
                  <a:close/>
                  <a:moveTo>
                    <a:pt x="1443018" y="286830"/>
                  </a:moveTo>
                  <a:lnTo>
                    <a:pt x="1441010" y="295182"/>
                  </a:lnTo>
                  <a:lnTo>
                    <a:pt x="1437894" y="306465"/>
                  </a:lnTo>
                  <a:lnTo>
                    <a:pt x="1438610" y="307181"/>
                  </a:lnTo>
                  <a:cubicBezTo>
                    <a:pt x="1441810" y="307181"/>
                    <a:pt x="1444476" y="305581"/>
                    <a:pt x="1446610" y="302382"/>
                  </a:cubicBezTo>
                  <a:lnTo>
                    <a:pt x="1451409" y="305581"/>
                  </a:lnTo>
                  <a:lnTo>
                    <a:pt x="1451409" y="299182"/>
                  </a:lnTo>
                  <a:cubicBezTo>
                    <a:pt x="1448743" y="294382"/>
                    <a:pt x="1446076" y="290382"/>
                    <a:pt x="1443410" y="287183"/>
                  </a:cubicBezTo>
                  <a:close/>
                  <a:moveTo>
                    <a:pt x="35198" y="283183"/>
                  </a:moveTo>
                  <a:cubicBezTo>
                    <a:pt x="37331" y="284249"/>
                    <a:pt x="38398" y="285849"/>
                    <a:pt x="38398" y="287983"/>
                  </a:cubicBezTo>
                  <a:cubicBezTo>
                    <a:pt x="38398" y="289049"/>
                    <a:pt x="35731" y="292249"/>
                    <a:pt x="30398" y="297582"/>
                  </a:cubicBezTo>
                  <a:cubicBezTo>
                    <a:pt x="30398" y="297582"/>
                    <a:pt x="29865" y="297582"/>
                    <a:pt x="28798" y="297582"/>
                  </a:cubicBezTo>
                  <a:lnTo>
                    <a:pt x="25599" y="297582"/>
                  </a:lnTo>
                  <a:cubicBezTo>
                    <a:pt x="23465" y="296515"/>
                    <a:pt x="22399" y="294382"/>
                    <a:pt x="22399" y="291182"/>
                  </a:cubicBezTo>
                  <a:cubicBezTo>
                    <a:pt x="26665" y="286916"/>
                    <a:pt x="29332" y="284783"/>
                    <a:pt x="30398" y="284783"/>
                  </a:cubicBezTo>
                  <a:close/>
                  <a:moveTo>
                    <a:pt x="433648" y="278383"/>
                  </a:moveTo>
                  <a:lnTo>
                    <a:pt x="438448" y="278383"/>
                  </a:lnTo>
                  <a:cubicBezTo>
                    <a:pt x="442714" y="281583"/>
                    <a:pt x="444847" y="285849"/>
                    <a:pt x="444847" y="291182"/>
                  </a:cubicBezTo>
                  <a:cubicBezTo>
                    <a:pt x="442714" y="298649"/>
                    <a:pt x="437914" y="302382"/>
                    <a:pt x="430448" y="302382"/>
                  </a:cubicBezTo>
                  <a:lnTo>
                    <a:pt x="428848" y="302382"/>
                  </a:lnTo>
                  <a:cubicBezTo>
                    <a:pt x="426715" y="302382"/>
                    <a:pt x="425649" y="300248"/>
                    <a:pt x="425649" y="295982"/>
                  </a:cubicBezTo>
                  <a:cubicBezTo>
                    <a:pt x="426182" y="293049"/>
                    <a:pt x="426749" y="290482"/>
                    <a:pt x="427349" y="288283"/>
                  </a:cubicBezTo>
                  <a:lnTo>
                    <a:pt x="428632" y="284567"/>
                  </a:lnTo>
                  <a:lnTo>
                    <a:pt x="427249" y="283183"/>
                  </a:lnTo>
                  <a:lnTo>
                    <a:pt x="429110" y="283183"/>
                  </a:lnTo>
                  <a:lnTo>
                    <a:pt x="429248" y="282783"/>
                  </a:lnTo>
                  <a:cubicBezTo>
                    <a:pt x="430582" y="279850"/>
                    <a:pt x="432048" y="278383"/>
                    <a:pt x="433648" y="278383"/>
                  </a:cubicBezTo>
                  <a:close/>
                  <a:moveTo>
                    <a:pt x="337580" y="262384"/>
                  </a:moveTo>
                  <a:lnTo>
                    <a:pt x="339179" y="265584"/>
                  </a:lnTo>
                  <a:cubicBezTo>
                    <a:pt x="339179" y="266651"/>
                    <a:pt x="338646" y="267184"/>
                    <a:pt x="337580" y="267184"/>
                  </a:cubicBezTo>
                  <a:lnTo>
                    <a:pt x="337580" y="263984"/>
                  </a:lnTo>
                  <a:cubicBezTo>
                    <a:pt x="337580" y="262917"/>
                    <a:pt x="337580" y="262384"/>
                    <a:pt x="337580" y="262384"/>
                  </a:cubicBezTo>
                  <a:close/>
                  <a:moveTo>
                    <a:pt x="937692" y="254385"/>
                  </a:moveTo>
                  <a:cubicBezTo>
                    <a:pt x="941958" y="255451"/>
                    <a:pt x="945691" y="261317"/>
                    <a:pt x="948891" y="271984"/>
                  </a:cubicBezTo>
                  <a:cubicBezTo>
                    <a:pt x="956357" y="289049"/>
                    <a:pt x="963823" y="302382"/>
                    <a:pt x="971290" y="311981"/>
                  </a:cubicBezTo>
                  <a:lnTo>
                    <a:pt x="971290" y="313581"/>
                  </a:lnTo>
                  <a:cubicBezTo>
                    <a:pt x="971290" y="317847"/>
                    <a:pt x="969156" y="321047"/>
                    <a:pt x="964890" y="323180"/>
                  </a:cubicBezTo>
                  <a:lnTo>
                    <a:pt x="966490" y="324780"/>
                  </a:lnTo>
                  <a:cubicBezTo>
                    <a:pt x="960090" y="335446"/>
                    <a:pt x="951024" y="340779"/>
                    <a:pt x="939292" y="340779"/>
                  </a:cubicBezTo>
                  <a:cubicBezTo>
                    <a:pt x="939292" y="341846"/>
                    <a:pt x="931292" y="343979"/>
                    <a:pt x="915293" y="347179"/>
                  </a:cubicBezTo>
                  <a:cubicBezTo>
                    <a:pt x="915293" y="347179"/>
                    <a:pt x="913693" y="348779"/>
                    <a:pt x="910493" y="351979"/>
                  </a:cubicBezTo>
                  <a:lnTo>
                    <a:pt x="908893" y="351979"/>
                  </a:lnTo>
                  <a:cubicBezTo>
                    <a:pt x="903561" y="353045"/>
                    <a:pt x="900894" y="354112"/>
                    <a:pt x="900894" y="355178"/>
                  </a:cubicBezTo>
                  <a:lnTo>
                    <a:pt x="892894" y="353579"/>
                  </a:lnTo>
                  <a:lnTo>
                    <a:pt x="889695" y="353579"/>
                  </a:lnTo>
                  <a:lnTo>
                    <a:pt x="886495" y="355178"/>
                  </a:lnTo>
                  <a:lnTo>
                    <a:pt x="884895" y="355178"/>
                  </a:lnTo>
                  <a:cubicBezTo>
                    <a:pt x="882762" y="356245"/>
                    <a:pt x="880628" y="356778"/>
                    <a:pt x="878495" y="356778"/>
                  </a:cubicBezTo>
                  <a:lnTo>
                    <a:pt x="862496" y="356778"/>
                  </a:lnTo>
                  <a:cubicBezTo>
                    <a:pt x="861430" y="356778"/>
                    <a:pt x="860363" y="360511"/>
                    <a:pt x="859297" y="367978"/>
                  </a:cubicBezTo>
                  <a:cubicBezTo>
                    <a:pt x="857163" y="367978"/>
                    <a:pt x="854497" y="368511"/>
                    <a:pt x="851297" y="369578"/>
                  </a:cubicBezTo>
                  <a:cubicBezTo>
                    <a:pt x="848097" y="367444"/>
                    <a:pt x="843297" y="365844"/>
                    <a:pt x="836898" y="364778"/>
                  </a:cubicBezTo>
                  <a:cubicBezTo>
                    <a:pt x="831565" y="364778"/>
                    <a:pt x="823565" y="343446"/>
                    <a:pt x="812899" y="300782"/>
                  </a:cubicBezTo>
                  <a:cubicBezTo>
                    <a:pt x="811833" y="300782"/>
                    <a:pt x="810766" y="299182"/>
                    <a:pt x="809700" y="295982"/>
                  </a:cubicBezTo>
                  <a:cubicBezTo>
                    <a:pt x="810766" y="289582"/>
                    <a:pt x="811833" y="286383"/>
                    <a:pt x="812899" y="286383"/>
                  </a:cubicBezTo>
                  <a:cubicBezTo>
                    <a:pt x="812899" y="288516"/>
                    <a:pt x="815566" y="291182"/>
                    <a:pt x="820899" y="294382"/>
                  </a:cubicBezTo>
                  <a:lnTo>
                    <a:pt x="825073" y="296330"/>
                  </a:lnTo>
                  <a:lnTo>
                    <a:pt x="822499" y="291182"/>
                  </a:lnTo>
                  <a:cubicBezTo>
                    <a:pt x="826765" y="286916"/>
                    <a:pt x="829432" y="284783"/>
                    <a:pt x="830498" y="284783"/>
                  </a:cubicBezTo>
                  <a:lnTo>
                    <a:pt x="835298" y="283183"/>
                  </a:lnTo>
                  <a:cubicBezTo>
                    <a:pt x="837431" y="284249"/>
                    <a:pt x="838498" y="285849"/>
                    <a:pt x="838498" y="287983"/>
                  </a:cubicBezTo>
                  <a:cubicBezTo>
                    <a:pt x="838498" y="289049"/>
                    <a:pt x="835831" y="292249"/>
                    <a:pt x="830498" y="297582"/>
                  </a:cubicBezTo>
                  <a:cubicBezTo>
                    <a:pt x="830498" y="297582"/>
                    <a:pt x="829965" y="297582"/>
                    <a:pt x="828898" y="297582"/>
                  </a:cubicBezTo>
                  <a:lnTo>
                    <a:pt x="827756" y="297582"/>
                  </a:lnTo>
                  <a:lnTo>
                    <a:pt x="844897" y="305581"/>
                  </a:lnTo>
                  <a:lnTo>
                    <a:pt x="847640" y="308019"/>
                  </a:lnTo>
                  <a:lnTo>
                    <a:pt x="851297" y="305581"/>
                  </a:lnTo>
                  <a:lnTo>
                    <a:pt x="851297" y="307181"/>
                  </a:lnTo>
                  <a:lnTo>
                    <a:pt x="850538" y="310596"/>
                  </a:lnTo>
                  <a:lnTo>
                    <a:pt x="855697" y="315181"/>
                  </a:lnTo>
                  <a:cubicBezTo>
                    <a:pt x="858097" y="318914"/>
                    <a:pt x="859297" y="323180"/>
                    <a:pt x="859297" y="327980"/>
                  </a:cubicBezTo>
                  <a:cubicBezTo>
                    <a:pt x="861430" y="338646"/>
                    <a:pt x="864096" y="343979"/>
                    <a:pt x="867296" y="343979"/>
                  </a:cubicBezTo>
                  <a:cubicBezTo>
                    <a:pt x="871562" y="343979"/>
                    <a:pt x="874229" y="343979"/>
                    <a:pt x="875296" y="343979"/>
                  </a:cubicBezTo>
                  <a:cubicBezTo>
                    <a:pt x="875296" y="341846"/>
                    <a:pt x="878495" y="340779"/>
                    <a:pt x="884895" y="340779"/>
                  </a:cubicBezTo>
                  <a:cubicBezTo>
                    <a:pt x="884895" y="339713"/>
                    <a:pt x="885428" y="339179"/>
                    <a:pt x="886495" y="339179"/>
                  </a:cubicBezTo>
                  <a:lnTo>
                    <a:pt x="888095" y="339179"/>
                  </a:lnTo>
                  <a:cubicBezTo>
                    <a:pt x="888095" y="339179"/>
                    <a:pt x="888095" y="339713"/>
                    <a:pt x="888095" y="340779"/>
                  </a:cubicBezTo>
                  <a:cubicBezTo>
                    <a:pt x="899827" y="340779"/>
                    <a:pt x="905694" y="335446"/>
                    <a:pt x="905694" y="324780"/>
                  </a:cubicBezTo>
                  <a:cubicBezTo>
                    <a:pt x="906760" y="324780"/>
                    <a:pt x="909960" y="318914"/>
                    <a:pt x="915293" y="307181"/>
                  </a:cubicBezTo>
                  <a:lnTo>
                    <a:pt x="921693" y="297582"/>
                  </a:lnTo>
                  <a:cubicBezTo>
                    <a:pt x="927026" y="282650"/>
                    <a:pt x="929692" y="274117"/>
                    <a:pt x="929692" y="271984"/>
                  </a:cubicBezTo>
                  <a:cubicBezTo>
                    <a:pt x="929692" y="269850"/>
                    <a:pt x="929692" y="268784"/>
                    <a:pt x="929692" y="268784"/>
                  </a:cubicBezTo>
                  <a:lnTo>
                    <a:pt x="924893" y="268784"/>
                  </a:lnTo>
                  <a:lnTo>
                    <a:pt x="910493" y="271984"/>
                  </a:lnTo>
                  <a:cubicBezTo>
                    <a:pt x="909427" y="270917"/>
                    <a:pt x="908360" y="270384"/>
                    <a:pt x="907294" y="270384"/>
                  </a:cubicBezTo>
                  <a:cubicBezTo>
                    <a:pt x="907294" y="272517"/>
                    <a:pt x="906227" y="273583"/>
                    <a:pt x="904094" y="273583"/>
                  </a:cubicBezTo>
                  <a:lnTo>
                    <a:pt x="899294" y="273583"/>
                  </a:lnTo>
                  <a:cubicBezTo>
                    <a:pt x="899294" y="276783"/>
                    <a:pt x="892361" y="278916"/>
                    <a:pt x="878495" y="279983"/>
                  </a:cubicBezTo>
                  <a:cubicBezTo>
                    <a:pt x="878495" y="281050"/>
                    <a:pt x="873162" y="282650"/>
                    <a:pt x="862496" y="284783"/>
                  </a:cubicBezTo>
                  <a:cubicBezTo>
                    <a:pt x="851830" y="284783"/>
                    <a:pt x="846497" y="283183"/>
                    <a:pt x="846497" y="279983"/>
                  </a:cubicBezTo>
                  <a:lnTo>
                    <a:pt x="873696" y="273583"/>
                  </a:lnTo>
                  <a:cubicBezTo>
                    <a:pt x="874762" y="273583"/>
                    <a:pt x="875829" y="273583"/>
                    <a:pt x="876895" y="273583"/>
                  </a:cubicBezTo>
                  <a:cubicBezTo>
                    <a:pt x="876895" y="272517"/>
                    <a:pt x="877429" y="271984"/>
                    <a:pt x="878495" y="271984"/>
                  </a:cubicBezTo>
                  <a:lnTo>
                    <a:pt x="881695" y="271984"/>
                  </a:lnTo>
                  <a:lnTo>
                    <a:pt x="918493" y="263984"/>
                  </a:lnTo>
                  <a:cubicBezTo>
                    <a:pt x="919560" y="262917"/>
                    <a:pt x="921159" y="262384"/>
                    <a:pt x="923293" y="262384"/>
                  </a:cubicBezTo>
                  <a:cubicBezTo>
                    <a:pt x="925426" y="263451"/>
                    <a:pt x="926492" y="263984"/>
                    <a:pt x="926492" y="263984"/>
                  </a:cubicBezTo>
                  <a:cubicBezTo>
                    <a:pt x="927559" y="260784"/>
                    <a:pt x="928626" y="259184"/>
                    <a:pt x="929692" y="259184"/>
                  </a:cubicBezTo>
                  <a:lnTo>
                    <a:pt x="931292" y="259184"/>
                  </a:lnTo>
                  <a:cubicBezTo>
                    <a:pt x="932359" y="259184"/>
                    <a:pt x="933425" y="259718"/>
                    <a:pt x="934492" y="260784"/>
                  </a:cubicBezTo>
                  <a:cubicBezTo>
                    <a:pt x="935559" y="259718"/>
                    <a:pt x="936625" y="259184"/>
                    <a:pt x="937692" y="259184"/>
                  </a:cubicBezTo>
                  <a:lnTo>
                    <a:pt x="937692" y="257584"/>
                  </a:lnTo>
                  <a:lnTo>
                    <a:pt x="936092" y="255984"/>
                  </a:lnTo>
                  <a:cubicBezTo>
                    <a:pt x="937158" y="255984"/>
                    <a:pt x="937692" y="255451"/>
                    <a:pt x="937692" y="254385"/>
                  </a:cubicBezTo>
                  <a:close/>
                  <a:moveTo>
                    <a:pt x="689632" y="249585"/>
                  </a:moveTo>
                  <a:cubicBezTo>
                    <a:pt x="689632" y="254918"/>
                    <a:pt x="699765" y="261317"/>
                    <a:pt x="720031" y="268784"/>
                  </a:cubicBezTo>
                  <a:lnTo>
                    <a:pt x="720031" y="267184"/>
                  </a:lnTo>
                  <a:cubicBezTo>
                    <a:pt x="720031" y="265051"/>
                    <a:pt x="720564" y="263984"/>
                    <a:pt x="721631" y="263984"/>
                  </a:cubicBezTo>
                  <a:lnTo>
                    <a:pt x="724830" y="263984"/>
                  </a:lnTo>
                  <a:cubicBezTo>
                    <a:pt x="725897" y="263984"/>
                    <a:pt x="726430" y="265051"/>
                    <a:pt x="726430" y="267184"/>
                  </a:cubicBezTo>
                  <a:cubicBezTo>
                    <a:pt x="723230" y="272517"/>
                    <a:pt x="720564" y="275183"/>
                    <a:pt x="718431" y="275183"/>
                  </a:cubicBezTo>
                  <a:cubicBezTo>
                    <a:pt x="709898" y="271984"/>
                    <a:pt x="699232" y="265051"/>
                    <a:pt x="686433" y="254385"/>
                  </a:cubicBezTo>
                  <a:cubicBezTo>
                    <a:pt x="687499" y="251185"/>
                    <a:pt x="688566" y="249585"/>
                    <a:pt x="689632" y="249585"/>
                  </a:cubicBezTo>
                  <a:close/>
                  <a:moveTo>
                    <a:pt x="127992" y="247985"/>
                  </a:moveTo>
                  <a:cubicBezTo>
                    <a:pt x="127992" y="250118"/>
                    <a:pt x="121059" y="252251"/>
                    <a:pt x="107194" y="254385"/>
                  </a:cubicBezTo>
                  <a:cubicBezTo>
                    <a:pt x="102927" y="254385"/>
                    <a:pt x="99727" y="262384"/>
                    <a:pt x="97594" y="278383"/>
                  </a:cubicBezTo>
                  <a:cubicBezTo>
                    <a:pt x="94394" y="285849"/>
                    <a:pt x="92794" y="290649"/>
                    <a:pt x="92794" y="292782"/>
                  </a:cubicBezTo>
                  <a:lnTo>
                    <a:pt x="92794" y="294382"/>
                  </a:lnTo>
                  <a:lnTo>
                    <a:pt x="94394" y="294382"/>
                  </a:lnTo>
                  <a:lnTo>
                    <a:pt x="97594" y="292782"/>
                  </a:lnTo>
                  <a:lnTo>
                    <a:pt x="97594" y="294382"/>
                  </a:lnTo>
                  <a:cubicBezTo>
                    <a:pt x="107194" y="292249"/>
                    <a:pt x="123726" y="290649"/>
                    <a:pt x="147191" y="289582"/>
                  </a:cubicBezTo>
                  <a:cubicBezTo>
                    <a:pt x="147191" y="289582"/>
                    <a:pt x="147724" y="290116"/>
                    <a:pt x="148791" y="291182"/>
                  </a:cubicBezTo>
                  <a:lnTo>
                    <a:pt x="150391" y="287983"/>
                  </a:lnTo>
                  <a:lnTo>
                    <a:pt x="145591" y="247985"/>
                  </a:lnTo>
                  <a:lnTo>
                    <a:pt x="135992" y="249585"/>
                  </a:lnTo>
                  <a:lnTo>
                    <a:pt x="132792" y="249585"/>
                  </a:lnTo>
                  <a:close/>
                  <a:moveTo>
                    <a:pt x="1254621" y="230386"/>
                  </a:moveTo>
                  <a:lnTo>
                    <a:pt x="1259421" y="230386"/>
                  </a:lnTo>
                  <a:cubicBezTo>
                    <a:pt x="1263687" y="233586"/>
                    <a:pt x="1265821" y="237852"/>
                    <a:pt x="1265821" y="243185"/>
                  </a:cubicBezTo>
                  <a:cubicBezTo>
                    <a:pt x="1263687" y="250651"/>
                    <a:pt x="1258888" y="254385"/>
                    <a:pt x="1251421" y="254385"/>
                  </a:cubicBezTo>
                  <a:lnTo>
                    <a:pt x="1249822" y="254385"/>
                  </a:lnTo>
                  <a:cubicBezTo>
                    <a:pt x="1247688" y="254385"/>
                    <a:pt x="1246622" y="252251"/>
                    <a:pt x="1246622" y="247985"/>
                  </a:cubicBezTo>
                  <a:cubicBezTo>
                    <a:pt x="1248755" y="236252"/>
                    <a:pt x="1251421" y="230386"/>
                    <a:pt x="1254621" y="230386"/>
                  </a:cubicBezTo>
                  <a:close/>
                  <a:moveTo>
                    <a:pt x="404850" y="220787"/>
                  </a:moveTo>
                  <a:lnTo>
                    <a:pt x="406450" y="220787"/>
                  </a:lnTo>
                  <a:cubicBezTo>
                    <a:pt x="408583" y="221853"/>
                    <a:pt x="409650" y="222920"/>
                    <a:pt x="409650" y="223986"/>
                  </a:cubicBezTo>
                  <a:cubicBezTo>
                    <a:pt x="409650" y="226120"/>
                    <a:pt x="408583" y="227186"/>
                    <a:pt x="406450" y="227186"/>
                  </a:cubicBezTo>
                  <a:cubicBezTo>
                    <a:pt x="405383" y="227186"/>
                    <a:pt x="404317" y="225586"/>
                    <a:pt x="403250" y="222387"/>
                  </a:cubicBezTo>
                  <a:close/>
                  <a:moveTo>
                    <a:pt x="345579" y="219187"/>
                  </a:moveTo>
                  <a:lnTo>
                    <a:pt x="351979" y="219187"/>
                  </a:lnTo>
                  <a:lnTo>
                    <a:pt x="351979" y="223986"/>
                  </a:lnTo>
                  <a:cubicBezTo>
                    <a:pt x="351979" y="228253"/>
                    <a:pt x="350379" y="231453"/>
                    <a:pt x="347179" y="233586"/>
                  </a:cubicBezTo>
                  <a:lnTo>
                    <a:pt x="343979" y="233586"/>
                  </a:lnTo>
                  <a:cubicBezTo>
                    <a:pt x="342913" y="233586"/>
                    <a:pt x="341846" y="231986"/>
                    <a:pt x="340779" y="228786"/>
                  </a:cubicBezTo>
                  <a:lnTo>
                    <a:pt x="340779" y="223986"/>
                  </a:lnTo>
                  <a:cubicBezTo>
                    <a:pt x="340779" y="222920"/>
                    <a:pt x="342379" y="221320"/>
                    <a:pt x="345579" y="219187"/>
                  </a:cubicBezTo>
                  <a:close/>
                  <a:moveTo>
                    <a:pt x="843297" y="209587"/>
                  </a:moveTo>
                  <a:lnTo>
                    <a:pt x="844897" y="209587"/>
                  </a:lnTo>
                  <a:cubicBezTo>
                    <a:pt x="850230" y="211721"/>
                    <a:pt x="852897" y="213320"/>
                    <a:pt x="852897" y="214387"/>
                  </a:cubicBezTo>
                  <a:cubicBezTo>
                    <a:pt x="851830" y="219720"/>
                    <a:pt x="848630" y="222387"/>
                    <a:pt x="843297" y="222387"/>
                  </a:cubicBezTo>
                  <a:cubicBezTo>
                    <a:pt x="839031" y="221320"/>
                    <a:pt x="836898" y="219720"/>
                    <a:pt x="836898" y="217587"/>
                  </a:cubicBezTo>
                  <a:lnTo>
                    <a:pt x="836898" y="214387"/>
                  </a:lnTo>
                  <a:cubicBezTo>
                    <a:pt x="837965" y="211187"/>
                    <a:pt x="840098" y="209587"/>
                    <a:pt x="843297" y="209587"/>
                  </a:cubicBezTo>
                  <a:close/>
                  <a:moveTo>
                    <a:pt x="43197" y="209587"/>
                  </a:moveTo>
                  <a:lnTo>
                    <a:pt x="44797" y="209587"/>
                  </a:lnTo>
                  <a:cubicBezTo>
                    <a:pt x="50130" y="211721"/>
                    <a:pt x="52797" y="213320"/>
                    <a:pt x="52797" y="214387"/>
                  </a:cubicBezTo>
                  <a:cubicBezTo>
                    <a:pt x="51730" y="219720"/>
                    <a:pt x="48530" y="222387"/>
                    <a:pt x="43197" y="222387"/>
                  </a:cubicBezTo>
                  <a:cubicBezTo>
                    <a:pt x="38931" y="221320"/>
                    <a:pt x="36798" y="219720"/>
                    <a:pt x="36798" y="217587"/>
                  </a:cubicBezTo>
                  <a:lnTo>
                    <a:pt x="36798" y="214387"/>
                  </a:lnTo>
                  <a:cubicBezTo>
                    <a:pt x="37864" y="211187"/>
                    <a:pt x="39998" y="209587"/>
                    <a:pt x="43197" y="209587"/>
                  </a:cubicBezTo>
                  <a:close/>
                  <a:moveTo>
                    <a:pt x="843297" y="198388"/>
                  </a:moveTo>
                  <a:cubicBezTo>
                    <a:pt x="844364" y="198388"/>
                    <a:pt x="844897" y="198921"/>
                    <a:pt x="844897" y="199988"/>
                  </a:cubicBezTo>
                  <a:cubicBezTo>
                    <a:pt x="844897" y="201054"/>
                    <a:pt x="844364" y="202121"/>
                    <a:pt x="843297" y="203188"/>
                  </a:cubicBezTo>
                  <a:cubicBezTo>
                    <a:pt x="842231" y="203188"/>
                    <a:pt x="841698" y="202654"/>
                    <a:pt x="841698" y="201588"/>
                  </a:cubicBezTo>
                  <a:lnTo>
                    <a:pt x="841698" y="199988"/>
                  </a:lnTo>
                  <a:cubicBezTo>
                    <a:pt x="841698" y="198921"/>
                    <a:pt x="842231" y="198388"/>
                    <a:pt x="843297" y="198388"/>
                  </a:cubicBezTo>
                  <a:close/>
                  <a:moveTo>
                    <a:pt x="43197" y="198388"/>
                  </a:moveTo>
                  <a:cubicBezTo>
                    <a:pt x="44264" y="198388"/>
                    <a:pt x="44797" y="198921"/>
                    <a:pt x="44797" y="199988"/>
                  </a:cubicBezTo>
                  <a:cubicBezTo>
                    <a:pt x="44797" y="201054"/>
                    <a:pt x="44264" y="202121"/>
                    <a:pt x="43197" y="203188"/>
                  </a:cubicBezTo>
                  <a:cubicBezTo>
                    <a:pt x="42131" y="203188"/>
                    <a:pt x="41598" y="202654"/>
                    <a:pt x="41598" y="201588"/>
                  </a:cubicBezTo>
                  <a:lnTo>
                    <a:pt x="41598" y="199988"/>
                  </a:lnTo>
                  <a:cubicBezTo>
                    <a:pt x="41598" y="198921"/>
                    <a:pt x="42131" y="198388"/>
                    <a:pt x="43197" y="198388"/>
                  </a:cubicBezTo>
                  <a:close/>
                  <a:moveTo>
                    <a:pt x="816099" y="193588"/>
                  </a:moveTo>
                  <a:lnTo>
                    <a:pt x="820899" y="193588"/>
                  </a:lnTo>
                  <a:cubicBezTo>
                    <a:pt x="821966" y="194655"/>
                    <a:pt x="824632" y="195721"/>
                    <a:pt x="828898" y="196788"/>
                  </a:cubicBezTo>
                  <a:cubicBezTo>
                    <a:pt x="828898" y="196788"/>
                    <a:pt x="831565" y="198921"/>
                    <a:pt x="836898" y="203188"/>
                  </a:cubicBezTo>
                  <a:cubicBezTo>
                    <a:pt x="835831" y="203188"/>
                    <a:pt x="834765" y="205321"/>
                    <a:pt x="833698" y="209587"/>
                  </a:cubicBezTo>
                  <a:cubicBezTo>
                    <a:pt x="833698" y="213854"/>
                    <a:pt x="829432" y="215987"/>
                    <a:pt x="820899" y="215987"/>
                  </a:cubicBezTo>
                  <a:cubicBezTo>
                    <a:pt x="815566" y="215987"/>
                    <a:pt x="810766" y="212254"/>
                    <a:pt x="806500" y="204788"/>
                  </a:cubicBezTo>
                  <a:cubicBezTo>
                    <a:pt x="804367" y="204788"/>
                    <a:pt x="803300" y="204254"/>
                    <a:pt x="803300" y="203188"/>
                  </a:cubicBezTo>
                  <a:cubicBezTo>
                    <a:pt x="804367" y="199988"/>
                    <a:pt x="808100" y="197321"/>
                    <a:pt x="814499" y="195188"/>
                  </a:cubicBezTo>
                  <a:cubicBezTo>
                    <a:pt x="815566" y="194122"/>
                    <a:pt x="816099" y="193588"/>
                    <a:pt x="816099" y="193588"/>
                  </a:cubicBezTo>
                  <a:close/>
                  <a:moveTo>
                    <a:pt x="15999" y="193588"/>
                  </a:moveTo>
                  <a:lnTo>
                    <a:pt x="20799" y="193588"/>
                  </a:lnTo>
                  <a:cubicBezTo>
                    <a:pt x="21865" y="194655"/>
                    <a:pt x="24532" y="195721"/>
                    <a:pt x="28798" y="196788"/>
                  </a:cubicBezTo>
                  <a:cubicBezTo>
                    <a:pt x="28798" y="196788"/>
                    <a:pt x="31465" y="198921"/>
                    <a:pt x="36798" y="203188"/>
                  </a:cubicBezTo>
                  <a:cubicBezTo>
                    <a:pt x="35731" y="203188"/>
                    <a:pt x="34665" y="205321"/>
                    <a:pt x="33598" y="209587"/>
                  </a:cubicBezTo>
                  <a:cubicBezTo>
                    <a:pt x="33598" y="213854"/>
                    <a:pt x="29332" y="215987"/>
                    <a:pt x="20799" y="215987"/>
                  </a:cubicBezTo>
                  <a:cubicBezTo>
                    <a:pt x="15466" y="215987"/>
                    <a:pt x="10666" y="212254"/>
                    <a:pt x="6400" y="204788"/>
                  </a:cubicBezTo>
                  <a:cubicBezTo>
                    <a:pt x="4266" y="204788"/>
                    <a:pt x="3200" y="204254"/>
                    <a:pt x="3200" y="203188"/>
                  </a:cubicBezTo>
                  <a:cubicBezTo>
                    <a:pt x="4266" y="199988"/>
                    <a:pt x="8000" y="197321"/>
                    <a:pt x="14399" y="195188"/>
                  </a:cubicBezTo>
                  <a:cubicBezTo>
                    <a:pt x="15466" y="194122"/>
                    <a:pt x="15999" y="193588"/>
                    <a:pt x="15999" y="193588"/>
                  </a:cubicBezTo>
                  <a:close/>
                  <a:moveTo>
                    <a:pt x="849697" y="188789"/>
                  </a:moveTo>
                  <a:cubicBezTo>
                    <a:pt x="849697" y="188789"/>
                    <a:pt x="850764" y="189855"/>
                    <a:pt x="852897" y="191988"/>
                  </a:cubicBezTo>
                  <a:lnTo>
                    <a:pt x="852897" y="193588"/>
                  </a:lnTo>
                  <a:cubicBezTo>
                    <a:pt x="852897" y="194655"/>
                    <a:pt x="851830" y="195721"/>
                    <a:pt x="849697" y="196788"/>
                  </a:cubicBezTo>
                  <a:cubicBezTo>
                    <a:pt x="848630" y="196788"/>
                    <a:pt x="848097" y="196255"/>
                    <a:pt x="848097" y="195188"/>
                  </a:cubicBezTo>
                  <a:lnTo>
                    <a:pt x="848097" y="190388"/>
                  </a:lnTo>
                  <a:cubicBezTo>
                    <a:pt x="848097" y="189322"/>
                    <a:pt x="848630" y="188789"/>
                    <a:pt x="849697" y="188789"/>
                  </a:cubicBezTo>
                  <a:close/>
                  <a:moveTo>
                    <a:pt x="49597" y="188789"/>
                  </a:moveTo>
                  <a:cubicBezTo>
                    <a:pt x="49597" y="188789"/>
                    <a:pt x="50664" y="189855"/>
                    <a:pt x="52797" y="191988"/>
                  </a:cubicBezTo>
                  <a:lnTo>
                    <a:pt x="52797" y="193588"/>
                  </a:lnTo>
                  <a:cubicBezTo>
                    <a:pt x="52797" y="194655"/>
                    <a:pt x="51730" y="195721"/>
                    <a:pt x="49597" y="196788"/>
                  </a:cubicBezTo>
                  <a:cubicBezTo>
                    <a:pt x="48530" y="196788"/>
                    <a:pt x="47997" y="196255"/>
                    <a:pt x="47997" y="195188"/>
                  </a:cubicBezTo>
                  <a:lnTo>
                    <a:pt x="47997" y="190388"/>
                  </a:lnTo>
                  <a:cubicBezTo>
                    <a:pt x="47997" y="189322"/>
                    <a:pt x="48530" y="188789"/>
                    <a:pt x="49597" y="188789"/>
                  </a:cubicBezTo>
                  <a:close/>
                  <a:moveTo>
                    <a:pt x="404850" y="187189"/>
                  </a:moveTo>
                  <a:cubicBezTo>
                    <a:pt x="406983" y="188255"/>
                    <a:pt x="408050" y="189322"/>
                    <a:pt x="408050" y="190388"/>
                  </a:cubicBezTo>
                  <a:lnTo>
                    <a:pt x="404850" y="191988"/>
                  </a:lnTo>
                  <a:cubicBezTo>
                    <a:pt x="403783" y="191988"/>
                    <a:pt x="403250" y="190922"/>
                    <a:pt x="403250" y="188789"/>
                  </a:cubicBezTo>
                  <a:close/>
                  <a:moveTo>
                    <a:pt x="438448" y="185589"/>
                  </a:moveTo>
                  <a:lnTo>
                    <a:pt x="440048" y="185589"/>
                  </a:lnTo>
                  <a:cubicBezTo>
                    <a:pt x="442181" y="186655"/>
                    <a:pt x="443247" y="187722"/>
                    <a:pt x="443247" y="188789"/>
                  </a:cubicBezTo>
                  <a:lnTo>
                    <a:pt x="440048" y="190388"/>
                  </a:lnTo>
                  <a:lnTo>
                    <a:pt x="438448" y="190388"/>
                  </a:lnTo>
                  <a:close/>
                  <a:moveTo>
                    <a:pt x="243185" y="164790"/>
                  </a:moveTo>
                  <a:cubicBezTo>
                    <a:pt x="239985" y="163723"/>
                    <a:pt x="236786" y="165857"/>
                    <a:pt x="233586" y="171190"/>
                  </a:cubicBezTo>
                  <a:cubicBezTo>
                    <a:pt x="229319" y="175456"/>
                    <a:pt x="219720" y="179189"/>
                    <a:pt x="204788" y="182389"/>
                  </a:cubicBezTo>
                  <a:cubicBezTo>
                    <a:pt x="204788" y="183456"/>
                    <a:pt x="201054" y="185055"/>
                    <a:pt x="193588" y="187189"/>
                  </a:cubicBezTo>
                  <a:cubicBezTo>
                    <a:pt x="193588" y="188255"/>
                    <a:pt x="193055" y="188789"/>
                    <a:pt x="191988" y="188789"/>
                  </a:cubicBezTo>
                  <a:lnTo>
                    <a:pt x="190388" y="187189"/>
                  </a:lnTo>
                  <a:lnTo>
                    <a:pt x="187189" y="185589"/>
                  </a:lnTo>
                  <a:cubicBezTo>
                    <a:pt x="187189" y="188789"/>
                    <a:pt x="182922" y="190922"/>
                    <a:pt x="174389" y="191988"/>
                  </a:cubicBezTo>
                  <a:lnTo>
                    <a:pt x="169590" y="195188"/>
                  </a:lnTo>
                  <a:cubicBezTo>
                    <a:pt x="182389" y="206921"/>
                    <a:pt x="188789" y="213320"/>
                    <a:pt x="188789" y="214387"/>
                  </a:cubicBezTo>
                  <a:lnTo>
                    <a:pt x="190388" y="215987"/>
                  </a:lnTo>
                  <a:cubicBezTo>
                    <a:pt x="192522" y="215987"/>
                    <a:pt x="193588" y="214920"/>
                    <a:pt x="193588" y="212787"/>
                  </a:cubicBezTo>
                  <a:cubicBezTo>
                    <a:pt x="196788" y="213854"/>
                    <a:pt x="199988" y="215987"/>
                    <a:pt x="203188" y="219187"/>
                  </a:cubicBezTo>
                  <a:cubicBezTo>
                    <a:pt x="207454" y="218120"/>
                    <a:pt x="211187" y="217587"/>
                    <a:pt x="214387" y="217587"/>
                  </a:cubicBezTo>
                  <a:lnTo>
                    <a:pt x="227186" y="217587"/>
                  </a:lnTo>
                  <a:cubicBezTo>
                    <a:pt x="229319" y="217587"/>
                    <a:pt x="230919" y="212254"/>
                    <a:pt x="231986" y="201588"/>
                  </a:cubicBezTo>
                  <a:cubicBezTo>
                    <a:pt x="234119" y="201588"/>
                    <a:pt x="238386" y="191988"/>
                    <a:pt x="244785" y="172790"/>
                  </a:cubicBezTo>
                  <a:lnTo>
                    <a:pt x="244785" y="167990"/>
                  </a:lnTo>
                  <a:close/>
                  <a:moveTo>
                    <a:pt x="1536204" y="155191"/>
                  </a:moveTo>
                  <a:cubicBezTo>
                    <a:pt x="1539404" y="157324"/>
                    <a:pt x="1541537" y="159457"/>
                    <a:pt x="1542604" y="161590"/>
                  </a:cubicBezTo>
                  <a:lnTo>
                    <a:pt x="1542604" y="164790"/>
                  </a:lnTo>
                  <a:cubicBezTo>
                    <a:pt x="1542604" y="165857"/>
                    <a:pt x="1541004" y="166923"/>
                    <a:pt x="1537804" y="167990"/>
                  </a:cubicBezTo>
                  <a:lnTo>
                    <a:pt x="1533004" y="167990"/>
                  </a:lnTo>
                  <a:cubicBezTo>
                    <a:pt x="1531938" y="167990"/>
                    <a:pt x="1530871" y="166923"/>
                    <a:pt x="1529804" y="164790"/>
                  </a:cubicBezTo>
                  <a:lnTo>
                    <a:pt x="1529804" y="159990"/>
                  </a:lnTo>
                  <a:cubicBezTo>
                    <a:pt x="1529804" y="157857"/>
                    <a:pt x="1531938" y="156257"/>
                    <a:pt x="1536204" y="155191"/>
                  </a:cubicBezTo>
                  <a:close/>
                  <a:moveTo>
                    <a:pt x="899294" y="155191"/>
                  </a:moveTo>
                  <a:cubicBezTo>
                    <a:pt x="900361" y="155191"/>
                    <a:pt x="901427" y="156257"/>
                    <a:pt x="902494" y="158390"/>
                  </a:cubicBezTo>
                  <a:cubicBezTo>
                    <a:pt x="902494" y="159457"/>
                    <a:pt x="901961" y="159990"/>
                    <a:pt x="900894" y="159990"/>
                  </a:cubicBezTo>
                  <a:lnTo>
                    <a:pt x="899294" y="159990"/>
                  </a:lnTo>
                  <a:cubicBezTo>
                    <a:pt x="898227" y="159990"/>
                    <a:pt x="897694" y="158924"/>
                    <a:pt x="897694" y="156791"/>
                  </a:cubicBezTo>
                  <a:close/>
                  <a:moveTo>
                    <a:pt x="99194" y="155191"/>
                  </a:moveTo>
                  <a:cubicBezTo>
                    <a:pt x="100261" y="155191"/>
                    <a:pt x="101327" y="156257"/>
                    <a:pt x="102394" y="158390"/>
                  </a:cubicBezTo>
                  <a:cubicBezTo>
                    <a:pt x="102394" y="159457"/>
                    <a:pt x="101861" y="159990"/>
                    <a:pt x="100794" y="159990"/>
                  </a:cubicBezTo>
                  <a:lnTo>
                    <a:pt x="99194" y="159990"/>
                  </a:lnTo>
                  <a:cubicBezTo>
                    <a:pt x="98127" y="159990"/>
                    <a:pt x="97594" y="158924"/>
                    <a:pt x="97594" y="156791"/>
                  </a:cubicBezTo>
                  <a:close/>
                  <a:moveTo>
                    <a:pt x="449647" y="151991"/>
                  </a:moveTo>
                  <a:lnTo>
                    <a:pt x="451247" y="151991"/>
                  </a:lnTo>
                  <a:lnTo>
                    <a:pt x="451247" y="156791"/>
                  </a:lnTo>
                  <a:lnTo>
                    <a:pt x="449647" y="156791"/>
                  </a:lnTo>
                  <a:cubicBezTo>
                    <a:pt x="448581" y="156791"/>
                    <a:pt x="448047" y="155724"/>
                    <a:pt x="448047" y="153591"/>
                  </a:cubicBezTo>
                  <a:close/>
                  <a:moveTo>
                    <a:pt x="105594" y="147191"/>
                  </a:moveTo>
                  <a:lnTo>
                    <a:pt x="108793" y="147191"/>
                  </a:lnTo>
                  <a:cubicBezTo>
                    <a:pt x="109860" y="147191"/>
                    <a:pt x="113593" y="151458"/>
                    <a:pt x="119993" y="159990"/>
                  </a:cubicBezTo>
                  <a:lnTo>
                    <a:pt x="119993" y="163190"/>
                  </a:lnTo>
                  <a:cubicBezTo>
                    <a:pt x="119993" y="165323"/>
                    <a:pt x="119459" y="166390"/>
                    <a:pt x="118393" y="166390"/>
                  </a:cubicBezTo>
                  <a:lnTo>
                    <a:pt x="116793" y="166390"/>
                  </a:lnTo>
                  <a:cubicBezTo>
                    <a:pt x="109327" y="159990"/>
                    <a:pt x="105594" y="153591"/>
                    <a:pt x="105594" y="147191"/>
                  </a:cubicBezTo>
                  <a:close/>
                  <a:moveTo>
                    <a:pt x="249585" y="145591"/>
                  </a:moveTo>
                  <a:cubicBezTo>
                    <a:pt x="260251" y="145591"/>
                    <a:pt x="270917" y="151991"/>
                    <a:pt x="281583" y="164790"/>
                  </a:cubicBezTo>
                  <a:cubicBezTo>
                    <a:pt x="290116" y="164790"/>
                    <a:pt x="293849" y="170123"/>
                    <a:pt x="292782" y="180789"/>
                  </a:cubicBezTo>
                  <a:cubicBezTo>
                    <a:pt x="301315" y="186122"/>
                    <a:pt x="305048" y="190922"/>
                    <a:pt x="303982" y="195188"/>
                  </a:cubicBezTo>
                  <a:lnTo>
                    <a:pt x="310381" y="193588"/>
                  </a:lnTo>
                  <a:lnTo>
                    <a:pt x="315181" y="198388"/>
                  </a:lnTo>
                  <a:lnTo>
                    <a:pt x="311981" y="199988"/>
                  </a:lnTo>
                  <a:lnTo>
                    <a:pt x="310381" y="198388"/>
                  </a:lnTo>
                  <a:cubicBezTo>
                    <a:pt x="305048" y="198388"/>
                    <a:pt x="299715" y="202654"/>
                    <a:pt x="294382" y="211187"/>
                  </a:cubicBezTo>
                  <a:cubicBezTo>
                    <a:pt x="293316" y="212254"/>
                    <a:pt x="289583" y="217054"/>
                    <a:pt x="283183" y="225586"/>
                  </a:cubicBezTo>
                  <a:cubicBezTo>
                    <a:pt x="282116" y="224520"/>
                    <a:pt x="281583" y="223453"/>
                    <a:pt x="281583" y="222387"/>
                  </a:cubicBezTo>
                  <a:lnTo>
                    <a:pt x="279983" y="222387"/>
                  </a:lnTo>
                  <a:cubicBezTo>
                    <a:pt x="279983" y="224520"/>
                    <a:pt x="276783" y="226653"/>
                    <a:pt x="270384" y="228786"/>
                  </a:cubicBezTo>
                  <a:lnTo>
                    <a:pt x="262384" y="228786"/>
                  </a:lnTo>
                  <a:cubicBezTo>
                    <a:pt x="243185" y="229853"/>
                    <a:pt x="233586" y="230919"/>
                    <a:pt x="233586" y="231986"/>
                  </a:cubicBezTo>
                  <a:cubicBezTo>
                    <a:pt x="232519" y="231986"/>
                    <a:pt x="231986" y="231986"/>
                    <a:pt x="231986" y="231986"/>
                  </a:cubicBezTo>
                  <a:lnTo>
                    <a:pt x="228786" y="231986"/>
                  </a:lnTo>
                  <a:lnTo>
                    <a:pt x="225586" y="231986"/>
                  </a:lnTo>
                  <a:lnTo>
                    <a:pt x="227186" y="228786"/>
                  </a:lnTo>
                  <a:lnTo>
                    <a:pt x="222387" y="228786"/>
                  </a:lnTo>
                  <a:lnTo>
                    <a:pt x="222387" y="233586"/>
                  </a:lnTo>
                  <a:lnTo>
                    <a:pt x="217587" y="238386"/>
                  </a:lnTo>
                  <a:lnTo>
                    <a:pt x="211187" y="239985"/>
                  </a:lnTo>
                  <a:lnTo>
                    <a:pt x="211187" y="241585"/>
                  </a:lnTo>
                  <a:cubicBezTo>
                    <a:pt x="213320" y="241585"/>
                    <a:pt x="216520" y="244252"/>
                    <a:pt x="220787" y="249585"/>
                  </a:cubicBezTo>
                  <a:cubicBezTo>
                    <a:pt x="220787" y="249585"/>
                    <a:pt x="218120" y="253318"/>
                    <a:pt x="212787" y="260784"/>
                  </a:cubicBezTo>
                  <a:lnTo>
                    <a:pt x="212787" y="273583"/>
                  </a:lnTo>
                  <a:cubicBezTo>
                    <a:pt x="212787" y="278916"/>
                    <a:pt x="212254" y="282650"/>
                    <a:pt x="211187" y="284783"/>
                  </a:cubicBezTo>
                  <a:cubicBezTo>
                    <a:pt x="211187" y="285849"/>
                    <a:pt x="211187" y="286916"/>
                    <a:pt x="211187" y="287983"/>
                  </a:cubicBezTo>
                  <a:lnTo>
                    <a:pt x="214387" y="287983"/>
                  </a:lnTo>
                  <a:lnTo>
                    <a:pt x="214387" y="289582"/>
                  </a:lnTo>
                  <a:lnTo>
                    <a:pt x="222387" y="287983"/>
                  </a:lnTo>
                  <a:lnTo>
                    <a:pt x="223986" y="287983"/>
                  </a:lnTo>
                  <a:lnTo>
                    <a:pt x="225586" y="289582"/>
                  </a:lnTo>
                  <a:lnTo>
                    <a:pt x="227186" y="287983"/>
                  </a:lnTo>
                  <a:cubicBezTo>
                    <a:pt x="226120" y="287983"/>
                    <a:pt x="225586" y="287449"/>
                    <a:pt x="225586" y="286383"/>
                  </a:cubicBezTo>
                  <a:cubicBezTo>
                    <a:pt x="226653" y="286383"/>
                    <a:pt x="227186" y="285849"/>
                    <a:pt x="227186" y="284783"/>
                  </a:cubicBezTo>
                  <a:cubicBezTo>
                    <a:pt x="242119" y="285849"/>
                    <a:pt x="253318" y="286383"/>
                    <a:pt x="260784" y="286383"/>
                  </a:cubicBezTo>
                  <a:lnTo>
                    <a:pt x="268784" y="286383"/>
                  </a:lnTo>
                  <a:cubicBezTo>
                    <a:pt x="271983" y="286383"/>
                    <a:pt x="275183" y="285316"/>
                    <a:pt x="278383" y="283183"/>
                  </a:cubicBezTo>
                  <a:cubicBezTo>
                    <a:pt x="279450" y="284249"/>
                    <a:pt x="280516" y="284783"/>
                    <a:pt x="281583" y="284783"/>
                  </a:cubicBezTo>
                  <a:lnTo>
                    <a:pt x="281583" y="281583"/>
                  </a:lnTo>
                  <a:cubicBezTo>
                    <a:pt x="279450" y="279450"/>
                    <a:pt x="278383" y="277316"/>
                    <a:pt x="278383" y="275183"/>
                  </a:cubicBezTo>
                  <a:lnTo>
                    <a:pt x="284783" y="270384"/>
                  </a:lnTo>
                  <a:lnTo>
                    <a:pt x="286383" y="270384"/>
                  </a:lnTo>
                  <a:lnTo>
                    <a:pt x="303982" y="276783"/>
                  </a:lnTo>
                  <a:cubicBezTo>
                    <a:pt x="314648" y="285316"/>
                    <a:pt x="324247" y="291716"/>
                    <a:pt x="332780" y="295982"/>
                  </a:cubicBezTo>
                  <a:cubicBezTo>
                    <a:pt x="332780" y="303448"/>
                    <a:pt x="337580" y="311448"/>
                    <a:pt x="347179" y="319981"/>
                  </a:cubicBezTo>
                  <a:cubicBezTo>
                    <a:pt x="348246" y="322114"/>
                    <a:pt x="348779" y="324247"/>
                    <a:pt x="348779" y="326380"/>
                  </a:cubicBezTo>
                  <a:cubicBezTo>
                    <a:pt x="348779" y="329580"/>
                    <a:pt x="346646" y="337046"/>
                    <a:pt x="342379" y="348779"/>
                  </a:cubicBezTo>
                  <a:lnTo>
                    <a:pt x="336080" y="356878"/>
                  </a:lnTo>
                  <a:lnTo>
                    <a:pt x="340779" y="361578"/>
                  </a:lnTo>
                  <a:lnTo>
                    <a:pt x="340779" y="363178"/>
                  </a:lnTo>
                  <a:cubicBezTo>
                    <a:pt x="340779" y="364245"/>
                    <a:pt x="340246" y="364778"/>
                    <a:pt x="339179" y="364778"/>
                  </a:cubicBezTo>
                  <a:lnTo>
                    <a:pt x="334380" y="364778"/>
                  </a:lnTo>
                  <a:lnTo>
                    <a:pt x="332444" y="361552"/>
                  </a:lnTo>
                  <a:lnTo>
                    <a:pt x="319981" y="377577"/>
                  </a:lnTo>
                  <a:cubicBezTo>
                    <a:pt x="317847" y="377577"/>
                    <a:pt x="314648" y="380777"/>
                    <a:pt x="310381" y="387176"/>
                  </a:cubicBezTo>
                  <a:cubicBezTo>
                    <a:pt x="306115" y="387176"/>
                    <a:pt x="302382" y="389310"/>
                    <a:pt x="299182" y="393576"/>
                  </a:cubicBezTo>
                  <a:cubicBezTo>
                    <a:pt x="298115" y="393576"/>
                    <a:pt x="292782" y="398376"/>
                    <a:pt x="283183" y="407975"/>
                  </a:cubicBezTo>
                  <a:lnTo>
                    <a:pt x="281583" y="407975"/>
                  </a:lnTo>
                  <a:lnTo>
                    <a:pt x="279983" y="407975"/>
                  </a:lnTo>
                  <a:lnTo>
                    <a:pt x="279069" y="408889"/>
                  </a:lnTo>
                  <a:lnTo>
                    <a:pt x="287983" y="420774"/>
                  </a:lnTo>
                  <a:lnTo>
                    <a:pt x="287983" y="422374"/>
                  </a:lnTo>
                  <a:cubicBezTo>
                    <a:pt x="287983" y="423441"/>
                    <a:pt x="286916" y="424508"/>
                    <a:pt x="284783" y="425574"/>
                  </a:cubicBezTo>
                  <a:lnTo>
                    <a:pt x="286383" y="430374"/>
                  </a:lnTo>
                  <a:lnTo>
                    <a:pt x="287983" y="428774"/>
                  </a:lnTo>
                  <a:lnTo>
                    <a:pt x="289583" y="428774"/>
                  </a:lnTo>
                  <a:lnTo>
                    <a:pt x="291182" y="430374"/>
                  </a:lnTo>
                  <a:lnTo>
                    <a:pt x="290382" y="430374"/>
                  </a:lnTo>
                  <a:lnTo>
                    <a:pt x="292782" y="431974"/>
                  </a:lnTo>
                  <a:lnTo>
                    <a:pt x="292782" y="433574"/>
                  </a:lnTo>
                  <a:lnTo>
                    <a:pt x="287983" y="433574"/>
                  </a:lnTo>
                  <a:lnTo>
                    <a:pt x="279983" y="427174"/>
                  </a:lnTo>
                  <a:lnTo>
                    <a:pt x="279983" y="423974"/>
                  </a:lnTo>
                  <a:cubicBezTo>
                    <a:pt x="279983" y="422908"/>
                    <a:pt x="278916" y="418641"/>
                    <a:pt x="276783" y="411175"/>
                  </a:cubicBezTo>
                  <a:lnTo>
                    <a:pt x="273583" y="414375"/>
                  </a:lnTo>
                  <a:cubicBezTo>
                    <a:pt x="269850" y="417575"/>
                    <a:pt x="264517" y="421841"/>
                    <a:pt x="257584" y="427174"/>
                  </a:cubicBezTo>
                  <a:cubicBezTo>
                    <a:pt x="257584" y="429307"/>
                    <a:pt x="255451" y="431440"/>
                    <a:pt x="251185" y="433574"/>
                  </a:cubicBezTo>
                  <a:cubicBezTo>
                    <a:pt x="250118" y="433574"/>
                    <a:pt x="249585" y="433040"/>
                    <a:pt x="249585" y="431974"/>
                  </a:cubicBezTo>
                  <a:lnTo>
                    <a:pt x="249585" y="428774"/>
                  </a:lnTo>
                  <a:cubicBezTo>
                    <a:pt x="252785" y="425574"/>
                    <a:pt x="255451" y="420774"/>
                    <a:pt x="257584" y="414375"/>
                  </a:cubicBezTo>
                  <a:cubicBezTo>
                    <a:pt x="259184" y="414375"/>
                    <a:pt x="261084" y="407475"/>
                    <a:pt x="263284" y="393676"/>
                  </a:cubicBezTo>
                  <a:lnTo>
                    <a:pt x="265355" y="379177"/>
                  </a:lnTo>
                  <a:lnTo>
                    <a:pt x="263984" y="379177"/>
                  </a:lnTo>
                  <a:cubicBezTo>
                    <a:pt x="262917" y="379177"/>
                    <a:pt x="261851" y="378110"/>
                    <a:pt x="260784" y="375977"/>
                  </a:cubicBezTo>
                  <a:lnTo>
                    <a:pt x="262384" y="371177"/>
                  </a:lnTo>
                  <a:lnTo>
                    <a:pt x="262384" y="363178"/>
                  </a:lnTo>
                  <a:cubicBezTo>
                    <a:pt x="262384" y="362111"/>
                    <a:pt x="262917" y="361045"/>
                    <a:pt x="263984" y="359978"/>
                  </a:cubicBezTo>
                  <a:lnTo>
                    <a:pt x="265584" y="359978"/>
                  </a:lnTo>
                  <a:cubicBezTo>
                    <a:pt x="265584" y="359978"/>
                    <a:pt x="266117" y="360911"/>
                    <a:pt x="267184" y="362778"/>
                  </a:cubicBezTo>
                  <a:lnTo>
                    <a:pt x="269234" y="366366"/>
                  </a:lnTo>
                  <a:lnTo>
                    <a:pt x="269784" y="364078"/>
                  </a:lnTo>
                  <a:cubicBezTo>
                    <a:pt x="270450" y="361078"/>
                    <a:pt x="271184" y="357578"/>
                    <a:pt x="271983" y="353579"/>
                  </a:cubicBezTo>
                  <a:cubicBezTo>
                    <a:pt x="275717" y="345046"/>
                    <a:pt x="278650" y="336113"/>
                    <a:pt x="280783" y="326780"/>
                  </a:cubicBezTo>
                  <a:lnTo>
                    <a:pt x="280838" y="326380"/>
                  </a:lnTo>
                  <a:lnTo>
                    <a:pt x="276783" y="326380"/>
                  </a:lnTo>
                  <a:cubicBezTo>
                    <a:pt x="275717" y="326380"/>
                    <a:pt x="274650" y="325314"/>
                    <a:pt x="273583" y="323180"/>
                  </a:cubicBezTo>
                  <a:lnTo>
                    <a:pt x="273583" y="318381"/>
                  </a:lnTo>
                  <a:cubicBezTo>
                    <a:pt x="273583" y="315181"/>
                    <a:pt x="275717" y="313048"/>
                    <a:pt x="279983" y="311981"/>
                  </a:cubicBezTo>
                  <a:lnTo>
                    <a:pt x="282397" y="314998"/>
                  </a:lnTo>
                  <a:lnTo>
                    <a:pt x="284783" y="297582"/>
                  </a:lnTo>
                  <a:lnTo>
                    <a:pt x="284783" y="287983"/>
                  </a:lnTo>
                  <a:cubicBezTo>
                    <a:pt x="278383" y="289049"/>
                    <a:pt x="267184" y="294915"/>
                    <a:pt x="251185" y="305581"/>
                  </a:cubicBezTo>
                  <a:cubicBezTo>
                    <a:pt x="250118" y="305581"/>
                    <a:pt x="245852" y="306648"/>
                    <a:pt x="238386" y="308781"/>
                  </a:cubicBezTo>
                  <a:lnTo>
                    <a:pt x="236786" y="308781"/>
                  </a:lnTo>
                  <a:cubicBezTo>
                    <a:pt x="234652" y="308781"/>
                    <a:pt x="230919" y="308248"/>
                    <a:pt x="225586" y="307181"/>
                  </a:cubicBezTo>
                  <a:cubicBezTo>
                    <a:pt x="224520" y="308248"/>
                    <a:pt x="223453" y="308248"/>
                    <a:pt x="222387" y="307181"/>
                  </a:cubicBezTo>
                  <a:cubicBezTo>
                    <a:pt x="222387" y="306115"/>
                    <a:pt x="221853" y="305581"/>
                    <a:pt x="220787" y="305581"/>
                  </a:cubicBezTo>
                  <a:cubicBezTo>
                    <a:pt x="220787" y="306648"/>
                    <a:pt x="220253" y="307181"/>
                    <a:pt x="219187" y="307181"/>
                  </a:cubicBezTo>
                  <a:lnTo>
                    <a:pt x="211187" y="307181"/>
                  </a:lnTo>
                  <a:cubicBezTo>
                    <a:pt x="211187" y="308248"/>
                    <a:pt x="210654" y="309848"/>
                    <a:pt x="209587" y="311981"/>
                  </a:cubicBezTo>
                  <a:cubicBezTo>
                    <a:pt x="208521" y="332247"/>
                    <a:pt x="205321" y="349312"/>
                    <a:pt x="199988" y="363178"/>
                  </a:cubicBezTo>
                  <a:lnTo>
                    <a:pt x="198388" y="363178"/>
                  </a:lnTo>
                  <a:lnTo>
                    <a:pt x="198388" y="366378"/>
                  </a:lnTo>
                  <a:cubicBezTo>
                    <a:pt x="188789" y="401576"/>
                    <a:pt x="181856" y="419175"/>
                    <a:pt x="177589" y="419175"/>
                  </a:cubicBezTo>
                  <a:cubicBezTo>
                    <a:pt x="172256" y="423441"/>
                    <a:pt x="169590" y="427174"/>
                    <a:pt x="169590" y="430374"/>
                  </a:cubicBezTo>
                  <a:lnTo>
                    <a:pt x="166390" y="430374"/>
                  </a:lnTo>
                  <a:cubicBezTo>
                    <a:pt x="164257" y="418108"/>
                    <a:pt x="162124" y="403442"/>
                    <a:pt x="159990" y="386377"/>
                  </a:cubicBezTo>
                  <a:lnTo>
                    <a:pt x="159149" y="379177"/>
                  </a:lnTo>
                  <a:lnTo>
                    <a:pt x="150391" y="379177"/>
                  </a:lnTo>
                  <a:cubicBezTo>
                    <a:pt x="149324" y="378110"/>
                    <a:pt x="148791" y="377577"/>
                    <a:pt x="148791" y="377577"/>
                  </a:cubicBezTo>
                  <a:lnTo>
                    <a:pt x="158228" y="371286"/>
                  </a:lnTo>
                  <a:lnTo>
                    <a:pt x="156791" y="358978"/>
                  </a:lnTo>
                  <a:cubicBezTo>
                    <a:pt x="155724" y="349245"/>
                    <a:pt x="154657" y="338913"/>
                    <a:pt x="153591" y="327980"/>
                  </a:cubicBezTo>
                  <a:lnTo>
                    <a:pt x="153591" y="326380"/>
                  </a:lnTo>
                  <a:cubicBezTo>
                    <a:pt x="152524" y="323180"/>
                    <a:pt x="151991" y="321047"/>
                    <a:pt x="151991" y="319981"/>
                  </a:cubicBezTo>
                  <a:cubicBezTo>
                    <a:pt x="142391" y="322114"/>
                    <a:pt x="137592" y="323714"/>
                    <a:pt x="137592" y="324780"/>
                  </a:cubicBezTo>
                  <a:lnTo>
                    <a:pt x="139192" y="329580"/>
                  </a:lnTo>
                  <a:lnTo>
                    <a:pt x="139192" y="331180"/>
                  </a:lnTo>
                  <a:cubicBezTo>
                    <a:pt x="139192" y="332247"/>
                    <a:pt x="138658" y="332780"/>
                    <a:pt x="137592" y="332780"/>
                  </a:cubicBezTo>
                  <a:cubicBezTo>
                    <a:pt x="137592" y="335980"/>
                    <a:pt x="140791" y="340246"/>
                    <a:pt x="147191" y="345579"/>
                  </a:cubicBezTo>
                  <a:cubicBezTo>
                    <a:pt x="151457" y="351979"/>
                    <a:pt x="154124" y="359978"/>
                    <a:pt x="155191" y="369578"/>
                  </a:cubicBezTo>
                  <a:cubicBezTo>
                    <a:pt x="149858" y="372777"/>
                    <a:pt x="147191" y="374377"/>
                    <a:pt x="147191" y="374377"/>
                  </a:cubicBezTo>
                  <a:cubicBezTo>
                    <a:pt x="142925" y="382910"/>
                    <a:pt x="135992" y="386643"/>
                    <a:pt x="126392" y="385577"/>
                  </a:cubicBezTo>
                  <a:cubicBezTo>
                    <a:pt x="116793" y="387710"/>
                    <a:pt x="108793" y="390376"/>
                    <a:pt x="102394" y="393576"/>
                  </a:cubicBezTo>
                  <a:cubicBezTo>
                    <a:pt x="102394" y="394643"/>
                    <a:pt x="101327" y="395176"/>
                    <a:pt x="99194" y="395176"/>
                  </a:cubicBezTo>
                  <a:lnTo>
                    <a:pt x="97594" y="395176"/>
                  </a:lnTo>
                  <a:cubicBezTo>
                    <a:pt x="89061" y="397309"/>
                    <a:pt x="83728" y="398376"/>
                    <a:pt x="81595" y="398376"/>
                  </a:cubicBezTo>
                  <a:cubicBezTo>
                    <a:pt x="81595" y="396243"/>
                    <a:pt x="81062" y="395176"/>
                    <a:pt x="79995" y="395176"/>
                  </a:cubicBezTo>
                  <a:lnTo>
                    <a:pt x="55997" y="399976"/>
                  </a:lnTo>
                  <a:lnTo>
                    <a:pt x="52797" y="398376"/>
                  </a:lnTo>
                  <a:lnTo>
                    <a:pt x="51197" y="399976"/>
                  </a:lnTo>
                  <a:cubicBezTo>
                    <a:pt x="50130" y="398909"/>
                    <a:pt x="49064" y="398376"/>
                    <a:pt x="47997" y="398376"/>
                  </a:cubicBezTo>
                  <a:cubicBezTo>
                    <a:pt x="47997" y="399442"/>
                    <a:pt x="46931" y="399976"/>
                    <a:pt x="44797" y="399976"/>
                  </a:cubicBezTo>
                  <a:cubicBezTo>
                    <a:pt x="44797" y="398909"/>
                    <a:pt x="44264" y="398376"/>
                    <a:pt x="43197" y="398376"/>
                  </a:cubicBezTo>
                  <a:cubicBezTo>
                    <a:pt x="43197" y="400509"/>
                    <a:pt x="42131" y="401576"/>
                    <a:pt x="39998" y="401576"/>
                  </a:cubicBezTo>
                  <a:lnTo>
                    <a:pt x="35198" y="401576"/>
                  </a:lnTo>
                  <a:cubicBezTo>
                    <a:pt x="35198" y="403709"/>
                    <a:pt x="31465" y="405842"/>
                    <a:pt x="23999" y="407975"/>
                  </a:cubicBezTo>
                  <a:lnTo>
                    <a:pt x="20799" y="407975"/>
                  </a:lnTo>
                  <a:cubicBezTo>
                    <a:pt x="21865" y="403709"/>
                    <a:pt x="26665" y="398909"/>
                    <a:pt x="35198" y="393576"/>
                  </a:cubicBezTo>
                  <a:cubicBezTo>
                    <a:pt x="36265" y="393576"/>
                    <a:pt x="39998" y="390910"/>
                    <a:pt x="46397" y="385577"/>
                  </a:cubicBezTo>
                  <a:cubicBezTo>
                    <a:pt x="48530" y="385577"/>
                    <a:pt x="51730" y="382377"/>
                    <a:pt x="55997" y="375977"/>
                  </a:cubicBezTo>
                  <a:cubicBezTo>
                    <a:pt x="59196" y="375977"/>
                    <a:pt x="60796" y="374911"/>
                    <a:pt x="60796" y="372777"/>
                  </a:cubicBezTo>
                  <a:cubicBezTo>
                    <a:pt x="68263" y="371711"/>
                    <a:pt x="83195" y="359978"/>
                    <a:pt x="105594" y="337579"/>
                  </a:cubicBezTo>
                  <a:cubicBezTo>
                    <a:pt x="110927" y="331180"/>
                    <a:pt x="113593" y="327447"/>
                    <a:pt x="113593" y="326380"/>
                  </a:cubicBezTo>
                  <a:lnTo>
                    <a:pt x="111993" y="326380"/>
                  </a:lnTo>
                  <a:cubicBezTo>
                    <a:pt x="100261" y="325314"/>
                    <a:pt x="88528" y="326914"/>
                    <a:pt x="76795" y="331180"/>
                  </a:cubicBezTo>
                  <a:cubicBezTo>
                    <a:pt x="71462" y="338646"/>
                    <a:pt x="67196" y="342379"/>
                    <a:pt x="63996" y="342379"/>
                  </a:cubicBezTo>
                  <a:cubicBezTo>
                    <a:pt x="62930" y="343446"/>
                    <a:pt x="61863" y="343979"/>
                    <a:pt x="60796" y="343979"/>
                  </a:cubicBezTo>
                  <a:cubicBezTo>
                    <a:pt x="56530" y="339713"/>
                    <a:pt x="52797" y="335446"/>
                    <a:pt x="49597" y="331180"/>
                  </a:cubicBezTo>
                  <a:cubicBezTo>
                    <a:pt x="46397" y="331180"/>
                    <a:pt x="37331" y="323180"/>
                    <a:pt x="22399" y="307181"/>
                  </a:cubicBezTo>
                  <a:lnTo>
                    <a:pt x="27198" y="303982"/>
                  </a:lnTo>
                  <a:cubicBezTo>
                    <a:pt x="25065" y="303982"/>
                    <a:pt x="23999" y="303448"/>
                    <a:pt x="23999" y="302382"/>
                  </a:cubicBezTo>
                  <a:lnTo>
                    <a:pt x="25599" y="299182"/>
                  </a:lnTo>
                  <a:lnTo>
                    <a:pt x="31998" y="300782"/>
                  </a:lnTo>
                  <a:cubicBezTo>
                    <a:pt x="46931" y="300782"/>
                    <a:pt x="54397" y="298649"/>
                    <a:pt x="54397" y="294382"/>
                  </a:cubicBezTo>
                  <a:cubicBezTo>
                    <a:pt x="59730" y="276250"/>
                    <a:pt x="62396" y="266651"/>
                    <a:pt x="62396" y="265584"/>
                  </a:cubicBezTo>
                  <a:lnTo>
                    <a:pt x="62396" y="260784"/>
                  </a:lnTo>
                  <a:lnTo>
                    <a:pt x="55997" y="246385"/>
                  </a:lnTo>
                  <a:cubicBezTo>
                    <a:pt x="55997" y="237852"/>
                    <a:pt x="59196" y="233586"/>
                    <a:pt x="65596" y="233586"/>
                  </a:cubicBezTo>
                  <a:lnTo>
                    <a:pt x="68796" y="233586"/>
                  </a:lnTo>
                  <a:cubicBezTo>
                    <a:pt x="62396" y="231453"/>
                    <a:pt x="59196" y="229853"/>
                    <a:pt x="59196" y="228786"/>
                  </a:cubicBezTo>
                  <a:lnTo>
                    <a:pt x="59196" y="225586"/>
                  </a:lnTo>
                  <a:cubicBezTo>
                    <a:pt x="74129" y="224520"/>
                    <a:pt x="82662" y="223453"/>
                    <a:pt x="84795" y="222387"/>
                  </a:cubicBezTo>
                  <a:lnTo>
                    <a:pt x="89595" y="223986"/>
                  </a:lnTo>
                  <a:cubicBezTo>
                    <a:pt x="111993" y="223986"/>
                    <a:pt x="131192" y="224520"/>
                    <a:pt x="147191" y="225586"/>
                  </a:cubicBezTo>
                  <a:cubicBezTo>
                    <a:pt x="150391" y="225586"/>
                    <a:pt x="152524" y="221853"/>
                    <a:pt x="153591" y="214387"/>
                  </a:cubicBezTo>
                  <a:lnTo>
                    <a:pt x="151991" y="206388"/>
                  </a:lnTo>
                  <a:lnTo>
                    <a:pt x="153591" y="203188"/>
                  </a:lnTo>
                  <a:lnTo>
                    <a:pt x="151991" y="199988"/>
                  </a:lnTo>
                  <a:cubicBezTo>
                    <a:pt x="153057" y="198921"/>
                    <a:pt x="153591" y="197855"/>
                    <a:pt x="153591" y="196788"/>
                  </a:cubicBezTo>
                  <a:lnTo>
                    <a:pt x="153591" y="195188"/>
                  </a:lnTo>
                  <a:lnTo>
                    <a:pt x="151991" y="195188"/>
                  </a:lnTo>
                  <a:cubicBezTo>
                    <a:pt x="143458" y="195188"/>
                    <a:pt x="134925" y="196255"/>
                    <a:pt x="126392" y="198388"/>
                  </a:cubicBezTo>
                  <a:cubicBezTo>
                    <a:pt x="116793" y="194122"/>
                    <a:pt x="109327" y="187722"/>
                    <a:pt x="103994" y="179189"/>
                  </a:cubicBezTo>
                  <a:lnTo>
                    <a:pt x="104527" y="178123"/>
                  </a:lnTo>
                  <a:lnTo>
                    <a:pt x="103994" y="177589"/>
                  </a:lnTo>
                  <a:lnTo>
                    <a:pt x="103994" y="175989"/>
                  </a:lnTo>
                  <a:lnTo>
                    <a:pt x="105594" y="175989"/>
                  </a:lnTo>
                  <a:cubicBezTo>
                    <a:pt x="105594" y="174923"/>
                    <a:pt x="105594" y="174389"/>
                    <a:pt x="105594" y="174389"/>
                  </a:cubicBezTo>
                  <a:lnTo>
                    <a:pt x="119993" y="175989"/>
                  </a:lnTo>
                  <a:lnTo>
                    <a:pt x="124792" y="174389"/>
                  </a:lnTo>
                  <a:lnTo>
                    <a:pt x="124792" y="175989"/>
                  </a:lnTo>
                  <a:cubicBezTo>
                    <a:pt x="125859" y="174923"/>
                    <a:pt x="132259" y="173856"/>
                    <a:pt x="143991" y="172790"/>
                  </a:cubicBezTo>
                  <a:cubicBezTo>
                    <a:pt x="181322" y="170656"/>
                    <a:pt x="207454" y="167457"/>
                    <a:pt x="222387" y="163190"/>
                  </a:cubicBezTo>
                  <a:cubicBezTo>
                    <a:pt x="223453" y="164257"/>
                    <a:pt x="224520" y="164790"/>
                    <a:pt x="225586" y="164790"/>
                  </a:cubicBezTo>
                  <a:cubicBezTo>
                    <a:pt x="235186" y="161590"/>
                    <a:pt x="239985" y="158924"/>
                    <a:pt x="239985" y="156791"/>
                  </a:cubicBezTo>
                  <a:cubicBezTo>
                    <a:pt x="245318" y="149324"/>
                    <a:pt x="248518" y="145591"/>
                    <a:pt x="249585" y="145591"/>
                  </a:cubicBezTo>
                  <a:close/>
                  <a:moveTo>
                    <a:pt x="658334" y="144691"/>
                  </a:moveTo>
                  <a:cubicBezTo>
                    <a:pt x="668534" y="145291"/>
                    <a:pt x="678433" y="150391"/>
                    <a:pt x="688033" y="159990"/>
                  </a:cubicBezTo>
                  <a:lnTo>
                    <a:pt x="680033" y="191988"/>
                  </a:lnTo>
                  <a:lnTo>
                    <a:pt x="465646" y="203188"/>
                  </a:lnTo>
                  <a:cubicBezTo>
                    <a:pt x="453914" y="183989"/>
                    <a:pt x="446981" y="175989"/>
                    <a:pt x="444847" y="179189"/>
                  </a:cubicBezTo>
                  <a:lnTo>
                    <a:pt x="454447" y="158390"/>
                  </a:lnTo>
                  <a:cubicBezTo>
                    <a:pt x="461913" y="158390"/>
                    <a:pt x="483245" y="156791"/>
                    <a:pt x="518443" y="153591"/>
                  </a:cubicBezTo>
                  <a:cubicBezTo>
                    <a:pt x="553641" y="150391"/>
                    <a:pt x="596838" y="147724"/>
                    <a:pt x="648035" y="145591"/>
                  </a:cubicBezTo>
                  <a:cubicBezTo>
                    <a:pt x="651501" y="144791"/>
                    <a:pt x="654935" y="144491"/>
                    <a:pt x="658334" y="144691"/>
                  </a:cubicBezTo>
                  <a:close/>
                  <a:moveTo>
                    <a:pt x="854497" y="143991"/>
                  </a:moveTo>
                  <a:cubicBezTo>
                    <a:pt x="869429" y="159990"/>
                    <a:pt x="876895" y="172256"/>
                    <a:pt x="876895" y="180789"/>
                  </a:cubicBezTo>
                  <a:cubicBezTo>
                    <a:pt x="875829" y="186122"/>
                    <a:pt x="874762" y="188789"/>
                    <a:pt x="873696" y="188789"/>
                  </a:cubicBezTo>
                  <a:cubicBezTo>
                    <a:pt x="874762" y="189855"/>
                    <a:pt x="875296" y="190922"/>
                    <a:pt x="875296" y="191988"/>
                  </a:cubicBezTo>
                  <a:cubicBezTo>
                    <a:pt x="872096" y="196255"/>
                    <a:pt x="869963" y="198388"/>
                    <a:pt x="868896" y="198388"/>
                  </a:cubicBezTo>
                  <a:lnTo>
                    <a:pt x="867296" y="198388"/>
                  </a:lnTo>
                  <a:cubicBezTo>
                    <a:pt x="859830" y="198388"/>
                    <a:pt x="854497" y="192522"/>
                    <a:pt x="851297" y="180789"/>
                  </a:cubicBezTo>
                  <a:cubicBezTo>
                    <a:pt x="853430" y="172256"/>
                    <a:pt x="854497" y="161057"/>
                    <a:pt x="854497" y="147191"/>
                  </a:cubicBezTo>
                  <a:close/>
                  <a:moveTo>
                    <a:pt x="1001688" y="139192"/>
                  </a:moveTo>
                  <a:cubicBezTo>
                    <a:pt x="1002754" y="139192"/>
                    <a:pt x="1003821" y="139192"/>
                    <a:pt x="1004888" y="139192"/>
                  </a:cubicBezTo>
                  <a:lnTo>
                    <a:pt x="1009687" y="139192"/>
                  </a:lnTo>
                  <a:cubicBezTo>
                    <a:pt x="1018220" y="144525"/>
                    <a:pt x="1024620" y="152524"/>
                    <a:pt x="1028886" y="163190"/>
                  </a:cubicBezTo>
                  <a:cubicBezTo>
                    <a:pt x="1029953" y="163190"/>
                    <a:pt x="1037419" y="171723"/>
                    <a:pt x="1051285" y="188789"/>
                  </a:cubicBezTo>
                  <a:cubicBezTo>
                    <a:pt x="1052351" y="188789"/>
                    <a:pt x="1052885" y="189855"/>
                    <a:pt x="1052885" y="191988"/>
                  </a:cubicBezTo>
                  <a:lnTo>
                    <a:pt x="1052885" y="198388"/>
                  </a:lnTo>
                  <a:cubicBezTo>
                    <a:pt x="1052885" y="200521"/>
                    <a:pt x="1053418" y="202121"/>
                    <a:pt x="1054485" y="203188"/>
                  </a:cubicBezTo>
                  <a:cubicBezTo>
                    <a:pt x="1053418" y="209587"/>
                    <a:pt x="1052885" y="213320"/>
                    <a:pt x="1052885" y="214387"/>
                  </a:cubicBezTo>
                  <a:cubicBezTo>
                    <a:pt x="1052885" y="216520"/>
                    <a:pt x="1052351" y="222387"/>
                    <a:pt x="1051285" y="231986"/>
                  </a:cubicBezTo>
                  <a:lnTo>
                    <a:pt x="1051285" y="233586"/>
                  </a:lnTo>
                  <a:cubicBezTo>
                    <a:pt x="1051285" y="236786"/>
                    <a:pt x="1051285" y="238919"/>
                    <a:pt x="1051285" y="239985"/>
                  </a:cubicBezTo>
                  <a:cubicBezTo>
                    <a:pt x="1051285" y="241052"/>
                    <a:pt x="1051285" y="241585"/>
                    <a:pt x="1051285" y="241585"/>
                  </a:cubicBezTo>
                  <a:lnTo>
                    <a:pt x="1051285" y="246385"/>
                  </a:lnTo>
                  <a:cubicBezTo>
                    <a:pt x="1051285" y="249585"/>
                    <a:pt x="1051285" y="253851"/>
                    <a:pt x="1051285" y="259184"/>
                  </a:cubicBezTo>
                  <a:cubicBezTo>
                    <a:pt x="1051285" y="262384"/>
                    <a:pt x="1051285" y="265051"/>
                    <a:pt x="1051285" y="267184"/>
                  </a:cubicBezTo>
                  <a:lnTo>
                    <a:pt x="1051285" y="271984"/>
                  </a:lnTo>
                  <a:lnTo>
                    <a:pt x="1051285" y="273583"/>
                  </a:lnTo>
                  <a:cubicBezTo>
                    <a:pt x="1051285" y="281050"/>
                    <a:pt x="1051818" y="285316"/>
                    <a:pt x="1052885" y="286383"/>
                  </a:cubicBezTo>
                  <a:lnTo>
                    <a:pt x="1051285" y="287983"/>
                  </a:lnTo>
                  <a:cubicBezTo>
                    <a:pt x="1052351" y="292249"/>
                    <a:pt x="1052885" y="294382"/>
                    <a:pt x="1052885" y="294382"/>
                  </a:cubicBezTo>
                  <a:lnTo>
                    <a:pt x="1051285" y="315181"/>
                  </a:lnTo>
                  <a:lnTo>
                    <a:pt x="1051285" y="318381"/>
                  </a:lnTo>
                  <a:cubicBezTo>
                    <a:pt x="1051285" y="320514"/>
                    <a:pt x="1051818" y="321580"/>
                    <a:pt x="1052885" y="321580"/>
                  </a:cubicBezTo>
                  <a:cubicBezTo>
                    <a:pt x="1057151" y="319447"/>
                    <a:pt x="1060884" y="316781"/>
                    <a:pt x="1064084" y="313581"/>
                  </a:cubicBezTo>
                  <a:lnTo>
                    <a:pt x="1076083" y="315981"/>
                  </a:lnTo>
                  <a:lnTo>
                    <a:pt x="1080083" y="311981"/>
                  </a:lnTo>
                  <a:lnTo>
                    <a:pt x="1082194" y="314620"/>
                  </a:lnTo>
                  <a:lnTo>
                    <a:pt x="1097282" y="299182"/>
                  </a:lnTo>
                  <a:cubicBezTo>
                    <a:pt x="1101815" y="293316"/>
                    <a:pt x="1105148" y="287449"/>
                    <a:pt x="1107281" y="281583"/>
                  </a:cubicBezTo>
                  <a:cubicBezTo>
                    <a:pt x="1109415" y="280516"/>
                    <a:pt x="1111548" y="272517"/>
                    <a:pt x="1113681" y="257584"/>
                  </a:cubicBezTo>
                  <a:lnTo>
                    <a:pt x="1113681" y="249585"/>
                  </a:lnTo>
                  <a:cubicBezTo>
                    <a:pt x="1113681" y="248518"/>
                    <a:pt x="1113148" y="245852"/>
                    <a:pt x="1112081" y="241585"/>
                  </a:cubicBezTo>
                  <a:lnTo>
                    <a:pt x="1112081" y="235186"/>
                  </a:lnTo>
                  <a:cubicBezTo>
                    <a:pt x="1109948" y="231986"/>
                    <a:pt x="1108881" y="229319"/>
                    <a:pt x="1108881" y="227186"/>
                  </a:cubicBezTo>
                  <a:lnTo>
                    <a:pt x="1108881" y="225586"/>
                  </a:lnTo>
                  <a:cubicBezTo>
                    <a:pt x="1106748" y="225586"/>
                    <a:pt x="1104615" y="222920"/>
                    <a:pt x="1102482" y="217587"/>
                  </a:cubicBezTo>
                  <a:lnTo>
                    <a:pt x="1102482" y="214387"/>
                  </a:lnTo>
                  <a:cubicBezTo>
                    <a:pt x="1101415" y="214387"/>
                    <a:pt x="1100882" y="211721"/>
                    <a:pt x="1100882" y="206388"/>
                  </a:cubicBezTo>
                  <a:cubicBezTo>
                    <a:pt x="1096615" y="198921"/>
                    <a:pt x="1092882" y="194655"/>
                    <a:pt x="1089682" y="193588"/>
                  </a:cubicBezTo>
                  <a:lnTo>
                    <a:pt x="1089682" y="191988"/>
                  </a:lnTo>
                  <a:lnTo>
                    <a:pt x="1091282" y="190388"/>
                  </a:lnTo>
                  <a:cubicBezTo>
                    <a:pt x="1097682" y="190388"/>
                    <a:pt x="1100882" y="191455"/>
                    <a:pt x="1100882" y="193588"/>
                  </a:cubicBezTo>
                  <a:lnTo>
                    <a:pt x="1105681" y="191988"/>
                  </a:lnTo>
                  <a:cubicBezTo>
                    <a:pt x="1115281" y="194122"/>
                    <a:pt x="1123814" y="198921"/>
                    <a:pt x="1131280" y="206388"/>
                  </a:cubicBezTo>
                  <a:lnTo>
                    <a:pt x="1143066" y="221800"/>
                  </a:lnTo>
                  <a:lnTo>
                    <a:pt x="1145679" y="219187"/>
                  </a:lnTo>
                  <a:lnTo>
                    <a:pt x="1152079" y="219187"/>
                  </a:lnTo>
                  <a:lnTo>
                    <a:pt x="1152079" y="223986"/>
                  </a:lnTo>
                  <a:lnTo>
                    <a:pt x="1147965" y="232214"/>
                  </a:lnTo>
                  <a:lnTo>
                    <a:pt x="1152079" y="252785"/>
                  </a:lnTo>
                  <a:cubicBezTo>
                    <a:pt x="1152079" y="254918"/>
                    <a:pt x="1152079" y="255984"/>
                    <a:pt x="1152079" y="255984"/>
                  </a:cubicBezTo>
                  <a:cubicBezTo>
                    <a:pt x="1146746" y="273050"/>
                    <a:pt x="1143546" y="281583"/>
                    <a:pt x="1142479" y="281583"/>
                  </a:cubicBezTo>
                  <a:cubicBezTo>
                    <a:pt x="1141413" y="281583"/>
                    <a:pt x="1139279" y="285849"/>
                    <a:pt x="1136080" y="294382"/>
                  </a:cubicBezTo>
                  <a:cubicBezTo>
                    <a:pt x="1135013" y="294382"/>
                    <a:pt x="1131280" y="299715"/>
                    <a:pt x="1124880" y="310381"/>
                  </a:cubicBezTo>
                  <a:cubicBezTo>
                    <a:pt x="1116348" y="316781"/>
                    <a:pt x="1108881" y="319981"/>
                    <a:pt x="1102482" y="319981"/>
                  </a:cubicBezTo>
                  <a:cubicBezTo>
                    <a:pt x="1095015" y="324247"/>
                    <a:pt x="1089682" y="326380"/>
                    <a:pt x="1086483" y="326380"/>
                  </a:cubicBezTo>
                  <a:cubicBezTo>
                    <a:pt x="1085416" y="326380"/>
                    <a:pt x="1084883" y="326380"/>
                    <a:pt x="1084883" y="326380"/>
                  </a:cubicBezTo>
                  <a:cubicBezTo>
                    <a:pt x="1084883" y="327447"/>
                    <a:pt x="1082216" y="327980"/>
                    <a:pt x="1076883" y="327980"/>
                  </a:cubicBezTo>
                  <a:lnTo>
                    <a:pt x="1073683" y="327980"/>
                  </a:lnTo>
                  <a:lnTo>
                    <a:pt x="1072083" y="327980"/>
                  </a:lnTo>
                  <a:cubicBezTo>
                    <a:pt x="1068884" y="327980"/>
                    <a:pt x="1061417" y="326380"/>
                    <a:pt x="1049685" y="323180"/>
                  </a:cubicBezTo>
                  <a:lnTo>
                    <a:pt x="1049685" y="329580"/>
                  </a:lnTo>
                  <a:cubicBezTo>
                    <a:pt x="1049685" y="331713"/>
                    <a:pt x="1049152" y="333313"/>
                    <a:pt x="1048085" y="334380"/>
                  </a:cubicBezTo>
                  <a:lnTo>
                    <a:pt x="1049685" y="335980"/>
                  </a:lnTo>
                  <a:cubicBezTo>
                    <a:pt x="1049685" y="342379"/>
                    <a:pt x="1045418" y="359978"/>
                    <a:pt x="1036886" y="388776"/>
                  </a:cubicBezTo>
                  <a:lnTo>
                    <a:pt x="1035076" y="396986"/>
                  </a:lnTo>
                  <a:lnTo>
                    <a:pt x="1035286" y="396776"/>
                  </a:lnTo>
                  <a:lnTo>
                    <a:pt x="1036886" y="396776"/>
                  </a:lnTo>
                  <a:cubicBezTo>
                    <a:pt x="1037952" y="396776"/>
                    <a:pt x="1038486" y="397309"/>
                    <a:pt x="1038486" y="398376"/>
                  </a:cubicBezTo>
                  <a:lnTo>
                    <a:pt x="1038486" y="399976"/>
                  </a:lnTo>
                  <a:cubicBezTo>
                    <a:pt x="1038486" y="401042"/>
                    <a:pt x="1037952" y="401576"/>
                    <a:pt x="1036886" y="401576"/>
                  </a:cubicBezTo>
                  <a:lnTo>
                    <a:pt x="1034574" y="399263"/>
                  </a:lnTo>
                  <a:lnTo>
                    <a:pt x="1034086" y="401476"/>
                  </a:lnTo>
                  <a:cubicBezTo>
                    <a:pt x="1031686" y="412475"/>
                    <a:pt x="1030486" y="418375"/>
                    <a:pt x="1030486" y="419175"/>
                  </a:cubicBezTo>
                  <a:lnTo>
                    <a:pt x="1030486" y="428774"/>
                  </a:lnTo>
                  <a:cubicBezTo>
                    <a:pt x="1026220" y="429841"/>
                    <a:pt x="1024086" y="431974"/>
                    <a:pt x="1024086" y="435174"/>
                  </a:cubicBezTo>
                  <a:cubicBezTo>
                    <a:pt x="1025153" y="437307"/>
                    <a:pt x="1025686" y="438373"/>
                    <a:pt x="1025686" y="438373"/>
                  </a:cubicBezTo>
                  <a:lnTo>
                    <a:pt x="1020887" y="441573"/>
                  </a:lnTo>
                  <a:lnTo>
                    <a:pt x="1014487" y="438373"/>
                  </a:lnTo>
                  <a:cubicBezTo>
                    <a:pt x="1010221" y="424508"/>
                    <a:pt x="1006488" y="405309"/>
                    <a:pt x="1003288" y="380777"/>
                  </a:cubicBezTo>
                  <a:cubicBezTo>
                    <a:pt x="1002221" y="370111"/>
                    <a:pt x="1001688" y="362645"/>
                    <a:pt x="1001688" y="358378"/>
                  </a:cubicBezTo>
                  <a:lnTo>
                    <a:pt x="1001688" y="355178"/>
                  </a:lnTo>
                  <a:cubicBezTo>
                    <a:pt x="1001688" y="354112"/>
                    <a:pt x="1001688" y="353045"/>
                    <a:pt x="1001688" y="351979"/>
                  </a:cubicBezTo>
                  <a:lnTo>
                    <a:pt x="1001688" y="348779"/>
                  </a:lnTo>
                  <a:lnTo>
                    <a:pt x="1001688" y="343979"/>
                  </a:lnTo>
                  <a:cubicBezTo>
                    <a:pt x="1000621" y="343979"/>
                    <a:pt x="1000088" y="343446"/>
                    <a:pt x="1000088" y="342379"/>
                  </a:cubicBezTo>
                  <a:cubicBezTo>
                    <a:pt x="1000088" y="340246"/>
                    <a:pt x="1000621" y="338113"/>
                    <a:pt x="1001688" y="335980"/>
                  </a:cubicBezTo>
                  <a:lnTo>
                    <a:pt x="1001688" y="329580"/>
                  </a:lnTo>
                  <a:lnTo>
                    <a:pt x="1001688" y="327980"/>
                  </a:lnTo>
                  <a:cubicBezTo>
                    <a:pt x="1000621" y="324780"/>
                    <a:pt x="999555" y="318381"/>
                    <a:pt x="998488" y="308781"/>
                  </a:cubicBezTo>
                  <a:cubicBezTo>
                    <a:pt x="1000621" y="303448"/>
                    <a:pt x="1001688" y="300782"/>
                    <a:pt x="1001688" y="300782"/>
                  </a:cubicBezTo>
                  <a:cubicBezTo>
                    <a:pt x="999555" y="300782"/>
                    <a:pt x="998488" y="299715"/>
                    <a:pt x="998488" y="297582"/>
                  </a:cubicBezTo>
                  <a:lnTo>
                    <a:pt x="998488" y="273583"/>
                  </a:lnTo>
                  <a:cubicBezTo>
                    <a:pt x="998488" y="269317"/>
                    <a:pt x="997955" y="266117"/>
                    <a:pt x="996888" y="263984"/>
                  </a:cubicBezTo>
                  <a:cubicBezTo>
                    <a:pt x="996888" y="262917"/>
                    <a:pt x="997421" y="262384"/>
                    <a:pt x="998488" y="262384"/>
                  </a:cubicBezTo>
                  <a:lnTo>
                    <a:pt x="996888" y="259184"/>
                  </a:lnTo>
                  <a:cubicBezTo>
                    <a:pt x="996888" y="252785"/>
                    <a:pt x="997421" y="248518"/>
                    <a:pt x="998488" y="246385"/>
                  </a:cubicBezTo>
                  <a:cubicBezTo>
                    <a:pt x="997421" y="237852"/>
                    <a:pt x="996888" y="229853"/>
                    <a:pt x="996888" y="222387"/>
                  </a:cubicBezTo>
                  <a:lnTo>
                    <a:pt x="996888" y="217587"/>
                  </a:lnTo>
                  <a:cubicBezTo>
                    <a:pt x="996888" y="215454"/>
                    <a:pt x="997421" y="213854"/>
                    <a:pt x="998488" y="212787"/>
                  </a:cubicBezTo>
                  <a:cubicBezTo>
                    <a:pt x="997421" y="211721"/>
                    <a:pt x="996888" y="210654"/>
                    <a:pt x="996888" y="209587"/>
                  </a:cubicBezTo>
                  <a:cubicBezTo>
                    <a:pt x="996888" y="207454"/>
                    <a:pt x="997421" y="206388"/>
                    <a:pt x="998488" y="206388"/>
                  </a:cubicBezTo>
                  <a:lnTo>
                    <a:pt x="996888" y="188789"/>
                  </a:lnTo>
                  <a:lnTo>
                    <a:pt x="996888" y="182389"/>
                  </a:lnTo>
                  <a:cubicBezTo>
                    <a:pt x="996888" y="178123"/>
                    <a:pt x="996888" y="174389"/>
                    <a:pt x="996888" y="171190"/>
                  </a:cubicBezTo>
                  <a:lnTo>
                    <a:pt x="996888" y="167990"/>
                  </a:lnTo>
                  <a:cubicBezTo>
                    <a:pt x="996888" y="166923"/>
                    <a:pt x="996888" y="165857"/>
                    <a:pt x="996888" y="164790"/>
                  </a:cubicBezTo>
                  <a:cubicBezTo>
                    <a:pt x="996888" y="163723"/>
                    <a:pt x="996888" y="163190"/>
                    <a:pt x="996888" y="163190"/>
                  </a:cubicBezTo>
                  <a:lnTo>
                    <a:pt x="996888" y="161590"/>
                  </a:lnTo>
                  <a:lnTo>
                    <a:pt x="996888" y="159990"/>
                  </a:lnTo>
                  <a:lnTo>
                    <a:pt x="998488" y="158390"/>
                  </a:lnTo>
                  <a:lnTo>
                    <a:pt x="998488" y="142391"/>
                  </a:lnTo>
                  <a:cubicBezTo>
                    <a:pt x="998488" y="141325"/>
                    <a:pt x="999555" y="140258"/>
                    <a:pt x="1001688" y="139192"/>
                  </a:cubicBezTo>
                  <a:close/>
                  <a:moveTo>
                    <a:pt x="820899" y="132792"/>
                  </a:moveTo>
                  <a:cubicBezTo>
                    <a:pt x="821966" y="133859"/>
                    <a:pt x="822499" y="134392"/>
                    <a:pt x="822499" y="134392"/>
                  </a:cubicBezTo>
                  <a:lnTo>
                    <a:pt x="820899" y="137592"/>
                  </a:lnTo>
                  <a:lnTo>
                    <a:pt x="819299" y="137592"/>
                  </a:lnTo>
                  <a:lnTo>
                    <a:pt x="819299" y="134392"/>
                  </a:lnTo>
                  <a:cubicBezTo>
                    <a:pt x="819299" y="133325"/>
                    <a:pt x="819832" y="132792"/>
                    <a:pt x="820899" y="132792"/>
                  </a:cubicBezTo>
                  <a:close/>
                  <a:moveTo>
                    <a:pt x="20799" y="132792"/>
                  </a:moveTo>
                  <a:cubicBezTo>
                    <a:pt x="21865" y="133859"/>
                    <a:pt x="22399" y="134392"/>
                    <a:pt x="22399" y="134392"/>
                  </a:cubicBezTo>
                  <a:lnTo>
                    <a:pt x="20799" y="137592"/>
                  </a:lnTo>
                  <a:lnTo>
                    <a:pt x="19199" y="137592"/>
                  </a:lnTo>
                  <a:lnTo>
                    <a:pt x="19199" y="134392"/>
                  </a:lnTo>
                  <a:cubicBezTo>
                    <a:pt x="19199" y="133325"/>
                    <a:pt x="19732" y="132792"/>
                    <a:pt x="20799" y="132792"/>
                  </a:cubicBezTo>
                  <a:close/>
                  <a:moveTo>
                    <a:pt x="912093" y="131192"/>
                  </a:moveTo>
                  <a:lnTo>
                    <a:pt x="912093" y="134392"/>
                  </a:lnTo>
                  <a:cubicBezTo>
                    <a:pt x="911027" y="134392"/>
                    <a:pt x="910493" y="133859"/>
                    <a:pt x="910493" y="132792"/>
                  </a:cubicBezTo>
                  <a:cubicBezTo>
                    <a:pt x="910493" y="131725"/>
                    <a:pt x="911027" y="131192"/>
                    <a:pt x="912093" y="131192"/>
                  </a:cubicBezTo>
                  <a:close/>
                  <a:moveTo>
                    <a:pt x="111993" y="131192"/>
                  </a:moveTo>
                  <a:lnTo>
                    <a:pt x="111993" y="134392"/>
                  </a:lnTo>
                  <a:cubicBezTo>
                    <a:pt x="110927" y="134392"/>
                    <a:pt x="110393" y="133859"/>
                    <a:pt x="110393" y="132792"/>
                  </a:cubicBezTo>
                  <a:cubicBezTo>
                    <a:pt x="110393" y="131725"/>
                    <a:pt x="110927" y="131192"/>
                    <a:pt x="111993" y="131192"/>
                  </a:cubicBezTo>
                  <a:close/>
                  <a:moveTo>
                    <a:pt x="134392" y="121593"/>
                  </a:moveTo>
                  <a:lnTo>
                    <a:pt x="135992" y="123193"/>
                  </a:lnTo>
                  <a:cubicBezTo>
                    <a:pt x="143458" y="122126"/>
                    <a:pt x="149324" y="121593"/>
                    <a:pt x="153591" y="121593"/>
                  </a:cubicBezTo>
                  <a:cubicBezTo>
                    <a:pt x="161057" y="124792"/>
                    <a:pt x="165857" y="129059"/>
                    <a:pt x="167990" y="134392"/>
                  </a:cubicBezTo>
                  <a:cubicBezTo>
                    <a:pt x="169056" y="134392"/>
                    <a:pt x="170656" y="135459"/>
                    <a:pt x="172790" y="137592"/>
                  </a:cubicBezTo>
                  <a:cubicBezTo>
                    <a:pt x="166390" y="141858"/>
                    <a:pt x="162124" y="143991"/>
                    <a:pt x="159990" y="143991"/>
                  </a:cubicBezTo>
                  <a:cubicBezTo>
                    <a:pt x="158924" y="143991"/>
                    <a:pt x="157324" y="146125"/>
                    <a:pt x="155191" y="150391"/>
                  </a:cubicBezTo>
                  <a:cubicBezTo>
                    <a:pt x="149858" y="150391"/>
                    <a:pt x="142391" y="144525"/>
                    <a:pt x="132792" y="132792"/>
                  </a:cubicBezTo>
                  <a:cubicBezTo>
                    <a:pt x="132792" y="132792"/>
                    <a:pt x="130125" y="129592"/>
                    <a:pt x="124792" y="123193"/>
                  </a:cubicBezTo>
                  <a:lnTo>
                    <a:pt x="129592" y="123193"/>
                  </a:lnTo>
                  <a:cubicBezTo>
                    <a:pt x="131725" y="123193"/>
                    <a:pt x="133325" y="122659"/>
                    <a:pt x="134392" y="121593"/>
                  </a:cubicBezTo>
                  <a:close/>
                  <a:moveTo>
                    <a:pt x="923293" y="118393"/>
                  </a:moveTo>
                  <a:lnTo>
                    <a:pt x="924893" y="118393"/>
                  </a:lnTo>
                  <a:cubicBezTo>
                    <a:pt x="933425" y="125859"/>
                    <a:pt x="939292" y="133325"/>
                    <a:pt x="942491" y="140792"/>
                  </a:cubicBezTo>
                  <a:lnTo>
                    <a:pt x="953691" y="159990"/>
                  </a:lnTo>
                  <a:cubicBezTo>
                    <a:pt x="953691" y="161057"/>
                    <a:pt x="953157" y="161590"/>
                    <a:pt x="952091" y="161590"/>
                  </a:cubicBezTo>
                  <a:lnTo>
                    <a:pt x="953691" y="163190"/>
                  </a:lnTo>
                  <a:lnTo>
                    <a:pt x="953691" y="164790"/>
                  </a:lnTo>
                  <a:cubicBezTo>
                    <a:pt x="953691" y="169056"/>
                    <a:pt x="952624" y="171190"/>
                    <a:pt x="950491" y="171190"/>
                  </a:cubicBezTo>
                  <a:lnTo>
                    <a:pt x="952091" y="172790"/>
                  </a:lnTo>
                  <a:lnTo>
                    <a:pt x="952091" y="174389"/>
                  </a:lnTo>
                  <a:cubicBezTo>
                    <a:pt x="952091" y="180789"/>
                    <a:pt x="941958" y="187189"/>
                    <a:pt x="921693" y="193588"/>
                  </a:cubicBezTo>
                  <a:cubicBezTo>
                    <a:pt x="917426" y="193588"/>
                    <a:pt x="909427" y="199988"/>
                    <a:pt x="897694" y="212787"/>
                  </a:cubicBezTo>
                  <a:lnTo>
                    <a:pt x="897694" y="214387"/>
                  </a:lnTo>
                  <a:cubicBezTo>
                    <a:pt x="897694" y="215454"/>
                    <a:pt x="899827" y="216520"/>
                    <a:pt x="904094" y="217587"/>
                  </a:cubicBezTo>
                  <a:lnTo>
                    <a:pt x="905694" y="215987"/>
                  </a:lnTo>
                  <a:cubicBezTo>
                    <a:pt x="924893" y="212787"/>
                    <a:pt x="935025" y="210654"/>
                    <a:pt x="936092" y="209587"/>
                  </a:cubicBezTo>
                  <a:lnTo>
                    <a:pt x="940892" y="212787"/>
                  </a:lnTo>
                  <a:lnTo>
                    <a:pt x="945691" y="211187"/>
                  </a:lnTo>
                  <a:cubicBezTo>
                    <a:pt x="945691" y="212254"/>
                    <a:pt x="949424" y="213854"/>
                    <a:pt x="956891" y="215987"/>
                  </a:cubicBezTo>
                  <a:cubicBezTo>
                    <a:pt x="956891" y="222387"/>
                    <a:pt x="953157" y="225586"/>
                    <a:pt x="945691" y="225586"/>
                  </a:cubicBezTo>
                  <a:cubicBezTo>
                    <a:pt x="943558" y="225586"/>
                    <a:pt x="937158" y="228253"/>
                    <a:pt x="926492" y="233586"/>
                  </a:cubicBezTo>
                  <a:lnTo>
                    <a:pt x="926492" y="231986"/>
                  </a:lnTo>
                  <a:cubicBezTo>
                    <a:pt x="924359" y="233053"/>
                    <a:pt x="921159" y="233586"/>
                    <a:pt x="916893" y="233586"/>
                  </a:cubicBezTo>
                  <a:lnTo>
                    <a:pt x="915293" y="233586"/>
                  </a:lnTo>
                  <a:lnTo>
                    <a:pt x="904094" y="233586"/>
                  </a:lnTo>
                  <a:cubicBezTo>
                    <a:pt x="895561" y="237852"/>
                    <a:pt x="884362" y="240519"/>
                    <a:pt x="870496" y="241585"/>
                  </a:cubicBezTo>
                  <a:cubicBezTo>
                    <a:pt x="848097" y="247985"/>
                    <a:pt x="836365" y="251185"/>
                    <a:pt x="835298" y="251185"/>
                  </a:cubicBezTo>
                  <a:cubicBezTo>
                    <a:pt x="835298" y="252251"/>
                    <a:pt x="832631" y="253851"/>
                    <a:pt x="827298" y="255984"/>
                  </a:cubicBezTo>
                  <a:cubicBezTo>
                    <a:pt x="808100" y="251718"/>
                    <a:pt x="794234" y="246385"/>
                    <a:pt x="785701" y="239985"/>
                  </a:cubicBezTo>
                  <a:cubicBezTo>
                    <a:pt x="784634" y="239985"/>
                    <a:pt x="783568" y="239985"/>
                    <a:pt x="782501" y="239985"/>
                  </a:cubicBezTo>
                  <a:lnTo>
                    <a:pt x="782501" y="236786"/>
                  </a:lnTo>
                  <a:lnTo>
                    <a:pt x="785701" y="236786"/>
                  </a:lnTo>
                  <a:cubicBezTo>
                    <a:pt x="786768" y="236786"/>
                    <a:pt x="787301" y="237319"/>
                    <a:pt x="787301" y="238386"/>
                  </a:cubicBezTo>
                  <a:cubicBezTo>
                    <a:pt x="791567" y="237319"/>
                    <a:pt x="794234" y="236252"/>
                    <a:pt x="795300" y="235186"/>
                  </a:cubicBezTo>
                  <a:lnTo>
                    <a:pt x="796900" y="235186"/>
                  </a:lnTo>
                  <a:cubicBezTo>
                    <a:pt x="802233" y="234119"/>
                    <a:pt x="812366" y="232519"/>
                    <a:pt x="827298" y="230386"/>
                  </a:cubicBezTo>
                  <a:cubicBezTo>
                    <a:pt x="828365" y="230386"/>
                    <a:pt x="829432" y="230386"/>
                    <a:pt x="830498" y="230386"/>
                  </a:cubicBezTo>
                  <a:cubicBezTo>
                    <a:pt x="830498" y="229319"/>
                    <a:pt x="831565" y="228786"/>
                    <a:pt x="833698" y="228786"/>
                  </a:cubicBezTo>
                  <a:cubicBezTo>
                    <a:pt x="834765" y="228786"/>
                    <a:pt x="835298" y="229319"/>
                    <a:pt x="835298" y="230386"/>
                  </a:cubicBezTo>
                  <a:cubicBezTo>
                    <a:pt x="836365" y="228253"/>
                    <a:pt x="847564" y="225586"/>
                    <a:pt x="868896" y="222387"/>
                  </a:cubicBezTo>
                  <a:cubicBezTo>
                    <a:pt x="871029" y="221320"/>
                    <a:pt x="872096" y="219720"/>
                    <a:pt x="872096" y="217587"/>
                  </a:cubicBezTo>
                  <a:lnTo>
                    <a:pt x="875296" y="217587"/>
                  </a:lnTo>
                  <a:lnTo>
                    <a:pt x="876895" y="217587"/>
                  </a:lnTo>
                  <a:lnTo>
                    <a:pt x="878495" y="217587"/>
                  </a:lnTo>
                  <a:cubicBezTo>
                    <a:pt x="877429" y="216520"/>
                    <a:pt x="876895" y="214920"/>
                    <a:pt x="876895" y="212787"/>
                  </a:cubicBezTo>
                  <a:cubicBezTo>
                    <a:pt x="880095" y="212787"/>
                    <a:pt x="884895" y="205854"/>
                    <a:pt x="891295" y="191988"/>
                  </a:cubicBezTo>
                  <a:cubicBezTo>
                    <a:pt x="893428" y="189855"/>
                    <a:pt x="897694" y="183456"/>
                    <a:pt x="904094" y="172790"/>
                  </a:cubicBezTo>
                  <a:cubicBezTo>
                    <a:pt x="906494" y="170923"/>
                    <a:pt x="908694" y="168623"/>
                    <a:pt x="910693" y="165890"/>
                  </a:cubicBezTo>
                  <a:lnTo>
                    <a:pt x="913609" y="160760"/>
                  </a:lnTo>
                  <a:lnTo>
                    <a:pt x="905694" y="147191"/>
                  </a:lnTo>
                  <a:lnTo>
                    <a:pt x="908893" y="147191"/>
                  </a:lnTo>
                  <a:cubicBezTo>
                    <a:pt x="909427" y="147191"/>
                    <a:pt x="910627" y="148258"/>
                    <a:pt x="912493" y="150391"/>
                  </a:cubicBezTo>
                  <a:lnTo>
                    <a:pt x="916444" y="155381"/>
                  </a:lnTo>
                  <a:lnTo>
                    <a:pt x="920293" y="144291"/>
                  </a:lnTo>
                  <a:cubicBezTo>
                    <a:pt x="921493" y="139825"/>
                    <a:pt x="922493" y="134925"/>
                    <a:pt x="923293" y="129592"/>
                  </a:cubicBezTo>
                  <a:cubicBezTo>
                    <a:pt x="923293" y="129592"/>
                    <a:pt x="923293" y="127459"/>
                    <a:pt x="923293" y="123193"/>
                  </a:cubicBezTo>
                  <a:close/>
                  <a:moveTo>
                    <a:pt x="803300" y="113593"/>
                  </a:moveTo>
                  <a:cubicBezTo>
                    <a:pt x="805433" y="113593"/>
                    <a:pt x="807566" y="115193"/>
                    <a:pt x="809700" y="118393"/>
                  </a:cubicBezTo>
                  <a:cubicBezTo>
                    <a:pt x="809700" y="119459"/>
                    <a:pt x="809166" y="120526"/>
                    <a:pt x="808100" y="121593"/>
                  </a:cubicBezTo>
                  <a:lnTo>
                    <a:pt x="803300" y="119993"/>
                  </a:lnTo>
                  <a:cubicBezTo>
                    <a:pt x="803300" y="122126"/>
                    <a:pt x="802767" y="123193"/>
                    <a:pt x="801700" y="123193"/>
                  </a:cubicBezTo>
                  <a:cubicBezTo>
                    <a:pt x="800633" y="121059"/>
                    <a:pt x="800100" y="118926"/>
                    <a:pt x="800100" y="116793"/>
                  </a:cubicBezTo>
                  <a:lnTo>
                    <a:pt x="800100" y="115193"/>
                  </a:lnTo>
                  <a:cubicBezTo>
                    <a:pt x="800100" y="114126"/>
                    <a:pt x="801167" y="113593"/>
                    <a:pt x="803300" y="113593"/>
                  </a:cubicBezTo>
                  <a:close/>
                  <a:moveTo>
                    <a:pt x="3200" y="113593"/>
                  </a:moveTo>
                  <a:cubicBezTo>
                    <a:pt x="5333" y="113593"/>
                    <a:pt x="7466" y="115193"/>
                    <a:pt x="9599" y="118393"/>
                  </a:cubicBezTo>
                  <a:cubicBezTo>
                    <a:pt x="9599" y="119459"/>
                    <a:pt x="9066" y="120526"/>
                    <a:pt x="8000" y="121593"/>
                  </a:cubicBezTo>
                  <a:lnTo>
                    <a:pt x="3200" y="119993"/>
                  </a:lnTo>
                  <a:cubicBezTo>
                    <a:pt x="3200" y="122126"/>
                    <a:pt x="2667" y="123193"/>
                    <a:pt x="1600" y="123193"/>
                  </a:cubicBezTo>
                  <a:cubicBezTo>
                    <a:pt x="533" y="121059"/>
                    <a:pt x="0" y="118926"/>
                    <a:pt x="0" y="116793"/>
                  </a:cubicBezTo>
                  <a:lnTo>
                    <a:pt x="0" y="115193"/>
                  </a:lnTo>
                  <a:cubicBezTo>
                    <a:pt x="0" y="114126"/>
                    <a:pt x="1067" y="113593"/>
                    <a:pt x="3200" y="113593"/>
                  </a:cubicBezTo>
                  <a:close/>
                  <a:moveTo>
                    <a:pt x="820899" y="108793"/>
                  </a:moveTo>
                  <a:cubicBezTo>
                    <a:pt x="824099" y="109860"/>
                    <a:pt x="825699" y="110927"/>
                    <a:pt x="825699" y="111993"/>
                  </a:cubicBezTo>
                  <a:cubicBezTo>
                    <a:pt x="825699" y="113060"/>
                    <a:pt x="824099" y="114126"/>
                    <a:pt x="820899" y="115193"/>
                  </a:cubicBezTo>
                  <a:cubicBezTo>
                    <a:pt x="818766" y="113060"/>
                    <a:pt x="817699" y="111460"/>
                    <a:pt x="817699" y="110393"/>
                  </a:cubicBezTo>
                  <a:close/>
                  <a:moveTo>
                    <a:pt x="332780" y="108793"/>
                  </a:moveTo>
                  <a:lnTo>
                    <a:pt x="335980" y="108793"/>
                  </a:lnTo>
                  <a:cubicBezTo>
                    <a:pt x="337046" y="108793"/>
                    <a:pt x="338113" y="112527"/>
                    <a:pt x="339179" y="119993"/>
                  </a:cubicBezTo>
                  <a:cubicBezTo>
                    <a:pt x="337046" y="123193"/>
                    <a:pt x="333846" y="125859"/>
                    <a:pt x="329580" y="127992"/>
                  </a:cubicBezTo>
                  <a:cubicBezTo>
                    <a:pt x="325314" y="127992"/>
                    <a:pt x="321047" y="125326"/>
                    <a:pt x="316781" y="119993"/>
                  </a:cubicBezTo>
                  <a:cubicBezTo>
                    <a:pt x="316781" y="118926"/>
                    <a:pt x="322114" y="115193"/>
                    <a:pt x="332780" y="108793"/>
                  </a:cubicBezTo>
                  <a:close/>
                  <a:moveTo>
                    <a:pt x="20799" y="108793"/>
                  </a:moveTo>
                  <a:cubicBezTo>
                    <a:pt x="23999" y="109860"/>
                    <a:pt x="25599" y="110927"/>
                    <a:pt x="25599" y="111993"/>
                  </a:cubicBezTo>
                  <a:cubicBezTo>
                    <a:pt x="25599" y="113060"/>
                    <a:pt x="23999" y="114126"/>
                    <a:pt x="20799" y="115193"/>
                  </a:cubicBezTo>
                  <a:cubicBezTo>
                    <a:pt x="18666" y="113060"/>
                    <a:pt x="17599" y="111460"/>
                    <a:pt x="17599" y="110393"/>
                  </a:cubicBezTo>
                  <a:close/>
                  <a:moveTo>
                    <a:pt x="843297" y="99194"/>
                  </a:moveTo>
                  <a:lnTo>
                    <a:pt x="844897" y="99194"/>
                  </a:lnTo>
                  <a:lnTo>
                    <a:pt x="844897" y="102394"/>
                  </a:lnTo>
                  <a:lnTo>
                    <a:pt x="843297" y="102394"/>
                  </a:lnTo>
                  <a:close/>
                  <a:moveTo>
                    <a:pt x="817699" y="99194"/>
                  </a:moveTo>
                  <a:lnTo>
                    <a:pt x="819299" y="99194"/>
                  </a:lnTo>
                  <a:lnTo>
                    <a:pt x="819299" y="100794"/>
                  </a:lnTo>
                  <a:cubicBezTo>
                    <a:pt x="819299" y="101861"/>
                    <a:pt x="818766" y="102394"/>
                    <a:pt x="817699" y="102394"/>
                  </a:cubicBezTo>
                  <a:cubicBezTo>
                    <a:pt x="816632" y="102394"/>
                    <a:pt x="816099" y="101861"/>
                    <a:pt x="816099" y="100794"/>
                  </a:cubicBezTo>
                  <a:cubicBezTo>
                    <a:pt x="816099" y="99727"/>
                    <a:pt x="816632" y="99194"/>
                    <a:pt x="817699" y="99194"/>
                  </a:cubicBezTo>
                  <a:close/>
                  <a:moveTo>
                    <a:pt x="43197" y="99194"/>
                  </a:moveTo>
                  <a:lnTo>
                    <a:pt x="44797" y="99194"/>
                  </a:lnTo>
                  <a:lnTo>
                    <a:pt x="44797" y="102394"/>
                  </a:lnTo>
                  <a:lnTo>
                    <a:pt x="43197" y="102394"/>
                  </a:lnTo>
                  <a:close/>
                  <a:moveTo>
                    <a:pt x="17599" y="99194"/>
                  </a:moveTo>
                  <a:lnTo>
                    <a:pt x="19199" y="99194"/>
                  </a:lnTo>
                  <a:lnTo>
                    <a:pt x="19199" y="100794"/>
                  </a:lnTo>
                  <a:cubicBezTo>
                    <a:pt x="19199" y="101861"/>
                    <a:pt x="18666" y="102394"/>
                    <a:pt x="17599" y="102394"/>
                  </a:cubicBezTo>
                  <a:cubicBezTo>
                    <a:pt x="16532" y="102394"/>
                    <a:pt x="15999" y="101861"/>
                    <a:pt x="15999" y="100794"/>
                  </a:cubicBezTo>
                  <a:cubicBezTo>
                    <a:pt x="15999" y="99727"/>
                    <a:pt x="16532" y="99194"/>
                    <a:pt x="17599" y="99194"/>
                  </a:cubicBezTo>
                  <a:close/>
                  <a:moveTo>
                    <a:pt x="1041685" y="95994"/>
                  </a:moveTo>
                  <a:cubicBezTo>
                    <a:pt x="1040619" y="95994"/>
                    <a:pt x="1039286" y="97061"/>
                    <a:pt x="1037686" y="99194"/>
                  </a:cubicBezTo>
                  <a:lnTo>
                    <a:pt x="1034649" y="104399"/>
                  </a:lnTo>
                  <a:lnTo>
                    <a:pt x="1040385" y="102694"/>
                  </a:lnTo>
                  <a:lnTo>
                    <a:pt x="1041685" y="102387"/>
                  </a:lnTo>
                  <a:lnTo>
                    <a:pt x="1041685" y="99194"/>
                  </a:lnTo>
                  <a:close/>
                  <a:moveTo>
                    <a:pt x="1054485" y="89595"/>
                  </a:moveTo>
                  <a:cubicBezTo>
                    <a:pt x="1050751" y="90661"/>
                    <a:pt x="1047952" y="92394"/>
                    <a:pt x="1046085" y="94794"/>
                  </a:cubicBezTo>
                  <a:lnTo>
                    <a:pt x="1043936" y="101856"/>
                  </a:lnTo>
                  <a:lnTo>
                    <a:pt x="1063684" y="97194"/>
                  </a:lnTo>
                  <a:lnTo>
                    <a:pt x="1063978" y="97147"/>
                  </a:lnTo>
                  <a:lnTo>
                    <a:pt x="1057684" y="89595"/>
                  </a:lnTo>
                  <a:close/>
                  <a:moveTo>
                    <a:pt x="1073683" y="87995"/>
                  </a:moveTo>
                  <a:cubicBezTo>
                    <a:pt x="1073683" y="89061"/>
                    <a:pt x="1071550" y="90661"/>
                    <a:pt x="1067284" y="92794"/>
                  </a:cubicBezTo>
                  <a:lnTo>
                    <a:pt x="1067284" y="95994"/>
                  </a:lnTo>
                  <a:lnTo>
                    <a:pt x="1067574" y="96574"/>
                  </a:lnTo>
                  <a:lnTo>
                    <a:pt x="1084383" y="93894"/>
                  </a:lnTo>
                  <a:lnTo>
                    <a:pt x="1087570" y="93701"/>
                  </a:lnTo>
                  <a:lnTo>
                    <a:pt x="1086483" y="92794"/>
                  </a:lnTo>
                  <a:cubicBezTo>
                    <a:pt x="1080083" y="89595"/>
                    <a:pt x="1075817" y="87995"/>
                    <a:pt x="1073683" y="87995"/>
                  </a:cubicBezTo>
                  <a:close/>
                  <a:moveTo>
                    <a:pt x="1267420" y="84795"/>
                  </a:moveTo>
                  <a:cubicBezTo>
                    <a:pt x="1273820" y="93328"/>
                    <a:pt x="1281820" y="101861"/>
                    <a:pt x="1291419" y="110393"/>
                  </a:cubicBezTo>
                  <a:cubicBezTo>
                    <a:pt x="1295685" y="123193"/>
                    <a:pt x="1297819" y="130659"/>
                    <a:pt x="1297819" y="132792"/>
                  </a:cubicBezTo>
                  <a:cubicBezTo>
                    <a:pt x="1296752" y="132792"/>
                    <a:pt x="1295685" y="137058"/>
                    <a:pt x="1294619" y="145591"/>
                  </a:cubicBezTo>
                  <a:cubicBezTo>
                    <a:pt x="1292486" y="148791"/>
                    <a:pt x="1288753" y="153057"/>
                    <a:pt x="1283420" y="158390"/>
                  </a:cubicBezTo>
                  <a:cubicBezTo>
                    <a:pt x="1281286" y="164257"/>
                    <a:pt x="1275153" y="172790"/>
                    <a:pt x="1265021" y="183989"/>
                  </a:cubicBezTo>
                  <a:lnTo>
                    <a:pt x="1249532" y="199988"/>
                  </a:lnTo>
                  <a:lnTo>
                    <a:pt x="1249822" y="199988"/>
                  </a:lnTo>
                  <a:cubicBezTo>
                    <a:pt x="1253021" y="199988"/>
                    <a:pt x="1256754" y="199988"/>
                    <a:pt x="1261021" y="199988"/>
                  </a:cubicBezTo>
                  <a:cubicBezTo>
                    <a:pt x="1343149" y="197855"/>
                    <a:pt x="1384747" y="195188"/>
                    <a:pt x="1385813" y="191988"/>
                  </a:cubicBezTo>
                  <a:lnTo>
                    <a:pt x="1385813" y="190388"/>
                  </a:lnTo>
                  <a:cubicBezTo>
                    <a:pt x="1385813" y="188255"/>
                    <a:pt x="1386880" y="187189"/>
                    <a:pt x="1389013" y="187189"/>
                  </a:cubicBezTo>
                  <a:lnTo>
                    <a:pt x="1390613" y="188789"/>
                  </a:lnTo>
                  <a:cubicBezTo>
                    <a:pt x="1391680" y="187722"/>
                    <a:pt x="1392746" y="187189"/>
                    <a:pt x="1393813" y="187189"/>
                  </a:cubicBezTo>
                  <a:cubicBezTo>
                    <a:pt x="1403412" y="194655"/>
                    <a:pt x="1408212" y="200521"/>
                    <a:pt x="1408212" y="204788"/>
                  </a:cubicBezTo>
                  <a:cubicBezTo>
                    <a:pt x="1425278" y="215454"/>
                    <a:pt x="1433810" y="223986"/>
                    <a:pt x="1433810" y="230386"/>
                  </a:cubicBezTo>
                  <a:cubicBezTo>
                    <a:pt x="1438077" y="230386"/>
                    <a:pt x="1442343" y="242652"/>
                    <a:pt x="1446610" y="267184"/>
                  </a:cubicBezTo>
                  <a:lnTo>
                    <a:pt x="1446610" y="268784"/>
                  </a:lnTo>
                  <a:cubicBezTo>
                    <a:pt x="1446343" y="271450"/>
                    <a:pt x="1445743" y="274983"/>
                    <a:pt x="1444810" y="279383"/>
                  </a:cubicBezTo>
                  <a:lnTo>
                    <a:pt x="1444361" y="281248"/>
                  </a:lnTo>
                  <a:lnTo>
                    <a:pt x="1454609" y="299182"/>
                  </a:lnTo>
                  <a:lnTo>
                    <a:pt x="1456209" y="299182"/>
                  </a:lnTo>
                  <a:cubicBezTo>
                    <a:pt x="1458342" y="299182"/>
                    <a:pt x="1459409" y="298115"/>
                    <a:pt x="1459409" y="295982"/>
                  </a:cubicBezTo>
                  <a:cubicBezTo>
                    <a:pt x="1459409" y="292782"/>
                    <a:pt x="1459409" y="290116"/>
                    <a:pt x="1459409" y="287983"/>
                  </a:cubicBezTo>
                  <a:cubicBezTo>
                    <a:pt x="1459409" y="290116"/>
                    <a:pt x="1461009" y="292782"/>
                    <a:pt x="1464208" y="295982"/>
                  </a:cubicBezTo>
                  <a:lnTo>
                    <a:pt x="1467408" y="295982"/>
                  </a:lnTo>
                  <a:cubicBezTo>
                    <a:pt x="1467408" y="290649"/>
                    <a:pt x="1467408" y="287983"/>
                    <a:pt x="1467408" y="287983"/>
                  </a:cubicBezTo>
                  <a:lnTo>
                    <a:pt x="1467408" y="279983"/>
                  </a:lnTo>
                  <a:lnTo>
                    <a:pt x="1469008" y="276783"/>
                  </a:lnTo>
                  <a:lnTo>
                    <a:pt x="1469008" y="279983"/>
                  </a:lnTo>
                  <a:lnTo>
                    <a:pt x="1469008" y="287983"/>
                  </a:lnTo>
                  <a:cubicBezTo>
                    <a:pt x="1469008" y="290116"/>
                    <a:pt x="1470075" y="292782"/>
                    <a:pt x="1472208" y="295982"/>
                  </a:cubicBezTo>
                  <a:cubicBezTo>
                    <a:pt x="1472208" y="295982"/>
                    <a:pt x="1474875" y="294382"/>
                    <a:pt x="1480207" y="291182"/>
                  </a:cubicBezTo>
                  <a:cubicBezTo>
                    <a:pt x="1480207" y="291182"/>
                    <a:pt x="1480741" y="291182"/>
                    <a:pt x="1481807" y="291182"/>
                  </a:cubicBezTo>
                  <a:cubicBezTo>
                    <a:pt x="1486074" y="285849"/>
                    <a:pt x="1488207" y="283183"/>
                    <a:pt x="1488207" y="283183"/>
                  </a:cubicBezTo>
                  <a:cubicBezTo>
                    <a:pt x="1488207" y="284249"/>
                    <a:pt x="1485540" y="288516"/>
                    <a:pt x="1480207" y="295982"/>
                  </a:cubicBezTo>
                  <a:cubicBezTo>
                    <a:pt x="1480207" y="295982"/>
                    <a:pt x="1481807" y="297049"/>
                    <a:pt x="1485007" y="299182"/>
                  </a:cubicBezTo>
                  <a:cubicBezTo>
                    <a:pt x="1485007" y="299182"/>
                    <a:pt x="1486607" y="297582"/>
                    <a:pt x="1489807" y="294382"/>
                  </a:cubicBezTo>
                  <a:lnTo>
                    <a:pt x="1489807" y="295982"/>
                  </a:lnTo>
                  <a:cubicBezTo>
                    <a:pt x="1488740" y="298115"/>
                    <a:pt x="1487140" y="301848"/>
                    <a:pt x="1485007" y="307181"/>
                  </a:cubicBezTo>
                  <a:lnTo>
                    <a:pt x="1488207" y="310381"/>
                  </a:lnTo>
                  <a:cubicBezTo>
                    <a:pt x="1489274" y="310381"/>
                    <a:pt x="1490874" y="309315"/>
                    <a:pt x="1493007" y="307181"/>
                  </a:cubicBezTo>
                  <a:cubicBezTo>
                    <a:pt x="1494073" y="306115"/>
                    <a:pt x="1506873" y="300782"/>
                    <a:pt x="1531404" y="291182"/>
                  </a:cubicBezTo>
                  <a:cubicBezTo>
                    <a:pt x="1531404" y="291182"/>
                    <a:pt x="1539937" y="287449"/>
                    <a:pt x="1557003" y="279983"/>
                  </a:cubicBezTo>
                  <a:lnTo>
                    <a:pt x="1557003" y="283183"/>
                  </a:lnTo>
                  <a:cubicBezTo>
                    <a:pt x="1542070" y="291716"/>
                    <a:pt x="1529271" y="297049"/>
                    <a:pt x="1518605" y="299182"/>
                  </a:cubicBezTo>
                  <a:cubicBezTo>
                    <a:pt x="1511139" y="301315"/>
                    <a:pt x="1501006" y="306115"/>
                    <a:pt x="1488207" y="313581"/>
                  </a:cubicBezTo>
                  <a:cubicBezTo>
                    <a:pt x="1486074" y="313581"/>
                    <a:pt x="1485007" y="314648"/>
                    <a:pt x="1485007" y="316781"/>
                  </a:cubicBezTo>
                  <a:lnTo>
                    <a:pt x="1493007" y="318381"/>
                  </a:lnTo>
                  <a:lnTo>
                    <a:pt x="1493007" y="321580"/>
                  </a:lnTo>
                  <a:cubicBezTo>
                    <a:pt x="1499406" y="323714"/>
                    <a:pt x="1502606" y="324780"/>
                    <a:pt x="1502606" y="324780"/>
                  </a:cubicBezTo>
                  <a:cubicBezTo>
                    <a:pt x="1502606" y="326914"/>
                    <a:pt x="1501006" y="327980"/>
                    <a:pt x="1497806" y="327980"/>
                  </a:cubicBezTo>
                  <a:cubicBezTo>
                    <a:pt x="1495673" y="325847"/>
                    <a:pt x="1494073" y="324780"/>
                    <a:pt x="1493007" y="324780"/>
                  </a:cubicBezTo>
                  <a:cubicBezTo>
                    <a:pt x="1493007" y="324780"/>
                    <a:pt x="1491940" y="325847"/>
                    <a:pt x="1489807" y="327980"/>
                  </a:cubicBezTo>
                  <a:lnTo>
                    <a:pt x="1493007" y="329580"/>
                  </a:lnTo>
                  <a:cubicBezTo>
                    <a:pt x="1496207" y="337046"/>
                    <a:pt x="1500473" y="341846"/>
                    <a:pt x="1505806" y="343979"/>
                  </a:cubicBezTo>
                  <a:cubicBezTo>
                    <a:pt x="1506873" y="341846"/>
                    <a:pt x="1507406" y="340779"/>
                    <a:pt x="1507406" y="340779"/>
                  </a:cubicBezTo>
                  <a:cubicBezTo>
                    <a:pt x="1509539" y="342912"/>
                    <a:pt x="1513272" y="346112"/>
                    <a:pt x="1518605" y="350379"/>
                  </a:cubicBezTo>
                  <a:lnTo>
                    <a:pt x="1518605" y="351979"/>
                  </a:lnTo>
                  <a:cubicBezTo>
                    <a:pt x="1518605" y="351979"/>
                    <a:pt x="1517539" y="351979"/>
                    <a:pt x="1515405" y="351979"/>
                  </a:cubicBezTo>
                  <a:lnTo>
                    <a:pt x="1513805" y="351979"/>
                  </a:lnTo>
                  <a:cubicBezTo>
                    <a:pt x="1513805" y="351979"/>
                    <a:pt x="1510072" y="349312"/>
                    <a:pt x="1502606" y="343979"/>
                  </a:cubicBezTo>
                  <a:cubicBezTo>
                    <a:pt x="1496207" y="340779"/>
                    <a:pt x="1491940" y="339179"/>
                    <a:pt x="1489807" y="339179"/>
                  </a:cubicBezTo>
                  <a:cubicBezTo>
                    <a:pt x="1489807" y="339179"/>
                    <a:pt x="1489274" y="339179"/>
                    <a:pt x="1488207" y="339179"/>
                  </a:cubicBezTo>
                  <a:cubicBezTo>
                    <a:pt x="1488207" y="340246"/>
                    <a:pt x="1486074" y="341846"/>
                    <a:pt x="1481807" y="343979"/>
                  </a:cubicBezTo>
                  <a:lnTo>
                    <a:pt x="1481807" y="347179"/>
                  </a:lnTo>
                  <a:cubicBezTo>
                    <a:pt x="1481807" y="347179"/>
                    <a:pt x="1483941" y="350912"/>
                    <a:pt x="1488207" y="358378"/>
                  </a:cubicBezTo>
                  <a:cubicBezTo>
                    <a:pt x="1486074" y="358378"/>
                    <a:pt x="1483407" y="355712"/>
                    <a:pt x="1480207" y="350379"/>
                  </a:cubicBezTo>
                  <a:lnTo>
                    <a:pt x="1472208" y="340779"/>
                  </a:lnTo>
                  <a:lnTo>
                    <a:pt x="1469008" y="340779"/>
                  </a:lnTo>
                  <a:cubicBezTo>
                    <a:pt x="1460475" y="342912"/>
                    <a:pt x="1456209" y="347712"/>
                    <a:pt x="1456209" y="355178"/>
                  </a:cubicBezTo>
                  <a:lnTo>
                    <a:pt x="1459409" y="366378"/>
                  </a:lnTo>
                  <a:cubicBezTo>
                    <a:pt x="1459409" y="368511"/>
                    <a:pt x="1458342" y="369578"/>
                    <a:pt x="1456209" y="369578"/>
                  </a:cubicBezTo>
                  <a:lnTo>
                    <a:pt x="1454609" y="369578"/>
                  </a:lnTo>
                  <a:cubicBezTo>
                    <a:pt x="1452476" y="369578"/>
                    <a:pt x="1451409" y="368511"/>
                    <a:pt x="1451409" y="366378"/>
                  </a:cubicBezTo>
                  <a:lnTo>
                    <a:pt x="1454609" y="355178"/>
                  </a:lnTo>
                  <a:lnTo>
                    <a:pt x="1454609" y="350379"/>
                  </a:lnTo>
                  <a:lnTo>
                    <a:pt x="1454609" y="347179"/>
                  </a:lnTo>
                  <a:cubicBezTo>
                    <a:pt x="1452476" y="347179"/>
                    <a:pt x="1448743" y="350912"/>
                    <a:pt x="1443410" y="358378"/>
                  </a:cubicBezTo>
                  <a:lnTo>
                    <a:pt x="1441810" y="358378"/>
                  </a:lnTo>
                  <a:cubicBezTo>
                    <a:pt x="1446076" y="353045"/>
                    <a:pt x="1448209" y="349312"/>
                    <a:pt x="1448209" y="347179"/>
                  </a:cubicBezTo>
                  <a:cubicBezTo>
                    <a:pt x="1448209" y="345046"/>
                    <a:pt x="1448209" y="343979"/>
                    <a:pt x="1448209" y="343979"/>
                  </a:cubicBezTo>
                  <a:cubicBezTo>
                    <a:pt x="1447143" y="343979"/>
                    <a:pt x="1445543" y="346112"/>
                    <a:pt x="1443410" y="350379"/>
                  </a:cubicBezTo>
                  <a:lnTo>
                    <a:pt x="1441810" y="347179"/>
                  </a:lnTo>
                  <a:cubicBezTo>
                    <a:pt x="1445010" y="342912"/>
                    <a:pt x="1446610" y="339179"/>
                    <a:pt x="1446610" y="335980"/>
                  </a:cubicBezTo>
                  <a:cubicBezTo>
                    <a:pt x="1444476" y="335980"/>
                    <a:pt x="1443410" y="335980"/>
                    <a:pt x="1443410" y="335980"/>
                  </a:cubicBezTo>
                  <a:lnTo>
                    <a:pt x="1446610" y="332780"/>
                  </a:lnTo>
                  <a:lnTo>
                    <a:pt x="1446610" y="329580"/>
                  </a:lnTo>
                  <a:cubicBezTo>
                    <a:pt x="1446610" y="328513"/>
                    <a:pt x="1445010" y="327980"/>
                    <a:pt x="1441810" y="327980"/>
                  </a:cubicBezTo>
                  <a:lnTo>
                    <a:pt x="1431248" y="329489"/>
                  </a:lnTo>
                  <a:lnTo>
                    <a:pt x="1427411" y="342379"/>
                  </a:lnTo>
                  <a:cubicBezTo>
                    <a:pt x="1425278" y="346646"/>
                    <a:pt x="1424211" y="348779"/>
                    <a:pt x="1424211" y="348779"/>
                  </a:cubicBezTo>
                  <a:cubicBezTo>
                    <a:pt x="1424211" y="349845"/>
                    <a:pt x="1424211" y="350379"/>
                    <a:pt x="1424211" y="350379"/>
                  </a:cubicBezTo>
                  <a:cubicBezTo>
                    <a:pt x="1424211" y="352512"/>
                    <a:pt x="1417811" y="364245"/>
                    <a:pt x="1405012" y="385577"/>
                  </a:cubicBezTo>
                  <a:cubicBezTo>
                    <a:pt x="1402879" y="395176"/>
                    <a:pt x="1397013" y="404242"/>
                    <a:pt x="1387413" y="412775"/>
                  </a:cubicBezTo>
                  <a:cubicBezTo>
                    <a:pt x="1373547" y="427707"/>
                    <a:pt x="1365548" y="435174"/>
                    <a:pt x="1363415" y="435174"/>
                  </a:cubicBezTo>
                  <a:lnTo>
                    <a:pt x="1361815" y="435174"/>
                  </a:lnTo>
                  <a:lnTo>
                    <a:pt x="1360215" y="431974"/>
                  </a:lnTo>
                  <a:lnTo>
                    <a:pt x="1360215" y="427174"/>
                  </a:lnTo>
                  <a:cubicBezTo>
                    <a:pt x="1360215" y="425041"/>
                    <a:pt x="1359682" y="421841"/>
                    <a:pt x="1358615" y="417575"/>
                  </a:cubicBezTo>
                  <a:lnTo>
                    <a:pt x="1360215" y="417575"/>
                  </a:lnTo>
                  <a:cubicBezTo>
                    <a:pt x="1359148" y="413308"/>
                    <a:pt x="1358615" y="410108"/>
                    <a:pt x="1358615" y="407975"/>
                  </a:cubicBezTo>
                  <a:lnTo>
                    <a:pt x="1358615" y="403175"/>
                  </a:lnTo>
                  <a:cubicBezTo>
                    <a:pt x="1359682" y="402109"/>
                    <a:pt x="1360748" y="401042"/>
                    <a:pt x="1361815" y="399976"/>
                  </a:cubicBezTo>
                  <a:cubicBezTo>
                    <a:pt x="1360748" y="398909"/>
                    <a:pt x="1360215" y="397842"/>
                    <a:pt x="1360215" y="396776"/>
                  </a:cubicBezTo>
                  <a:cubicBezTo>
                    <a:pt x="1363415" y="386110"/>
                    <a:pt x="1366081" y="381310"/>
                    <a:pt x="1368214" y="382377"/>
                  </a:cubicBezTo>
                  <a:cubicBezTo>
                    <a:pt x="1368214" y="382377"/>
                    <a:pt x="1367681" y="382377"/>
                    <a:pt x="1366614" y="382377"/>
                  </a:cubicBezTo>
                  <a:cubicBezTo>
                    <a:pt x="1368748" y="374911"/>
                    <a:pt x="1371414" y="364245"/>
                    <a:pt x="1374614" y="350379"/>
                  </a:cubicBezTo>
                  <a:lnTo>
                    <a:pt x="1376214" y="337579"/>
                  </a:lnTo>
                  <a:cubicBezTo>
                    <a:pt x="1377280" y="336513"/>
                    <a:pt x="1379947" y="325314"/>
                    <a:pt x="1384213" y="303982"/>
                  </a:cubicBezTo>
                  <a:cubicBezTo>
                    <a:pt x="1387413" y="296515"/>
                    <a:pt x="1390613" y="280516"/>
                    <a:pt x="1393813" y="255984"/>
                  </a:cubicBezTo>
                  <a:cubicBezTo>
                    <a:pt x="1393813" y="248518"/>
                    <a:pt x="1392213" y="241052"/>
                    <a:pt x="1389013" y="233586"/>
                  </a:cubicBezTo>
                  <a:cubicBezTo>
                    <a:pt x="1387946" y="213320"/>
                    <a:pt x="1384747" y="203188"/>
                    <a:pt x="1379414" y="203188"/>
                  </a:cubicBezTo>
                  <a:lnTo>
                    <a:pt x="1376214" y="201588"/>
                  </a:lnTo>
                  <a:lnTo>
                    <a:pt x="1365015" y="201588"/>
                  </a:lnTo>
                  <a:cubicBezTo>
                    <a:pt x="1363948" y="201588"/>
                    <a:pt x="1354882" y="203188"/>
                    <a:pt x="1337816" y="206388"/>
                  </a:cubicBezTo>
                  <a:cubicBezTo>
                    <a:pt x="1328217" y="207454"/>
                    <a:pt x="1317551" y="209054"/>
                    <a:pt x="1305818" y="211187"/>
                  </a:cubicBezTo>
                  <a:cubicBezTo>
                    <a:pt x="1302618" y="213320"/>
                    <a:pt x="1299952" y="214387"/>
                    <a:pt x="1297819" y="214387"/>
                  </a:cubicBezTo>
                  <a:cubicBezTo>
                    <a:pt x="1298885" y="219720"/>
                    <a:pt x="1301018" y="222387"/>
                    <a:pt x="1304218" y="222387"/>
                  </a:cubicBezTo>
                  <a:cubicBezTo>
                    <a:pt x="1317017" y="228786"/>
                    <a:pt x="1327150" y="234652"/>
                    <a:pt x="1334616" y="239985"/>
                  </a:cubicBezTo>
                  <a:cubicBezTo>
                    <a:pt x="1337816" y="245318"/>
                    <a:pt x="1340483" y="250651"/>
                    <a:pt x="1342616" y="255984"/>
                  </a:cubicBezTo>
                  <a:cubicBezTo>
                    <a:pt x="1338350" y="258118"/>
                    <a:pt x="1331417" y="269850"/>
                    <a:pt x="1321817" y="291182"/>
                  </a:cubicBezTo>
                  <a:cubicBezTo>
                    <a:pt x="1315418" y="323180"/>
                    <a:pt x="1308485" y="343446"/>
                    <a:pt x="1301018" y="351979"/>
                  </a:cubicBezTo>
                  <a:cubicBezTo>
                    <a:pt x="1292486" y="365844"/>
                    <a:pt x="1279686" y="380777"/>
                    <a:pt x="1262621" y="396776"/>
                  </a:cubicBezTo>
                  <a:cubicBezTo>
                    <a:pt x="1251955" y="406375"/>
                    <a:pt x="1243955" y="412775"/>
                    <a:pt x="1238622" y="415975"/>
                  </a:cubicBezTo>
                  <a:lnTo>
                    <a:pt x="1235422" y="415975"/>
                  </a:lnTo>
                  <a:cubicBezTo>
                    <a:pt x="1235422" y="429841"/>
                    <a:pt x="1231156" y="436773"/>
                    <a:pt x="1222623" y="436773"/>
                  </a:cubicBezTo>
                  <a:cubicBezTo>
                    <a:pt x="1213024" y="436773"/>
                    <a:pt x="1208224" y="429841"/>
                    <a:pt x="1208224" y="415975"/>
                  </a:cubicBezTo>
                  <a:cubicBezTo>
                    <a:pt x="1210357" y="402109"/>
                    <a:pt x="1215157" y="395176"/>
                    <a:pt x="1222623" y="395176"/>
                  </a:cubicBezTo>
                  <a:cubicBezTo>
                    <a:pt x="1226890" y="396243"/>
                    <a:pt x="1230089" y="398509"/>
                    <a:pt x="1232223" y="401976"/>
                  </a:cubicBezTo>
                  <a:lnTo>
                    <a:pt x="1233702" y="405736"/>
                  </a:lnTo>
                  <a:lnTo>
                    <a:pt x="1241822" y="387176"/>
                  </a:lnTo>
                  <a:lnTo>
                    <a:pt x="1249654" y="371894"/>
                  </a:lnTo>
                  <a:lnTo>
                    <a:pt x="1248222" y="371177"/>
                  </a:lnTo>
                  <a:cubicBezTo>
                    <a:pt x="1246089" y="372244"/>
                    <a:pt x="1244489" y="372777"/>
                    <a:pt x="1243422" y="372777"/>
                  </a:cubicBezTo>
                  <a:lnTo>
                    <a:pt x="1238622" y="366378"/>
                  </a:lnTo>
                  <a:lnTo>
                    <a:pt x="1238622" y="364778"/>
                  </a:lnTo>
                  <a:cubicBezTo>
                    <a:pt x="1242889" y="358378"/>
                    <a:pt x="1245555" y="354645"/>
                    <a:pt x="1246622" y="353579"/>
                  </a:cubicBezTo>
                  <a:cubicBezTo>
                    <a:pt x="1248222" y="354645"/>
                    <a:pt x="1249822" y="356112"/>
                    <a:pt x="1251421" y="357978"/>
                  </a:cubicBezTo>
                  <a:lnTo>
                    <a:pt x="1254530" y="362381"/>
                  </a:lnTo>
                  <a:lnTo>
                    <a:pt x="1258221" y="355178"/>
                  </a:lnTo>
                  <a:cubicBezTo>
                    <a:pt x="1263287" y="343979"/>
                    <a:pt x="1267954" y="332247"/>
                    <a:pt x="1272220" y="319981"/>
                  </a:cubicBezTo>
                  <a:cubicBezTo>
                    <a:pt x="1278620" y="301848"/>
                    <a:pt x="1282886" y="289582"/>
                    <a:pt x="1285019" y="283183"/>
                  </a:cubicBezTo>
                  <a:lnTo>
                    <a:pt x="1281820" y="276783"/>
                  </a:lnTo>
                  <a:cubicBezTo>
                    <a:pt x="1281820" y="274650"/>
                    <a:pt x="1283420" y="271984"/>
                    <a:pt x="1286619" y="268784"/>
                  </a:cubicBezTo>
                  <a:cubicBezTo>
                    <a:pt x="1285553" y="262384"/>
                    <a:pt x="1285019" y="255984"/>
                    <a:pt x="1285019" y="249585"/>
                  </a:cubicBezTo>
                  <a:cubicBezTo>
                    <a:pt x="1285019" y="245318"/>
                    <a:pt x="1286619" y="237319"/>
                    <a:pt x="1289819" y="225586"/>
                  </a:cubicBezTo>
                  <a:cubicBezTo>
                    <a:pt x="1287686" y="220253"/>
                    <a:pt x="1286086" y="217587"/>
                    <a:pt x="1285019" y="217587"/>
                  </a:cubicBezTo>
                  <a:lnTo>
                    <a:pt x="1269020" y="217587"/>
                  </a:lnTo>
                  <a:cubicBezTo>
                    <a:pt x="1265821" y="217587"/>
                    <a:pt x="1262621" y="218653"/>
                    <a:pt x="1259421" y="220787"/>
                  </a:cubicBezTo>
                  <a:lnTo>
                    <a:pt x="1257821" y="220787"/>
                  </a:lnTo>
                  <a:lnTo>
                    <a:pt x="1248222" y="215987"/>
                  </a:lnTo>
                  <a:lnTo>
                    <a:pt x="1249822" y="209587"/>
                  </a:lnTo>
                  <a:cubicBezTo>
                    <a:pt x="1249822" y="209054"/>
                    <a:pt x="1249688" y="207987"/>
                    <a:pt x="1249422" y="206388"/>
                  </a:cubicBezTo>
                  <a:lnTo>
                    <a:pt x="1248434" y="201122"/>
                  </a:lnTo>
                  <a:lnTo>
                    <a:pt x="1246822" y="202788"/>
                  </a:lnTo>
                  <a:cubicBezTo>
                    <a:pt x="1239756" y="209721"/>
                    <a:pt x="1231689" y="217320"/>
                    <a:pt x="1222623" y="225586"/>
                  </a:cubicBezTo>
                  <a:cubicBezTo>
                    <a:pt x="1216224" y="234119"/>
                    <a:pt x="1203958" y="238386"/>
                    <a:pt x="1185825" y="238386"/>
                  </a:cubicBezTo>
                  <a:lnTo>
                    <a:pt x="1184226" y="236786"/>
                  </a:lnTo>
                  <a:cubicBezTo>
                    <a:pt x="1195958" y="231453"/>
                    <a:pt x="1207691" y="219187"/>
                    <a:pt x="1219423" y="199988"/>
                  </a:cubicBezTo>
                  <a:cubicBezTo>
                    <a:pt x="1224756" y="191455"/>
                    <a:pt x="1228490" y="185589"/>
                    <a:pt x="1230623" y="182389"/>
                  </a:cubicBezTo>
                  <a:cubicBezTo>
                    <a:pt x="1249822" y="152524"/>
                    <a:pt x="1259421" y="135992"/>
                    <a:pt x="1259421" y="132792"/>
                  </a:cubicBezTo>
                  <a:cubicBezTo>
                    <a:pt x="1262621" y="132792"/>
                    <a:pt x="1264754" y="126392"/>
                    <a:pt x="1265821" y="113593"/>
                  </a:cubicBezTo>
                  <a:lnTo>
                    <a:pt x="1265821" y="99194"/>
                  </a:lnTo>
                  <a:cubicBezTo>
                    <a:pt x="1265821" y="99194"/>
                    <a:pt x="1265821" y="98127"/>
                    <a:pt x="1265821" y="95994"/>
                  </a:cubicBezTo>
                  <a:cubicBezTo>
                    <a:pt x="1265821" y="94928"/>
                    <a:pt x="1265821" y="93861"/>
                    <a:pt x="1265821" y="92794"/>
                  </a:cubicBezTo>
                  <a:lnTo>
                    <a:pt x="1262621" y="87995"/>
                  </a:lnTo>
                  <a:lnTo>
                    <a:pt x="1262621" y="86395"/>
                  </a:lnTo>
                  <a:cubicBezTo>
                    <a:pt x="1264754" y="85328"/>
                    <a:pt x="1266354" y="84795"/>
                    <a:pt x="1267420" y="84795"/>
                  </a:cubicBezTo>
                  <a:close/>
                  <a:moveTo>
                    <a:pt x="1249822" y="83195"/>
                  </a:moveTo>
                  <a:lnTo>
                    <a:pt x="1254621" y="83195"/>
                  </a:lnTo>
                  <a:cubicBezTo>
                    <a:pt x="1258888" y="86395"/>
                    <a:pt x="1261021" y="90128"/>
                    <a:pt x="1261021" y="94394"/>
                  </a:cubicBezTo>
                  <a:cubicBezTo>
                    <a:pt x="1258888" y="100794"/>
                    <a:pt x="1256221" y="103994"/>
                    <a:pt x="1253021" y="103994"/>
                  </a:cubicBezTo>
                  <a:cubicBezTo>
                    <a:pt x="1248755" y="103994"/>
                    <a:pt x="1246089" y="99194"/>
                    <a:pt x="1245022" y="89595"/>
                  </a:cubicBezTo>
                  <a:cubicBezTo>
                    <a:pt x="1245022" y="87461"/>
                    <a:pt x="1246622" y="85328"/>
                    <a:pt x="1249822" y="83195"/>
                  </a:cubicBezTo>
                  <a:close/>
                  <a:moveTo>
                    <a:pt x="820899" y="79995"/>
                  </a:moveTo>
                  <a:lnTo>
                    <a:pt x="822499" y="79995"/>
                  </a:lnTo>
                  <a:cubicBezTo>
                    <a:pt x="822499" y="79995"/>
                    <a:pt x="823032" y="81062"/>
                    <a:pt x="824099" y="83195"/>
                  </a:cubicBezTo>
                  <a:lnTo>
                    <a:pt x="824099" y="84795"/>
                  </a:lnTo>
                  <a:cubicBezTo>
                    <a:pt x="824099" y="85862"/>
                    <a:pt x="823565" y="86395"/>
                    <a:pt x="822499" y="86395"/>
                  </a:cubicBezTo>
                  <a:lnTo>
                    <a:pt x="819299" y="86395"/>
                  </a:lnTo>
                  <a:cubicBezTo>
                    <a:pt x="818232" y="86395"/>
                    <a:pt x="817699" y="85862"/>
                    <a:pt x="817699" y="84795"/>
                  </a:cubicBezTo>
                  <a:lnTo>
                    <a:pt x="817699" y="83195"/>
                  </a:lnTo>
                  <a:cubicBezTo>
                    <a:pt x="817699" y="82128"/>
                    <a:pt x="818766" y="81062"/>
                    <a:pt x="820899" y="79995"/>
                  </a:cubicBezTo>
                  <a:close/>
                  <a:moveTo>
                    <a:pt x="20799" y="79995"/>
                  </a:moveTo>
                  <a:lnTo>
                    <a:pt x="22399" y="79995"/>
                  </a:lnTo>
                  <a:cubicBezTo>
                    <a:pt x="22399" y="79995"/>
                    <a:pt x="22932" y="81062"/>
                    <a:pt x="23999" y="83195"/>
                  </a:cubicBezTo>
                  <a:lnTo>
                    <a:pt x="23999" y="84795"/>
                  </a:lnTo>
                  <a:cubicBezTo>
                    <a:pt x="23999" y="85862"/>
                    <a:pt x="23465" y="86395"/>
                    <a:pt x="22399" y="86395"/>
                  </a:cubicBezTo>
                  <a:lnTo>
                    <a:pt x="19199" y="86395"/>
                  </a:lnTo>
                  <a:cubicBezTo>
                    <a:pt x="18132" y="86395"/>
                    <a:pt x="17599" y="85862"/>
                    <a:pt x="17599" y="84795"/>
                  </a:cubicBezTo>
                  <a:lnTo>
                    <a:pt x="17599" y="83195"/>
                  </a:lnTo>
                  <a:cubicBezTo>
                    <a:pt x="17599" y="82128"/>
                    <a:pt x="18666" y="81062"/>
                    <a:pt x="20799" y="79995"/>
                  </a:cubicBezTo>
                  <a:close/>
                  <a:moveTo>
                    <a:pt x="126392" y="75196"/>
                  </a:moveTo>
                  <a:lnTo>
                    <a:pt x="117475" y="76469"/>
                  </a:lnTo>
                  <a:lnTo>
                    <a:pt x="118393" y="78395"/>
                  </a:lnTo>
                  <a:cubicBezTo>
                    <a:pt x="118393" y="78395"/>
                    <a:pt x="119459" y="79195"/>
                    <a:pt x="121593" y="80795"/>
                  </a:cubicBezTo>
                  <a:lnTo>
                    <a:pt x="130154" y="87216"/>
                  </a:lnTo>
                  <a:lnTo>
                    <a:pt x="131192" y="84795"/>
                  </a:lnTo>
                  <a:cubicBezTo>
                    <a:pt x="129059" y="84795"/>
                    <a:pt x="127992" y="84795"/>
                    <a:pt x="127992" y="84795"/>
                  </a:cubicBezTo>
                  <a:lnTo>
                    <a:pt x="131192" y="79995"/>
                  </a:lnTo>
                  <a:lnTo>
                    <a:pt x="131192" y="76795"/>
                  </a:lnTo>
                  <a:cubicBezTo>
                    <a:pt x="131192" y="75729"/>
                    <a:pt x="129592" y="75196"/>
                    <a:pt x="126392" y="75196"/>
                  </a:cubicBezTo>
                  <a:close/>
                  <a:moveTo>
                    <a:pt x="924893" y="71996"/>
                  </a:moveTo>
                  <a:lnTo>
                    <a:pt x="926492" y="71996"/>
                  </a:lnTo>
                  <a:cubicBezTo>
                    <a:pt x="927559" y="71996"/>
                    <a:pt x="928092" y="72529"/>
                    <a:pt x="928092" y="73596"/>
                  </a:cubicBezTo>
                  <a:lnTo>
                    <a:pt x="926492" y="73596"/>
                  </a:lnTo>
                  <a:lnTo>
                    <a:pt x="923293" y="73596"/>
                  </a:lnTo>
                  <a:cubicBezTo>
                    <a:pt x="923293" y="72529"/>
                    <a:pt x="923826" y="71996"/>
                    <a:pt x="924893" y="71996"/>
                  </a:cubicBezTo>
                  <a:close/>
                  <a:moveTo>
                    <a:pt x="859297" y="63996"/>
                  </a:moveTo>
                  <a:lnTo>
                    <a:pt x="860896" y="63996"/>
                  </a:lnTo>
                  <a:cubicBezTo>
                    <a:pt x="861963" y="63996"/>
                    <a:pt x="863030" y="65596"/>
                    <a:pt x="864096" y="68796"/>
                  </a:cubicBezTo>
                  <a:lnTo>
                    <a:pt x="864096" y="70396"/>
                  </a:lnTo>
                  <a:cubicBezTo>
                    <a:pt x="864096" y="71462"/>
                    <a:pt x="863563" y="71996"/>
                    <a:pt x="862496" y="71996"/>
                  </a:cubicBezTo>
                  <a:cubicBezTo>
                    <a:pt x="860363" y="70929"/>
                    <a:pt x="858763" y="68796"/>
                    <a:pt x="857697" y="65596"/>
                  </a:cubicBezTo>
                  <a:cubicBezTo>
                    <a:pt x="857697" y="64530"/>
                    <a:pt x="858230" y="63996"/>
                    <a:pt x="859297" y="63996"/>
                  </a:cubicBezTo>
                  <a:close/>
                  <a:moveTo>
                    <a:pt x="59196" y="63996"/>
                  </a:moveTo>
                  <a:lnTo>
                    <a:pt x="60796" y="63996"/>
                  </a:lnTo>
                  <a:cubicBezTo>
                    <a:pt x="61863" y="63996"/>
                    <a:pt x="62930" y="65596"/>
                    <a:pt x="63996" y="68796"/>
                  </a:cubicBezTo>
                  <a:lnTo>
                    <a:pt x="63996" y="70396"/>
                  </a:lnTo>
                  <a:cubicBezTo>
                    <a:pt x="63996" y="71462"/>
                    <a:pt x="63463" y="71996"/>
                    <a:pt x="62396" y="71996"/>
                  </a:cubicBezTo>
                  <a:cubicBezTo>
                    <a:pt x="60263" y="70929"/>
                    <a:pt x="58663" y="68796"/>
                    <a:pt x="57597" y="65596"/>
                  </a:cubicBezTo>
                  <a:cubicBezTo>
                    <a:pt x="57597" y="64530"/>
                    <a:pt x="58130" y="63996"/>
                    <a:pt x="59196" y="63996"/>
                  </a:cubicBezTo>
                  <a:close/>
                  <a:moveTo>
                    <a:pt x="1337816" y="60796"/>
                  </a:moveTo>
                  <a:lnTo>
                    <a:pt x="1344216" y="62396"/>
                  </a:lnTo>
                  <a:cubicBezTo>
                    <a:pt x="1359148" y="63463"/>
                    <a:pt x="1377814" y="71996"/>
                    <a:pt x="1400212" y="87995"/>
                  </a:cubicBezTo>
                  <a:cubicBezTo>
                    <a:pt x="1417278" y="99727"/>
                    <a:pt x="1433810" y="111993"/>
                    <a:pt x="1449809" y="124792"/>
                  </a:cubicBezTo>
                  <a:cubicBezTo>
                    <a:pt x="1459409" y="135459"/>
                    <a:pt x="1466875" y="141325"/>
                    <a:pt x="1472208" y="142391"/>
                  </a:cubicBezTo>
                  <a:cubicBezTo>
                    <a:pt x="1472208" y="146658"/>
                    <a:pt x="1479674" y="153591"/>
                    <a:pt x="1494607" y="163190"/>
                  </a:cubicBezTo>
                  <a:lnTo>
                    <a:pt x="1529804" y="187189"/>
                  </a:lnTo>
                  <a:cubicBezTo>
                    <a:pt x="1535137" y="189322"/>
                    <a:pt x="1537804" y="191455"/>
                    <a:pt x="1537804" y="193588"/>
                  </a:cubicBezTo>
                  <a:lnTo>
                    <a:pt x="1537804" y="195188"/>
                  </a:lnTo>
                  <a:lnTo>
                    <a:pt x="1542604" y="195188"/>
                  </a:lnTo>
                  <a:cubicBezTo>
                    <a:pt x="1545803" y="199455"/>
                    <a:pt x="1551670" y="204788"/>
                    <a:pt x="1560203" y="211187"/>
                  </a:cubicBezTo>
                  <a:lnTo>
                    <a:pt x="1561803" y="211187"/>
                  </a:lnTo>
                  <a:lnTo>
                    <a:pt x="1565002" y="211187"/>
                  </a:lnTo>
                  <a:cubicBezTo>
                    <a:pt x="1570335" y="218653"/>
                    <a:pt x="1573002" y="222387"/>
                    <a:pt x="1573002" y="222387"/>
                  </a:cubicBezTo>
                  <a:lnTo>
                    <a:pt x="1573002" y="223986"/>
                  </a:lnTo>
                  <a:cubicBezTo>
                    <a:pt x="1567669" y="228253"/>
                    <a:pt x="1562869" y="229853"/>
                    <a:pt x="1558603" y="228786"/>
                  </a:cubicBezTo>
                  <a:lnTo>
                    <a:pt x="1550070" y="225586"/>
                  </a:lnTo>
                  <a:lnTo>
                    <a:pt x="1547403" y="225586"/>
                  </a:lnTo>
                  <a:cubicBezTo>
                    <a:pt x="1546870" y="225586"/>
                    <a:pt x="1546337" y="225186"/>
                    <a:pt x="1545803" y="224386"/>
                  </a:cubicBezTo>
                  <a:lnTo>
                    <a:pt x="1545643" y="224026"/>
                  </a:lnTo>
                  <a:lnTo>
                    <a:pt x="1539404" y="225586"/>
                  </a:lnTo>
                  <a:cubicBezTo>
                    <a:pt x="1539404" y="223453"/>
                    <a:pt x="1534604" y="221853"/>
                    <a:pt x="1525005" y="220787"/>
                  </a:cubicBezTo>
                  <a:cubicBezTo>
                    <a:pt x="1513272" y="219720"/>
                    <a:pt x="1506339" y="220253"/>
                    <a:pt x="1504206" y="222387"/>
                  </a:cubicBezTo>
                  <a:lnTo>
                    <a:pt x="1502606" y="222387"/>
                  </a:lnTo>
                  <a:lnTo>
                    <a:pt x="1497806" y="220787"/>
                  </a:lnTo>
                  <a:cubicBezTo>
                    <a:pt x="1497806" y="220787"/>
                    <a:pt x="1495673" y="220787"/>
                    <a:pt x="1491407" y="220787"/>
                  </a:cubicBezTo>
                  <a:cubicBezTo>
                    <a:pt x="1489274" y="220787"/>
                    <a:pt x="1481274" y="219187"/>
                    <a:pt x="1467408" y="215987"/>
                  </a:cubicBezTo>
                  <a:cubicBezTo>
                    <a:pt x="1465275" y="217054"/>
                    <a:pt x="1463675" y="217587"/>
                    <a:pt x="1462609" y="217587"/>
                  </a:cubicBezTo>
                  <a:cubicBezTo>
                    <a:pt x="1450876" y="214387"/>
                    <a:pt x="1438077" y="204254"/>
                    <a:pt x="1424211" y="187189"/>
                  </a:cubicBezTo>
                  <a:cubicBezTo>
                    <a:pt x="1424211" y="185055"/>
                    <a:pt x="1419944" y="178656"/>
                    <a:pt x="1411412" y="167990"/>
                  </a:cubicBezTo>
                  <a:cubicBezTo>
                    <a:pt x="1410345" y="163723"/>
                    <a:pt x="1408745" y="160524"/>
                    <a:pt x="1406612" y="158390"/>
                  </a:cubicBezTo>
                  <a:lnTo>
                    <a:pt x="1406612" y="156791"/>
                  </a:lnTo>
                  <a:lnTo>
                    <a:pt x="1408212" y="155191"/>
                  </a:lnTo>
                  <a:cubicBezTo>
                    <a:pt x="1407145" y="155191"/>
                    <a:pt x="1405545" y="148791"/>
                    <a:pt x="1403412" y="135992"/>
                  </a:cubicBezTo>
                  <a:cubicBezTo>
                    <a:pt x="1390613" y="111460"/>
                    <a:pt x="1374081" y="92794"/>
                    <a:pt x="1353815" y="79995"/>
                  </a:cubicBezTo>
                  <a:lnTo>
                    <a:pt x="1333016" y="73596"/>
                  </a:lnTo>
                  <a:cubicBezTo>
                    <a:pt x="1333016" y="75729"/>
                    <a:pt x="1332483" y="76795"/>
                    <a:pt x="1331417" y="76795"/>
                  </a:cubicBezTo>
                  <a:lnTo>
                    <a:pt x="1325017" y="75196"/>
                  </a:lnTo>
                  <a:cubicBezTo>
                    <a:pt x="1313284" y="76262"/>
                    <a:pt x="1306352" y="76795"/>
                    <a:pt x="1304218" y="76795"/>
                  </a:cubicBezTo>
                  <a:cubicBezTo>
                    <a:pt x="1296752" y="72529"/>
                    <a:pt x="1293019" y="70396"/>
                    <a:pt x="1293019" y="70396"/>
                  </a:cubicBezTo>
                  <a:cubicBezTo>
                    <a:pt x="1293019" y="66129"/>
                    <a:pt x="1307951" y="62930"/>
                    <a:pt x="1337816" y="60796"/>
                  </a:cubicBezTo>
                  <a:close/>
                  <a:moveTo>
                    <a:pt x="800100" y="52797"/>
                  </a:moveTo>
                  <a:lnTo>
                    <a:pt x="801700" y="52797"/>
                  </a:lnTo>
                  <a:cubicBezTo>
                    <a:pt x="801700" y="54930"/>
                    <a:pt x="804900" y="59197"/>
                    <a:pt x="811299" y="65596"/>
                  </a:cubicBezTo>
                  <a:cubicBezTo>
                    <a:pt x="811299" y="67729"/>
                    <a:pt x="810766" y="70396"/>
                    <a:pt x="809700" y="73596"/>
                  </a:cubicBezTo>
                  <a:cubicBezTo>
                    <a:pt x="803300" y="73596"/>
                    <a:pt x="800100" y="73062"/>
                    <a:pt x="800100" y="71996"/>
                  </a:cubicBezTo>
                  <a:close/>
                  <a:moveTo>
                    <a:pt x="0" y="52797"/>
                  </a:moveTo>
                  <a:lnTo>
                    <a:pt x="1600" y="52797"/>
                  </a:lnTo>
                  <a:cubicBezTo>
                    <a:pt x="1600" y="54930"/>
                    <a:pt x="4800" y="59197"/>
                    <a:pt x="11199" y="65596"/>
                  </a:cubicBezTo>
                  <a:cubicBezTo>
                    <a:pt x="11199" y="67729"/>
                    <a:pt x="10666" y="70396"/>
                    <a:pt x="9599" y="73596"/>
                  </a:cubicBezTo>
                  <a:cubicBezTo>
                    <a:pt x="3200" y="73596"/>
                    <a:pt x="0" y="73062"/>
                    <a:pt x="0" y="71996"/>
                  </a:cubicBezTo>
                  <a:close/>
                  <a:moveTo>
                    <a:pt x="880095" y="30398"/>
                  </a:moveTo>
                  <a:cubicBezTo>
                    <a:pt x="880095" y="33598"/>
                    <a:pt x="889161" y="38931"/>
                    <a:pt x="907294" y="46397"/>
                  </a:cubicBezTo>
                  <a:cubicBezTo>
                    <a:pt x="916893" y="50664"/>
                    <a:pt x="921693" y="55997"/>
                    <a:pt x="921693" y="62396"/>
                  </a:cubicBezTo>
                  <a:cubicBezTo>
                    <a:pt x="921693" y="67729"/>
                    <a:pt x="922226" y="70396"/>
                    <a:pt x="923293" y="70396"/>
                  </a:cubicBezTo>
                  <a:cubicBezTo>
                    <a:pt x="922226" y="75729"/>
                    <a:pt x="921159" y="78395"/>
                    <a:pt x="920093" y="78395"/>
                  </a:cubicBezTo>
                  <a:lnTo>
                    <a:pt x="921693" y="79995"/>
                  </a:lnTo>
                  <a:lnTo>
                    <a:pt x="921693" y="81595"/>
                  </a:lnTo>
                  <a:lnTo>
                    <a:pt x="918493" y="84795"/>
                  </a:lnTo>
                  <a:cubicBezTo>
                    <a:pt x="919560" y="92261"/>
                    <a:pt x="922759" y="95994"/>
                    <a:pt x="928092" y="95994"/>
                  </a:cubicBezTo>
                  <a:cubicBezTo>
                    <a:pt x="929159" y="95994"/>
                    <a:pt x="929692" y="95461"/>
                    <a:pt x="929692" y="94394"/>
                  </a:cubicBezTo>
                  <a:cubicBezTo>
                    <a:pt x="943558" y="94394"/>
                    <a:pt x="950491" y="96528"/>
                    <a:pt x="950491" y="100794"/>
                  </a:cubicBezTo>
                  <a:cubicBezTo>
                    <a:pt x="950491" y="100794"/>
                    <a:pt x="951024" y="101861"/>
                    <a:pt x="952091" y="103994"/>
                  </a:cubicBezTo>
                  <a:cubicBezTo>
                    <a:pt x="939292" y="110393"/>
                    <a:pt x="929159" y="113593"/>
                    <a:pt x="921693" y="113593"/>
                  </a:cubicBezTo>
                  <a:cubicBezTo>
                    <a:pt x="921693" y="114660"/>
                    <a:pt x="919026" y="115726"/>
                    <a:pt x="913693" y="116793"/>
                  </a:cubicBezTo>
                  <a:cubicBezTo>
                    <a:pt x="913693" y="117860"/>
                    <a:pt x="913160" y="118393"/>
                    <a:pt x="912093" y="118393"/>
                  </a:cubicBezTo>
                  <a:lnTo>
                    <a:pt x="910493" y="116793"/>
                  </a:lnTo>
                  <a:cubicBezTo>
                    <a:pt x="901961" y="119993"/>
                    <a:pt x="892361" y="122659"/>
                    <a:pt x="881695" y="124792"/>
                  </a:cubicBezTo>
                  <a:cubicBezTo>
                    <a:pt x="881695" y="125859"/>
                    <a:pt x="880229" y="126926"/>
                    <a:pt x="877295" y="127992"/>
                  </a:cubicBezTo>
                  <a:lnTo>
                    <a:pt x="872052" y="129263"/>
                  </a:lnTo>
                  <a:lnTo>
                    <a:pt x="871696" y="129592"/>
                  </a:lnTo>
                  <a:cubicBezTo>
                    <a:pt x="869829" y="130659"/>
                    <a:pt x="867829" y="131192"/>
                    <a:pt x="865696" y="131192"/>
                  </a:cubicBezTo>
                  <a:lnTo>
                    <a:pt x="865336" y="130892"/>
                  </a:lnTo>
                  <a:lnTo>
                    <a:pt x="864096" y="131192"/>
                  </a:lnTo>
                  <a:cubicBezTo>
                    <a:pt x="844897" y="125859"/>
                    <a:pt x="834765" y="121593"/>
                    <a:pt x="833698" y="118393"/>
                  </a:cubicBezTo>
                  <a:cubicBezTo>
                    <a:pt x="833698" y="116260"/>
                    <a:pt x="838498" y="114126"/>
                    <a:pt x="848097" y="111993"/>
                  </a:cubicBezTo>
                  <a:lnTo>
                    <a:pt x="849697" y="112793"/>
                  </a:lnTo>
                  <a:lnTo>
                    <a:pt x="849697" y="110393"/>
                  </a:lnTo>
                  <a:cubicBezTo>
                    <a:pt x="849697" y="109327"/>
                    <a:pt x="851297" y="107194"/>
                    <a:pt x="854497" y="103994"/>
                  </a:cubicBezTo>
                  <a:lnTo>
                    <a:pt x="860896" y="103994"/>
                  </a:lnTo>
                  <a:cubicBezTo>
                    <a:pt x="861963" y="103994"/>
                    <a:pt x="863030" y="104527"/>
                    <a:pt x="864096" y="105594"/>
                  </a:cubicBezTo>
                  <a:lnTo>
                    <a:pt x="866622" y="109383"/>
                  </a:lnTo>
                  <a:lnTo>
                    <a:pt x="873696" y="110393"/>
                  </a:lnTo>
                  <a:cubicBezTo>
                    <a:pt x="873696" y="108260"/>
                    <a:pt x="881695" y="105594"/>
                    <a:pt x="897694" y="102394"/>
                  </a:cubicBezTo>
                  <a:cubicBezTo>
                    <a:pt x="897694" y="102394"/>
                    <a:pt x="898761" y="102394"/>
                    <a:pt x="900894" y="102394"/>
                  </a:cubicBezTo>
                  <a:cubicBezTo>
                    <a:pt x="900894" y="97061"/>
                    <a:pt x="895561" y="82128"/>
                    <a:pt x="884895" y="57597"/>
                  </a:cubicBezTo>
                  <a:cubicBezTo>
                    <a:pt x="883828" y="57597"/>
                    <a:pt x="881695" y="51197"/>
                    <a:pt x="878495" y="38398"/>
                  </a:cubicBezTo>
                  <a:cubicBezTo>
                    <a:pt x="877429" y="38398"/>
                    <a:pt x="876895" y="37864"/>
                    <a:pt x="876895" y="36798"/>
                  </a:cubicBezTo>
                  <a:lnTo>
                    <a:pt x="876895" y="33598"/>
                  </a:lnTo>
                  <a:cubicBezTo>
                    <a:pt x="877962" y="31465"/>
                    <a:pt x="879029" y="30398"/>
                    <a:pt x="880095" y="30398"/>
                  </a:cubicBezTo>
                  <a:close/>
                  <a:moveTo>
                    <a:pt x="880095" y="14399"/>
                  </a:moveTo>
                  <a:lnTo>
                    <a:pt x="889695" y="14399"/>
                  </a:lnTo>
                  <a:cubicBezTo>
                    <a:pt x="890761" y="14399"/>
                    <a:pt x="891295" y="15466"/>
                    <a:pt x="891295" y="17599"/>
                  </a:cubicBezTo>
                  <a:lnTo>
                    <a:pt x="891295" y="19199"/>
                  </a:lnTo>
                  <a:cubicBezTo>
                    <a:pt x="891295" y="20266"/>
                    <a:pt x="890761" y="21332"/>
                    <a:pt x="889695" y="22399"/>
                  </a:cubicBezTo>
                  <a:lnTo>
                    <a:pt x="880095" y="22399"/>
                  </a:lnTo>
                  <a:cubicBezTo>
                    <a:pt x="879029" y="22399"/>
                    <a:pt x="877962" y="21332"/>
                    <a:pt x="876895" y="19199"/>
                  </a:cubicBezTo>
                  <a:cubicBezTo>
                    <a:pt x="877962" y="15999"/>
                    <a:pt x="879029" y="14399"/>
                    <a:pt x="880095" y="14399"/>
                  </a:cubicBezTo>
                  <a:close/>
                  <a:moveTo>
                    <a:pt x="79995" y="14399"/>
                  </a:moveTo>
                  <a:lnTo>
                    <a:pt x="89595" y="14399"/>
                  </a:lnTo>
                  <a:cubicBezTo>
                    <a:pt x="90661" y="14399"/>
                    <a:pt x="91195" y="15466"/>
                    <a:pt x="91195" y="17599"/>
                  </a:cubicBezTo>
                  <a:lnTo>
                    <a:pt x="91195" y="19199"/>
                  </a:lnTo>
                  <a:cubicBezTo>
                    <a:pt x="91195" y="20266"/>
                    <a:pt x="90661" y="21332"/>
                    <a:pt x="89595" y="22399"/>
                  </a:cubicBezTo>
                  <a:lnTo>
                    <a:pt x="79995" y="22399"/>
                  </a:lnTo>
                  <a:cubicBezTo>
                    <a:pt x="78929" y="22399"/>
                    <a:pt x="77862" y="21332"/>
                    <a:pt x="76795" y="19199"/>
                  </a:cubicBezTo>
                  <a:cubicBezTo>
                    <a:pt x="77862" y="15999"/>
                    <a:pt x="78929" y="14399"/>
                    <a:pt x="79995" y="14399"/>
                  </a:cubicBezTo>
                  <a:close/>
                  <a:moveTo>
                    <a:pt x="1019287" y="0"/>
                  </a:moveTo>
                  <a:cubicBezTo>
                    <a:pt x="1024620" y="8533"/>
                    <a:pt x="1028353" y="15466"/>
                    <a:pt x="1030486" y="20799"/>
                  </a:cubicBezTo>
                  <a:cubicBezTo>
                    <a:pt x="1031553" y="28265"/>
                    <a:pt x="1035286" y="36265"/>
                    <a:pt x="1041685" y="44797"/>
                  </a:cubicBezTo>
                  <a:lnTo>
                    <a:pt x="1043285" y="44797"/>
                  </a:lnTo>
                  <a:cubicBezTo>
                    <a:pt x="1045418" y="44797"/>
                    <a:pt x="1046485" y="43731"/>
                    <a:pt x="1046485" y="41598"/>
                  </a:cubicBezTo>
                  <a:cubicBezTo>
                    <a:pt x="1046485" y="38398"/>
                    <a:pt x="1046485" y="35198"/>
                    <a:pt x="1046485" y="31998"/>
                  </a:cubicBezTo>
                  <a:cubicBezTo>
                    <a:pt x="1046485" y="35198"/>
                    <a:pt x="1048085" y="38398"/>
                    <a:pt x="1051285" y="41598"/>
                  </a:cubicBezTo>
                  <a:lnTo>
                    <a:pt x="1054485" y="41598"/>
                  </a:lnTo>
                  <a:cubicBezTo>
                    <a:pt x="1054485" y="35198"/>
                    <a:pt x="1054485" y="31998"/>
                    <a:pt x="1054485" y="31998"/>
                  </a:cubicBezTo>
                  <a:cubicBezTo>
                    <a:pt x="1054485" y="35198"/>
                    <a:pt x="1055551" y="38398"/>
                    <a:pt x="1057684" y="41598"/>
                  </a:cubicBezTo>
                  <a:cubicBezTo>
                    <a:pt x="1057684" y="41598"/>
                    <a:pt x="1060351" y="39998"/>
                    <a:pt x="1065684" y="36798"/>
                  </a:cubicBezTo>
                  <a:cubicBezTo>
                    <a:pt x="1065684" y="36798"/>
                    <a:pt x="1066217" y="36798"/>
                    <a:pt x="1067284" y="36798"/>
                  </a:cubicBezTo>
                  <a:cubicBezTo>
                    <a:pt x="1071550" y="30398"/>
                    <a:pt x="1073683" y="27198"/>
                    <a:pt x="1073683" y="27198"/>
                  </a:cubicBezTo>
                  <a:cubicBezTo>
                    <a:pt x="1073683" y="28265"/>
                    <a:pt x="1071017" y="33065"/>
                    <a:pt x="1065684" y="41598"/>
                  </a:cubicBezTo>
                  <a:cubicBezTo>
                    <a:pt x="1065684" y="41598"/>
                    <a:pt x="1067284" y="42664"/>
                    <a:pt x="1070484" y="44797"/>
                  </a:cubicBezTo>
                  <a:cubicBezTo>
                    <a:pt x="1070484" y="44797"/>
                    <a:pt x="1071550" y="43197"/>
                    <a:pt x="1073683" y="39998"/>
                  </a:cubicBezTo>
                  <a:lnTo>
                    <a:pt x="1073683" y="41598"/>
                  </a:lnTo>
                  <a:cubicBezTo>
                    <a:pt x="1073683" y="43731"/>
                    <a:pt x="1072617" y="47464"/>
                    <a:pt x="1070484" y="52797"/>
                  </a:cubicBezTo>
                  <a:lnTo>
                    <a:pt x="1073683" y="55997"/>
                  </a:lnTo>
                  <a:cubicBezTo>
                    <a:pt x="1073683" y="55997"/>
                    <a:pt x="1074750" y="54930"/>
                    <a:pt x="1076883" y="52797"/>
                  </a:cubicBezTo>
                  <a:cubicBezTo>
                    <a:pt x="1077950" y="51730"/>
                    <a:pt x="1089682" y="46397"/>
                    <a:pt x="1112081" y="36798"/>
                  </a:cubicBezTo>
                  <a:cubicBezTo>
                    <a:pt x="1112081" y="36798"/>
                    <a:pt x="1120081" y="32531"/>
                    <a:pt x="1136080" y="23999"/>
                  </a:cubicBezTo>
                  <a:lnTo>
                    <a:pt x="1136080" y="27198"/>
                  </a:lnTo>
                  <a:cubicBezTo>
                    <a:pt x="1122214" y="36798"/>
                    <a:pt x="1110481" y="42664"/>
                    <a:pt x="1100882" y="44797"/>
                  </a:cubicBezTo>
                  <a:cubicBezTo>
                    <a:pt x="1094482" y="46931"/>
                    <a:pt x="1085416" y="52264"/>
                    <a:pt x="1073683" y="60796"/>
                  </a:cubicBezTo>
                  <a:cubicBezTo>
                    <a:pt x="1071550" y="60796"/>
                    <a:pt x="1070484" y="61863"/>
                    <a:pt x="1070484" y="63996"/>
                  </a:cubicBezTo>
                  <a:lnTo>
                    <a:pt x="1076883" y="65596"/>
                  </a:lnTo>
                  <a:lnTo>
                    <a:pt x="1076883" y="68796"/>
                  </a:lnTo>
                  <a:cubicBezTo>
                    <a:pt x="1083283" y="70929"/>
                    <a:pt x="1086483" y="71996"/>
                    <a:pt x="1086483" y="71996"/>
                  </a:cubicBezTo>
                  <a:cubicBezTo>
                    <a:pt x="1086483" y="74129"/>
                    <a:pt x="1084883" y="75196"/>
                    <a:pt x="1081683" y="75196"/>
                  </a:cubicBezTo>
                  <a:cubicBezTo>
                    <a:pt x="1079550" y="73062"/>
                    <a:pt x="1077950" y="71996"/>
                    <a:pt x="1076883" y="71996"/>
                  </a:cubicBezTo>
                  <a:cubicBezTo>
                    <a:pt x="1076883" y="71996"/>
                    <a:pt x="1075817" y="73062"/>
                    <a:pt x="1073683" y="75196"/>
                  </a:cubicBezTo>
                  <a:lnTo>
                    <a:pt x="1076883" y="76795"/>
                  </a:lnTo>
                  <a:cubicBezTo>
                    <a:pt x="1080083" y="85328"/>
                    <a:pt x="1084349" y="90661"/>
                    <a:pt x="1089682" y="92794"/>
                  </a:cubicBezTo>
                  <a:cubicBezTo>
                    <a:pt x="1090749" y="90661"/>
                    <a:pt x="1091282" y="89595"/>
                    <a:pt x="1091282" y="89595"/>
                  </a:cubicBezTo>
                  <a:lnTo>
                    <a:pt x="1094940" y="93253"/>
                  </a:lnTo>
                  <a:lnTo>
                    <a:pt x="1102482" y="92794"/>
                  </a:lnTo>
                  <a:cubicBezTo>
                    <a:pt x="1115281" y="90661"/>
                    <a:pt x="1121681" y="87461"/>
                    <a:pt x="1121681" y="83195"/>
                  </a:cubicBezTo>
                  <a:cubicBezTo>
                    <a:pt x="1122747" y="76795"/>
                    <a:pt x="1124347" y="73596"/>
                    <a:pt x="1126480" y="73596"/>
                  </a:cubicBezTo>
                  <a:lnTo>
                    <a:pt x="1128080" y="75196"/>
                  </a:lnTo>
                  <a:lnTo>
                    <a:pt x="1134480" y="73596"/>
                  </a:lnTo>
                  <a:cubicBezTo>
                    <a:pt x="1139813" y="78929"/>
                    <a:pt x="1147812" y="98661"/>
                    <a:pt x="1158478" y="132792"/>
                  </a:cubicBezTo>
                  <a:lnTo>
                    <a:pt x="1144079" y="153591"/>
                  </a:lnTo>
                  <a:cubicBezTo>
                    <a:pt x="1137680" y="153591"/>
                    <a:pt x="1133413" y="155724"/>
                    <a:pt x="1131280" y="159990"/>
                  </a:cubicBezTo>
                  <a:lnTo>
                    <a:pt x="1107281" y="167990"/>
                  </a:lnTo>
                  <a:cubicBezTo>
                    <a:pt x="1107281" y="171190"/>
                    <a:pt x="1104082" y="174389"/>
                    <a:pt x="1097682" y="177589"/>
                  </a:cubicBezTo>
                  <a:lnTo>
                    <a:pt x="1096082" y="177589"/>
                  </a:lnTo>
                  <a:lnTo>
                    <a:pt x="1094482" y="177589"/>
                  </a:lnTo>
                  <a:cubicBezTo>
                    <a:pt x="1092349" y="180789"/>
                    <a:pt x="1087016" y="183989"/>
                    <a:pt x="1078483" y="187189"/>
                  </a:cubicBezTo>
                  <a:cubicBezTo>
                    <a:pt x="1078483" y="188255"/>
                    <a:pt x="1077950" y="188789"/>
                    <a:pt x="1076883" y="188789"/>
                  </a:cubicBezTo>
                  <a:lnTo>
                    <a:pt x="1073683" y="188789"/>
                  </a:lnTo>
                  <a:cubicBezTo>
                    <a:pt x="1072617" y="188789"/>
                    <a:pt x="1072083" y="187722"/>
                    <a:pt x="1072083" y="185589"/>
                  </a:cubicBezTo>
                  <a:cubicBezTo>
                    <a:pt x="1074217" y="180256"/>
                    <a:pt x="1075283" y="177589"/>
                    <a:pt x="1075283" y="177589"/>
                  </a:cubicBezTo>
                  <a:lnTo>
                    <a:pt x="1073683" y="171190"/>
                  </a:lnTo>
                  <a:cubicBezTo>
                    <a:pt x="1077950" y="163723"/>
                    <a:pt x="1081683" y="154657"/>
                    <a:pt x="1084883" y="143991"/>
                  </a:cubicBezTo>
                  <a:cubicBezTo>
                    <a:pt x="1099815" y="120526"/>
                    <a:pt x="1107281" y="107727"/>
                    <a:pt x="1107281" y="105594"/>
                  </a:cubicBezTo>
                  <a:lnTo>
                    <a:pt x="1107281" y="103994"/>
                  </a:lnTo>
                  <a:lnTo>
                    <a:pt x="1107281" y="102394"/>
                  </a:lnTo>
                  <a:cubicBezTo>
                    <a:pt x="1093949" y="106660"/>
                    <a:pt x="1080083" y="110527"/>
                    <a:pt x="1065684" y="113993"/>
                  </a:cubicBezTo>
                  <a:lnTo>
                    <a:pt x="1045047" y="118231"/>
                  </a:lnTo>
                  <a:lnTo>
                    <a:pt x="1043285" y="119993"/>
                  </a:lnTo>
                  <a:lnTo>
                    <a:pt x="1041685" y="119993"/>
                  </a:lnTo>
                  <a:lnTo>
                    <a:pt x="1040797" y="119104"/>
                  </a:lnTo>
                  <a:lnTo>
                    <a:pt x="1020887" y="123193"/>
                  </a:lnTo>
                  <a:cubicBezTo>
                    <a:pt x="1000621" y="119993"/>
                    <a:pt x="990488" y="117860"/>
                    <a:pt x="990488" y="116793"/>
                  </a:cubicBezTo>
                  <a:lnTo>
                    <a:pt x="993688" y="116793"/>
                  </a:lnTo>
                  <a:lnTo>
                    <a:pt x="1014487" y="110393"/>
                  </a:lnTo>
                  <a:lnTo>
                    <a:pt x="1032791" y="104952"/>
                  </a:lnTo>
                  <a:lnTo>
                    <a:pt x="1035286" y="100794"/>
                  </a:lnTo>
                  <a:cubicBezTo>
                    <a:pt x="1036352" y="98661"/>
                    <a:pt x="1036886" y="97061"/>
                    <a:pt x="1036886" y="95994"/>
                  </a:cubicBezTo>
                  <a:cubicBezTo>
                    <a:pt x="1036886" y="93861"/>
                    <a:pt x="1036886" y="92794"/>
                    <a:pt x="1036886" y="92794"/>
                  </a:cubicBezTo>
                  <a:cubicBezTo>
                    <a:pt x="1035819" y="92794"/>
                    <a:pt x="1034219" y="94928"/>
                    <a:pt x="1032086" y="99194"/>
                  </a:cubicBezTo>
                  <a:lnTo>
                    <a:pt x="1030486" y="95994"/>
                  </a:lnTo>
                  <a:cubicBezTo>
                    <a:pt x="1033686" y="91728"/>
                    <a:pt x="1035286" y="87995"/>
                    <a:pt x="1035286" y="84795"/>
                  </a:cubicBezTo>
                  <a:cubicBezTo>
                    <a:pt x="1033153" y="84795"/>
                    <a:pt x="1032086" y="84795"/>
                    <a:pt x="1032086" y="84795"/>
                  </a:cubicBezTo>
                  <a:lnTo>
                    <a:pt x="1035286" y="79995"/>
                  </a:lnTo>
                  <a:lnTo>
                    <a:pt x="1035286" y="76795"/>
                  </a:lnTo>
                  <a:cubicBezTo>
                    <a:pt x="1035286" y="75729"/>
                    <a:pt x="1033686" y="75196"/>
                    <a:pt x="1030486" y="75196"/>
                  </a:cubicBezTo>
                  <a:cubicBezTo>
                    <a:pt x="1025153" y="76262"/>
                    <a:pt x="1021420" y="76795"/>
                    <a:pt x="1019287" y="76795"/>
                  </a:cubicBezTo>
                  <a:cubicBezTo>
                    <a:pt x="1019287" y="75729"/>
                    <a:pt x="1019287" y="75196"/>
                    <a:pt x="1019287" y="75196"/>
                  </a:cubicBezTo>
                  <a:cubicBezTo>
                    <a:pt x="1019287" y="73062"/>
                    <a:pt x="1021953" y="71996"/>
                    <a:pt x="1027286" y="71996"/>
                  </a:cubicBezTo>
                  <a:lnTo>
                    <a:pt x="1030486" y="65596"/>
                  </a:lnTo>
                  <a:lnTo>
                    <a:pt x="1030486" y="60796"/>
                  </a:lnTo>
                  <a:cubicBezTo>
                    <a:pt x="1030486" y="57597"/>
                    <a:pt x="1026753" y="53330"/>
                    <a:pt x="1019287" y="47997"/>
                  </a:cubicBezTo>
                  <a:lnTo>
                    <a:pt x="1022487" y="47997"/>
                  </a:lnTo>
                  <a:cubicBezTo>
                    <a:pt x="1025686" y="51197"/>
                    <a:pt x="1027286" y="52797"/>
                    <a:pt x="1027286" y="52797"/>
                  </a:cubicBezTo>
                  <a:cubicBezTo>
                    <a:pt x="1030486" y="52797"/>
                    <a:pt x="1033153" y="51197"/>
                    <a:pt x="1035286" y="47997"/>
                  </a:cubicBezTo>
                  <a:lnTo>
                    <a:pt x="1038486" y="51197"/>
                  </a:lnTo>
                  <a:lnTo>
                    <a:pt x="1038486" y="44797"/>
                  </a:lnTo>
                  <a:cubicBezTo>
                    <a:pt x="1034219" y="34131"/>
                    <a:pt x="1029419" y="27198"/>
                    <a:pt x="1024086" y="23999"/>
                  </a:cubicBezTo>
                  <a:cubicBezTo>
                    <a:pt x="1024086" y="21865"/>
                    <a:pt x="1022487" y="19199"/>
                    <a:pt x="1019287" y="15999"/>
                  </a:cubicBezTo>
                  <a:cubicBezTo>
                    <a:pt x="1019287" y="13866"/>
                    <a:pt x="1018220" y="9600"/>
                    <a:pt x="1016087" y="3200"/>
                  </a:cubicBezTo>
                  <a:close/>
                  <a:moveTo>
                    <a:pt x="115193" y="0"/>
                  </a:moveTo>
                  <a:cubicBezTo>
                    <a:pt x="120526" y="8533"/>
                    <a:pt x="124259" y="15466"/>
                    <a:pt x="126392" y="20799"/>
                  </a:cubicBezTo>
                  <a:cubicBezTo>
                    <a:pt x="127459" y="28265"/>
                    <a:pt x="131192" y="36265"/>
                    <a:pt x="137592" y="44797"/>
                  </a:cubicBezTo>
                  <a:lnTo>
                    <a:pt x="139192" y="44797"/>
                  </a:lnTo>
                  <a:cubicBezTo>
                    <a:pt x="141325" y="44797"/>
                    <a:pt x="142391" y="43731"/>
                    <a:pt x="142391" y="41598"/>
                  </a:cubicBezTo>
                  <a:cubicBezTo>
                    <a:pt x="142391" y="38398"/>
                    <a:pt x="142391" y="35198"/>
                    <a:pt x="142391" y="31998"/>
                  </a:cubicBezTo>
                  <a:cubicBezTo>
                    <a:pt x="142391" y="35198"/>
                    <a:pt x="143991" y="38398"/>
                    <a:pt x="147191" y="41598"/>
                  </a:cubicBezTo>
                  <a:lnTo>
                    <a:pt x="150391" y="41598"/>
                  </a:lnTo>
                  <a:cubicBezTo>
                    <a:pt x="150391" y="35198"/>
                    <a:pt x="150391" y="31998"/>
                    <a:pt x="150391" y="31998"/>
                  </a:cubicBezTo>
                  <a:cubicBezTo>
                    <a:pt x="150391" y="35198"/>
                    <a:pt x="151457" y="38398"/>
                    <a:pt x="153591" y="41598"/>
                  </a:cubicBezTo>
                  <a:cubicBezTo>
                    <a:pt x="153591" y="41598"/>
                    <a:pt x="156257" y="39998"/>
                    <a:pt x="161590" y="36798"/>
                  </a:cubicBezTo>
                  <a:cubicBezTo>
                    <a:pt x="161590" y="36798"/>
                    <a:pt x="162124" y="36798"/>
                    <a:pt x="163190" y="36798"/>
                  </a:cubicBezTo>
                  <a:cubicBezTo>
                    <a:pt x="167457" y="30398"/>
                    <a:pt x="169590" y="27198"/>
                    <a:pt x="169590" y="27198"/>
                  </a:cubicBezTo>
                  <a:cubicBezTo>
                    <a:pt x="169590" y="28265"/>
                    <a:pt x="166923" y="33065"/>
                    <a:pt x="161590" y="41598"/>
                  </a:cubicBezTo>
                  <a:cubicBezTo>
                    <a:pt x="161590" y="41598"/>
                    <a:pt x="163190" y="42664"/>
                    <a:pt x="166390" y="44797"/>
                  </a:cubicBezTo>
                  <a:cubicBezTo>
                    <a:pt x="166390" y="44797"/>
                    <a:pt x="167457" y="43197"/>
                    <a:pt x="169590" y="39998"/>
                  </a:cubicBezTo>
                  <a:lnTo>
                    <a:pt x="169590" y="41598"/>
                  </a:lnTo>
                  <a:cubicBezTo>
                    <a:pt x="169590" y="43731"/>
                    <a:pt x="168523" y="47464"/>
                    <a:pt x="166390" y="52797"/>
                  </a:cubicBezTo>
                  <a:lnTo>
                    <a:pt x="169590" y="55997"/>
                  </a:lnTo>
                  <a:cubicBezTo>
                    <a:pt x="169590" y="55997"/>
                    <a:pt x="170656" y="54930"/>
                    <a:pt x="172790" y="52797"/>
                  </a:cubicBezTo>
                  <a:cubicBezTo>
                    <a:pt x="173856" y="51730"/>
                    <a:pt x="185589" y="46397"/>
                    <a:pt x="207987" y="36798"/>
                  </a:cubicBezTo>
                  <a:cubicBezTo>
                    <a:pt x="207987" y="36798"/>
                    <a:pt x="215987" y="32531"/>
                    <a:pt x="231986" y="23999"/>
                  </a:cubicBezTo>
                  <a:lnTo>
                    <a:pt x="231986" y="27198"/>
                  </a:lnTo>
                  <a:lnTo>
                    <a:pt x="227430" y="29951"/>
                  </a:lnTo>
                  <a:lnTo>
                    <a:pt x="263984" y="52797"/>
                  </a:lnTo>
                  <a:cubicBezTo>
                    <a:pt x="270384" y="52797"/>
                    <a:pt x="274650" y="58663"/>
                    <a:pt x="276783" y="70396"/>
                  </a:cubicBezTo>
                  <a:cubicBezTo>
                    <a:pt x="281050" y="71462"/>
                    <a:pt x="285316" y="74662"/>
                    <a:pt x="289583" y="79995"/>
                  </a:cubicBezTo>
                  <a:cubicBezTo>
                    <a:pt x="318381" y="72529"/>
                    <a:pt x="333846" y="68796"/>
                    <a:pt x="335980" y="68796"/>
                  </a:cubicBezTo>
                  <a:cubicBezTo>
                    <a:pt x="342379" y="69863"/>
                    <a:pt x="345579" y="70929"/>
                    <a:pt x="345579" y="71996"/>
                  </a:cubicBezTo>
                  <a:lnTo>
                    <a:pt x="327980" y="81595"/>
                  </a:lnTo>
                  <a:cubicBezTo>
                    <a:pt x="326914" y="81595"/>
                    <a:pt x="326380" y="81595"/>
                    <a:pt x="326380" y="81595"/>
                  </a:cubicBezTo>
                  <a:cubicBezTo>
                    <a:pt x="325314" y="83728"/>
                    <a:pt x="321581" y="85328"/>
                    <a:pt x="315181" y="86395"/>
                  </a:cubicBezTo>
                  <a:lnTo>
                    <a:pt x="307181" y="91195"/>
                  </a:lnTo>
                  <a:lnTo>
                    <a:pt x="305581" y="91195"/>
                  </a:lnTo>
                  <a:lnTo>
                    <a:pt x="305581" y="89595"/>
                  </a:lnTo>
                  <a:cubicBezTo>
                    <a:pt x="303448" y="91728"/>
                    <a:pt x="298115" y="92794"/>
                    <a:pt x="289583" y="92794"/>
                  </a:cubicBezTo>
                  <a:cubicBezTo>
                    <a:pt x="286383" y="92794"/>
                    <a:pt x="284250" y="95461"/>
                    <a:pt x="283183" y="100794"/>
                  </a:cubicBezTo>
                  <a:cubicBezTo>
                    <a:pt x="282116" y="100794"/>
                    <a:pt x="281583" y="101327"/>
                    <a:pt x="281583" y="102394"/>
                  </a:cubicBezTo>
                  <a:cubicBezTo>
                    <a:pt x="310381" y="114126"/>
                    <a:pt x="324247" y="124792"/>
                    <a:pt x="323180" y="134392"/>
                  </a:cubicBezTo>
                  <a:cubicBezTo>
                    <a:pt x="323180" y="136525"/>
                    <a:pt x="317847" y="140792"/>
                    <a:pt x="307181" y="147191"/>
                  </a:cubicBezTo>
                  <a:cubicBezTo>
                    <a:pt x="305048" y="148258"/>
                    <a:pt x="303448" y="148791"/>
                    <a:pt x="302382" y="148791"/>
                  </a:cubicBezTo>
                  <a:cubicBezTo>
                    <a:pt x="290649" y="141325"/>
                    <a:pt x="284783" y="132792"/>
                    <a:pt x="284783" y="123193"/>
                  </a:cubicBezTo>
                  <a:cubicBezTo>
                    <a:pt x="281583" y="118926"/>
                    <a:pt x="278916" y="114126"/>
                    <a:pt x="276783" y="108793"/>
                  </a:cubicBezTo>
                  <a:cubicBezTo>
                    <a:pt x="268250" y="109860"/>
                    <a:pt x="262917" y="112527"/>
                    <a:pt x="260784" y="116793"/>
                  </a:cubicBezTo>
                  <a:cubicBezTo>
                    <a:pt x="249052" y="126392"/>
                    <a:pt x="241585" y="131725"/>
                    <a:pt x="238386" y="132792"/>
                  </a:cubicBezTo>
                  <a:cubicBezTo>
                    <a:pt x="238386" y="135992"/>
                    <a:pt x="236786" y="137592"/>
                    <a:pt x="233586" y="137592"/>
                  </a:cubicBezTo>
                  <a:cubicBezTo>
                    <a:pt x="229319" y="140792"/>
                    <a:pt x="221320" y="143991"/>
                    <a:pt x="209587" y="147191"/>
                  </a:cubicBezTo>
                  <a:cubicBezTo>
                    <a:pt x="198921" y="145058"/>
                    <a:pt x="193055" y="143991"/>
                    <a:pt x="191988" y="143991"/>
                  </a:cubicBezTo>
                  <a:cubicBezTo>
                    <a:pt x="189855" y="147191"/>
                    <a:pt x="188255" y="148791"/>
                    <a:pt x="187189" y="148791"/>
                  </a:cubicBezTo>
                  <a:cubicBezTo>
                    <a:pt x="183989" y="147724"/>
                    <a:pt x="182389" y="145591"/>
                    <a:pt x="182389" y="142391"/>
                  </a:cubicBezTo>
                  <a:cubicBezTo>
                    <a:pt x="184522" y="140258"/>
                    <a:pt x="185589" y="138125"/>
                    <a:pt x="185589" y="135992"/>
                  </a:cubicBezTo>
                  <a:lnTo>
                    <a:pt x="187189" y="127992"/>
                  </a:lnTo>
                  <a:cubicBezTo>
                    <a:pt x="188255" y="125859"/>
                    <a:pt x="189855" y="125326"/>
                    <a:pt x="191988" y="126392"/>
                  </a:cubicBezTo>
                  <a:lnTo>
                    <a:pt x="190388" y="123193"/>
                  </a:lnTo>
                  <a:lnTo>
                    <a:pt x="191988" y="121593"/>
                  </a:lnTo>
                  <a:cubicBezTo>
                    <a:pt x="196255" y="117326"/>
                    <a:pt x="198388" y="113060"/>
                    <a:pt x="198388" y="108793"/>
                  </a:cubicBezTo>
                  <a:cubicBezTo>
                    <a:pt x="213320" y="85328"/>
                    <a:pt x="222387" y="66663"/>
                    <a:pt x="225586" y="52797"/>
                  </a:cubicBezTo>
                  <a:cubicBezTo>
                    <a:pt x="225586" y="51730"/>
                    <a:pt x="225586" y="51197"/>
                    <a:pt x="225586" y="51197"/>
                  </a:cubicBezTo>
                  <a:lnTo>
                    <a:pt x="225586" y="46397"/>
                  </a:lnTo>
                  <a:cubicBezTo>
                    <a:pt x="225053" y="41064"/>
                    <a:pt x="224653" y="36931"/>
                    <a:pt x="224386" y="33998"/>
                  </a:cubicBezTo>
                  <a:lnTo>
                    <a:pt x="224206" y="31899"/>
                  </a:lnTo>
                  <a:lnTo>
                    <a:pt x="212787" y="38798"/>
                  </a:lnTo>
                  <a:cubicBezTo>
                    <a:pt x="206921" y="41731"/>
                    <a:pt x="201588" y="43731"/>
                    <a:pt x="196788" y="44797"/>
                  </a:cubicBezTo>
                  <a:cubicBezTo>
                    <a:pt x="190388" y="46931"/>
                    <a:pt x="181322" y="52264"/>
                    <a:pt x="169590" y="60796"/>
                  </a:cubicBezTo>
                  <a:cubicBezTo>
                    <a:pt x="167457" y="60796"/>
                    <a:pt x="166390" y="61863"/>
                    <a:pt x="166390" y="63996"/>
                  </a:cubicBezTo>
                  <a:lnTo>
                    <a:pt x="172790" y="65596"/>
                  </a:lnTo>
                  <a:lnTo>
                    <a:pt x="172790" y="68796"/>
                  </a:lnTo>
                  <a:cubicBezTo>
                    <a:pt x="179189" y="70929"/>
                    <a:pt x="182389" y="71996"/>
                    <a:pt x="182389" y="71996"/>
                  </a:cubicBezTo>
                  <a:cubicBezTo>
                    <a:pt x="182389" y="74129"/>
                    <a:pt x="180789" y="75196"/>
                    <a:pt x="177589" y="75196"/>
                  </a:cubicBezTo>
                  <a:cubicBezTo>
                    <a:pt x="175456" y="73062"/>
                    <a:pt x="173856" y="71996"/>
                    <a:pt x="172790" y="71996"/>
                  </a:cubicBezTo>
                  <a:cubicBezTo>
                    <a:pt x="172790" y="71996"/>
                    <a:pt x="171723" y="73062"/>
                    <a:pt x="169590" y="75196"/>
                  </a:cubicBezTo>
                  <a:lnTo>
                    <a:pt x="172790" y="76795"/>
                  </a:lnTo>
                  <a:lnTo>
                    <a:pt x="177633" y="85789"/>
                  </a:lnTo>
                  <a:lnTo>
                    <a:pt x="182389" y="89595"/>
                  </a:lnTo>
                  <a:lnTo>
                    <a:pt x="181868" y="89901"/>
                  </a:lnTo>
                  <a:lnTo>
                    <a:pt x="185589" y="92794"/>
                  </a:lnTo>
                  <a:cubicBezTo>
                    <a:pt x="186655" y="90661"/>
                    <a:pt x="187189" y="89595"/>
                    <a:pt x="187189" y="89595"/>
                  </a:cubicBezTo>
                  <a:cubicBezTo>
                    <a:pt x="188255" y="91728"/>
                    <a:pt x="191455" y="94928"/>
                    <a:pt x="196788" y="99194"/>
                  </a:cubicBezTo>
                  <a:lnTo>
                    <a:pt x="196788" y="100794"/>
                  </a:lnTo>
                  <a:cubicBezTo>
                    <a:pt x="196788" y="100794"/>
                    <a:pt x="195721" y="100794"/>
                    <a:pt x="193588" y="100794"/>
                  </a:cubicBezTo>
                  <a:lnTo>
                    <a:pt x="191988" y="100794"/>
                  </a:lnTo>
                  <a:cubicBezTo>
                    <a:pt x="191988" y="100794"/>
                    <a:pt x="188789" y="98127"/>
                    <a:pt x="182389" y="92794"/>
                  </a:cubicBezTo>
                  <a:lnTo>
                    <a:pt x="179591" y="91536"/>
                  </a:lnTo>
                  <a:lnTo>
                    <a:pt x="177189" y="93594"/>
                  </a:lnTo>
                  <a:cubicBezTo>
                    <a:pt x="175723" y="94928"/>
                    <a:pt x="173956" y="96594"/>
                    <a:pt x="171890" y="98594"/>
                  </a:cubicBezTo>
                  <a:lnTo>
                    <a:pt x="166933" y="103481"/>
                  </a:lnTo>
                  <a:lnTo>
                    <a:pt x="169590" y="108793"/>
                  </a:lnTo>
                  <a:cubicBezTo>
                    <a:pt x="168523" y="108793"/>
                    <a:pt x="167323" y="107994"/>
                    <a:pt x="165990" y="106394"/>
                  </a:cubicBezTo>
                  <a:lnTo>
                    <a:pt x="165234" y="105156"/>
                  </a:lnTo>
                  <a:lnTo>
                    <a:pt x="164790" y="105594"/>
                  </a:lnTo>
                  <a:lnTo>
                    <a:pt x="163190" y="105594"/>
                  </a:lnTo>
                  <a:cubicBezTo>
                    <a:pt x="163190" y="104527"/>
                    <a:pt x="162657" y="103994"/>
                    <a:pt x="161590" y="103994"/>
                  </a:cubicBezTo>
                  <a:cubicBezTo>
                    <a:pt x="159457" y="107194"/>
                    <a:pt x="155724" y="108793"/>
                    <a:pt x="150391" y="108793"/>
                  </a:cubicBezTo>
                  <a:cubicBezTo>
                    <a:pt x="149324" y="108793"/>
                    <a:pt x="148258" y="108793"/>
                    <a:pt x="147191" y="108793"/>
                  </a:cubicBezTo>
                  <a:cubicBezTo>
                    <a:pt x="147191" y="108793"/>
                    <a:pt x="146658" y="108793"/>
                    <a:pt x="145591" y="108793"/>
                  </a:cubicBezTo>
                  <a:lnTo>
                    <a:pt x="140392" y="108793"/>
                  </a:lnTo>
                  <a:lnTo>
                    <a:pt x="142391" y="116793"/>
                  </a:lnTo>
                  <a:cubicBezTo>
                    <a:pt x="142391" y="118926"/>
                    <a:pt x="141325" y="119993"/>
                    <a:pt x="139192" y="119993"/>
                  </a:cubicBezTo>
                  <a:lnTo>
                    <a:pt x="137592" y="119993"/>
                  </a:lnTo>
                  <a:cubicBezTo>
                    <a:pt x="135458" y="119993"/>
                    <a:pt x="134392" y="118926"/>
                    <a:pt x="134392" y="116793"/>
                  </a:cubicBezTo>
                  <a:lnTo>
                    <a:pt x="136392" y="108793"/>
                  </a:lnTo>
                  <a:lnTo>
                    <a:pt x="131192" y="108793"/>
                  </a:lnTo>
                  <a:lnTo>
                    <a:pt x="128400" y="108095"/>
                  </a:lnTo>
                  <a:lnTo>
                    <a:pt x="127992" y="108793"/>
                  </a:lnTo>
                  <a:lnTo>
                    <a:pt x="126392" y="108793"/>
                  </a:lnTo>
                  <a:lnTo>
                    <a:pt x="127018" y="107750"/>
                  </a:lnTo>
                  <a:lnTo>
                    <a:pt x="124792" y="107194"/>
                  </a:lnTo>
                  <a:lnTo>
                    <a:pt x="124792" y="110393"/>
                  </a:lnTo>
                  <a:lnTo>
                    <a:pt x="124792" y="113593"/>
                  </a:lnTo>
                  <a:lnTo>
                    <a:pt x="124792" y="116793"/>
                  </a:lnTo>
                  <a:cubicBezTo>
                    <a:pt x="122659" y="116793"/>
                    <a:pt x="120526" y="118393"/>
                    <a:pt x="118393" y="121593"/>
                  </a:cubicBezTo>
                  <a:cubicBezTo>
                    <a:pt x="116260" y="121593"/>
                    <a:pt x="112527" y="124792"/>
                    <a:pt x="107194" y="131192"/>
                  </a:cubicBezTo>
                  <a:cubicBezTo>
                    <a:pt x="99727" y="132259"/>
                    <a:pt x="90661" y="138658"/>
                    <a:pt x="79995" y="150391"/>
                  </a:cubicBezTo>
                  <a:cubicBezTo>
                    <a:pt x="79995" y="150391"/>
                    <a:pt x="76262" y="150924"/>
                    <a:pt x="68796" y="151991"/>
                  </a:cubicBezTo>
                  <a:cubicBezTo>
                    <a:pt x="68796" y="155191"/>
                    <a:pt x="63996" y="158390"/>
                    <a:pt x="54397" y="161590"/>
                  </a:cubicBezTo>
                  <a:cubicBezTo>
                    <a:pt x="51197" y="165857"/>
                    <a:pt x="47464" y="167457"/>
                    <a:pt x="43197" y="166390"/>
                  </a:cubicBezTo>
                  <a:cubicBezTo>
                    <a:pt x="43197" y="167457"/>
                    <a:pt x="41598" y="168523"/>
                    <a:pt x="38398" y="169590"/>
                  </a:cubicBezTo>
                  <a:lnTo>
                    <a:pt x="36798" y="167990"/>
                  </a:lnTo>
                  <a:cubicBezTo>
                    <a:pt x="36798" y="169056"/>
                    <a:pt x="34665" y="171190"/>
                    <a:pt x="30398" y="174389"/>
                  </a:cubicBezTo>
                  <a:lnTo>
                    <a:pt x="28798" y="172790"/>
                  </a:lnTo>
                  <a:cubicBezTo>
                    <a:pt x="23465" y="173856"/>
                    <a:pt x="18666" y="173856"/>
                    <a:pt x="14399" y="172790"/>
                  </a:cubicBezTo>
                  <a:cubicBezTo>
                    <a:pt x="14399" y="172790"/>
                    <a:pt x="13866" y="171723"/>
                    <a:pt x="12799" y="169590"/>
                  </a:cubicBezTo>
                  <a:cubicBezTo>
                    <a:pt x="12799" y="158924"/>
                    <a:pt x="21332" y="146658"/>
                    <a:pt x="38398" y="132792"/>
                  </a:cubicBezTo>
                  <a:cubicBezTo>
                    <a:pt x="39464" y="129592"/>
                    <a:pt x="43197" y="125859"/>
                    <a:pt x="49597" y="121593"/>
                  </a:cubicBezTo>
                  <a:lnTo>
                    <a:pt x="51187" y="118541"/>
                  </a:lnTo>
                  <a:lnTo>
                    <a:pt x="49597" y="116793"/>
                  </a:lnTo>
                  <a:lnTo>
                    <a:pt x="49597" y="110393"/>
                  </a:lnTo>
                  <a:cubicBezTo>
                    <a:pt x="49597" y="109327"/>
                    <a:pt x="51197" y="107194"/>
                    <a:pt x="54397" y="103994"/>
                  </a:cubicBezTo>
                  <a:lnTo>
                    <a:pt x="58765" y="103994"/>
                  </a:lnTo>
                  <a:lnTo>
                    <a:pt x="60796" y="100094"/>
                  </a:lnTo>
                  <a:cubicBezTo>
                    <a:pt x="70396" y="80295"/>
                    <a:pt x="75196" y="65596"/>
                    <a:pt x="75196" y="55997"/>
                  </a:cubicBezTo>
                  <a:cubicBezTo>
                    <a:pt x="75196" y="55997"/>
                    <a:pt x="76795" y="52264"/>
                    <a:pt x="79995" y="44797"/>
                  </a:cubicBezTo>
                  <a:lnTo>
                    <a:pt x="78395" y="38398"/>
                  </a:lnTo>
                  <a:lnTo>
                    <a:pt x="79995" y="38398"/>
                  </a:lnTo>
                  <a:cubicBezTo>
                    <a:pt x="88528" y="38398"/>
                    <a:pt x="95461" y="44264"/>
                    <a:pt x="100794" y="55997"/>
                  </a:cubicBezTo>
                  <a:cubicBezTo>
                    <a:pt x="105594" y="57597"/>
                    <a:pt x="110093" y="62196"/>
                    <a:pt x="114293" y="69796"/>
                  </a:cubicBezTo>
                  <a:lnTo>
                    <a:pt x="116599" y="74633"/>
                  </a:lnTo>
                  <a:lnTo>
                    <a:pt x="123193" y="71996"/>
                  </a:lnTo>
                  <a:lnTo>
                    <a:pt x="126392" y="65596"/>
                  </a:lnTo>
                  <a:lnTo>
                    <a:pt x="126392" y="60796"/>
                  </a:lnTo>
                  <a:cubicBezTo>
                    <a:pt x="126392" y="57597"/>
                    <a:pt x="122659" y="53330"/>
                    <a:pt x="115193" y="47997"/>
                  </a:cubicBezTo>
                  <a:lnTo>
                    <a:pt x="118393" y="47997"/>
                  </a:lnTo>
                  <a:cubicBezTo>
                    <a:pt x="121593" y="51197"/>
                    <a:pt x="123193" y="52797"/>
                    <a:pt x="123193" y="52797"/>
                  </a:cubicBezTo>
                  <a:cubicBezTo>
                    <a:pt x="126392" y="52797"/>
                    <a:pt x="129059" y="51197"/>
                    <a:pt x="131192" y="47997"/>
                  </a:cubicBezTo>
                  <a:lnTo>
                    <a:pt x="134392" y="51197"/>
                  </a:lnTo>
                  <a:lnTo>
                    <a:pt x="134392" y="44797"/>
                  </a:lnTo>
                  <a:cubicBezTo>
                    <a:pt x="130125" y="34131"/>
                    <a:pt x="125326" y="27198"/>
                    <a:pt x="119993" y="23999"/>
                  </a:cubicBezTo>
                  <a:cubicBezTo>
                    <a:pt x="119993" y="21865"/>
                    <a:pt x="118393" y="19199"/>
                    <a:pt x="115193" y="15999"/>
                  </a:cubicBezTo>
                  <a:cubicBezTo>
                    <a:pt x="115193" y="13866"/>
                    <a:pt x="114126" y="9600"/>
                    <a:pt x="111993" y="320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b"/>
            </a:blipFill>
            <a:ln>
              <a:noFill/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4400">
                  <a:latin typeface="叶根友唐楷飞墨" panose="02010601030101010101" pitchFamily="2" charset="-122"/>
                  <a:ea typeface="叶根友唐楷飞墨" panose="02010601030101010101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656205" y="5246290"/>
              <a:ext cx="167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怀一个单纯的梦</a:t>
              </a:r>
              <a:endParaRPr lang="en-US" altLang="zh-CN" sz="1200" dirty="0">
                <a:solidFill>
                  <a:prstClr val="white">
                    <a:lumMod val="95000"/>
                  </a:prst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lvl="0" algn="dist"/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做自己喜欢的事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89679" y="4749705"/>
            <a:ext cx="1676400" cy="884096"/>
            <a:chOff x="6005719" y="1911926"/>
            <a:chExt cx="1676400" cy="884096"/>
          </a:xfrm>
        </p:grpSpPr>
        <p:sp>
          <p:nvSpPr>
            <p:cNvPr id="75" name="文本框 74"/>
            <p:cNvSpPr txBox="1"/>
            <p:nvPr/>
          </p:nvSpPr>
          <p:spPr>
            <a:xfrm>
              <a:off x="6060727" y="1911926"/>
              <a:ext cx="1573002" cy="444773"/>
            </a:xfrm>
            <a:custGeom>
              <a:avLst/>
              <a:gdLst/>
              <a:ahLst/>
              <a:cxnLst/>
              <a:rect l="l" t="t" r="r" b="b"/>
              <a:pathLst>
                <a:path w="1573002" h="444773">
                  <a:moveTo>
                    <a:pt x="836898" y="441573"/>
                  </a:moveTo>
                  <a:lnTo>
                    <a:pt x="838498" y="441573"/>
                  </a:lnTo>
                  <a:lnTo>
                    <a:pt x="838498" y="443173"/>
                  </a:lnTo>
                  <a:cubicBezTo>
                    <a:pt x="838498" y="444240"/>
                    <a:pt x="837965" y="444773"/>
                    <a:pt x="836898" y="444773"/>
                  </a:cubicBezTo>
                  <a:close/>
                  <a:moveTo>
                    <a:pt x="435248" y="441573"/>
                  </a:moveTo>
                  <a:lnTo>
                    <a:pt x="436848" y="441573"/>
                  </a:lnTo>
                  <a:lnTo>
                    <a:pt x="436848" y="443173"/>
                  </a:lnTo>
                  <a:cubicBezTo>
                    <a:pt x="436848" y="444240"/>
                    <a:pt x="436315" y="444773"/>
                    <a:pt x="435248" y="444773"/>
                  </a:cubicBezTo>
                  <a:close/>
                  <a:moveTo>
                    <a:pt x="36798" y="441573"/>
                  </a:moveTo>
                  <a:lnTo>
                    <a:pt x="38398" y="441573"/>
                  </a:lnTo>
                  <a:lnTo>
                    <a:pt x="38398" y="443173"/>
                  </a:lnTo>
                  <a:cubicBezTo>
                    <a:pt x="38398" y="444240"/>
                    <a:pt x="37865" y="444773"/>
                    <a:pt x="36798" y="444773"/>
                  </a:cubicBezTo>
                  <a:close/>
                  <a:moveTo>
                    <a:pt x="1152079" y="439973"/>
                  </a:moveTo>
                  <a:cubicBezTo>
                    <a:pt x="1153145" y="439973"/>
                    <a:pt x="1153679" y="440506"/>
                    <a:pt x="1153679" y="441573"/>
                  </a:cubicBezTo>
                  <a:lnTo>
                    <a:pt x="1153679" y="443173"/>
                  </a:lnTo>
                  <a:cubicBezTo>
                    <a:pt x="1153679" y="444240"/>
                    <a:pt x="1153145" y="444773"/>
                    <a:pt x="1152079" y="444773"/>
                  </a:cubicBezTo>
                  <a:lnTo>
                    <a:pt x="1150479" y="444773"/>
                  </a:lnTo>
                  <a:cubicBezTo>
                    <a:pt x="1149412" y="444773"/>
                    <a:pt x="1148879" y="444240"/>
                    <a:pt x="1148879" y="443173"/>
                  </a:cubicBezTo>
                  <a:close/>
                  <a:moveTo>
                    <a:pt x="750429" y="439973"/>
                  </a:moveTo>
                  <a:cubicBezTo>
                    <a:pt x="751495" y="439973"/>
                    <a:pt x="752029" y="440506"/>
                    <a:pt x="752029" y="441573"/>
                  </a:cubicBezTo>
                  <a:lnTo>
                    <a:pt x="752029" y="443173"/>
                  </a:lnTo>
                  <a:cubicBezTo>
                    <a:pt x="752029" y="444240"/>
                    <a:pt x="751495" y="444773"/>
                    <a:pt x="750429" y="444773"/>
                  </a:cubicBezTo>
                  <a:lnTo>
                    <a:pt x="748829" y="444773"/>
                  </a:lnTo>
                  <a:cubicBezTo>
                    <a:pt x="747762" y="444773"/>
                    <a:pt x="747229" y="444240"/>
                    <a:pt x="747229" y="443173"/>
                  </a:cubicBezTo>
                  <a:close/>
                  <a:moveTo>
                    <a:pt x="351979" y="439973"/>
                  </a:moveTo>
                  <a:cubicBezTo>
                    <a:pt x="353045" y="439973"/>
                    <a:pt x="353579" y="440506"/>
                    <a:pt x="353579" y="441573"/>
                  </a:cubicBezTo>
                  <a:lnTo>
                    <a:pt x="353579" y="443173"/>
                  </a:lnTo>
                  <a:cubicBezTo>
                    <a:pt x="353579" y="444240"/>
                    <a:pt x="353045" y="444773"/>
                    <a:pt x="351979" y="444773"/>
                  </a:cubicBezTo>
                  <a:lnTo>
                    <a:pt x="350379" y="444773"/>
                  </a:lnTo>
                  <a:cubicBezTo>
                    <a:pt x="349312" y="444773"/>
                    <a:pt x="348779" y="444240"/>
                    <a:pt x="348779" y="443173"/>
                  </a:cubicBezTo>
                  <a:close/>
                  <a:moveTo>
                    <a:pt x="966490" y="430374"/>
                  </a:moveTo>
                  <a:cubicBezTo>
                    <a:pt x="967557" y="430374"/>
                    <a:pt x="968090" y="430907"/>
                    <a:pt x="968090" y="431974"/>
                  </a:cubicBezTo>
                  <a:lnTo>
                    <a:pt x="968090" y="433574"/>
                  </a:lnTo>
                  <a:lnTo>
                    <a:pt x="966490" y="433574"/>
                  </a:lnTo>
                  <a:cubicBezTo>
                    <a:pt x="965423" y="433574"/>
                    <a:pt x="964890" y="433040"/>
                    <a:pt x="964890" y="431974"/>
                  </a:cubicBezTo>
                  <a:close/>
                  <a:moveTo>
                    <a:pt x="564840" y="430374"/>
                  </a:moveTo>
                  <a:cubicBezTo>
                    <a:pt x="565907" y="430374"/>
                    <a:pt x="566440" y="430907"/>
                    <a:pt x="566440" y="431974"/>
                  </a:cubicBezTo>
                  <a:lnTo>
                    <a:pt x="566440" y="433574"/>
                  </a:lnTo>
                  <a:lnTo>
                    <a:pt x="564840" y="433574"/>
                  </a:lnTo>
                  <a:cubicBezTo>
                    <a:pt x="563774" y="433574"/>
                    <a:pt x="563240" y="433040"/>
                    <a:pt x="563240" y="431974"/>
                  </a:cubicBezTo>
                  <a:close/>
                  <a:moveTo>
                    <a:pt x="166390" y="430374"/>
                  </a:moveTo>
                  <a:cubicBezTo>
                    <a:pt x="167457" y="430374"/>
                    <a:pt x="167990" y="430907"/>
                    <a:pt x="167990" y="431974"/>
                  </a:cubicBezTo>
                  <a:lnTo>
                    <a:pt x="167990" y="433574"/>
                  </a:lnTo>
                  <a:lnTo>
                    <a:pt x="166390" y="433574"/>
                  </a:lnTo>
                  <a:cubicBezTo>
                    <a:pt x="165323" y="433574"/>
                    <a:pt x="164790" y="433040"/>
                    <a:pt x="164790" y="431974"/>
                  </a:cubicBezTo>
                  <a:close/>
                  <a:moveTo>
                    <a:pt x="1001688" y="423974"/>
                  </a:moveTo>
                  <a:cubicBezTo>
                    <a:pt x="1002754" y="423974"/>
                    <a:pt x="1003288" y="426107"/>
                    <a:pt x="1003288" y="430374"/>
                  </a:cubicBezTo>
                  <a:lnTo>
                    <a:pt x="1001688" y="430374"/>
                  </a:lnTo>
                  <a:cubicBezTo>
                    <a:pt x="1000621" y="430374"/>
                    <a:pt x="1000088" y="429307"/>
                    <a:pt x="1000088" y="427174"/>
                  </a:cubicBezTo>
                  <a:cubicBezTo>
                    <a:pt x="1000088" y="425041"/>
                    <a:pt x="1000621" y="423974"/>
                    <a:pt x="1001688" y="423974"/>
                  </a:cubicBezTo>
                  <a:close/>
                  <a:moveTo>
                    <a:pt x="600038" y="423974"/>
                  </a:moveTo>
                  <a:cubicBezTo>
                    <a:pt x="601105" y="423974"/>
                    <a:pt x="601638" y="426107"/>
                    <a:pt x="601638" y="430374"/>
                  </a:cubicBezTo>
                  <a:lnTo>
                    <a:pt x="600038" y="430374"/>
                  </a:lnTo>
                  <a:cubicBezTo>
                    <a:pt x="598971" y="430374"/>
                    <a:pt x="598438" y="429307"/>
                    <a:pt x="598438" y="427174"/>
                  </a:cubicBezTo>
                  <a:cubicBezTo>
                    <a:pt x="598438" y="425041"/>
                    <a:pt x="598971" y="423974"/>
                    <a:pt x="600038" y="423974"/>
                  </a:cubicBezTo>
                  <a:close/>
                  <a:moveTo>
                    <a:pt x="201588" y="423974"/>
                  </a:moveTo>
                  <a:cubicBezTo>
                    <a:pt x="202654" y="423974"/>
                    <a:pt x="203188" y="426107"/>
                    <a:pt x="203188" y="430374"/>
                  </a:cubicBezTo>
                  <a:lnTo>
                    <a:pt x="201588" y="430374"/>
                  </a:lnTo>
                  <a:cubicBezTo>
                    <a:pt x="200521" y="430374"/>
                    <a:pt x="199988" y="429307"/>
                    <a:pt x="199988" y="427174"/>
                  </a:cubicBezTo>
                  <a:cubicBezTo>
                    <a:pt x="199988" y="425041"/>
                    <a:pt x="200521" y="423974"/>
                    <a:pt x="201588" y="423974"/>
                  </a:cubicBezTo>
                  <a:close/>
                  <a:moveTo>
                    <a:pt x="612837" y="417575"/>
                  </a:moveTo>
                  <a:cubicBezTo>
                    <a:pt x="613904" y="417575"/>
                    <a:pt x="614437" y="418108"/>
                    <a:pt x="614437" y="419174"/>
                  </a:cubicBezTo>
                  <a:cubicBezTo>
                    <a:pt x="614437" y="419174"/>
                    <a:pt x="613370" y="419708"/>
                    <a:pt x="611237" y="420774"/>
                  </a:cubicBezTo>
                  <a:cubicBezTo>
                    <a:pt x="610171" y="420774"/>
                    <a:pt x="609637" y="420241"/>
                    <a:pt x="609637" y="419174"/>
                  </a:cubicBezTo>
                  <a:cubicBezTo>
                    <a:pt x="609637" y="418108"/>
                    <a:pt x="610704" y="417575"/>
                    <a:pt x="612837" y="417575"/>
                  </a:cubicBezTo>
                  <a:close/>
                  <a:moveTo>
                    <a:pt x="214387" y="417575"/>
                  </a:moveTo>
                  <a:cubicBezTo>
                    <a:pt x="215454" y="417575"/>
                    <a:pt x="215987" y="418108"/>
                    <a:pt x="215987" y="419174"/>
                  </a:cubicBezTo>
                  <a:cubicBezTo>
                    <a:pt x="215987" y="419174"/>
                    <a:pt x="214920" y="419708"/>
                    <a:pt x="212787" y="420774"/>
                  </a:cubicBezTo>
                  <a:cubicBezTo>
                    <a:pt x="211721" y="420774"/>
                    <a:pt x="211187" y="420241"/>
                    <a:pt x="211187" y="419174"/>
                  </a:cubicBezTo>
                  <a:cubicBezTo>
                    <a:pt x="211187" y="418108"/>
                    <a:pt x="212254" y="417575"/>
                    <a:pt x="214387" y="417575"/>
                  </a:cubicBezTo>
                  <a:close/>
                  <a:moveTo>
                    <a:pt x="1557003" y="415975"/>
                  </a:moveTo>
                  <a:lnTo>
                    <a:pt x="1558603" y="415975"/>
                  </a:lnTo>
                  <a:cubicBezTo>
                    <a:pt x="1560736" y="417041"/>
                    <a:pt x="1561803" y="418108"/>
                    <a:pt x="1561803" y="419174"/>
                  </a:cubicBezTo>
                  <a:lnTo>
                    <a:pt x="1561803" y="420774"/>
                  </a:lnTo>
                  <a:cubicBezTo>
                    <a:pt x="1561803" y="422908"/>
                    <a:pt x="1560736" y="423974"/>
                    <a:pt x="1558603" y="423974"/>
                  </a:cubicBezTo>
                  <a:lnTo>
                    <a:pt x="1557003" y="423974"/>
                  </a:lnTo>
                  <a:cubicBezTo>
                    <a:pt x="1555936" y="423974"/>
                    <a:pt x="1555403" y="422908"/>
                    <a:pt x="1555403" y="420774"/>
                  </a:cubicBezTo>
                  <a:lnTo>
                    <a:pt x="1555403" y="419174"/>
                  </a:lnTo>
                  <a:cubicBezTo>
                    <a:pt x="1555403" y="417041"/>
                    <a:pt x="1555936" y="415975"/>
                    <a:pt x="1557003" y="415975"/>
                  </a:cubicBezTo>
                  <a:close/>
                  <a:moveTo>
                    <a:pt x="617346" y="415393"/>
                  </a:moveTo>
                  <a:lnTo>
                    <a:pt x="619690" y="416397"/>
                  </a:lnTo>
                  <a:lnTo>
                    <a:pt x="620837" y="425574"/>
                  </a:lnTo>
                  <a:cubicBezTo>
                    <a:pt x="619770" y="425574"/>
                    <a:pt x="619237" y="425041"/>
                    <a:pt x="619237" y="423974"/>
                  </a:cubicBezTo>
                  <a:lnTo>
                    <a:pt x="617637" y="415975"/>
                  </a:lnTo>
                  <a:close/>
                  <a:moveTo>
                    <a:pt x="218896" y="415393"/>
                  </a:moveTo>
                  <a:lnTo>
                    <a:pt x="221240" y="416397"/>
                  </a:lnTo>
                  <a:lnTo>
                    <a:pt x="222387" y="425574"/>
                  </a:lnTo>
                  <a:cubicBezTo>
                    <a:pt x="221320" y="425574"/>
                    <a:pt x="220787" y="425041"/>
                    <a:pt x="220787" y="423974"/>
                  </a:cubicBezTo>
                  <a:lnTo>
                    <a:pt x="219187" y="415975"/>
                  </a:lnTo>
                  <a:close/>
                  <a:moveTo>
                    <a:pt x="1018709" y="414819"/>
                  </a:moveTo>
                  <a:lnTo>
                    <a:pt x="1017884" y="414916"/>
                  </a:lnTo>
                  <a:lnTo>
                    <a:pt x="1018996" y="415393"/>
                  </a:lnTo>
                  <a:close/>
                  <a:moveTo>
                    <a:pt x="617059" y="414819"/>
                  </a:moveTo>
                  <a:lnTo>
                    <a:pt x="617346" y="415393"/>
                  </a:lnTo>
                  <a:lnTo>
                    <a:pt x="616234" y="414916"/>
                  </a:lnTo>
                  <a:close/>
                  <a:moveTo>
                    <a:pt x="218609" y="414819"/>
                  </a:moveTo>
                  <a:lnTo>
                    <a:pt x="218896" y="415393"/>
                  </a:lnTo>
                  <a:lnTo>
                    <a:pt x="217784" y="414916"/>
                  </a:lnTo>
                  <a:close/>
                  <a:moveTo>
                    <a:pt x="1022487" y="414375"/>
                  </a:moveTo>
                  <a:lnTo>
                    <a:pt x="1021107" y="414537"/>
                  </a:lnTo>
                  <a:lnTo>
                    <a:pt x="1021339" y="416397"/>
                  </a:lnTo>
                  <a:lnTo>
                    <a:pt x="1024086" y="417575"/>
                  </a:lnTo>
                  <a:lnTo>
                    <a:pt x="1024086" y="415975"/>
                  </a:lnTo>
                  <a:close/>
                  <a:moveTo>
                    <a:pt x="976089" y="414375"/>
                  </a:moveTo>
                  <a:lnTo>
                    <a:pt x="977689" y="414375"/>
                  </a:lnTo>
                  <a:cubicBezTo>
                    <a:pt x="977689" y="414375"/>
                    <a:pt x="978223" y="415441"/>
                    <a:pt x="979289" y="417575"/>
                  </a:cubicBezTo>
                  <a:lnTo>
                    <a:pt x="977689" y="419174"/>
                  </a:lnTo>
                  <a:lnTo>
                    <a:pt x="976089" y="419174"/>
                  </a:lnTo>
                  <a:cubicBezTo>
                    <a:pt x="975023" y="419174"/>
                    <a:pt x="974489" y="418641"/>
                    <a:pt x="974489" y="417575"/>
                  </a:cubicBezTo>
                  <a:cubicBezTo>
                    <a:pt x="974489" y="415441"/>
                    <a:pt x="975023" y="414375"/>
                    <a:pt x="976089" y="414375"/>
                  </a:cubicBezTo>
                  <a:close/>
                  <a:moveTo>
                    <a:pt x="620837" y="414375"/>
                  </a:moveTo>
                  <a:lnTo>
                    <a:pt x="622437" y="415975"/>
                  </a:lnTo>
                  <a:lnTo>
                    <a:pt x="622437" y="417575"/>
                  </a:lnTo>
                  <a:lnTo>
                    <a:pt x="619690" y="416397"/>
                  </a:lnTo>
                  <a:lnTo>
                    <a:pt x="619457" y="414537"/>
                  </a:lnTo>
                  <a:close/>
                  <a:moveTo>
                    <a:pt x="574439" y="414375"/>
                  </a:moveTo>
                  <a:lnTo>
                    <a:pt x="576039" y="414375"/>
                  </a:lnTo>
                  <a:cubicBezTo>
                    <a:pt x="576039" y="414375"/>
                    <a:pt x="576573" y="415441"/>
                    <a:pt x="577639" y="417575"/>
                  </a:cubicBezTo>
                  <a:lnTo>
                    <a:pt x="576039" y="419174"/>
                  </a:lnTo>
                  <a:lnTo>
                    <a:pt x="574439" y="419174"/>
                  </a:lnTo>
                  <a:cubicBezTo>
                    <a:pt x="573373" y="419174"/>
                    <a:pt x="572840" y="418641"/>
                    <a:pt x="572840" y="417575"/>
                  </a:cubicBezTo>
                  <a:cubicBezTo>
                    <a:pt x="572840" y="415441"/>
                    <a:pt x="573373" y="414375"/>
                    <a:pt x="574439" y="414375"/>
                  </a:cubicBezTo>
                  <a:close/>
                  <a:moveTo>
                    <a:pt x="222387" y="414375"/>
                  </a:moveTo>
                  <a:lnTo>
                    <a:pt x="223987" y="415975"/>
                  </a:lnTo>
                  <a:lnTo>
                    <a:pt x="223987" y="417575"/>
                  </a:lnTo>
                  <a:lnTo>
                    <a:pt x="221240" y="416397"/>
                  </a:lnTo>
                  <a:lnTo>
                    <a:pt x="221007" y="414537"/>
                  </a:lnTo>
                  <a:close/>
                  <a:moveTo>
                    <a:pt x="611540" y="412905"/>
                  </a:moveTo>
                  <a:lnTo>
                    <a:pt x="616234" y="414916"/>
                  </a:lnTo>
                  <a:lnTo>
                    <a:pt x="614037" y="415175"/>
                  </a:lnTo>
                  <a:close/>
                  <a:moveTo>
                    <a:pt x="213090" y="412905"/>
                  </a:moveTo>
                  <a:lnTo>
                    <a:pt x="217784" y="414916"/>
                  </a:lnTo>
                  <a:lnTo>
                    <a:pt x="215587" y="415175"/>
                  </a:lnTo>
                  <a:close/>
                  <a:moveTo>
                    <a:pt x="1012887" y="412775"/>
                  </a:moveTo>
                  <a:lnTo>
                    <a:pt x="1013190" y="412905"/>
                  </a:lnTo>
                  <a:lnTo>
                    <a:pt x="1013047" y="412775"/>
                  </a:lnTo>
                  <a:close/>
                  <a:moveTo>
                    <a:pt x="611237" y="412775"/>
                  </a:moveTo>
                  <a:lnTo>
                    <a:pt x="611397" y="412775"/>
                  </a:lnTo>
                  <a:lnTo>
                    <a:pt x="611540" y="412905"/>
                  </a:lnTo>
                  <a:close/>
                  <a:moveTo>
                    <a:pt x="212787" y="412775"/>
                  </a:moveTo>
                  <a:lnTo>
                    <a:pt x="212947" y="412775"/>
                  </a:lnTo>
                  <a:lnTo>
                    <a:pt x="213090" y="412905"/>
                  </a:lnTo>
                  <a:close/>
                  <a:moveTo>
                    <a:pt x="1025286" y="411975"/>
                  </a:moveTo>
                  <a:lnTo>
                    <a:pt x="1025350" y="412354"/>
                  </a:lnTo>
                  <a:lnTo>
                    <a:pt x="1027286" y="414375"/>
                  </a:lnTo>
                  <a:cubicBezTo>
                    <a:pt x="1026220" y="412775"/>
                    <a:pt x="1025553" y="411975"/>
                    <a:pt x="1025286" y="411975"/>
                  </a:cubicBezTo>
                  <a:close/>
                  <a:moveTo>
                    <a:pt x="623637" y="411975"/>
                  </a:moveTo>
                  <a:cubicBezTo>
                    <a:pt x="623903" y="411975"/>
                    <a:pt x="624570" y="412775"/>
                    <a:pt x="625636" y="414375"/>
                  </a:cubicBezTo>
                  <a:lnTo>
                    <a:pt x="623700" y="412354"/>
                  </a:lnTo>
                  <a:close/>
                  <a:moveTo>
                    <a:pt x="225186" y="411975"/>
                  </a:moveTo>
                  <a:cubicBezTo>
                    <a:pt x="225453" y="411975"/>
                    <a:pt x="226120" y="412775"/>
                    <a:pt x="227186" y="414375"/>
                  </a:cubicBezTo>
                  <a:lnTo>
                    <a:pt x="225250" y="412354"/>
                  </a:lnTo>
                  <a:close/>
                  <a:moveTo>
                    <a:pt x="1152079" y="411175"/>
                  </a:moveTo>
                  <a:lnTo>
                    <a:pt x="1153679" y="412775"/>
                  </a:lnTo>
                  <a:lnTo>
                    <a:pt x="1153679" y="414375"/>
                  </a:lnTo>
                  <a:lnTo>
                    <a:pt x="1152079" y="414375"/>
                  </a:lnTo>
                  <a:cubicBezTo>
                    <a:pt x="1152079" y="414375"/>
                    <a:pt x="1152079" y="413841"/>
                    <a:pt x="1152079" y="412775"/>
                  </a:cubicBezTo>
                  <a:cubicBezTo>
                    <a:pt x="1152079" y="411708"/>
                    <a:pt x="1152079" y="411175"/>
                    <a:pt x="1152079" y="411175"/>
                  </a:cubicBezTo>
                  <a:close/>
                  <a:moveTo>
                    <a:pt x="750429" y="411175"/>
                  </a:moveTo>
                  <a:lnTo>
                    <a:pt x="752029" y="412775"/>
                  </a:lnTo>
                  <a:lnTo>
                    <a:pt x="752029" y="414375"/>
                  </a:lnTo>
                  <a:lnTo>
                    <a:pt x="750429" y="414375"/>
                  </a:lnTo>
                  <a:cubicBezTo>
                    <a:pt x="750429" y="414375"/>
                    <a:pt x="750429" y="413841"/>
                    <a:pt x="750429" y="412775"/>
                  </a:cubicBezTo>
                  <a:cubicBezTo>
                    <a:pt x="750429" y="411708"/>
                    <a:pt x="750429" y="411175"/>
                    <a:pt x="750429" y="411175"/>
                  </a:cubicBezTo>
                  <a:close/>
                  <a:moveTo>
                    <a:pt x="351979" y="411175"/>
                  </a:moveTo>
                  <a:lnTo>
                    <a:pt x="353579" y="412775"/>
                  </a:lnTo>
                  <a:lnTo>
                    <a:pt x="353579" y="414375"/>
                  </a:lnTo>
                  <a:lnTo>
                    <a:pt x="351979" y="414375"/>
                  </a:lnTo>
                  <a:cubicBezTo>
                    <a:pt x="351979" y="414375"/>
                    <a:pt x="351979" y="413841"/>
                    <a:pt x="351979" y="412775"/>
                  </a:cubicBezTo>
                  <a:cubicBezTo>
                    <a:pt x="351979" y="411708"/>
                    <a:pt x="351979" y="411175"/>
                    <a:pt x="351979" y="411175"/>
                  </a:cubicBezTo>
                  <a:close/>
                  <a:moveTo>
                    <a:pt x="1526605" y="409575"/>
                  </a:moveTo>
                  <a:lnTo>
                    <a:pt x="1528205" y="409575"/>
                  </a:lnTo>
                  <a:cubicBezTo>
                    <a:pt x="1529271" y="409575"/>
                    <a:pt x="1531938" y="413308"/>
                    <a:pt x="1536204" y="420774"/>
                  </a:cubicBezTo>
                  <a:cubicBezTo>
                    <a:pt x="1534071" y="427174"/>
                    <a:pt x="1530871" y="430374"/>
                    <a:pt x="1526605" y="430374"/>
                  </a:cubicBezTo>
                  <a:cubicBezTo>
                    <a:pt x="1520205" y="429307"/>
                    <a:pt x="1517005" y="427174"/>
                    <a:pt x="1517005" y="423974"/>
                  </a:cubicBezTo>
                  <a:lnTo>
                    <a:pt x="1517005" y="420774"/>
                  </a:lnTo>
                  <a:cubicBezTo>
                    <a:pt x="1520205" y="420774"/>
                    <a:pt x="1522338" y="418108"/>
                    <a:pt x="1523405" y="412775"/>
                  </a:cubicBezTo>
                  <a:close/>
                  <a:moveTo>
                    <a:pt x="1100882" y="409575"/>
                  </a:moveTo>
                  <a:cubicBezTo>
                    <a:pt x="1101948" y="409575"/>
                    <a:pt x="1102482" y="410108"/>
                    <a:pt x="1102482" y="411175"/>
                  </a:cubicBezTo>
                  <a:lnTo>
                    <a:pt x="1102482" y="412775"/>
                  </a:lnTo>
                  <a:cubicBezTo>
                    <a:pt x="1102482" y="413841"/>
                    <a:pt x="1101948" y="414375"/>
                    <a:pt x="1100882" y="414375"/>
                  </a:cubicBezTo>
                  <a:cubicBezTo>
                    <a:pt x="1099815" y="414375"/>
                    <a:pt x="1099282" y="413841"/>
                    <a:pt x="1099282" y="412775"/>
                  </a:cubicBezTo>
                  <a:lnTo>
                    <a:pt x="1099282" y="411175"/>
                  </a:lnTo>
                  <a:cubicBezTo>
                    <a:pt x="1099282" y="410108"/>
                    <a:pt x="1099815" y="409575"/>
                    <a:pt x="1100882" y="409575"/>
                  </a:cubicBezTo>
                  <a:close/>
                  <a:moveTo>
                    <a:pt x="699232" y="409575"/>
                  </a:moveTo>
                  <a:cubicBezTo>
                    <a:pt x="700299" y="409575"/>
                    <a:pt x="700832" y="410108"/>
                    <a:pt x="700832" y="411175"/>
                  </a:cubicBezTo>
                  <a:lnTo>
                    <a:pt x="700832" y="412775"/>
                  </a:lnTo>
                  <a:cubicBezTo>
                    <a:pt x="700832" y="413841"/>
                    <a:pt x="700299" y="414375"/>
                    <a:pt x="699232" y="414375"/>
                  </a:cubicBezTo>
                  <a:cubicBezTo>
                    <a:pt x="698165" y="414375"/>
                    <a:pt x="697632" y="413841"/>
                    <a:pt x="697632" y="412775"/>
                  </a:cubicBezTo>
                  <a:lnTo>
                    <a:pt x="697632" y="411175"/>
                  </a:lnTo>
                  <a:cubicBezTo>
                    <a:pt x="697632" y="410108"/>
                    <a:pt x="698165" y="409575"/>
                    <a:pt x="699232" y="409575"/>
                  </a:cubicBezTo>
                  <a:close/>
                  <a:moveTo>
                    <a:pt x="300782" y="409575"/>
                  </a:moveTo>
                  <a:cubicBezTo>
                    <a:pt x="301848" y="409575"/>
                    <a:pt x="302382" y="410108"/>
                    <a:pt x="302382" y="411175"/>
                  </a:cubicBezTo>
                  <a:lnTo>
                    <a:pt x="302382" y="412775"/>
                  </a:lnTo>
                  <a:cubicBezTo>
                    <a:pt x="302382" y="413841"/>
                    <a:pt x="301848" y="414375"/>
                    <a:pt x="300782" y="414375"/>
                  </a:cubicBezTo>
                  <a:cubicBezTo>
                    <a:pt x="299715" y="414375"/>
                    <a:pt x="299182" y="413841"/>
                    <a:pt x="299182" y="412775"/>
                  </a:cubicBezTo>
                  <a:lnTo>
                    <a:pt x="299182" y="411175"/>
                  </a:lnTo>
                  <a:cubicBezTo>
                    <a:pt x="299182" y="410108"/>
                    <a:pt x="299715" y="409575"/>
                    <a:pt x="300782" y="409575"/>
                  </a:cubicBezTo>
                  <a:close/>
                  <a:moveTo>
                    <a:pt x="1076883" y="407975"/>
                  </a:moveTo>
                  <a:lnTo>
                    <a:pt x="1078483" y="407975"/>
                  </a:lnTo>
                  <a:cubicBezTo>
                    <a:pt x="1082750" y="411175"/>
                    <a:pt x="1085949" y="415441"/>
                    <a:pt x="1088083" y="420774"/>
                  </a:cubicBezTo>
                  <a:lnTo>
                    <a:pt x="1088083" y="422374"/>
                  </a:lnTo>
                  <a:cubicBezTo>
                    <a:pt x="1088083" y="423441"/>
                    <a:pt x="1087016" y="424507"/>
                    <a:pt x="1084883" y="425574"/>
                  </a:cubicBezTo>
                  <a:lnTo>
                    <a:pt x="1086483" y="430374"/>
                  </a:lnTo>
                  <a:lnTo>
                    <a:pt x="1089682" y="427174"/>
                  </a:lnTo>
                  <a:lnTo>
                    <a:pt x="1088083" y="428774"/>
                  </a:lnTo>
                  <a:lnTo>
                    <a:pt x="1089682" y="428774"/>
                  </a:lnTo>
                  <a:lnTo>
                    <a:pt x="1091282" y="430374"/>
                  </a:lnTo>
                  <a:lnTo>
                    <a:pt x="1090482" y="430374"/>
                  </a:lnTo>
                  <a:lnTo>
                    <a:pt x="1092882" y="431974"/>
                  </a:lnTo>
                  <a:lnTo>
                    <a:pt x="1092882" y="433574"/>
                  </a:lnTo>
                  <a:lnTo>
                    <a:pt x="1088083" y="433574"/>
                  </a:lnTo>
                  <a:lnTo>
                    <a:pt x="1080083" y="427174"/>
                  </a:lnTo>
                  <a:lnTo>
                    <a:pt x="1080083" y="423974"/>
                  </a:lnTo>
                  <a:cubicBezTo>
                    <a:pt x="1080083" y="422908"/>
                    <a:pt x="1079016" y="418641"/>
                    <a:pt x="1076883" y="411175"/>
                  </a:cubicBezTo>
                  <a:close/>
                  <a:moveTo>
                    <a:pt x="675233" y="407975"/>
                  </a:moveTo>
                  <a:lnTo>
                    <a:pt x="676833" y="407975"/>
                  </a:lnTo>
                  <a:cubicBezTo>
                    <a:pt x="681100" y="411175"/>
                    <a:pt x="684299" y="415441"/>
                    <a:pt x="686433" y="420774"/>
                  </a:cubicBezTo>
                  <a:lnTo>
                    <a:pt x="686433" y="422374"/>
                  </a:lnTo>
                  <a:cubicBezTo>
                    <a:pt x="686433" y="423441"/>
                    <a:pt x="685366" y="424507"/>
                    <a:pt x="683233" y="425574"/>
                  </a:cubicBezTo>
                  <a:lnTo>
                    <a:pt x="684833" y="430374"/>
                  </a:lnTo>
                  <a:lnTo>
                    <a:pt x="686433" y="428774"/>
                  </a:lnTo>
                  <a:lnTo>
                    <a:pt x="688033" y="428774"/>
                  </a:lnTo>
                  <a:lnTo>
                    <a:pt x="689632" y="430374"/>
                  </a:lnTo>
                  <a:lnTo>
                    <a:pt x="688833" y="430374"/>
                  </a:lnTo>
                  <a:lnTo>
                    <a:pt x="691232" y="431974"/>
                  </a:lnTo>
                  <a:lnTo>
                    <a:pt x="691232" y="433574"/>
                  </a:lnTo>
                  <a:lnTo>
                    <a:pt x="686433" y="433574"/>
                  </a:lnTo>
                  <a:lnTo>
                    <a:pt x="678433" y="427174"/>
                  </a:lnTo>
                  <a:lnTo>
                    <a:pt x="678433" y="423974"/>
                  </a:lnTo>
                  <a:cubicBezTo>
                    <a:pt x="678433" y="422908"/>
                    <a:pt x="677367" y="418641"/>
                    <a:pt x="675233" y="411175"/>
                  </a:cubicBezTo>
                  <a:close/>
                  <a:moveTo>
                    <a:pt x="934144" y="407140"/>
                  </a:moveTo>
                  <a:lnTo>
                    <a:pt x="934492" y="409575"/>
                  </a:lnTo>
                  <a:lnTo>
                    <a:pt x="932995" y="407907"/>
                  </a:lnTo>
                  <a:close/>
                  <a:moveTo>
                    <a:pt x="532494" y="407140"/>
                  </a:moveTo>
                  <a:lnTo>
                    <a:pt x="532842" y="409575"/>
                  </a:lnTo>
                  <a:lnTo>
                    <a:pt x="531345" y="407907"/>
                  </a:lnTo>
                  <a:close/>
                  <a:moveTo>
                    <a:pt x="134044" y="407140"/>
                  </a:moveTo>
                  <a:lnTo>
                    <a:pt x="134392" y="409575"/>
                  </a:lnTo>
                  <a:lnTo>
                    <a:pt x="132895" y="407907"/>
                  </a:lnTo>
                  <a:close/>
                  <a:moveTo>
                    <a:pt x="836898" y="406375"/>
                  </a:moveTo>
                  <a:cubicBezTo>
                    <a:pt x="837965" y="407442"/>
                    <a:pt x="838498" y="408508"/>
                    <a:pt x="838498" y="409575"/>
                  </a:cubicBezTo>
                  <a:cubicBezTo>
                    <a:pt x="838498" y="414908"/>
                    <a:pt x="836898" y="417575"/>
                    <a:pt x="833698" y="417575"/>
                  </a:cubicBezTo>
                  <a:cubicBezTo>
                    <a:pt x="833698" y="415441"/>
                    <a:pt x="833165" y="414375"/>
                    <a:pt x="832098" y="414375"/>
                  </a:cubicBezTo>
                  <a:cubicBezTo>
                    <a:pt x="832098" y="411175"/>
                    <a:pt x="833698" y="408508"/>
                    <a:pt x="836898" y="406375"/>
                  </a:cubicBezTo>
                  <a:close/>
                  <a:moveTo>
                    <a:pt x="812899" y="406375"/>
                  </a:moveTo>
                  <a:cubicBezTo>
                    <a:pt x="813966" y="406375"/>
                    <a:pt x="814499" y="406909"/>
                    <a:pt x="814499" y="407975"/>
                  </a:cubicBezTo>
                  <a:cubicBezTo>
                    <a:pt x="814499" y="409042"/>
                    <a:pt x="813966" y="409575"/>
                    <a:pt x="812899" y="409575"/>
                  </a:cubicBezTo>
                  <a:cubicBezTo>
                    <a:pt x="811833" y="409575"/>
                    <a:pt x="811299" y="409042"/>
                    <a:pt x="811299" y="407975"/>
                  </a:cubicBezTo>
                  <a:cubicBezTo>
                    <a:pt x="811299" y="406909"/>
                    <a:pt x="811833" y="406375"/>
                    <a:pt x="812899" y="406375"/>
                  </a:cubicBezTo>
                  <a:close/>
                  <a:moveTo>
                    <a:pt x="435248" y="406375"/>
                  </a:moveTo>
                  <a:cubicBezTo>
                    <a:pt x="436315" y="407442"/>
                    <a:pt x="436848" y="408508"/>
                    <a:pt x="436848" y="409575"/>
                  </a:cubicBezTo>
                  <a:cubicBezTo>
                    <a:pt x="436848" y="414908"/>
                    <a:pt x="435248" y="417575"/>
                    <a:pt x="432048" y="417575"/>
                  </a:cubicBezTo>
                  <a:cubicBezTo>
                    <a:pt x="432048" y="415441"/>
                    <a:pt x="431515" y="414375"/>
                    <a:pt x="430448" y="414375"/>
                  </a:cubicBezTo>
                  <a:cubicBezTo>
                    <a:pt x="430448" y="411175"/>
                    <a:pt x="432048" y="408508"/>
                    <a:pt x="435248" y="406375"/>
                  </a:cubicBezTo>
                  <a:close/>
                  <a:moveTo>
                    <a:pt x="411249" y="406375"/>
                  </a:moveTo>
                  <a:cubicBezTo>
                    <a:pt x="412316" y="406375"/>
                    <a:pt x="412849" y="406909"/>
                    <a:pt x="412849" y="407975"/>
                  </a:cubicBezTo>
                  <a:cubicBezTo>
                    <a:pt x="412849" y="409042"/>
                    <a:pt x="412316" y="409575"/>
                    <a:pt x="411249" y="409575"/>
                  </a:cubicBezTo>
                  <a:cubicBezTo>
                    <a:pt x="410183" y="409575"/>
                    <a:pt x="409650" y="409042"/>
                    <a:pt x="409650" y="407975"/>
                  </a:cubicBezTo>
                  <a:cubicBezTo>
                    <a:pt x="409650" y="406909"/>
                    <a:pt x="410183" y="406375"/>
                    <a:pt x="411249" y="406375"/>
                  </a:cubicBezTo>
                  <a:close/>
                  <a:moveTo>
                    <a:pt x="36798" y="406375"/>
                  </a:moveTo>
                  <a:cubicBezTo>
                    <a:pt x="37865" y="407442"/>
                    <a:pt x="38398" y="408508"/>
                    <a:pt x="38398" y="409575"/>
                  </a:cubicBezTo>
                  <a:cubicBezTo>
                    <a:pt x="38398" y="414908"/>
                    <a:pt x="36798" y="417575"/>
                    <a:pt x="33598" y="417575"/>
                  </a:cubicBezTo>
                  <a:cubicBezTo>
                    <a:pt x="33598" y="415441"/>
                    <a:pt x="33065" y="414375"/>
                    <a:pt x="31998" y="414375"/>
                  </a:cubicBezTo>
                  <a:cubicBezTo>
                    <a:pt x="31998" y="411175"/>
                    <a:pt x="33598" y="408508"/>
                    <a:pt x="36798" y="406375"/>
                  </a:cubicBezTo>
                  <a:close/>
                  <a:moveTo>
                    <a:pt x="12799" y="406375"/>
                  </a:moveTo>
                  <a:cubicBezTo>
                    <a:pt x="13866" y="406375"/>
                    <a:pt x="14399" y="406909"/>
                    <a:pt x="14399" y="407975"/>
                  </a:cubicBezTo>
                  <a:cubicBezTo>
                    <a:pt x="14399" y="409042"/>
                    <a:pt x="13866" y="409575"/>
                    <a:pt x="12799" y="409575"/>
                  </a:cubicBezTo>
                  <a:cubicBezTo>
                    <a:pt x="11733" y="409575"/>
                    <a:pt x="11200" y="409042"/>
                    <a:pt x="11200" y="407975"/>
                  </a:cubicBezTo>
                  <a:cubicBezTo>
                    <a:pt x="11200" y="406909"/>
                    <a:pt x="11733" y="406375"/>
                    <a:pt x="12799" y="406375"/>
                  </a:cubicBezTo>
                  <a:close/>
                  <a:moveTo>
                    <a:pt x="926992" y="403275"/>
                  </a:moveTo>
                  <a:cubicBezTo>
                    <a:pt x="927659" y="402875"/>
                    <a:pt x="928992" y="403675"/>
                    <a:pt x="930992" y="405675"/>
                  </a:cubicBezTo>
                  <a:lnTo>
                    <a:pt x="932995" y="407907"/>
                  </a:lnTo>
                  <a:lnTo>
                    <a:pt x="932892" y="407975"/>
                  </a:lnTo>
                  <a:lnTo>
                    <a:pt x="928092" y="407975"/>
                  </a:lnTo>
                  <a:cubicBezTo>
                    <a:pt x="927026" y="407975"/>
                    <a:pt x="926492" y="407442"/>
                    <a:pt x="926492" y="406375"/>
                  </a:cubicBezTo>
                  <a:lnTo>
                    <a:pt x="926492" y="404775"/>
                  </a:lnTo>
                  <a:cubicBezTo>
                    <a:pt x="926492" y="403975"/>
                    <a:pt x="926659" y="403475"/>
                    <a:pt x="926992" y="403275"/>
                  </a:cubicBezTo>
                  <a:close/>
                  <a:moveTo>
                    <a:pt x="525343" y="403275"/>
                  </a:moveTo>
                  <a:cubicBezTo>
                    <a:pt x="526009" y="402875"/>
                    <a:pt x="527342" y="403675"/>
                    <a:pt x="529342" y="405675"/>
                  </a:cubicBezTo>
                  <a:lnTo>
                    <a:pt x="531345" y="407907"/>
                  </a:lnTo>
                  <a:lnTo>
                    <a:pt x="531242" y="407975"/>
                  </a:lnTo>
                  <a:lnTo>
                    <a:pt x="526442" y="407975"/>
                  </a:lnTo>
                  <a:cubicBezTo>
                    <a:pt x="525376" y="407975"/>
                    <a:pt x="524843" y="407442"/>
                    <a:pt x="524843" y="406375"/>
                  </a:cubicBezTo>
                  <a:lnTo>
                    <a:pt x="524843" y="404775"/>
                  </a:lnTo>
                  <a:cubicBezTo>
                    <a:pt x="524843" y="403975"/>
                    <a:pt x="525009" y="403475"/>
                    <a:pt x="525343" y="403275"/>
                  </a:cubicBezTo>
                  <a:close/>
                  <a:moveTo>
                    <a:pt x="126892" y="403275"/>
                  </a:moveTo>
                  <a:cubicBezTo>
                    <a:pt x="127559" y="402875"/>
                    <a:pt x="128892" y="403675"/>
                    <a:pt x="130892" y="405675"/>
                  </a:cubicBezTo>
                  <a:lnTo>
                    <a:pt x="132895" y="407907"/>
                  </a:lnTo>
                  <a:lnTo>
                    <a:pt x="132792" y="407975"/>
                  </a:lnTo>
                  <a:lnTo>
                    <a:pt x="127992" y="407975"/>
                  </a:lnTo>
                  <a:cubicBezTo>
                    <a:pt x="126926" y="407975"/>
                    <a:pt x="126392" y="407442"/>
                    <a:pt x="126392" y="406375"/>
                  </a:cubicBezTo>
                  <a:lnTo>
                    <a:pt x="126392" y="404775"/>
                  </a:lnTo>
                  <a:cubicBezTo>
                    <a:pt x="126392" y="403975"/>
                    <a:pt x="126559" y="403475"/>
                    <a:pt x="126892" y="403275"/>
                  </a:cubicBezTo>
                  <a:close/>
                  <a:moveTo>
                    <a:pt x="609637" y="401575"/>
                  </a:moveTo>
                  <a:lnTo>
                    <a:pt x="611237" y="401575"/>
                  </a:lnTo>
                  <a:cubicBezTo>
                    <a:pt x="612304" y="401575"/>
                    <a:pt x="614037" y="402642"/>
                    <a:pt x="616437" y="404775"/>
                  </a:cubicBezTo>
                  <a:lnTo>
                    <a:pt x="623700" y="412354"/>
                  </a:lnTo>
                  <a:lnTo>
                    <a:pt x="624036" y="414375"/>
                  </a:lnTo>
                  <a:lnTo>
                    <a:pt x="619237" y="407975"/>
                  </a:lnTo>
                  <a:lnTo>
                    <a:pt x="619237" y="412775"/>
                  </a:lnTo>
                  <a:lnTo>
                    <a:pt x="619457" y="414537"/>
                  </a:lnTo>
                  <a:lnTo>
                    <a:pt x="617059" y="414819"/>
                  </a:lnTo>
                  <a:lnTo>
                    <a:pt x="616037" y="412775"/>
                  </a:lnTo>
                  <a:lnTo>
                    <a:pt x="611397" y="412775"/>
                  </a:lnTo>
                  <a:lnTo>
                    <a:pt x="609637" y="411175"/>
                  </a:lnTo>
                  <a:lnTo>
                    <a:pt x="608037" y="407975"/>
                  </a:lnTo>
                  <a:cubicBezTo>
                    <a:pt x="608037" y="406909"/>
                    <a:pt x="608571" y="404775"/>
                    <a:pt x="609637" y="401575"/>
                  </a:cubicBezTo>
                  <a:close/>
                  <a:moveTo>
                    <a:pt x="211187" y="401575"/>
                  </a:moveTo>
                  <a:lnTo>
                    <a:pt x="212787" y="401575"/>
                  </a:lnTo>
                  <a:cubicBezTo>
                    <a:pt x="213854" y="401575"/>
                    <a:pt x="215587" y="402642"/>
                    <a:pt x="217987" y="404775"/>
                  </a:cubicBezTo>
                  <a:lnTo>
                    <a:pt x="225250" y="412354"/>
                  </a:lnTo>
                  <a:lnTo>
                    <a:pt x="225586" y="414375"/>
                  </a:lnTo>
                  <a:lnTo>
                    <a:pt x="220787" y="407975"/>
                  </a:lnTo>
                  <a:lnTo>
                    <a:pt x="220787" y="412775"/>
                  </a:lnTo>
                  <a:lnTo>
                    <a:pt x="221007" y="414537"/>
                  </a:lnTo>
                  <a:lnTo>
                    <a:pt x="218609" y="414819"/>
                  </a:lnTo>
                  <a:lnTo>
                    <a:pt x="217587" y="412775"/>
                  </a:lnTo>
                  <a:lnTo>
                    <a:pt x="212947" y="412775"/>
                  </a:lnTo>
                  <a:lnTo>
                    <a:pt x="211187" y="411175"/>
                  </a:lnTo>
                  <a:lnTo>
                    <a:pt x="209587" y="407975"/>
                  </a:lnTo>
                  <a:cubicBezTo>
                    <a:pt x="209587" y="406909"/>
                    <a:pt x="210121" y="404775"/>
                    <a:pt x="211187" y="401575"/>
                  </a:cubicBezTo>
                  <a:close/>
                  <a:moveTo>
                    <a:pt x="633636" y="396776"/>
                  </a:moveTo>
                  <a:lnTo>
                    <a:pt x="635236" y="396776"/>
                  </a:lnTo>
                  <a:cubicBezTo>
                    <a:pt x="636302" y="396776"/>
                    <a:pt x="636836" y="397309"/>
                    <a:pt x="636836" y="398376"/>
                  </a:cubicBezTo>
                  <a:lnTo>
                    <a:pt x="636836" y="399976"/>
                  </a:lnTo>
                  <a:cubicBezTo>
                    <a:pt x="636836" y="401042"/>
                    <a:pt x="636302" y="401575"/>
                    <a:pt x="635236" y="401575"/>
                  </a:cubicBezTo>
                  <a:cubicBezTo>
                    <a:pt x="634169" y="401575"/>
                    <a:pt x="633103" y="400509"/>
                    <a:pt x="632036" y="398376"/>
                  </a:cubicBezTo>
                  <a:cubicBezTo>
                    <a:pt x="633103" y="397309"/>
                    <a:pt x="633636" y="396776"/>
                    <a:pt x="633636" y="396776"/>
                  </a:cubicBezTo>
                  <a:close/>
                  <a:moveTo>
                    <a:pt x="235186" y="396776"/>
                  </a:moveTo>
                  <a:lnTo>
                    <a:pt x="236786" y="396776"/>
                  </a:lnTo>
                  <a:cubicBezTo>
                    <a:pt x="237852" y="396776"/>
                    <a:pt x="238386" y="397309"/>
                    <a:pt x="238386" y="398376"/>
                  </a:cubicBezTo>
                  <a:lnTo>
                    <a:pt x="238386" y="399976"/>
                  </a:lnTo>
                  <a:cubicBezTo>
                    <a:pt x="238386" y="401042"/>
                    <a:pt x="237852" y="401575"/>
                    <a:pt x="236786" y="401575"/>
                  </a:cubicBezTo>
                  <a:cubicBezTo>
                    <a:pt x="235719" y="401575"/>
                    <a:pt x="234653" y="400509"/>
                    <a:pt x="233586" y="398376"/>
                  </a:cubicBezTo>
                  <a:cubicBezTo>
                    <a:pt x="234653" y="397309"/>
                    <a:pt x="235186" y="396776"/>
                    <a:pt x="235186" y="396776"/>
                  </a:cubicBezTo>
                  <a:close/>
                  <a:moveTo>
                    <a:pt x="1104082" y="395176"/>
                  </a:moveTo>
                  <a:lnTo>
                    <a:pt x="1105681" y="395176"/>
                  </a:lnTo>
                  <a:cubicBezTo>
                    <a:pt x="1106748" y="396243"/>
                    <a:pt x="1107281" y="396776"/>
                    <a:pt x="1107281" y="396776"/>
                  </a:cubicBezTo>
                  <a:cubicBezTo>
                    <a:pt x="1107281" y="398909"/>
                    <a:pt x="1106748" y="399976"/>
                    <a:pt x="1105681" y="399976"/>
                  </a:cubicBezTo>
                  <a:lnTo>
                    <a:pt x="1104082" y="399976"/>
                  </a:lnTo>
                  <a:cubicBezTo>
                    <a:pt x="1103015" y="399976"/>
                    <a:pt x="1102482" y="398909"/>
                    <a:pt x="1102482" y="396776"/>
                  </a:cubicBezTo>
                  <a:cubicBezTo>
                    <a:pt x="1102482" y="395709"/>
                    <a:pt x="1103015" y="395176"/>
                    <a:pt x="1104082" y="395176"/>
                  </a:cubicBezTo>
                  <a:close/>
                  <a:moveTo>
                    <a:pt x="972890" y="395176"/>
                  </a:moveTo>
                  <a:cubicBezTo>
                    <a:pt x="973956" y="395176"/>
                    <a:pt x="974489" y="395709"/>
                    <a:pt x="974489" y="396776"/>
                  </a:cubicBezTo>
                  <a:cubicBezTo>
                    <a:pt x="973423" y="401042"/>
                    <a:pt x="972356" y="403175"/>
                    <a:pt x="971290" y="403175"/>
                  </a:cubicBezTo>
                  <a:cubicBezTo>
                    <a:pt x="970223" y="403175"/>
                    <a:pt x="969690" y="402642"/>
                    <a:pt x="969690" y="401575"/>
                  </a:cubicBezTo>
                  <a:cubicBezTo>
                    <a:pt x="970756" y="397309"/>
                    <a:pt x="971823" y="395176"/>
                    <a:pt x="972890" y="395176"/>
                  </a:cubicBezTo>
                  <a:close/>
                  <a:moveTo>
                    <a:pt x="702432" y="395176"/>
                  </a:moveTo>
                  <a:lnTo>
                    <a:pt x="704032" y="395176"/>
                  </a:lnTo>
                  <a:cubicBezTo>
                    <a:pt x="705098" y="396243"/>
                    <a:pt x="705631" y="396776"/>
                    <a:pt x="705631" y="396776"/>
                  </a:cubicBezTo>
                  <a:cubicBezTo>
                    <a:pt x="705631" y="398909"/>
                    <a:pt x="705098" y="399976"/>
                    <a:pt x="704032" y="399976"/>
                  </a:cubicBezTo>
                  <a:lnTo>
                    <a:pt x="702432" y="399976"/>
                  </a:lnTo>
                  <a:cubicBezTo>
                    <a:pt x="701365" y="399976"/>
                    <a:pt x="700832" y="398909"/>
                    <a:pt x="700832" y="396776"/>
                  </a:cubicBezTo>
                  <a:cubicBezTo>
                    <a:pt x="700832" y="395709"/>
                    <a:pt x="701365" y="395176"/>
                    <a:pt x="702432" y="395176"/>
                  </a:cubicBezTo>
                  <a:close/>
                  <a:moveTo>
                    <a:pt x="571240" y="395176"/>
                  </a:moveTo>
                  <a:cubicBezTo>
                    <a:pt x="572306" y="395176"/>
                    <a:pt x="572840" y="395709"/>
                    <a:pt x="572840" y="396776"/>
                  </a:cubicBezTo>
                  <a:cubicBezTo>
                    <a:pt x="571773" y="401042"/>
                    <a:pt x="570706" y="403175"/>
                    <a:pt x="569640" y="403175"/>
                  </a:cubicBezTo>
                  <a:cubicBezTo>
                    <a:pt x="568573" y="403175"/>
                    <a:pt x="568040" y="402642"/>
                    <a:pt x="568040" y="401575"/>
                  </a:cubicBezTo>
                  <a:cubicBezTo>
                    <a:pt x="569107" y="397309"/>
                    <a:pt x="570173" y="395176"/>
                    <a:pt x="571240" y="395176"/>
                  </a:cubicBezTo>
                  <a:close/>
                  <a:moveTo>
                    <a:pt x="303982" y="395176"/>
                  </a:moveTo>
                  <a:lnTo>
                    <a:pt x="305581" y="395176"/>
                  </a:lnTo>
                  <a:cubicBezTo>
                    <a:pt x="306648" y="396243"/>
                    <a:pt x="307181" y="396776"/>
                    <a:pt x="307181" y="396776"/>
                  </a:cubicBezTo>
                  <a:cubicBezTo>
                    <a:pt x="307181" y="398909"/>
                    <a:pt x="306648" y="399976"/>
                    <a:pt x="305581" y="399976"/>
                  </a:cubicBezTo>
                  <a:lnTo>
                    <a:pt x="303982" y="399976"/>
                  </a:lnTo>
                  <a:cubicBezTo>
                    <a:pt x="302915" y="399976"/>
                    <a:pt x="302382" y="398909"/>
                    <a:pt x="302382" y="396776"/>
                  </a:cubicBezTo>
                  <a:cubicBezTo>
                    <a:pt x="302382" y="395709"/>
                    <a:pt x="302915" y="395176"/>
                    <a:pt x="303982" y="395176"/>
                  </a:cubicBezTo>
                  <a:close/>
                  <a:moveTo>
                    <a:pt x="1038486" y="390376"/>
                  </a:moveTo>
                  <a:lnTo>
                    <a:pt x="1040085" y="390376"/>
                  </a:lnTo>
                  <a:lnTo>
                    <a:pt x="1040085" y="391976"/>
                  </a:lnTo>
                  <a:cubicBezTo>
                    <a:pt x="1040085" y="393043"/>
                    <a:pt x="1040085" y="393576"/>
                    <a:pt x="1040085" y="393576"/>
                  </a:cubicBezTo>
                  <a:lnTo>
                    <a:pt x="1038486" y="391976"/>
                  </a:lnTo>
                  <a:close/>
                  <a:moveTo>
                    <a:pt x="636836" y="390376"/>
                  </a:moveTo>
                  <a:lnTo>
                    <a:pt x="638436" y="390376"/>
                  </a:lnTo>
                  <a:lnTo>
                    <a:pt x="638436" y="391976"/>
                  </a:lnTo>
                  <a:cubicBezTo>
                    <a:pt x="638436" y="393043"/>
                    <a:pt x="638436" y="393576"/>
                    <a:pt x="638436" y="393576"/>
                  </a:cubicBezTo>
                  <a:lnTo>
                    <a:pt x="636836" y="391976"/>
                  </a:lnTo>
                  <a:close/>
                  <a:moveTo>
                    <a:pt x="238386" y="390376"/>
                  </a:moveTo>
                  <a:lnTo>
                    <a:pt x="239986" y="390376"/>
                  </a:lnTo>
                  <a:lnTo>
                    <a:pt x="239986" y="391976"/>
                  </a:lnTo>
                  <a:cubicBezTo>
                    <a:pt x="239986" y="393043"/>
                    <a:pt x="239986" y="393576"/>
                    <a:pt x="239986" y="393576"/>
                  </a:cubicBezTo>
                  <a:lnTo>
                    <a:pt x="238386" y="391976"/>
                  </a:lnTo>
                  <a:close/>
                  <a:moveTo>
                    <a:pt x="1043285" y="388776"/>
                  </a:moveTo>
                  <a:lnTo>
                    <a:pt x="1044885" y="388776"/>
                  </a:lnTo>
                  <a:cubicBezTo>
                    <a:pt x="1045952" y="388776"/>
                    <a:pt x="1046485" y="389310"/>
                    <a:pt x="1046485" y="390376"/>
                  </a:cubicBezTo>
                  <a:lnTo>
                    <a:pt x="1044885" y="391976"/>
                  </a:lnTo>
                  <a:lnTo>
                    <a:pt x="1043285" y="391976"/>
                  </a:lnTo>
                  <a:cubicBezTo>
                    <a:pt x="1042219" y="391976"/>
                    <a:pt x="1041685" y="391443"/>
                    <a:pt x="1041685" y="390376"/>
                  </a:cubicBezTo>
                  <a:close/>
                  <a:moveTo>
                    <a:pt x="641635" y="388776"/>
                  </a:moveTo>
                  <a:lnTo>
                    <a:pt x="643235" y="388776"/>
                  </a:lnTo>
                  <a:cubicBezTo>
                    <a:pt x="644302" y="388776"/>
                    <a:pt x="644835" y="389310"/>
                    <a:pt x="644835" y="390376"/>
                  </a:cubicBezTo>
                  <a:lnTo>
                    <a:pt x="643235" y="391976"/>
                  </a:lnTo>
                  <a:lnTo>
                    <a:pt x="641635" y="391976"/>
                  </a:lnTo>
                  <a:cubicBezTo>
                    <a:pt x="640569" y="391976"/>
                    <a:pt x="640035" y="391443"/>
                    <a:pt x="640035" y="390376"/>
                  </a:cubicBezTo>
                  <a:close/>
                  <a:moveTo>
                    <a:pt x="243185" y="388776"/>
                  </a:moveTo>
                  <a:lnTo>
                    <a:pt x="244785" y="388776"/>
                  </a:lnTo>
                  <a:cubicBezTo>
                    <a:pt x="245852" y="388776"/>
                    <a:pt x="246385" y="389310"/>
                    <a:pt x="246385" y="390376"/>
                  </a:cubicBezTo>
                  <a:lnTo>
                    <a:pt x="244785" y="391976"/>
                  </a:lnTo>
                  <a:lnTo>
                    <a:pt x="243185" y="391976"/>
                  </a:lnTo>
                  <a:cubicBezTo>
                    <a:pt x="242119" y="391976"/>
                    <a:pt x="241585" y="391443"/>
                    <a:pt x="241585" y="390376"/>
                  </a:cubicBezTo>
                  <a:close/>
                  <a:moveTo>
                    <a:pt x="937692" y="385576"/>
                  </a:moveTo>
                  <a:cubicBezTo>
                    <a:pt x="939825" y="385576"/>
                    <a:pt x="941425" y="388776"/>
                    <a:pt x="942491" y="395176"/>
                  </a:cubicBezTo>
                  <a:lnTo>
                    <a:pt x="942491" y="401575"/>
                  </a:lnTo>
                  <a:cubicBezTo>
                    <a:pt x="939292" y="403709"/>
                    <a:pt x="936892" y="405309"/>
                    <a:pt x="935292" y="406375"/>
                  </a:cubicBezTo>
                  <a:lnTo>
                    <a:pt x="934144" y="407140"/>
                  </a:lnTo>
                  <a:lnTo>
                    <a:pt x="932892" y="398376"/>
                  </a:lnTo>
                  <a:cubicBezTo>
                    <a:pt x="932892" y="391976"/>
                    <a:pt x="934492" y="387710"/>
                    <a:pt x="937692" y="385576"/>
                  </a:cubicBezTo>
                  <a:close/>
                  <a:moveTo>
                    <a:pt x="536042" y="385576"/>
                  </a:moveTo>
                  <a:cubicBezTo>
                    <a:pt x="538175" y="385576"/>
                    <a:pt x="539775" y="388776"/>
                    <a:pt x="540842" y="395176"/>
                  </a:cubicBezTo>
                  <a:lnTo>
                    <a:pt x="540842" y="401575"/>
                  </a:lnTo>
                  <a:cubicBezTo>
                    <a:pt x="537642" y="403709"/>
                    <a:pt x="535242" y="405309"/>
                    <a:pt x="533642" y="406375"/>
                  </a:cubicBezTo>
                  <a:lnTo>
                    <a:pt x="532494" y="407140"/>
                  </a:lnTo>
                  <a:lnTo>
                    <a:pt x="531242" y="398376"/>
                  </a:lnTo>
                  <a:cubicBezTo>
                    <a:pt x="531242" y="391976"/>
                    <a:pt x="532842" y="387710"/>
                    <a:pt x="536042" y="385576"/>
                  </a:cubicBezTo>
                  <a:close/>
                  <a:moveTo>
                    <a:pt x="137592" y="385576"/>
                  </a:moveTo>
                  <a:cubicBezTo>
                    <a:pt x="139725" y="385576"/>
                    <a:pt x="141325" y="388776"/>
                    <a:pt x="142392" y="395176"/>
                  </a:cubicBezTo>
                  <a:lnTo>
                    <a:pt x="142392" y="401575"/>
                  </a:lnTo>
                  <a:cubicBezTo>
                    <a:pt x="139192" y="403709"/>
                    <a:pt x="136792" y="405309"/>
                    <a:pt x="135192" y="406375"/>
                  </a:cubicBezTo>
                  <a:lnTo>
                    <a:pt x="134044" y="407140"/>
                  </a:lnTo>
                  <a:lnTo>
                    <a:pt x="132792" y="398376"/>
                  </a:lnTo>
                  <a:cubicBezTo>
                    <a:pt x="132792" y="391976"/>
                    <a:pt x="134392" y="387710"/>
                    <a:pt x="137592" y="385576"/>
                  </a:cubicBezTo>
                  <a:close/>
                  <a:moveTo>
                    <a:pt x="958490" y="371177"/>
                  </a:moveTo>
                  <a:cubicBezTo>
                    <a:pt x="960624" y="373311"/>
                    <a:pt x="962223" y="375444"/>
                    <a:pt x="963290" y="377577"/>
                  </a:cubicBezTo>
                  <a:lnTo>
                    <a:pt x="961690" y="379177"/>
                  </a:lnTo>
                  <a:lnTo>
                    <a:pt x="950491" y="379177"/>
                  </a:lnTo>
                  <a:cubicBezTo>
                    <a:pt x="949424" y="378110"/>
                    <a:pt x="948891" y="377577"/>
                    <a:pt x="948891" y="377577"/>
                  </a:cubicBezTo>
                  <a:cubicBezTo>
                    <a:pt x="948891" y="375444"/>
                    <a:pt x="952091" y="373311"/>
                    <a:pt x="958490" y="371177"/>
                  </a:cubicBezTo>
                  <a:close/>
                  <a:moveTo>
                    <a:pt x="556841" y="371177"/>
                  </a:moveTo>
                  <a:cubicBezTo>
                    <a:pt x="558974" y="373311"/>
                    <a:pt x="560574" y="375444"/>
                    <a:pt x="561640" y="377577"/>
                  </a:cubicBezTo>
                  <a:lnTo>
                    <a:pt x="560040" y="379177"/>
                  </a:lnTo>
                  <a:lnTo>
                    <a:pt x="548841" y="379177"/>
                  </a:lnTo>
                  <a:cubicBezTo>
                    <a:pt x="547775" y="378110"/>
                    <a:pt x="547241" y="377577"/>
                    <a:pt x="547241" y="377577"/>
                  </a:cubicBezTo>
                  <a:cubicBezTo>
                    <a:pt x="547241" y="375444"/>
                    <a:pt x="550441" y="373311"/>
                    <a:pt x="556841" y="371177"/>
                  </a:cubicBezTo>
                  <a:close/>
                  <a:moveTo>
                    <a:pt x="1064084" y="359978"/>
                  </a:moveTo>
                  <a:lnTo>
                    <a:pt x="1065684" y="359978"/>
                  </a:lnTo>
                  <a:cubicBezTo>
                    <a:pt x="1065684" y="359978"/>
                    <a:pt x="1067817" y="363711"/>
                    <a:pt x="1072083" y="371177"/>
                  </a:cubicBezTo>
                  <a:cubicBezTo>
                    <a:pt x="1073150" y="371177"/>
                    <a:pt x="1073683" y="371711"/>
                    <a:pt x="1073683" y="372777"/>
                  </a:cubicBezTo>
                  <a:cubicBezTo>
                    <a:pt x="1073683" y="373844"/>
                    <a:pt x="1071017" y="375977"/>
                    <a:pt x="1065684" y="379177"/>
                  </a:cubicBezTo>
                  <a:lnTo>
                    <a:pt x="1064084" y="379177"/>
                  </a:lnTo>
                  <a:cubicBezTo>
                    <a:pt x="1063017" y="379177"/>
                    <a:pt x="1061951" y="378110"/>
                    <a:pt x="1060884" y="375977"/>
                  </a:cubicBezTo>
                  <a:lnTo>
                    <a:pt x="1062484" y="371177"/>
                  </a:lnTo>
                  <a:lnTo>
                    <a:pt x="1062484" y="363178"/>
                  </a:lnTo>
                  <a:cubicBezTo>
                    <a:pt x="1062484" y="362111"/>
                    <a:pt x="1063017" y="361045"/>
                    <a:pt x="1064084" y="359978"/>
                  </a:cubicBezTo>
                  <a:close/>
                  <a:moveTo>
                    <a:pt x="824099" y="351979"/>
                  </a:moveTo>
                  <a:cubicBezTo>
                    <a:pt x="826232" y="354112"/>
                    <a:pt x="828898" y="358378"/>
                    <a:pt x="832098" y="364778"/>
                  </a:cubicBezTo>
                  <a:lnTo>
                    <a:pt x="832098" y="367978"/>
                  </a:lnTo>
                  <a:cubicBezTo>
                    <a:pt x="828898" y="369044"/>
                    <a:pt x="827298" y="370644"/>
                    <a:pt x="827298" y="372777"/>
                  </a:cubicBezTo>
                  <a:cubicBezTo>
                    <a:pt x="826232" y="371711"/>
                    <a:pt x="825699" y="371177"/>
                    <a:pt x="825699" y="371177"/>
                  </a:cubicBezTo>
                  <a:cubicBezTo>
                    <a:pt x="823565" y="372244"/>
                    <a:pt x="821966" y="372777"/>
                    <a:pt x="820899" y="372777"/>
                  </a:cubicBezTo>
                  <a:lnTo>
                    <a:pt x="817471" y="368206"/>
                  </a:lnTo>
                  <a:lnTo>
                    <a:pt x="816099" y="369577"/>
                  </a:lnTo>
                  <a:cubicBezTo>
                    <a:pt x="815033" y="369577"/>
                    <a:pt x="814499" y="369044"/>
                    <a:pt x="814499" y="367978"/>
                  </a:cubicBezTo>
                  <a:lnTo>
                    <a:pt x="816099" y="366378"/>
                  </a:lnTo>
                  <a:lnTo>
                    <a:pt x="816099" y="364778"/>
                  </a:lnTo>
                  <a:cubicBezTo>
                    <a:pt x="820366" y="357312"/>
                    <a:pt x="823032" y="353045"/>
                    <a:pt x="824099" y="351979"/>
                  </a:cubicBezTo>
                  <a:close/>
                  <a:moveTo>
                    <a:pt x="23999" y="351979"/>
                  </a:moveTo>
                  <a:cubicBezTo>
                    <a:pt x="26132" y="354112"/>
                    <a:pt x="28798" y="358378"/>
                    <a:pt x="31998" y="364778"/>
                  </a:cubicBezTo>
                  <a:lnTo>
                    <a:pt x="31998" y="367978"/>
                  </a:lnTo>
                  <a:cubicBezTo>
                    <a:pt x="28798" y="369044"/>
                    <a:pt x="27199" y="370644"/>
                    <a:pt x="27199" y="372777"/>
                  </a:cubicBezTo>
                  <a:cubicBezTo>
                    <a:pt x="26132" y="371711"/>
                    <a:pt x="25599" y="371177"/>
                    <a:pt x="25599" y="371177"/>
                  </a:cubicBezTo>
                  <a:cubicBezTo>
                    <a:pt x="23465" y="372244"/>
                    <a:pt x="21866" y="372777"/>
                    <a:pt x="20799" y="372777"/>
                  </a:cubicBezTo>
                  <a:lnTo>
                    <a:pt x="17371" y="368206"/>
                  </a:lnTo>
                  <a:lnTo>
                    <a:pt x="15999" y="369577"/>
                  </a:lnTo>
                  <a:cubicBezTo>
                    <a:pt x="14933" y="369577"/>
                    <a:pt x="14399" y="369044"/>
                    <a:pt x="14399" y="367978"/>
                  </a:cubicBezTo>
                  <a:lnTo>
                    <a:pt x="15999" y="366378"/>
                  </a:lnTo>
                  <a:lnTo>
                    <a:pt x="15999" y="364778"/>
                  </a:lnTo>
                  <a:cubicBezTo>
                    <a:pt x="20266" y="357312"/>
                    <a:pt x="22932" y="353045"/>
                    <a:pt x="23999" y="351979"/>
                  </a:cubicBezTo>
                  <a:close/>
                  <a:moveTo>
                    <a:pt x="1123280" y="347179"/>
                  </a:moveTo>
                  <a:lnTo>
                    <a:pt x="1124880" y="347179"/>
                  </a:lnTo>
                  <a:lnTo>
                    <a:pt x="1126480" y="347179"/>
                  </a:lnTo>
                  <a:cubicBezTo>
                    <a:pt x="1133947" y="352512"/>
                    <a:pt x="1138746" y="357312"/>
                    <a:pt x="1140879" y="361578"/>
                  </a:cubicBezTo>
                  <a:lnTo>
                    <a:pt x="1140879" y="363178"/>
                  </a:lnTo>
                  <a:cubicBezTo>
                    <a:pt x="1140879" y="364244"/>
                    <a:pt x="1140346" y="364778"/>
                    <a:pt x="1139279" y="364778"/>
                  </a:cubicBezTo>
                  <a:lnTo>
                    <a:pt x="1134480" y="364778"/>
                  </a:lnTo>
                  <a:lnTo>
                    <a:pt x="1129680" y="356778"/>
                  </a:lnTo>
                  <a:lnTo>
                    <a:pt x="1128080" y="356778"/>
                  </a:lnTo>
                  <a:lnTo>
                    <a:pt x="1124880" y="359978"/>
                  </a:lnTo>
                  <a:lnTo>
                    <a:pt x="1124880" y="358378"/>
                  </a:lnTo>
                  <a:lnTo>
                    <a:pt x="1124880" y="356778"/>
                  </a:lnTo>
                  <a:lnTo>
                    <a:pt x="1126480" y="353578"/>
                  </a:lnTo>
                  <a:cubicBezTo>
                    <a:pt x="1124347" y="351445"/>
                    <a:pt x="1123280" y="349312"/>
                    <a:pt x="1123280" y="347179"/>
                  </a:cubicBezTo>
                  <a:close/>
                  <a:moveTo>
                    <a:pt x="801700" y="343979"/>
                  </a:moveTo>
                  <a:cubicBezTo>
                    <a:pt x="802767" y="343979"/>
                    <a:pt x="803833" y="345579"/>
                    <a:pt x="804900" y="348779"/>
                  </a:cubicBezTo>
                  <a:lnTo>
                    <a:pt x="800100" y="353578"/>
                  </a:lnTo>
                  <a:lnTo>
                    <a:pt x="800100" y="345579"/>
                  </a:lnTo>
                  <a:cubicBezTo>
                    <a:pt x="800100" y="344512"/>
                    <a:pt x="800633" y="343979"/>
                    <a:pt x="801700" y="343979"/>
                  </a:cubicBezTo>
                  <a:close/>
                  <a:moveTo>
                    <a:pt x="1600" y="343979"/>
                  </a:moveTo>
                  <a:cubicBezTo>
                    <a:pt x="2667" y="343979"/>
                    <a:pt x="3733" y="345579"/>
                    <a:pt x="4800" y="348779"/>
                  </a:cubicBezTo>
                  <a:lnTo>
                    <a:pt x="0" y="353578"/>
                  </a:lnTo>
                  <a:lnTo>
                    <a:pt x="0" y="345579"/>
                  </a:lnTo>
                  <a:cubicBezTo>
                    <a:pt x="0" y="344512"/>
                    <a:pt x="534" y="343979"/>
                    <a:pt x="1600" y="343979"/>
                  </a:cubicBezTo>
                  <a:close/>
                  <a:moveTo>
                    <a:pt x="808100" y="335980"/>
                  </a:moveTo>
                  <a:cubicBezTo>
                    <a:pt x="809166" y="335980"/>
                    <a:pt x="809700" y="336513"/>
                    <a:pt x="809700" y="337579"/>
                  </a:cubicBezTo>
                  <a:lnTo>
                    <a:pt x="809700" y="339179"/>
                  </a:lnTo>
                  <a:lnTo>
                    <a:pt x="808100" y="339179"/>
                  </a:lnTo>
                  <a:cubicBezTo>
                    <a:pt x="807033" y="339179"/>
                    <a:pt x="806500" y="338646"/>
                    <a:pt x="806500" y="337579"/>
                  </a:cubicBezTo>
                  <a:cubicBezTo>
                    <a:pt x="806500" y="336513"/>
                    <a:pt x="807033" y="335980"/>
                    <a:pt x="808100" y="335980"/>
                  </a:cubicBezTo>
                  <a:close/>
                  <a:moveTo>
                    <a:pt x="8000" y="335980"/>
                  </a:moveTo>
                  <a:cubicBezTo>
                    <a:pt x="9066" y="335980"/>
                    <a:pt x="9600" y="336513"/>
                    <a:pt x="9600" y="337579"/>
                  </a:cubicBezTo>
                  <a:lnTo>
                    <a:pt x="9600" y="339179"/>
                  </a:lnTo>
                  <a:lnTo>
                    <a:pt x="8000" y="339179"/>
                  </a:lnTo>
                  <a:cubicBezTo>
                    <a:pt x="6933" y="339179"/>
                    <a:pt x="6400" y="338646"/>
                    <a:pt x="6400" y="337579"/>
                  </a:cubicBezTo>
                  <a:cubicBezTo>
                    <a:pt x="6400" y="336513"/>
                    <a:pt x="6933" y="335980"/>
                    <a:pt x="8000" y="335980"/>
                  </a:cubicBezTo>
                  <a:close/>
                  <a:moveTo>
                    <a:pt x="1132880" y="329580"/>
                  </a:moveTo>
                  <a:lnTo>
                    <a:pt x="1136080" y="329580"/>
                  </a:lnTo>
                  <a:cubicBezTo>
                    <a:pt x="1137146" y="329580"/>
                    <a:pt x="1137680" y="331180"/>
                    <a:pt x="1137680" y="334380"/>
                  </a:cubicBezTo>
                  <a:lnTo>
                    <a:pt x="1136080" y="334380"/>
                  </a:lnTo>
                  <a:cubicBezTo>
                    <a:pt x="1135013" y="334380"/>
                    <a:pt x="1133947" y="333313"/>
                    <a:pt x="1132880" y="331180"/>
                  </a:cubicBezTo>
                  <a:close/>
                  <a:moveTo>
                    <a:pt x="1115281" y="321580"/>
                  </a:moveTo>
                  <a:lnTo>
                    <a:pt x="1115281" y="324780"/>
                  </a:lnTo>
                  <a:lnTo>
                    <a:pt x="1113681" y="323180"/>
                  </a:lnTo>
                  <a:close/>
                  <a:moveTo>
                    <a:pt x="811299" y="316781"/>
                  </a:moveTo>
                  <a:lnTo>
                    <a:pt x="814499" y="316781"/>
                  </a:lnTo>
                  <a:lnTo>
                    <a:pt x="814499" y="318381"/>
                  </a:lnTo>
                  <a:cubicBezTo>
                    <a:pt x="814499" y="319447"/>
                    <a:pt x="813966" y="319980"/>
                    <a:pt x="812899" y="319980"/>
                  </a:cubicBezTo>
                  <a:lnTo>
                    <a:pt x="811299" y="318381"/>
                  </a:lnTo>
                  <a:close/>
                  <a:moveTo>
                    <a:pt x="553641" y="316781"/>
                  </a:moveTo>
                  <a:lnTo>
                    <a:pt x="556841" y="316781"/>
                  </a:lnTo>
                  <a:cubicBezTo>
                    <a:pt x="557907" y="316781"/>
                    <a:pt x="559507" y="317847"/>
                    <a:pt x="561640" y="319980"/>
                  </a:cubicBezTo>
                  <a:lnTo>
                    <a:pt x="561640" y="323180"/>
                  </a:lnTo>
                  <a:lnTo>
                    <a:pt x="561220" y="323390"/>
                  </a:lnTo>
                  <a:lnTo>
                    <a:pt x="564840" y="323180"/>
                  </a:lnTo>
                  <a:lnTo>
                    <a:pt x="586042" y="323356"/>
                  </a:lnTo>
                  <a:lnTo>
                    <a:pt x="587639" y="320780"/>
                  </a:lnTo>
                  <a:cubicBezTo>
                    <a:pt x="590039" y="318114"/>
                    <a:pt x="593105" y="316781"/>
                    <a:pt x="596838" y="316781"/>
                  </a:cubicBezTo>
                  <a:cubicBezTo>
                    <a:pt x="601105" y="317847"/>
                    <a:pt x="604304" y="319714"/>
                    <a:pt x="606438" y="322380"/>
                  </a:cubicBezTo>
                  <a:lnTo>
                    <a:pt x="606881" y="323820"/>
                  </a:lnTo>
                  <a:lnTo>
                    <a:pt x="644035" y="325980"/>
                  </a:lnTo>
                  <a:cubicBezTo>
                    <a:pt x="674967" y="328380"/>
                    <a:pt x="710431" y="332246"/>
                    <a:pt x="750429" y="337579"/>
                  </a:cubicBezTo>
                  <a:lnTo>
                    <a:pt x="760828" y="350379"/>
                  </a:lnTo>
                  <a:lnTo>
                    <a:pt x="761628" y="350379"/>
                  </a:lnTo>
                  <a:cubicBezTo>
                    <a:pt x="763761" y="350379"/>
                    <a:pt x="764828" y="350912"/>
                    <a:pt x="764828" y="351979"/>
                  </a:cubicBezTo>
                  <a:lnTo>
                    <a:pt x="764828" y="353578"/>
                  </a:lnTo>
                  <a:lnTo>
                    <a:pt x="763832" y="354076"/>
                  </a:lnTo>
                  <a:lnTo>
                    <a:pt x="766028" y="356778"/>
                  </a:lnTo>
                  <a:cubicBezTo>
                    <a:pt x="769494" y="362111"/>
                    <a:pt x="771227" y="366378"/>
                    <a:pt x="771227" y="369577"/>
                  </a:cubicBezTo>
                  <a:lnTo>
                    <a:pt x="761628" y="369577"/>
                  </a:lnTo>
                  <a:cubicBezTo>
                    <a:pt x="740296" y="359978"/>
                    <a:pt x="672567" y="356245"/>
                    <a:pt x="558441" y="358378"/>
                  </a:cubicBezTo>
                  <a:lnTo>
                    <a:pt x="534442" y="359978"/>
                  </a:lnTo>
                  <a:cubicBezTo>
                    <a:pt x="532309" y="359978"/>
                    <a:pt x="530442" y="359978"/>
                    <a:pt x="528842" y="359978"/>
                  </a:cubicBezTo>
                  <a:cubicBezTo>
                    <a:pt x="527242" y="359978"/>
                    <a:pt x="525909" y="359978"/>
                    <a:pt x="524843" y="359978"/>
                  </a:cubicBezTo>
                  <a:cubicBezTo>
                    <a:pt x="493911" y="359978"/>
                    <a:pt x="464580" y="364244"/>
                    <a:pt x="436848" y="372777"/>
                  </a:cubicBezTo>
                  <a:lnTo>
                    <a:pt x="432048" y="369577"/>
                  </a:lnTo>
                  <a:cubicBezTo>
                    <a:pt x="421382" y="375977"/>
                    <a:pt x="414983" y="379177"/>
                    <a:pt x="412849" y="379177"/>
                  </a:cubicBezTo>
                  <a:cubicBezTo>
                    <a:pt x="412849" y="378110"/>
                    <a:pt x="405383" y="369044"/>
                    <a:pt x="390451" y="351979"/>
                  </a:cubicBezTo>
                  <a:lnTo>
                    <a:pt x="390451" y="348779"/>
                  </a:lnTo>
                  <a:lnTo>
                    <a:pt x="398450" y="347059"/>
                  </a:lnTo>
                  <a:lnTo>
                    <a:pt x="398450" y="345579"/>
                  </a:lnTo>
                  <a:cubicBezTo>
                    <a:pt x="398450" y="344512"/>
                    <a:pt x="398984" y="343979"/>
                    <a:pt x="400050" y="343979"/>
                  </a:cubicBezTo>
                  <a:cubicBezTo>
                    <a:pt x="400583" y="343979"/>
                    <a:pt x="401117" y="344379"/>
                    <a:pt x="401650" y="345179"/>
                  </a:cubicBezTo>
                  <a:lnTo>
                    <a:pt x="402134" y="346267"/>
                  </a:lnTo>
                  <a:lnTo>
                    <a:pt x="439748" y="338179"/>
                  </a:lnTo>
                  <a:cubicBezTo>
                    <a:pt x="471346" y="332046"/>
                    <a:pt x="500411" y="327780"/>
                    <a:pt x="526942" y="325380"/>
                  </a:cubicBezTo>
                  <a:lnTo>
                    <a:pt x="557279" y="323619"/>
                  </a:lnTo>
                  <a:lnTo>
                    <a:pt x="556441" y="322780"/>
                  </a:lnTo>
                  <a:cubicBezTo>
                    <a:pt x="555641" y="321447"/>
                    <a:pt x="554707" y="319447"/>
                    <a:pt x="553641" y="316781"/>
                  </a:cubicBezTo>
                  <a:close/>
                  <a:moveTo>
                    <a:pt x="11200" y="316781"/>
                  </a:moveTo>
                  <a:lnTo>
                    <a:pt x="14399" y="316781"/>
                  </a:lnTo>
                  <a:lnTo>
                    <a:pt x="14399" y="318381"/>
                  </a:lnTo>
                  <a:cubicBezTo>
                    <a:pt x="14399" y="319447"/>
                    <a:pt x="13866" y="319980"/>
                    <a:pt x="12799" y="319980"/>
                  </a:cubicBezTo>
                  <a:lnTo>
                    <a:pt x="11200" y="318381"/>
                  </a:lnTo>
                  <a:close/>
                  <a:moveTo>
                    <a:pt x="1437485" y="307946"/>
                  </a:moveTo>
                  <a:lnTo>
                    <a:pt x="1435210" y="316181"/>
                  </a:lnTo>
                  <a:lnTo>
                    <a:pt x="1431993" y="326986"/>
                  </a:lnTo>
                  <a:lnTo>
                    <a:pt x="1438610" y="324780"/>
                  </a:lnTo>
                  <a:lnTo>
                    <a:pt x="1441810" y="318381"/>
                  </a:lnTo>
                  <a:lnTo>
                    <a:pt x="1441810" y="313581"/>
                  </a:lnTo>
                  <a:cubicBezTo>
                    <a:pt x="1441810" y="312514"/>
                    <a:pt x="1440877" y="311048"/>
                    <a:pt x="1439010" y="309181"/>
                  </a:cubicBezTo>
                  <a:close/>
                  <a:moveTo>
                    <a:pt x="550441" y="307181"/>
                  </a:moveTo>
                  <a:lnTo>
                    <a:pt x="553641" y="307181"/>
                  </a:lnTo>
                  <a:lnTo>
                    <a:pt x="553641" y="308781"/>
                  </a:lnTo>
                  <a:cubicBezTo>
                    <a:pt x="553641" y="309848"/>
                    <a:pt x="553107" y="310381"/>
                    <a:pt x="552041" y="310381"/>
                  </a:cubicBezTo>
                  <a:lnTo>
                    <a:pt x="550441" y="308781"/>
                  </a:lnTo>
                  <a:close/>
                  <a:moveTo>
                    <a:pt x="524843" y="302382"/>
                  </a:moveTo>
                  <a:cubicBezTo>
                    <a:pt x="525909" y="302382"/>
                    <a:pt x="526442" y="302915"/>
                    <a:pt x="526442" y="303981"/>
                  </a:cubicBezTo>
                  <a:cubicBezTo>
                    <a:pt x="526442" y="305048"/>
                    <a:pt x="525909" y="305581"/>
                    <a:pt x="524843" y="305581"/>
                  </a:cubicBezTo>
                  <a:cubicBezTo>
                    <a:pt x="522709" y="305581"/>
                    <a:pt x="521643" y="305048"/>
                    <a:pt x="521643" y="303981"/>
                  </a:cubicBezTo>
                  <a:cubicBezTo>
                    <a:pt x="521643" y="302915"/>
                    <a:pt x="522709" y="302382"/>
                    <a:pt x="524843" y="302382"/>
                  </a:cubicBezTo>
                  <a:close/>
                  <a:moveTo>
                    <a:pt x="556841" y="300782"/>
                  </a:moveTo>
                  <a:lnTo>
                    <a:pt x="558441" y="300782"/>
                  </a:lnTo>
                  <a:cubicBezTo>
                    <a:pt x="560574" y="300782"/>
                    <a:pt x="561640" y="301315"/>
                    <a:pt x="561640" y="302382"/>
                  </a:cubicBezTo>
                  <a:cubicBezTo>
                    <a:pt x="561640" y="304515"/>
                    <a:pt x="560574" y="305581"/>
                    <a:pt x="558441" y="305581"/>
                  </a:cubicBezTo>
                  <a:lnTo>
                    <a:pt x="553641" y="305581"/>
                  </a:lnTo>
                  <a:lnTo>
                    <a:pt x="553641" y="302382"/>
                  </a:lnTo>
                  <a:cubicBezTo>
                    <a:pt x="553641" y="301315"/>
                    <a:pt x="554707" y="300782"/>
                    <a:pt x="556841" y="300782"/>
                  </a:cubicBezTo>
                  <a:close/>
                  <a:moveTo>
                    <a:pt x="548841" y="297582"/>
                  </a:moveTo>
                  <a:lnTo>
                    <a:pt x="552041" y="297582"/>
                  </a:lnTo>
                  <a:cubicBezTo>
                    <a:pt x="552041" y="298648"/>
                    <a:pt x="552041" y="299715"/>
                    <a:pt x="552041" y="300782"/>
                  </a:cubicBezTo>
                  <a:lnTo>
                    <a:pt x="550441" y="302382"/>
                  </a:lnTo>
                  <a:lnTo>
                    <a:pt x="548841" y="299182"/>
                  </a:lnTo>
                  <a:close/>
                  <a:moveTo>
                    <a:pt x="569640" y="289582"/>
                  </a:moveTo>
                  <a:cubicBezTo>
                    <a:pt x="572840" y="290649"/>
                    <a:pt x="576039" y="292782"/>
                    <a:pt x="579239" y="295982"/>
                  </a:cubicBezTo>
                  <a:lnTo>
                    <a:pt x="579239" y="299182"/>
                  </a:lnTo>
                  <a:cubicBezTo>
                    <a:pt x="576039" y="300248"/>
                    <a:pt x="574439" y="301315"/>
                    <a:pt x="574439" y="302382"/>
                  </a:cubicBezTo>
                  <a:cubicBezTo>
                    <a:pt x="572306" y="302382"/>
                    <a:pt x="571240" y="302382"/>
                    <a:pt x="571240" y="302382"/>
                  </a:cubicBezTo>
                  <a:cubicBezTo>
                    <a:pt x="569107" y="302382"/>
                    <a:pt x="567507" y="302382"/>
                    <a:pt x="566440" y="302382"/>
                  </a:cubicBezTo>
                  <a:lnTo>
                    <a:pt x="561640" y="297582"/>
                  </a:lnTo>
                  <a:lnTo>
                    <a:pt x="561640" y="295982"/>
                  </a:lnTo>
                  <a:cubicBezTo>
                    <a:pt x="565907" y="291716"/>
                    <a:pt x="568573" y="289582"/>
                    <a:pt x="569640" y="289582"/>
                  </a:cubicBezTo>
                  <a:close/>
                  <a:moveTo>
                    <a:pt x="550441" y="289582"/>
                  </a:moveTo>
                  <a:lnTo>
                    <a:pt x="552041" y="289582"/>
                  </a:lnTo>
                  <a:cubicBezTo>
                    <a:pt x="553107" y="289582"/>
                    <a:pt x="553641" y="290649"/>
                    <a:pt x="553641" y="292782"/>
                  </a:cubicBezTo>
                  <a:cubicBezTo>
                    <a:pt x="553641" y="293849"/>
                    <a:pt x="553107" y="294382"/>
                    <a:pt x="552041" y="294382"/>
                  </a:cubicBezTo>
                  <a:cubicBezTo>
                    <a:pt x="550974" y="294382"/>
                    <a:pt x="549908" y="293315"/>
                    <a:pt x="548841" y="291182"/>
                  </a:cubicBezTo>
                  <a:close/>
                  <a:moveTo>
                    <a:pt x="483245" y="287982"/>
                  </a:moveTo>
                  <a:cubicBezTo>
                    <a:pt x="488578" y="289049"/>
                    <a:pt x="491245" y="290116"/>
                    <a:pt x="491245" y="291182"/>
                  </a:cubicBezTo>
                  <a:lnTo>
                    <a:pt x="491245" y="292782"/>
                  </a:lnTo>
                  <a:cubicBezTo>
                    <a:pt x="491245" y="294915"/>
                    <a:pt x="490711" y="295982"/>
                    <a:pt x="489645" y="295982"/>
                  </a:cubicBezTo>
                  <a:cubicBezTo>
                    <a:pt x="485378" y="295982"/>
                    <a:pt x="482712" y="294382"/>
                    <a:pt x="481645" y="291182"/>
                  </a:cubicBezTo>
                  <a:close/>
                  <a:moveTo>
                    <a:pt x="1443018" y="286830"/>
                  </a:moveTo>
                  <a:lnTo>
                    <a:pt x="1441010" y="295182"/>
                  </a:lnTo>
                  <a:lnTo>
                    <a:pt x="1437894" y="306465"/>
                  </a:lnTo>
                  <a:lnTo>
                    <a:pt x="1438610" y="307181"/>
                  </a:lnTo>
                  <a:cubicBezTo>
                    <a:pt x="1441810" y="307181"/>
                    <a:pt x="1444476" y="305581"/>
                    <a:pt x="1446610" y="302382"/>
                  </a:cubicBezTo>
                  <a:lnTo>
                    <a:pt x="1451409" y="305581"/>
                  </a:lnTo>
                  <a:lnTo>
                    <a:pt x="1451409" y="299182"/>
                  </a:lnTo>
                  <a:cubicBezTo>
                    <a:pt x="1448743" y="294382"/>
                    <a:pt x="1446076" y="290382"/>
                    <a:pt x="1443410" y="287182"/>
                  </a:cubicBezTo>
                  <a:close/>
                  <a:moveTo>
                    <a:pt x="760028" y="286383"/>
                  </a:moveTo>
                  <a:lnTo>
                    <a:pt x="766428" y="286383"/>
                  </a:lnTo>
                  <a:cubicBezTo>
                    <a:pt x="767494" y="286383"/>
                    <a:pt x="768561" y="287449"/>
                    <a:pt x="769628" y="289582"/>
                  </a:cubicBezTo>
                  <a:lnTo>
                    <a:pt x="769628" y="291182"/>
                  </a:lnTo>
                  <a:cubicBezTo>
                    <a:pt x="768561" y="294382"/>
                    <a:pt x="766961" y="295982"/>
                    <a:pt x="764828" y="295982"/>
                  </a:cubicBezTo>
                  <a:cubicBezTo>
                    <a:pt x="760561" y="293849"/>
                    <a:pt x="758428" y="292249"/>
                    <a:pt x="758428" y="291182"/>
                  </a:cubicBezTo>
                  <a:lnTo>
                    <a:pt x="758428" y="289582"/>
                  </a:lnTo>
                  <a:cubicBezTo>
                    <a:pt x="758428" y="287449"/>
                    <a:pt x="758962" y="286383"/>
                    <a:pt x="760028" y="286383"/>
                  </a:cubicBezTo>
                  <a:close/>
                  <a:moveTo>
                    <a:pt x="681633" y="286383"/>
                  </a:moveTo>
                  <a:lnTo>
                    <a:pt x="684833" y="286383"/>
                  </a:lnTo>
                  <a:cubicBezTo>
                    <a:pt x="686966" y="286383"/>
                    <a:pt x="688033" y="287449"/>
                    <a:pt x="688033" y="289582"/>
                  </a:cubicBezTo>
                  <a:cubicBezTo>
                    <a:pt x="688033" y="290649"/>
                    <a:pt x="686966" y="291182"/>
                    <a:pt x="684833" y="291182"/>
                  </a:cubicBezTo>
                  <a:cubicBezTo>
                    <a:pt x="681633" y="290116"/>
                    <a:pt x="680033" y="289049"/>
                    <a:pt x="680033" y="287982"/>
                  </a:cubicBezTo>
                  <a:close/>
                  <a:moveTo>
                    <a:pt x="558441" y="284783"/>
                  </a:moveTo>
                  <a:cubicBezTo>
                    <a:pt x="560574" y="285849"/>
                    <a:pt x="561640" y="286916"/>
                    <a:pt x="561640" y="287982"/>
                  </a:cubicBezTo>
                  <a:cubicBezTo>
                    <a:pt x="561640" y="289049"/>
                    <a:pt x="560574" y="289582"/>
                    <a:pt x="558441" y="289582"/>
                  </a:cubicBezTo>
                  <a:cubicBezTo>
                    <a:pt x="557374" y="289582"/>
                    <a:pt x="556841" y="289049"/>
                    <a:pt x="556841" y="287982"/>
                  </a:cubicBezTo>
                  <a:cubicBezTo>
                    <a:pt x="556841" y="285849"/>
                    <a:pt x="557374" y="284783"/>
                    <a:pt x="558441" y="284783"/>
                  </a:cubicBezTo>
                  <a:close/>
                  <a:moveTo>
                    <a:pt x="529642" y="284783"/>
                  </a:moveTo>
                  <a:cubicBezTo>
                    <a:pt x="531775" y="285849"/>
                    <a:pt x="532842" y="286916"/>
                    <a:pt x="532842" y="287982"/>
                  </a:cubicBezTo>
                  <a:lnTo>
                    <a:pt x="532842" y="289582"/>
                  </a:lnTo>
                  <a:cubicBezTo>
                    <a:pt x="532842" y="290649"/>
                    <a:pt x="531775" y="291182"/>
                    <a:pt x="529642" y="291182"/>
                  </a:cubicBezTo>
                  <a:cubicBezTo>
                    <a:pt x="527509" y="291182"/>
                    <a:pt x="526442" y="290649"/>
                    <a:pt x="526442" y="289582"/>
                  </a:cubicBezTo>
                  <a:lnTo>
                    <a:pt x="526442" y="287982"/>
                  </a:lnTo>
                  <a:cubicBezTo>
                    <a:pt x="526442" y="285849"/>
                    <a:pt x="527509" y="284783"/>
                    <a:pt x="529642" y="284783"/>
                  </a:cubicBezTo>
                  <a:close/>
                  <a:moveTo>
                    <a:pt x="35198" y="283183"/>
                  </a:moveTo>
                  <a:cubicBezTo>
                    <a:pt x="37331" y="284249"/>
                    <a:pt x="38398" y="285849"/>
                    <a:pt x="38398" y="287982"/>
                  </a:cubicBezTo>
                  <a:cubicBezTo>
                    <a:pt x="38398" y="289049"/>
                    <a:pt x="35731" y="292249"/>
                    <a:pt x="30398" y="297582"/>
                  </a:cubicBezTo>
                  <a:cubicBezTo>
                    <a:pt x="30398" y="297582"/>
                    <a:pt x="29865" y="297582"/>
                    <a:pt x="28798" y="297582"/>
                  </a:cubicBezTo>
                  <a:lnTo>
                    <a:pt x="25599" y="297582"/>
                  </a:lnTo>
                  <a:cubicBezTo>
                    <a:pt x="23465" y="296515"/>
                    <a:pt x="22399" y="294382"/>
                    <a:pt x="22399" y="291182"/>
                  </a:cubicBezTo>
                  <a:cubicBezTo>
                    <a:pt x="26665" y="286916"/>
                    <a:pt x="29332" y="284783"/>
                    <a:pt x="30398" y="284783"/>
                  </a:cubicBezTo>
                  <a:close/>
                  <a:moveTo>
                    <a:pt x="571240" y="281583"/>
                  </a:moveTo>
                  <a:lnTo>
                    <a:pt x="572840" y="281583"/>
                  </a:lnTo>
                  <a:lnTo>
                    <a:pt x="572840" y="284783"/>
                  </a:lnTo>
                  <a:lnTo>
                    <a:pt x="571240" y="284783"/>
                  </a:lnTo>
                  <a:cubicBezTo>
                    <a:pt x="569107" y="284783"/>
                    <a:pt x="568040" y="284249"/>
                    <a:pt x="568040" y="283183"/>
                  </a:cubicBezTo>
                  <a:cubicBezTo>
                    <a:pt x="568040" y="282116"/>
                    <a:pt x="569107" y="281583"/>
                    <a:pt x="571240" y="281583"/>
                  </a:cubicBezTo>
                  <a:close/>
                  <a:moveTo>
                    <a:pt x="576039" y="268784"/>
                  </a:moveTo>
                  <a:cubicBezTo>
                    <a:pt x="578173" y="268784"/>
                    <a:pt x="579773" y="270384"/>
                    <a:pt x="580839" y="273583"/>
                  </a:cubicBezTo>
                  <a:lnTo>
                    <a:pt x="580839" y="278383"/>
                  </a:lnTo>
                  <a:cubicBezTo>
                    <a:pt x="580839" y="279450"/>
                    <a:pt x="580306" y="279983"/>
                    <a:pt x="579239" y="279983"/>
                  </a:cubicBezTo>
                  <a:lnTo>
                    <a:pt x="576039" y="279983"/>
                  </a:lnTo>
                  <a:cubicBezTo>
                    <a:pt x="572840" y="278916"/>
                    <a:pt x="571240" y="276250"/>
                    <a:pt x="571240" y="271983"/>
                  </a:cubicBezTo>
                  <a:close/>
                  <a:moveTo>
                    <a:pt x="606438" y="262384"/>
                  </a:moveTo>
                  <a:cubicBezTo>
                    <a:pt x="608571" y="262384"/>
                    <a:pt x="609637" y="263451"/>
                    <a:pt x="609637" y="265584"/>
                  </a:cubicBezTo>
                  <a:cubicBezTo>
                    <a:pt x="609637" y="267717"/>
                    <a:pt x="608571" y="268784"/>
                    <a:pt x="606438" y="268784"/>
                  </a:cubicBezTo>
                  <a:lnTo>
                    <a:pt x="604838" y="268784"/>
                  </a:lnTo>
                  <a:cubicBezTo>
                    <a:pt x="603771" y="268784"/>
                    <a:pt x="603238" y="267717"/>
                    <a:pt x="603238" y="265584"/>
                  </a:cubicBezTo>
                  <a:cubicBezTo>
                    <a:pt x="603238" y="264517"/>
                    <a:pt x="604304" y="263451"/>
                    <a:pt x="606438" y="262384"/>
                  </a:cubicBezTo>
                  <a:close/>
                  <a:moveTo>
                    <a:pt x="337580" y="262384"/>
                  </a:moveTo>
                  <a:lnTo>
                    <a:pt x="339179" y="265584"/>
                  </a:lnTo>
                  <a:cubicBezTo>
                    <a:pt x="339179" y="266650"/>
                    <a:pt x="338646" y="267184"/>
                    <a:pt x="337580" y="267184"/>
                  </a:cubicBezTo>
                  <a:lnTo>
                    <a:pt x="337580" y="263984"/>
                  </a:lnTo>
                  <a:cubicBezTo>
                    <a:pt x="337580" y="262917"/>
                    <a:pt x="337580" y="262384"/>
                    <a:pt x="337580" y="262384"/>
                  </a:cubicBezTo>
                  <a:close/>
                  <a:moveTo>
                    <a:pt x="937692" y="254384"/>
                  </a:moveTo>
                  <a:cubicBezTo>
                    <a:pt x="941958" y="255451"/>
                    <a:pt x="945691" y="261317"/>
                    <a:pt x="948891" y="271983"/>
                  </a:cubicBezTo>
                  <a:cubicBezTo>
                    <a:pt x="956357" y="289049"/>
                    <a:pt x="963823" y="302382"/>
                    <a:pt x="971290" y="311981"/>
                  </a:cubicBezTo>
                  <a:lnTo>
                    <a:pt x="971290" y="313581"/>
                  </a:lnTo>
                  <a:cubicBezTo>
                    <a:pt x="971290" y="317847"/>
                    <a:pt x="969156" y="321047"/>
                    <a:pt x="964890" y="323180"/>
                  </a:cubicBezTo>
                  <a:lnTo>
                    <a:pt x="966490" y="324780"/>
                  </a:lnTo>
                  <a:cubicBezTo>
                    <a:pt x="960090" y="335446"/>
                    <a:pt x="951024" y="340779"/>
                    <a:pt x="939292" y="340779"/>
                  </a:cubicBezTo>
                  <a:cubicBezTo>
                    <a:pt x="939292" y="341846"/>
                    <a:pt x="931292" y="343979"/>
                    <a:pt x="915293" y="347179"/>
                  </a:cubicBezTo>
                  <a:cubicBezTo>
                    <a:pt x="915293" y="347179"/>
                    <a:pt x="913693" y="348779"/>
                    <a:pt x="910493" y="351979"/>
                  </a:cubicBezTo>
                  <a:lnTo>
                    <a:pt x="908893" y="351979"/>
                  </a:lnTo>
                  <a:cubicBezTo>
                    <a:pt x="903561" y="353045"/>
                    <a:pt x="900894" y="354112"/>
                    <a:pt x="900894" y="355178"/>
                  </a:cubicBezTo>
                  <a:lnTo>
                    <a:pt x="892894" y="353578"/>
                  </a:lnTo>
                  <a:lnTo>
                    <a:pt x="889695" y="353578"/>
                  </a:lnTo>
                  <a:lnTo>
                    <a:pt x="886495" y="355178"/>
                  </a:lnTo>
                  <a:lnTo>
                    <a:pt x="884895" y="355178"/>
                  </a:lnTo>
                  <a:cubicBezTo>
                    <a:pt x="882762" y="356245"/>
                    <a:pt x="880628" y="356778"/>
                    <a:pt x="878495" y="356778"/>
                  </a:cubicBezTo>
                  <a:lnTo>
                    <a:pt x="862496" y="356778"/>
                  </a:lnTo>
                  <a:cubicBezTo>
                    <a:pt x="861430" y="356778"/>
                    <a:pt x="860363" y="360511"/>
                    <a:pt x="859297" y="367978"/>
                  </a:cubicBezTo>
                  <a:cubicBezTo>
                    <a:pt x="857163" y="367978"/>
                    <a:pt x="854497" y="368511"/>
                    <a:pt x="851297" y="369577"/>
                  </a:cubicBezTo>
                  <a:cubicBezTo>
                    <a:pt x="848097" y="367444"/>
                    <a:pt x="843297" y="365844"/>
                    <a:pt x="836898" y="364778"/>
                  </a:cubicBezTo>
                  <a:cubicBezTo>
                    <a:pt x="831565" y="364778"/>
                    <a:pt x="823565" y="343446"/>
                    <a:pt x="812899" y="300782"/>
                  </a:cubicBezTo>
                  <a:cubicBezTo>
                    <a:pt x="811833" y="300782"/>
                    <a:pt x="810766" y="299182"/>
                    <a:pt x="809700" y="295982"/>
                  </a:cubicBezTo>
                  <a:cubicBezTo>
                    <a:pt x="810766" y="289582"/>
                    <a:pt x="811833" y="286383"/>
                    <a:pt x="812899" y="286383"/>
                  </a:cubicBezTo>
                  <a:cubicBezTo>
                    <a:pt x="812899" y="288516"/>
                    <a:pt x="815566" y="291182"/>
                    <a:pt x="820899" y="294382"/>
                  </a:cubicBezTo>
                  <a:lnTo>
                    <a:pt x="825073" y="296330"/>
                  </a:lnTo>
                  <a:lnTo>
                    <a:pt x="822499" y="291182"/>
                  </a:lnTo>
                  <a:cubicBezTo>
                    <a:pt x="826765" y="286916"/>
                    <a:pt x="829432" y="284783"/>
                    <a:pt x="830498" y="284783"/>
                  </a:cubicBezTo>
                  <a:lnTo>
                    <a:pt x="835298" y="283183"/>
                  </a:lnTo>
                  <a:cubicBezTo>
                    <a:pt x="837431" y="284249"/>
                    <a:pt x="838498" y="285849"/>
                    <a:pt x="838498" y="287982"/>
                  </a:cubicBezTo>
                  <a:cubicBezTo>
                    <a:pt x="838498" y="289049"/>
                    <a:pt x="835831" y="292249"/>
                    <a:pt x="830498" y="297582"/>
                  </a:cubicBezTo>
                  <a:cubicBezTo>
                    <a:pt x="830498" y="297582"/>
                    <a:pt x="829965" y="297582"/>
                    <a:pt x="828898" y="297582"/>
                  </a:cubicBezTo>
                  <a:lnTo>
                    <a:pt x="827756" y="297582"/>
                  </a:lnTo>
                  <a:lnTo>
                    <a:pt x="844897" y="305581"/>
                  </a:lnTo>
                  <a:lnTo>
                    <a:pt x="847640" y="308019"/>
                  </a:lnTo>
                  <a:lnTo>
                    <a:pt x="851297" y="305581"/>
                  </a:lnTo>
                  <a:lnTo>
                    <a:pt x="851297" y="307181"/>
                  </a:lnTo>
                  <a:lnTo>
                    <a:pt x="850538" y="310595"/>
                  </a:lnTo>
                  <a:lnTo>
                    <a:pt x="855697" y="315181"/>
                  </a:lnTo>
                  <a:cubicBezTo>
                    <a:pt x="858097" y="318914"/>
                    <a:pt x="859297" y="323180"/>
                    <a:pt x="859297" y="327980"/>
                  </a:cubicBezTo>
                  <a:cubicBezTo>
                    <a:pt x="861430" y="338646"/>
                    <a:pt x="864096" y="343979"/>
                    <a:pt x="867296" y="343979"/>
                  </a:cubicBezTo>
                  <a:cubicBezTo>
                    <a:pt x="871562" y="343979"/>
                    <a:pt x="874229" y="343979"/>
                    <a:pt x="875296" y="343979"/>
                  </a:cubicBezTo>
                  <a:cubicBezTo>
                    <a:pt x="875296" y="341846"/>
                    <a:pt x="878495" y="340779"/>
                    <a:pt x="884895" y="340779"/>
                  </a:cubicBezTo>
                  <a:cubicBezTo>
                    <a:pt x="884895" y="339713"/>
                    <a:pt x="885428" y="339179"/>
                    <a:pt x="886495" y="339179"/>
                  </a:cubicBezTo>
                  <a:lnTo>
                    <a:pt x="888095" y="339179"/>
                  </a:lnTo>
                  <a:cubicBezTo>
                    <a:pt x="888095" y="339179"/>
                    <a:pt x="888095" y="339713"/>
                    <a:pt x="888095" y="340779"/>
                  </a:cubicBezTo>
                  <a:cubicBezTo>
                    <a:pt x="899827" y="340779"/>
                    <a:pt x="905694" y="335446"/>
                    <a:pt x="905694" y="324780"/>
                  </a:cubicBezTo>
                  <a:cubicBezTo>
                    <a:pt x="906760" y="324780"/>
                    <a:pt x="909960" y="318914"/>
                    <a:pt x="915293" y="307181"/>
                  </a:cubicBezTo>
                  <a:lnTo>
                    <a:pt x="921693" y="297582"/>
                  </a:lnTo>
                  <a:cubicBezTo>
                    <a:pt x="927026" y="282649"/>
                    <a:pt x="929692" y="274117"/>
                    <a:pt x="929692" y="271983"/>
                  </a:cubicBezTo>
                  <a:cubicBezTo>
                    <a:pt x="929692" y="269850"/>
                    <a:pt x="929692" y="268784"/>
                    <a:pt x="929692" y="268784"/>
                  </a:cubicBezTo>
                  <a:lnTo>
                    <a:pt x="924893" y="268784"/>
                  </a:lnTo>
                  <a:lnTo>
                    <a:pt x="910493" y="271983"/>
                  </a:lnTo>
                  <a:cubicBezTo>
                    <a:pt x="909427" y="270917"/>
                    <a:pt x="908360" y="270384"/>
                    <a:pt x="907294" y="270384"/>
                  </a:cubicBezTo>
                  <a:cubicBezTo>
                    <a:pt x="907294" y="272517"/>
                    <a:pt x="906227" y="273583"/>
                    <a:pt x="904094" y="273583"/>
                  </a:cubicBezTo>
                  <a:lnTo>
                    <a:pt x="899294" y="273583"/>
                  </a:lnTo>
                  <a:cubicBezTo>
                    <a:pt x="899294" y="276783"/>
                    <a:pt x="892361" y="278916"/>
                    <a:pt x="878495" y="279983"/>
                  </a:cubicBezTo>
                  <a:cubicBezTo>
                    <a:pt x="878495" y="281050"/>
                    <a:pt x="873162" y="282649"/>
                    <a:pt x="862496" y="284783"/>
                  </a:cubicBezTo>
                  <a:cubicBezTo>
                    <a:pt x="851830" y="284783"/>
                    <a:pt x="846497" y="283183"/>
                    <a:pt x="846497" y="279983"/>
                  </a:cubicBezTo>
                  <a:lnTo>
                    <a:pt x="873696" y="273583"/>
                  </a:lnTo>
                  <a:cubicBezTo>
                    <a:pt x="874762" y="273583"/>
                    <a:pt x="875829" y="273583"/>
                    <a:pt x="876895" y="273583"/>
                  </a:cubicBezTo>
                  <a:cubicBezTo>
                    <a:pt x="876895" y="272517"/>
                    <a:pt x="877429" y="271983"/>
                    <a:pt x="878495" y="271983"/>
                  </a:cubicBezTo>
                  <a:lnTo>
                    <a:pt x="881695" y="271983"/>
                  </a:lnTo>
                  <a:lnTo>
                    <a:pt x="918493" y="263984"/>
                  </a:lnTo>
                  <a:cubicBezTo>
                    <a:pt x="919560" y="262917"/>
                    <a:pt x="921159" y="262384"/>
                    <a:pt x="923293" y="262384"/>
                  </a:cubicBezTo>
                  <a:cubicBezTo>
                    <a:pt x="925426" y="263451"/>
                    <a:pt x="926492" y="263984"/>
                    <a:pt x="926492" y="263984"/>
                  </a:cubicBezTo>
                  <a:cubicBezTo>
                    <a:pt x="927559" y="260784"/>
                    <a:pt x="928626" y="259184"/>
                    <a:pt x="929692" y="259184"/>
                  </a:cubicBezTo>
                  <a:lnTo>
                    <a:pt x="931292" y="259184"/>
                  </a:lnTo>
                  <a:cubicBezTo>
                    <a:pt x="932359" y="259184"/>
                    <a:pt x="933425" y="259717"/>
                    <a:pt x="934492" y="260784"/>
                  </a:cubicBezTo>
                  <a:cubicBezTo>
                    <a:pt x="935559" y="259717"/>
                    <a:pt x="936625" y="259184"/>
                    <a:pt x="937692" y="259184"/>
                  </a:cubicBezTo>
                  <a:lnTo>
                    <a:pt x="937692" y="257584"/>
                  </a:lnTo>
                  <a:lnTo>
                    <a:pt x="936092" y="255984"/>
                  </a:lnTo>
                  <a:cubicBezTo>
                    <a:pt x="937158" y="255984"/>
                    <a:pt x="937692" y="255451"/>
                    <a:pt x="937692" y="254384"/>
                  </a:cubicBezTo>
                  <a:close/>
                  <a:moveTo>
                    <a:pt x="127992" y="247985"/>
                  </a:moveTo>
                  <a:cubicBezTo>
                    <a:pt x="127992" y="250118"/>
                    <a:pt x="121059" y="252251"/>
                    <a:pt x="107194" y="254384"/>
                  </a:cubicBezTo>
                  <a:cubicBezTo>
                    <a:pt x="102927" y="254384"/>
                    <a:pt x="99727" y="262384"/>
                    <a:pt x="97594" y="278383"/>
                  </a:cubicBezTo>
                  <a:cubicBezTo>
                    <a:pt x="94394" y="285849"/>
                    <a:pt x="92795" y="290649"/>
                    <a:pt x="92795" y="292782"/>
                  </a:cubicBezTo>
                  <a:lnTo>
                    <a:pt x="92795" y="294382"/>
                  </a:lnTo>
                  <a:lnTo>
                    <a:pt x="94394" y="294382"/>
                  </a:lnTo>
                  <a:lnTo>
                    <a:pt x="97594" y="292782"/>
                  </a:lnTo>
                  <a:lnTo>
                    <a:pt x="97594" y="294382"/>
                  </a:lnTo>
                  <a:cubicBezTo>
                    <a:pt x="107194" y="292249"/>
                    <a:pt x="123726" y="290649"/>
                    <a:pt x="147191" y="289582"/>
                  </a:cubicBezTo>
                  <a:cubicBezTo>
                    <a:pt x="147191" y="289582"/>
                    <a:pt x="147725" y="290116"/>
                    <a:pt x="148791" y="291182"/>
                  </a:cubicBezTo>
                  <a:lnTo>
                    <a:pt x="150391" y="287982"/>
                  </a:lnTo>
                  <a:lnTo>
                    <a:pt x="145591" y="247985"/>
                  </a:lnTo>
                  <a:lnTo>
                    <a:pt x="135992" y="249585"/>
                  </a:lnTo>
                  <a:lnTo>
                    <a:pt x="132792" y="249585"/>
                  </a:lnTo>
                  <a:close/>
                  <a:moveTo>
                    <a:pt x="942417" y="243185"/>
                  </a:moveTo>
                  <a:lnTo>
                    <a:pt x="947217" y="243185"/>
                  </a:lnTo>
                  <a:cubicBezTo>
                    <a:pt x="949350" y="244252"/>
                    <a:pt x="950417" y="245318"/>
                    <a:pt x="950417" y="246385"/>
                  </a:cubicBezTo>
                  <a:cubicBezTo>
                    <a:pt x="950417" y="247452"/>
                    <a:pt x="948817" y="249051"/>
                    <a:pt x="945617" y="251185"/>
                  </a:cubicBezTo>
                  <a:cubicBezTo>
                    <a:pt x="943484" y="251185"/>
                    <a:pt x="941350" y="249585"/>
                    <a:pt x="939217" y="246385"/>
                  </a:cubicBezTo>
                  <a:cubicBezTo>
                    <a:pt x="939217" y="244252"/>
                    <a:pt x="940284" y="243185"/>
                    <a:pt x="942417" y="243185"/>
                  </a:cubicBezTo>
                  <a:close/>
                  <a:moveTo>
                    <a:pt x="1254621" y="230386"/>
                  </a:moveTo>
                  <a:lnTo>
                    <a:pt x="1259421" y="230386"/>
                  </a:lnTo>
                  <a:cubicBezTo>
                    <a:pt x="1263687" y="233586"/>
                    <a:pt x="1265821" y="237852"/>
                    <a:pt x="1265821" y="243185"/>
                  </a:cubicBezTo>
                  <a:cubicBezTo>
                    <a:pt x="1263687" y="250651"/>
                    <a:pt x="1258888" y="254384"/>
                    <a:pt x="1251421" y="254384"/>
                  </a:cubicBezTo>
                  <a:lnTo>
                    <a:pt x="1249822" y="254384"/>
                  </a:lnTo>
                  <a:cubicBezTo>
                    <a:pt x="1247688" y="254384"/>
                    <a:pt x="1246622" y="252251"/>
                    <a:pt x="1246622" y="247985"/>
                  </a:cubicBezTo>
                  <a:cubicBezTo>
                    <a:pt x="1248755" y="236252"/>
                    <a:pt x="1251421" y="230386"/>
                    <a:pt x="1254621" y="230386"/>
                  </a:cubicBezTo>
                  <a:close/>
                  <a:moveTo>
                    <a:pt x="345579" y="219187"/>
                  </a:moveTo>
                  <a:lnTo>
                    <a:pt x="351979" y="219187"/>
                  </a:lnTo>
                  <a:lnTo>
                    <a:pt x="351979" y="223986"/>
                  </a:lnTo>
                  <a:cubicBezTo>
                    <a:pt x="351979" y="228253"/>
                    <a:pt x="350379" y="231453"/>
                    <a:pt x="347179" y="233586"/>
                  </a:cubicBezTo>
                  <a:lnTo>
                    <a:pt x="343979" y="233586"/>
                  </a:lnTo>
                  <a:cubicBezTo>
                    <a:pt x="342913" y="233586"/>
                    <a:pt x="341846" y="231986"/>
                    <a:pt x="340779" y="228786"/>
                  </a:cubicBezTo>
                  <a:lnTo>
                    <a:pt x="340779" y="223986"/>
                  </a:lnTo>
                  <a:cubicBezTo>
                    <a:pt x="340779" y="222920"/>
                    <a:pt x="342379" y="221320"/>
                    <a:pt x="345579" y="219187"/>
                  </a:cubicBezTo>
                  <a:close/>
                  <a:moveTo>
                    <a:pt x="843297" y="209587"/>
                  </a:moveTo>
                  <a:lnTo>
                    <a:pt x="844897" y="209587"/>
                  </a:lnTo>
                  <a:cubicBezTo>
                    <a:pt x="850230" y="211720"/>
                    <a:pt x="852897" y="213320"/>
                    <a:pt x="852897" y="214387"/>
                  </a:cubicBezTo>
                  <a:cubicBezTo>
                    <a:pt x="851830" y="219720"/>
                    <a:pt x="848630" y="222386"/>
                    <a:pt x="843297" y="222386"/>
                  </a:cubicBezTo>
                  <a:cubicBezTo>
                    <a:pt x="839031" y="221320"/>
                    <a:pt x="836898" y="219720"/>
                    <a:pt x="836898" y="217587"/>
                  </a:cubicBezTo>
                  <a:lnTo>
                    <a:pt x="836898" y="214387"/>
                  </a:lnTo>
                  <a:cubicBezTo>
                    <a:pt x="837965" y="211187"/>
                    <a:pt x="840098" y="209587"/>
                    <a:pt x="843297" y="209587"/>
                  </a:cubicBezTo>
                  <a:close/>
                  <a:moveTo>
                    <a:pt x="43198" y="209587"/>
                  </a:moveTo>
                  <a:lnTo>
                    <a:pt x="44797" y="209587"/>
                  </a:lnTo>
                  <a:cubicBezTo>
                    <a:pt x="50130" y="211720"/>
                    <a:pt x="52797" y="213320"/>
                    <a:pt x="52797" y="214387"/>
                  </a:cubicBezTo>
                  <a:cubicBezTo>
                    <a:pt x="51730" y="219720"/>
                    <a:pt x="48531" y="222386"/>
                    <a:pt x="43198" y="222386"/>
                  </a:cubicBezTo>
                  <a:cubicBezTo>
                    <a:pt x="38931" y="221320"/>
                    <a:pt x="36798" y="219720"/>
                    <a:pt x="36798" y="217587"/>
                  </a:cubicBezTo>
                  <a:lnTo>
                    <a:pt x="36798" y="214387"/>
                  </a:lnTo>
                  <a:cubicBezTo>
                    <a:pt x="37865" y="211187"/>
                    <a:pt x="39998" y="209587"/>
                    <a:pt x="43198" y="209587"/>
                  </a:cubicBezTo>
                  <a:close/>
                  <a:moveTo>
                    <a:pt x="843297" y="198388"/>
                  </a:moveTo>
                  <a:cubicBezTo>
                    <a:pt x="844364" y="198388"/>
                    <a:pt x="844897" y="198921"/>
                    <a:pt x="844897" y="199988"/>
                  </a:cubicBezTo>
                  <a:cubicBezTo>
                    <a:pt x="844897" y="201054"/>
                    <a:pt x="844364" y="202121"/>
                    <a:pt x="843297" y="203188"/>
                  </a:cubicBezTo>
                  <a:cubicBezTo>
                    <a:pt x="842231" y="203188"/>
                    <a:pt x="841698" y="202654"/>
                    <a:pt x="841698" y="201588"/>
                  </a:cubicBezTo>
                  <a:lnTo>
                    <a:pt x="841698" y="199988"/>
                  </a:lnTo>
                  <a:cubicBezTo>
                    <a:pt x="841698" y="198921"/>
                    <a:pt x="842231" y="198388"/>
                    <a:pt x="843297" y="198388"/>
                  </a:cubicBezTo>
                  <a:close/>
                  <a:moveTo>
                    <a:pt x="681633" y="198388"/>
                  </a:moveTo>
                  <a:lnTo>
                    <a:pt x="681633" y="201588"/>
                  </a:lnTo>
                  <a:lnTo>
                    <a:pt x="664034" y="203188"/>
                  </a:lnTo>
                  <a:lnTo>
                    <a:pt x="664034" y="199988"/>
                  </a:lnTo>
                  <a:lnTo>
                    <a:pt x="668834" y="199988"/>
                  </a:lnTo>
                  <a:close/>
                  <a:moveTo>
                    <a:pt x="43198" y="198388"/>
                  </a:moveTo>
                  <a:cubicBezTo>
                    <a:pt x="44264" y="198388"/>
                    <a:pt x="44797" y="198921"/>
                    <a:pt x="44797" y="199988"/>
                  </a:cubicBezTo>
                  <a:cubicBezTo>
                    <a:pt x="44797" y="201054"/>
                    <a:pt x="44264" y="202121"/>
                    <a:pt x="43198" y="203188"/>
                  </a:cubicBezTo>
                  <a:cubicBezTo>
                    <a:pt x="42131" y="203188"/>
                    <a:pt x="41598" y="202654"/>
                    <a:pt x="41598" y="201588"/>
                  </a:cubicBezTo>
                  <a:lnTo>
                    <a:pt x="41598" y="199988"/>
                  </a:lnTo>
                  <a:cubicBezTo>
                    <a:pt x="41598" y="198921"/>
                    <a:pt x="42131" y="198388"/>
                    <a:pt x="43198" y="198388"/>
                  </a:cubicBezTo>
                  <a:close/>
                  <a:moveTo>
                    <a:pt x="694432" y="195188"/>
                  </a:moveTo>
                  <a:lnTo>
                    <a:pt x="694432" y="198388"/>
                  </a:lnTo>
                  <a:lnTo>
                    <a:pt x="684833" y="199988"/>
                  </a:lnTo>
                  <a:lnTo>
                    <a:pt x="684833" y="196788"/>
                  </a:lnTo>
                  <a:close/>
                  <a:moveTo>
                    <a:pt x="433648" y="195188"/>
                  </a:moveTo>
                  <a:lnTo>
                    <a:pt x="436848" y="198388"/>
                  </a:lnTo>
                  <a:lnTo>
                    <a:pt x="436848" y="199988"/>
                  </a:lnTo>
                  <a:cubicBezTo>
                    <a:pt x="432582" y="199988"/>
                    <a:pt x="430448" y="201054"/>
                    <a:pt x="430448" y="203188"/>
                  </a:cubicBezTo>
                  <a:lnTo>
                    <a:pt x="427249" y="203188"/>
                  </a:lnTo>
                  <a:lnTo>
                    <a:pt x="427249" y="196788"/>
                  </a:lnTo>
                  <a:close/>
                  <a:moveTo>
                    <a:pt x="816099" y="193588"/>
                  </a:moveTo>
                  <a:lnTo>
                    <a:pt x="820899" y="193588"/>
                  </a:lnTo>
                  <a:cubicBezTo>
                    <a:pt x="821966" y="194655"/>
                    <a:pt x="824632" y="195721"/>
                    <a:pt x="828898" y="196788"/>
                  </a:cubicBezTo>
                  <a:cubicBezTo>
                    <a:pt x="828898" y="196788"/>
                    <a:pt x="831565" y="198921"/>
                    <a:pt x="836898" y="203188"/>
                  </a:cubicBezTo>
                  <a:cubicBezTo>
                    <a:pt x="835831" y="203188"/>
                    <a:pt x="834765" y="205321"/>
                    <a:pt x="833698" y="209587"/>
                  </a:cubicBezTo>
                  <a:cubicBezTo>
                    <a:pt x="833698" y="213854"/>
                    <a:pt x="829432" y="215987"/>
                    <a:pt x="820899" y="215987"/>
                  </a:cubicBezTo>
                  <a:cubicBezTo>
                    <a:pt x="815566" y="215987"/>
                    <a:pt x="810766" y="212254"/>
                    <a:pt x="806500" y="204788"/>
                  </a:cubicBezTo>
                  <a:cubicBezTo>
                    <a:pt x="804367" y="204788"/>
                    <a:pt x="803300" y="204254"/>
                    <a:pt x="803300" y="203188"/>
                  </a:cubicBezTo>
                  <a:cubicBezTo>
                    <a:pt x="804367" y="199988"/>
                    <a:pt x="808100" y="197321"/>
                    <a:pt x="814499" y="195188"/>
                  </a:cubicBezTo>
                  <a:cubicBezTo>
                    <a:pt x="815566" y="194121"/>
                    <a:pt x="816099" y="193588"/>
                    <a:pt x="816099" y="193588"/>
                  </a:cubicBezTo>
                  <a:close/>
                  <a:moveTo>
                    <a:pt x="15999" y="193588"/>
                  </a:moveTo>
                  <a:lnTo>
                    <a:pt x="20799" y="193588"/>
                  </a:lnTo>
                  <a:cubicBezTo>
                    <a:pt x="21866" y="194655"/>
                    <a:pt x="24532" y="195721"/>
                    <a:pt x="28798" y="196788"/>
                  </a:cubicBezTo>
                  <a:cubicBezTo>
                    <a:pt x="28798" y="196788"/>
                    <a:pt x="31465" y="198921"/>
                    <a:pt x="36798" y="203188"/>
                  </a:cubicBezTo>
                  <a:cubicBezTo>
                    <a:pt x="35731" y="203188"/>
                    <a:pt x="34665" y="205321"/>
                    <a:pt x="33598" y="209587"/>
                  </a:cubicBezTo>
                  <a:cubicBezTo>
                    <a:pt x="33598" y="213854"/>
                    <a:pt x="29332" y="215987"/>
                    <a:pt x="20799" y="215987"/>
                  </a:cubicBezTo>
                  <a:cubicBezTo>
                    <a:pt x="15466" y="215987"/>
                    <a:pt x="10666" y="212254"/>
                    <a:pt x="6400" y="204788"/>
                  </a:cubicBezTo>
                  <a:cubicBezTo>
                    <a:pt x="4267" y="204788"/>
                    <a:pt x="3200" y="204254"/>
                    <a:pt x="3200" y="203188"/>
                  </a:cubicBezTo>
                  <a:cubicBezTo>
                    <a:pt x="4267" y="199988"/>
                    <a:pt x="8000" y="197321"/>
                    <a:pt x="14399" y="195188"/>
                  </a:cubicBezTo>
                  <a:cubicBezTo>
                    <a:pt x="15466" y="194121"/>
                    <a:pt x="15999" y="193588"/>
                    <a:pt x="15999" y="193588"/>
                  </a:cubicBezTo>
                  <a:close/>
                  <a:moveTo>
                    <a:pt x="849697" y="188788"/>
                  </a:moveTo>
                  <a:cubicBezTo>
                    <a:pt x="849697" y="188788"/>
                    <a:pt x="850764" y="189855"/>
                    <a:pt x="852897" y="191988"/>
                  </a:cubicBezTo>
                  <a:lnTo>
                    <a:pt x="852897" y="193588"/>
                  </a:lnTo>
                  <a:cubicBezTo>
                    <a:pt x="852897" y="194655"/>
                    <a:pt x="851830" y="195721"/>
                    <a:pt x="849697" y="196788"/>
                  </a:cubicBezTo>
                  <a:cubicBezTo>
                    <a:pt x="848630" y="196788"/>
                    <a:pt x="848097" y="196255"/>
                    <a:pt x="848097" y="195188"/>
                  </a:cubicBezTo>
                  <a:lnTo>
                    <a:pt x="848097" y="190388"/>
                  </a:lnTo>
                  <a:cubicBezTo>
                    <a:pt x="848097" y="189322"/>
                    <a:pt x="848630" y="188788"/>
                    <a:pt x="849697" y="188788"/>
                  </a:cubicBezTo>
                  <a:close/>
                  <a:moveTo>
                    <a:pt x="49597" y="188788"/>
                  </a:moveTo>
                  <a:cubicBezTo>
                    <a:pt x="49597" y="188788"/>
                    <a:pt x="50664" y="189855"/>
                    <a:pt x="52797" y="191988"/>
                  </a:cubicBezTo>
                  <a:lnTo>
                    <a:pt x="52797" y="193588"/>
                  </a:lnTo>
                  <a:cubicBezTo>
                    <a:pt x="52797" y="194655"/>
                    <a:pt x="51730" y="195721"/>
                    <a:pt x="49597" y="196788"/>
                  </a:cubicBezTo>
                  <a:cubicBezTo>
                    <a:pt x="48531" y="196788"/>
                    <a:pt x="47997" y="196255"/>
                    <a:pt x="47997" y="195188"/>
                  </a:cubicBezTo>
                  <a:lnTo>
                    <a:pt x="47997" y="190388"/>
                  </a:lnTo>
                  <a:cubicBezTo>
                    <a:pt x="47997" y="189322"/>
                    <a:pt x="48531" y="188788"/>
                    <a:pt x="49597" y="188788"/>
                  </a:cubicBezTo>
                  <a:close/>
                  <a:moveTo>
                    <a:pt x="488045" y="187189"/>
                  </a:moveTo>
                  <a:cubicBezTo>
                    <a:pt x="566973" y="196788"/>
                    <a:pt x="616037" y="201588"/>
                    <a:pt x="635236" y="201588"/>
                  </a:cubicBezTo>
                  <a:lnTo>
                    <a:pt x="660834" y="201588"/>
                  </a:lnTo>
                  <a:lnTo>
                    <a:pt x="660834" y="203188"/>
                  </a:lnTo>
                  <a:lnTo>
                    <a:pt x="640035" y="203188"/>
                  </a:lnTo>
                  <a:cubicBezTo>
                    <a:pt x="617637" y="203188"/>
                    <a:pt x="566440" y="198921"/>
                    <a:pt x="486445" y="190388"/>
                  </a:cubicBezTo>
                  <a:cubicBezTo>
                    <a:pt x="471512" y="190388"/>
                    <a:pt x="456047" y="193055"/>
                    <a:pt x="440048" y="198388"/>
                  </a:cubicBezTo>
                  <a:lnTo>
                    <a:pt x="440048" y="196788"/>
                  </a:lnTo>
                  <a:cubicBezTo>
                    <a:pt x="443247" y="192522"/>
                    <a:pt x="459247" y="189322"/>
                    <a:pt x="488045" y="187189"/>
                  </a:cubicBezTo>
                  <a:close/>
                  <a:moveTo>
                    <a:pt x="502444" y="175989"/>
                  </a:moveTo>
                  <a:lnTo>
                    <a:pt x="504044" y="175989"/>
                  </a:lnTo>
                  <a:lnTo>
                    <a:pt x="504044" y="177589"/>
                  </a:lnTo>
                  <a:cubicBezTo>
                    <a:pt x="504044" y="178656"/>
                    <a:pt x="504044" y="179189"/>
                    <a:pt x="504044" y="179189"/>
                  </a:cubicBezTo>
                  <a:lnTo>
                    <a:pt x="502444" y="177589"/>
                  </a:lnTo>
                  <a:close/>
                  <a:moveTo>
                    <a:pt x="472046" y="172789"/>
                  </a:moveTo>
                  <a:lnTo>
                    <a:pt x="473646" y="172789"/>
                  </a:lnTo>
                  <a:cubicBezTo>
                    <a:pt x="474712" y="173856"/>
                    <a:pt x="475246" y="174923"/>
                    <a:pt x="475246" y="175989"/>
                  </a:cubicBezTo>
                  <a:cubicBezTo>
                    <a:pt x="475246" y="177056"/>
                    <a:pt x="474712" y="177589"/>
                    <a:pt x="473646" y="177589"/>
                  </a:cubicBezTo>
                  <a:cubicBezTo>
                    <a:pt x="471512" y="177589"/>
                    <a:pt x="469913" y="176523"/>
                    <a:pt x="468846" y="174389"/>
                  </a:cubicBezTo>
                  <a:close/>
                  <a:moveTo>
                    <a:pt x="243185" y="164790"/>
                  </a:moveTo>
                  <a:cubicBezTo>
                    <a:pt x="239986" y="163723"/>
                    <a:pt x="236786" y="165857"/>
                    <a:pt x="233586" y="171190"/>
                  </a:cubicBezTo>
                  <a:cubicBezTo>
                    <a:pt x="229320" y="175456"/>
                    <a:pt x="219720" y="179189"/>
                    <a:pt x="204788" y="182389"/>
                  </a:cubicBezTo>
                  <a:cubicBezTo>
                    <a:pt x="204788" y="183455"/>
                    <a:pt x="201055" y="185055"/>
                    <a:pt x="193588" y="187189"/>
                  </a:cubicBezTo>
                  <a:cubicBezTo>
                    <a:pt x="193588" y="188255"/>
                    <a:pt x="193055" y="188788"/>
                    <a:pt x="191988" y="188788"/>
                  </a:cubicBezTo>
                  <a:lnTo>
                    <a:pt x="190389" y="187189"/>
                  </a:lnTo>
                  <a:lnTo>
                    <a:pt x="187189" y="185589"/>
                  </a:lnTo>
                  <a:cubicBezTo>
                    <a:pt x="187189" y="188788"/>
                    <a:pt x="182922" y="190922"/>
                    <a:pt x="174390" y="191988"/>
                  </a:cubicBezTo>
                  <a:lnTo>
                    <a:pt x="169590" y="195188"/>
                  </a:lnTo>
                  <a:cubicBezTo>
                    <a:pt x="182389" y="206921"/>
                    <a:pt x="188789" y="213320"/>
                    <a:pt x="188789" y="214387"/>
                  </a:cubicBezTo>
                  <a:lnTo>
                    <a:pt x="190389" y="215987"/>
                  </a:lnTo>
                  <a:cubicBezTo>
                    <a:pt x="192522" y="215987"/>
                    <a:pt x="193588" y="214920"/>
                    <a:pt x="193588" y="212787"/>
                  </a:cubicBezTo>
                  <a:cubicBezTo>
                    <a:pt x="196788" y="213854"/>
                    <a:pt x="199988" y="215987"/>
                    <a:pt x="203188" y="219187"/>
                  </a:cubicBezTo>
                  <a:cubicBezTo>
                    <a:pt x="207454" y="218120"/>
                    <a:pt x="211187" y="217587"/>
                    <a:pt x="214387" y="217587"/>
                  </a:cubicBezTo>
                  <a:lnTo>
                    <a:pt x="227186" y="217587"/>
                  </a:lnTo>
                  <a:cubicBezTo>
                    <a:pt x="229320" y="217587"/>
                    <a:pt x="230919" y="212254"/>
                    <a:pt x="231986" y="201588"/>
                  </a:cubicBezTo>
                  <a:cubicBezTo>
                    <a:pt x="234119" y="201588"/>
                    <a:pt x="238386" y="191988"/>
                    <a:pt x="244785" y="172789"/>
                  </a:cubicBezTo>
                  <a:lnTo>
                    <a:pt x="244785" y="167990"/>
                  </a:lnTo>
                  <a:close/>
                  <a:moveTo>
                    <a:pt x="1536204" y="155191"/>
                  </a:moveTo>
                  <a:cubicBezTo>
                    <a:pt x="1539404" y="157324"/>
                    <a:pt x="1541537" y="159457"/>
                    <a:pt x="1542604" y="161590"/>
                  </a:cubicBezTo>
                  <a:lnTo>
                    <a:pt x="1542604" y="164790"/>
                  </a:lnTo>
                  <a:cubicBezTo>
                    <a:pt x="1542604" y="165857"/>
                    <a:pt x="1541004" y="166923"/>
                    <a:pt x="1537804" y="167990"/>
                  </a:cubicBezTo>
                  <a:lnTo>
                    <a:pt x="1533004" y="167990"/>
                  </a:lnTo>
                  <a:cubicBezTo>
                    <a:pt x="1531938" y="167990"/>
                    <a:pt x="1530871" y="166923"/>
                    <a:pt x="1529804" y="164790"/>
                  </a:cubicBezTo>
                  <a:lnTo>
                    <a:pt x="1529804" y="159990"/>
                  </a:lnTo>
                  <a:cubicBezTo>
                    <a:pt x="1529804" y="157857"/>
                    <a:pt x="1531938" y="156257"/>
                    <a:pt x="1536204" y="155191"/>
                  </a:cubicBezTo>
                  <a:close/>
                  <a:moveTo>
                    <a:pt x="899294" y="155191"/>
                  </a:moveTo>
                  <a:cubicBezTo>
                    <a:pt x="900361" y="155191"/>
                    <a:pt x="901427" y="156257"/>
                    <a:pt x="902494" y="158390"/>
                  </a:cubicBezTo>
                  <a:cubicBezTo>
                    <a:pt x="902494" y="159457"/>
                    <a:pt x="901961" y="159990"/>
                    <a:pt x="900894" y="159990"/>
                  </a:cubicBezTo>
                  <a:lnTo>
                    <a:pt x="899294" y="159990"/>
                  </a:lnTo>
                  <a:cubicBezTo>
                    <a:pt x="898227" y="159990"/>
                    <a:pt x="897694" y="158924"/>
                    <a:pt x="897694" y="156790"/>
                  </a:cubicBezTo>
                  <a:close/>
                  <a:moveTo>
                    <a:pt x="497644" y="155191"/>
                  </a:moveTo>
                  <a:cubicBezTo>
                    <a:pt x="498711" y="155191"/>
                    <a:pt x="499777" y="156257"/>
                    <a:pt x="500844" y="158390"/>
                  </a:cubicBezTo>
                  <a:cubicBezTo>
                    <a:pt x="500844" y="159457"/>
                    <a:pt x="500311" y="159990"/>
                    <a:pt x="499244" y="159990"/>
                  </a:cubicBezTo>
                  <a:lnTo>
                    <a:pt x="497644" y="159990"/>
                  </a:lnTo>
                  <a:cubicBezTo>
                    <a:pt x="496578" y="159990"/>
                    <a:pt x="496044" y="158924"/>
                    <a:pt x="496044" y="156790"/>
                  </a:cubicBezTo>
                  <a:close/>
                  <a:moveTo>
                    <a:pt x="99194" y="155191"/>
                  </a:moveTo>
                  <a:cubicBezTo>
                    <a:pt x="100261" y="155191"/>
                    <a:pt x="101327" y="156257"/>
                    <a:pt x="102394" y="158390"/>
                  </a:cubicBezTo>
                  <a:cubicBezTo>
                    <a:pt x="102394" y="159457"/>
                    <a:pt x="101861" y="159990"/>
                    <a:pt x="100794" y="159990"/>
                  </a:cubicBezTo>
                  <a:lnTo>
                    <a:pt x="99194" y="159990"/>
                  </a:lnTo>
                  <a:cubicBezTo>
                    <a:pt x="98128" y="159990"/>
                    <a:pt x="97594" y="158924"/>
                    <a:pt x="97594" y="156790"/>
                  </a:cubicBezTo>
                  <a:close/>
                  <a:moveTo>
                    <a:pt x="105594" y="147191"/>
                  </a:moveTo>
                  <a:lnTo>
                    <a:pt x="108794" y="147191"/>
                  </a:lnTo>
                  <a:cubicBezTo>
                    <a:pt x="109860" y="147191"/>
                    <a:pt x="113593" y="151457"/>
                    <a:pt x="119993" y="159990"/>
                  </a:cubicBezTo>
                  <a:lnTo>
                    <a:pt x="119993" y="163190"/>
                  </a:lnTo>
                  <a:cubicBezTo>
                    <a:pt x="119993" y="165323"/>
                    <a:pt x="119460" y="166390"/>
                    <a:pt x="118393" y="166390"/>
                  </a:cubicBezTo>
                  <a:lnTo>
                    <a:pt x="116793" y="166390"/>
                  </a:lnTo>
                  <a:cubicBezTo>
                    <a:pt x="109327" y="159990"/>
                    <a:pt x="105594" y="153591"/>
                    <a:pt x="105594" y="147191"/>
                  </a:cubicBezTo>
                  <a:close/>
                  <a:moveTo>
                    <a:pt x="249585" y="145591"/>
                  </a:moveTo>
                  <a:cubicBezTo>
                    <a:pt x="260251" y="145591"/>
                    <a:pt x="270917" y="151991"/>
                    <a:pt x="281583" y="164790"/>
                  </a:cubicBezTo>
                  <a:cubicBezTo>
                    <a:pt x="290116" y="164790"/>
                    <a:pt x="293849" y="170123"/>
                    <a:pt x="292782" y="180789"/>
                  </a:cubicBezTo>
                  <a:cubicBezTo>
                    <a:pt x="301315" y="186122"/>
                    <a:pt x="305048" y="190922"/>
                    <a:pt x="303982" y="195188"/>
                  </a:cubicBezTo>
                  <a:lnTo>
                    <a:pt x="310381" y="193588"/>
                  </a:lnTo>
                  <a:lnTo>
                    <a:pt x="315181" y="198388"/>
                  </a:lnTo>
                  <a:lnTo>
                    <a:pt x="311981" y="199988"/>
                  </a:lnTo>
                  <a:lnTo>
                    <a:pt x="310381" y="198388"/>
                  </a:lnTo>
                  <a:cubicBezTo>
                    <a:pt x="305048" y="198388"/>
                    <a:pt x="299715" y="202654"/>
                    <a:pt x="294382" y="211187"/>
                  </a:cubicBezTo>
                  <a:cubicBezTo>
                    <a:pt x="293316" y="212254"/>
                    <a:pt x="289583" y="217053"/>
                    <a:pt x="283183" y="225586"/>
                  </a:cubicBezTo>
                  <a:cubicBezTo>
                    <a:pt x="282116" y="224520"/>
                    <a:pt x="281583" y="223453"/>
                    <a:pt x="281583" y="222386"/>
                  </a:cubicBezTo>
                  <a:lnTo>
                    <a:pt x="279983" y="222386"/>
                  </a:lnTo>
                  <a:cubicBezTo>
                    <a:pt x="279983" y="224520"/>
                    <a:pt x="276783" y="226653"/>
                    <a:pt x="270384" y="228786"/>
                  </a:cubicBezTo>
                  <a:lnTo>
                    <a:pt x="262384" y="228786"/>
                  </a:lnTo>
                  <a:cubicBezTo>
                    <a:pt x="243185" y="229853"/>
                    <a:pt x="233586" y="230919"/>
                    <a:pt x="233586" y="231986"/>
                  </a:cubicBezTo>
                  <a:cubicBezTo>
                    <a:pt x="232519" y="231986"/>
                    <a:pt x="231986" y="231986"/>
                    <a:pt x="231986" y="231986"/>
                  </a:cubicBezTo>
                  <a:lnTo>
                    <a:pt x="228786" y="231986"/>
                  </a:lnTo>
                  <a:lnTo>
                    <a:pt x="225586" y="231986"/>
                  </a:lnTo>
                  <a:lnTo>
                    <a:pt x="227186" y="228786"/>
                  </a:lnTo>
                  <a:lnTo>
                    <a:pt x="222387" y="228786"/>
                  </a:lnTo>
                  <a:lnTo>
                    <a:pt x="222387" y="233586"/>
                  </a:lnTo>
                  <a:lnTo>
                    <a:pt x="217587" y="238385"/>
                  </a:lnTo>
                  <a:lnTo>
                    <a:pt x="211187" y="239985"/>
                  </a:lnTo>
                  <a:lnTo>
                    <a:pt x="211187" y="241585"/>
                  </a:lnTo>
                  <a:cubicBezTo>
                    <a:pt x="213320" y="241585"/>
                    <a:pt x="216520" y="244252"/>
                    <a:pt x="220787" y="249585"/>
                  </a:cubicBezTo>
                  <a:cubicBezTo>
                    <a:pt x="220787" y="249585"/>
                    <a:pt x="218120" y="253318"/>
                    <a:pt x="212787" y="260784"/>
                  </a:cubicBezTo>
                  <a:lnTo>
                    <a:pt x="212787" y="273583"/>
                  </a:lnTo>
                  <a:cubicBezTo>
                    <a:pt x="212787" y="278916"/>
                    <a:pt x="212254" y="282649"/>
                    <a:pt x="211187" y="284783"/>
                  </a:cubicBezTo>
                  <a:cubicBezTo>
                    <a:pt x="211187" y="285849"/>
                    <a:pt x="211187" y="286916"/>
                    <a:pt x="211187" y="287982"/>
                  </a:cubicBezTo>
                  <a:lnTo>
                    <a:pt x="214387" y="287982"/>
                  </a:lnTo>
                  <a:lnTo>
                    <a:pt x="214387" y="289582"/>
                  </a:lnTo>
                  <a:lnTo>
                    <a:pt x="222387" y="287982"/>
                  </a:lnTo>
                  <a:lnTo>
                    <a:pt x="223987" y="287982"/>
                  </a:lnTo>
                  <a:lnTo>
                    <a:pt x="225586" y="289582"/>
                  </a:lnTo>
                  <a:lnTo>
                    <a:pt x="227186" y="287982"/>
                  </a:lnTo>
                  <a:cubicBezTo>
                    <a:pt x="226120" y="287982"/>
                    <a:pt x="225586" y="287449"/>
                    <a:pt x="225586" y="286383"/>
                  </a:cubicBezTo>
                  <a:cubicBezTo>
                    <a:pt x="226653" y="286383"/>
                    <a:pt x="227186" y="285849"/>
                    <a:pt x="227186" y="284783"/>
                  </a:cubicBezTo>
                  <a:cubicBezTo>
                    <a:pt x="242119" y="285849"/>
                    <a:pt x="253318" y="286383"/>
                    <a:pt x="260784" y="286383"/>
                  </a:cubicBezTo>
                  <a:lnTo>
                    <a:pt x="268784" y="286383"/>
                  </a:lnTo>
                  <a:cubicBezTo>
                    <a:pt x="271984" y="286383"/>
                    <a:pt x="275183" y="285316"/>
                    <a:pt x="278383" y="283183"/>
                  </a:cubicBezTo>
                  <a:cubicBezTo>
                    <a:pt x="279450" y="284249"/>
                    <a:pt x="280516" y="284783"/>
                    <a:pt x="281583" y="284783"/>
                  </a:cubicBezTo>
                  <a:lnTo>
                    <a:pt x="281583" y="281583"/>
                  </a:lnTo>
                  <a:cubicBezTo>
                    <a:pt x="279450" y="279450"/>
                    <a:pt x="278383" y="277316"/>
                    <a:pt x="278383" y="275183"/>
                  </a:cubicBezTo>
                  <a:lnTo>
                    <a:pt x="284783" y="270384"/>
                  </a:lnTo>
                  <a:lnTo>
                    <a:pt x="286383" y="270384"/>
                  </a:lnTo>
                  <a:lnTo>
                    <a:pt x="303982" y="276783"/>
                  </a:lnTo>
                  <a:cubicBezTo>
                    <a:pt x="314648" y="285316"/>
                    <a:pt x="324247" y="291716"/>
                    <a:pt x="332780" y="295982"/>
                  </a:cubicBezTo>
                  <a:cubicBezTo>
                    <a:pt x="332780" y="303448"/>
                    <a:pt x="337580" y="311448"/>
                    <a:pt x="347179" y="319980"/>
                  </a:cubicBezTo>
                  <a:cubicBezTo>
                    <a:pt x="348246" y="322114"/>
                    <a:pt x="348779" y="324247"/>
                    <a:pt x="348779" y="326380"/>
                  </a:cubicBezTo>
                  <a:cubicBezTo>
                    <a:pt x="348779" y="329580"/>
                    <a:pt x="346646" y="337046"/>
                    <a:pt x="342379" y="348779"/>
                  </a:cubicBezTo>
                  <a:lnTo>
                    <a:pt x="336080" y="356878"/>
                  </a:lnTo>
                  <a:lnTo>
                    <a:pt x="340779" y="361578"/>
                  </a:lnTo>
                  <a:lnTo>
                    <a:pt x="340779" y="363178"/>
                  </a:lnTo>
                  <a:cubicBezTo>
                    <a:pt x="340779" y="364244"/>
                    <a:pt x="340246" y="364778"/>
                    <a:pt x="339179" y="364778"/>
                  </a:cubicBezTo>
                  <a:lnTo>
                    <a:pt x="334380" y="364778"/>
                  </a:lnTo>
                  <a:lnTo>
                    <a:pt x="332444" y="361552"/>
                  </a:lnTo>
                  <a:lnTo>
                    <a:pt x="319981" y="377577"/>
                  </a:lnTo>
                  <a:cubicBezTo>
                    <a:pt x="317847" y="377577"/>
                    <a:pt x="314648" y="380777"/>
                    <a:pt x="310381" y="387176"/>
                  </a:cubicBezTo>
                  <a:cubicBezTo>
                    <a:pt x="306115" y="387176"/>
                    <a:pt x="302382" y="389310"/>
                    <a:pt x="299182" y="393576"/>
                  </a:cubicBezTo>
                  <a:cubicBezTo>
                    <a:pt x="298115" y="393576"/>
                    <a:pt x="292782" y="398376"/>
                    <a:pt x="283183" y="407975"/>
                  </a:cubicBezTo>
                  <a:lnTo>
                    <a:pt x="281583" y="407975"/>
                  </a:lnTo>
                  <a:lnTo>
                    <a:pt x="279983" y="407975"/>
                  </a:lnTo>
                  <a:lnTo>
                    <a:pt x="279069" y="408889"/>
                  </a:lnTo>
                  <a:lnTo>
                    <a:pt x="287983" y="420774"/>
                  </a:lnTo>
                  <a:lnTo>
                    <a:pt x="287983" y="422374"/>
                  </a:lnTo>
                  <a:cubicBezTo>
                    <a:pt x="287983" y="423441"/>
                    <a:pt x="286916" y="424507"/>
                    <a:pt x="284783" y="425574"/>
                  </a:cubicBezTo>
                  <a:lnTo>
                    <a:pt x="286383" y="430374"/>
                  </a:lnTo>
                  <a:lnTo>
                    <a:pt x="287983" y="428774"/>
                  </a:lnTo>
                  <a:lnTo>
                    <a:pt x="289583" y="428774"/>
                  </a:lnTo>
                  <a:lnTo>
                    <a:pt x="291182" y="430374"/>
                  </a:lnTo>
                  <a:lnTo>
                    <a:pt x="290382" y="430374"/>
                  </a:lnTo>
                  <a:lnTo>
                    <a:pt x="292782" y="431974"/>
                  </a:lnTo>
                  <a:lnTo>
                    <a:pt x="292782" y="433574"/>
                  </a:lnTo>
                  <a:lnTo>
                    <a:pt x="287983" y="433574"/>
                  </a:lnTo>
                  <a:lnTo>
                    <a:pt x="279983" y="427174"/>
                  </a:lnTo>
                  <a:lnTo>
                    <a:pt x="279983" y="423974"/>
                  </a:lnTo>
                  <a:cubicBezTo>
                    <a:pt x="279983" y="422908"/>
                    <a:pt x="278916" y="418641"/>
                    <a:pt x="276783" y="411175"/>
                  </a:cubicBezTo>
                  <a:lnTo>
                    <a:pt x="273583" y="414375"/>
                  </a:lnTo>
                  <a:cubicBezTo>
                    <a:pt x="269850" y="417575"/>
                    <a:pt x="264517" y="421841"/>
                    <a:pt x="257584" y="427174"/>
                  </a:cubicBezTo>
                  <a:cubicBezTo>
                    <a:pt x="257584" y="429307"/>
                    <a:pt x="255451" y="431440"/>
                    <a:pt x="251185" y="433574"/>
                  </a:cubicBezTo>
                  <a:cubicBezTo>
                    <a:pt x="250118" y="433574"/>
                    <a:pt x="249585" y="433040"/>
                    <a:pt x="249585" y="431974"/>
                  </a:cubicBezTo>
                  <a:lnTo>
                    <a:pt x="249585" y="428774"/>
                  </a:lnTo>
                  <a:cubicBezTo>
                    <a:pt x="252785" y="425574"/>
                    <a:pt x="255451" y="420774"/>
                    <a:pt x="257584" y="414375"/>
                  </a:cubicBezTo>
                  <a:cubicBezTo>
                    <a:pt x="259184" y="414375"/>
                    <a:pt x="261084" y="407475"/>
                    <a:pt x="263284" y="393676"/>
                  </a:cubicBezTo>
                  <a:lnTo>
                    <a:pt x="265355" y="379177"/>
                  </a:lnTo>
                  <a:lnTo>
                    <a:pt x="263984" y="379177"/>
                  </a:lnTo>
                  <a:cubicBezTo>
                    <a:pt x="262917" y="379177"/>
                    <a:pt x="261851" y="378110"/>
                    <a:pt x="260784" y="375977"/>
                  </a:cubicBezTo>
                  <a:lnTo>
                    <a:pt x="262384" y="371177"/>
                  </a:lnTo>
                  <a:lnTo>
                    <a:pt x="262384" y="363178"/>
                  </a:lnTo>
                  <a:cubicBezTo>
                    <a:pt x="262384" y="362111"/>
                    <a:pt x="262917" y="361045"/>
                    <a:pt x="263984" y="359978"/>
                  </a:cubicBezTo>
                  <a:lnTo>
                    <a:pt x="265584" y="359978"/>
                  </a:lnTo>
                  <a:cubicBezTo>
                    <a:pt x="265584" y="359978"/>
                    <a:pt x="266117" y="360911"/>
                    <a:pt x="267184" y="362778"/>
                  </a:cubicBezTo>
                  <a:lnTo>
                    <a:pt x="269234" y="366366"/>
                  </a:lnTo>
                  <a:lnTo>
                    <a:pt x="269784" y="364078"/>
                  </a:lnTo>
                  <a:cubicBezTo>
                    <a:pt x="270450" y="361078"/>
                    <a:pt x="271184" y="357578"/>
                    <a:pt x="271984" y="353578"/>
                  </a:cubicBezTo>
                  <a:cubicBezTo>
                    <a:pt x="275717" y="345046"/>
                    <a:pt x="278650" y="336113"/>
                    <a:pt x="280783" y="326780"/>
                  </a:cubicBezTo>
                  <a:lnTo>
                    <a:pt x="280838" y="326380"/>
                  </a:lnTo>
                  <a:lnTo>
                    <a:pt x="276783" y="326380"/>
                  </a:lnTo>
                  <a:cubicBezTo>
                    <a:pt x="275717" y="326380"/>
                    <a:pt x="274650" y="325314"/>
                    <a:pt x="273583" y="323180"/>
                  </a:cubicBezTo>
                  <a:lnTo>
                    <a:pt x="273583" y="318381"/>
                  </a:lnTo>
                  <a:cubicBezTo>
                    <a:pt x="273583" y="315181"/>
                    <a:pt x="275717" y="313048"/>
                    <a:pt x="279983" y="311981"/>
                  </a:cubicBezTo>
                  <a:lnTo>
                    <a:pt x="282397" y="314998"/>
                  </a:lnTo>
                  <a:lnTo>
                    <a:pt x="284783" y="297582"/>
                  </a:lnTo>
                  <a:lnTo>
                    <a:pt x="284783" y="287982"/>
                  </a:lnTo>
                  <a:cubicBezTo>
                    <a:pt x="278383" y="289049"/>
                    <a:pt x="267184" y="294915"/>
                    <a:pt x="251185" y="305581"/>
                  </a:cubicBezTo>
                  <a:cubicBezTo>
                    <a:pt x="250118" y="305581"/>
                    <a:pt x="245852" y="306648"/>
                    <a:pt x="238386" y="308781"/>
                  </a:cubicBezTo>
                  <a:lnTo>
                    <a:pt x="236786" y="308781"/>
                  </a:lnTo>
                  <a:cubicBezTo>
                    <a:pt x="234653" y="308781"/>
                    <a:pt x="230919" y="308248"/>
                    <a:pt x="225586" y="307181"/>
                  </a:cubicBezTo>
                  <a:cubicBezTo>
                    <a:pt x="224520" y="308248"/>
                    <a:pt x="223453" y="308248"/>
                    <a:pt x="222387" y="307181"/>
                  </a:cubicBezTo>
                  <a:cubicBezTo>
                    <a:pt x="222387" y="306115"/>
                    <a:pt x="221853" y="305581"/>
                    <a:pt x="220787" y="305581"/>
                  </a:cubicBezTo>
                  <a:cubicBezTo>
                    <a:pt x="220787" y="306648"/>
                    <a:pt x="220253" y="307181"/>
                    <a:pt x="219187" y="307181"/>
                  </a:cubicBezTo>
                  <a:lnTo>
                    <a:pt x="211187" y="307181"/>
                  </a:lnTo>
                  <a:cubicBezTo>
                    <a:pt x="211187" y="308248"/>
                    <a:pt x="210654" y="309848"/>
                    <a:pt x="209587" y="311981"/>
                  </a:cubicBezTo>
                  <a:cubicBezTo>
                    <a:pt x="208521" y="332246"/>
                    <a:pt x="205321" y="349312"/>
                    <a:pt x="199988" y="363178"/>
                  </a:cubicBezTo>
                  <a:lnTo>
                    <a:pt x="198388" y="363178"/>
                  </a:lnTo>
                  <a:lnTo>
                    <a:pt x="198388" y="366378"/>
                  </a:lnTo>
                  <a:cubicBezTo>
                    <a:pt x="188789" y="401575"/>
                    <a:pt x="181856" y="419174"/>
                    <a:pt x="177589" y="419174"/>
                  </a:cubicBezTo>
                  <a:cubicBezTo>
                    <a:pt x="172256" y="423441"/>
                    <a:pt x="169590" y="427174"/>
                    <a:pt x="169590" y="430374"/>
                  </a:cubicBezTo>
                  <a:lnTo>
                    <a:pt x="166390" y="430374"/>
                  </a:lnTo>
                  <a:cubicBezTo>
                    <a:pt x="164257" y="418108"/>
                    <a:pt x="162124" y="403442"/>
                    <a:pt x="159990" y="386376"/>
                  </a:cubicBezTo>
                  <a:lnTo>
                    <a:pt x="159150" y="379177"/>
                  </a:lnTo>
                  <a:lnTo>
                    <a:pt x="150391" y="379177"/>
                  </a:lnTo>
                  <a:cubicBezTo>
                    <a:pt x="149324" y="378110"/>
                    <a:pt x="148791" y="377577"/>
                    <a:pt x="148791" y="377577"/>
                  </a:cubicBezTo>
                  <a:lnTo>
                    <a:pt x="158228" y="371286"/>
                  </a:lnTo>
                  <a:lnTo>
                    <a:pt x="156791" y="358978"/>
                  </a:lnTo>
                  <a:cubicBezTo>
                    <a:pt x="155724" y="349245"/>
                    <a:pt x="154657" y="338913"/>
                    <a:pt x="153591" y="327980"/>
                  </a:cubicBezTo>
                  <a:lnTo>
                    <a:pt x="153591" y="326380"/>
                  </a:lnTo>
                  <a:cubicBezTo>
                    <a:pt x="152524" y="323180"/>
                    <a:pt x="151991" y="321047"/>
                    <a:pt x="151991" y="319980"/>
                  </a:cubicBezTo>
                  <a:cubicBezTo>
                    <a:pt x="142392" y="322114"/>
                    <a:pt x="137592" y="323714"/>
                    <a:pt x="137592" y="324780"/>
                  </a:cubicBezTo>
                  <a:lnTo>
                    <a:pt x="139192" y="329580"/>
                  </a:lnTo>
                  <a:lnTo>
                    <a:pt x="139192" y="331180"/>
                  </a:lnTo>
                  <a:cubicBezTo>
                    <a:pt x="139192" y="332246"/>
                    <a:pt x="138658" y="332780"/>
                    <a:pt x="137592" y="332780"/>
                  </a:cubicBezTo>
                  <a:cubicBezTo>
                    <a:pt x="137592" y="335980"/>
                    <a:pt x="140792" y="340246"/>
                    <a:pt x="147191" y="345579"/>
                  </a:cubicBezTo>
                  <a:cubicBezTo>
                    <a:pt x="151458" y="351979"/>
                    <a:pt x="154124" y="359978"/>
                    <a:pt x="155191" y="369577"/>
                  </a:cubicBezTo>
                  <a:cubicBezTo>
                    <a:pt x="149858" y="372777"/>
                    <a:pt x="147191" y="374377"/>
                    <a:pt x="147191" y="374377"/>
                  </a:cubicBezTo>
                  <a:cubicBezTo>
                    <a:pt x="142925" y="382910"/>
                    <a:pt x="135992" y="386643"/>
                    <a:pt x="126392" y="385576"/>
                  </a:cubicBezTo>
                  <a:cubicBezTo>
                    <a:pt x="116793" y="387710"/>
                    <a:pt x="108794" y="390376"/>
                    <a:pt x="102394" y="393576"/>
                  </a:cubicBezTo>
                  <a:cubicBezTo>
                    <a:pt x="102394" y="394643"/>
                    <a:pt x="101327" y="395176"/>
                    <a:pt x="99194" y="395176"/>
                  </a:cubicBezTo>
                  <a:lnTo>
                    <a:pt x="97594" y="395176"/>
                  </a:lnTo>
                  <a:cubicBezTo>
                    <a:pt x="89061" y="397309"/>
                    <a:pt x="83728" y="398376"/>
                    <a:pt x="81595" y="398376"/>
                  </a:cubicBezTo>
                  <a:cubicBezTo>
                    <a:pt x="81595" y="396243"/>
                    <a:pt x="81062" y="395176"/>
                    <a:pt x="79995" y="395176"/>
                  </a:cubicBezTo>
                  <a:lnTo>
                    <a:pt x="55997" y="399976"/>
                  </a:lnTo>
                  <a:lnTo>
                    <a:pt x="52797" y="398376"/>
                  </a:lnTo>
                  <a:lnTo>
                    <a:pt x="51197" y="399976"/>
                  </a:lnTo>
                  <a:cubicBezTo>
                    <a:pt x="50130" y="398909"/>
                    <a:pt x="49064" y="398376"/>
                    <a:pt x="47997" y="398376"/>
                  </a:cubicBezTo>
                  <a:cubicBezTo>
                    <a:pt x="47997" y="399442"/>
                    <a:pt x="46931" y="399976"/>
                    <a:pt x="44797" y="399976"/>
                  </a:cubicBezTo>
                  <a:cubicBezTo>
                    <a:pt x="44797" y="398909"/>
                    <a:pt x="44264" y="398376"/>
                    <a:pt x="43198" y="398376"/>
                  </a:cubicBezTo>
                  <a:cubicBezTo>
                    <a:pt x="43198" y="400509"/>
                    <a:pt x="42131" y="401575"/>
                    <a:pt x="39998" y="401575"/>
                  </a:cubicBezTo>
                  <a:lnTo>
                    <a:pt x="35198" y="401575"/>
                  </a:lnTo>
                  <a:cubicBezTo>
                    <a:pt x="35198" y="403709"/>
                    <a:pt x="31465" y="405842"/>
                    <a:pt x="23999" y="407975"/>
                  </a:cubicBezTo>
                  <a:lnTo>
                    <a:pt x="20799" y="407975"/>
                  </a:lnTo>
                  <a:cubicBezTo>
                    <a:pt x="21866" y="403709"/>
                    <a:pt x="26665" y="398909"/>
                    <a:pt x="35198" y="393576"/>
                  </a:cubicBezTo>
                  <a:cubicBezTo>
                    <a:pt x="36265" y="393576"/>
                    <a:pt x="39998" y="390910"/>
                    <a:pt x="46397" y="385576"/>
                  </a:cubicBezTo>
                  <a:cubicBezTo>
                    <a:pt x="48531" y="385576"/>
                    <a:pt x="51730" y="382377"/>
                    <a:pt x="55997" y="375977"/>
                  </a:cubicBezTo>
                  <a:cubicBezTo>
                    <a:pt x="59197" y="375977"/>
                    <a:pt x="60796" y="374910"/>
                    <a:pt x="60796" y="372777"/>
                  </a:cubicBezTo>
                  <a:cubicBezTo>
                    <a:pt x="68263" y="371711"/>
                    <a:pt x="83195" y="359978"/>
                    <a:pt x="105594" y="337579"/>
                  </a:cubicBezTo>
                  <a:cubicBezTo>
                    <a:pt x="110927" y="331180"/>
                    <a:pt x="113593" y="327447"/>
                    <a:pt x="113593" y="326380"/>
                  </a:cubicBezTo>
                  <a:lnTo>
                    <a:pt x="111993" y="326380"/>
                  </a:lnTo>
                  <a:cubicBezTo>
                    <a:pt x="100261" y="325314"/>
                    <a:pt x="88528" y="326913"/>
                    <a:pt x="76796" y="331180"/>
                  </a:cubicBezTo>
                  <a:cubicBezTo>
                    <a:pt x="71462" y="338646"/>
                    <a:pt x="67196" y="342379"/>
                    <a:pt x="63996" y="342379"/>
                  </a:cubicBezTo>
                  <a:cubicBezTo>
                    <a:pt x="62930" y="343446"/>
                    <a:pt x="61863" y="343979"/>
                    <a:pt x="60796" y="343979"/>
                  </a:cubicBezTo>
                  <a:cubicBezTo>
                    <a:pt x="56530" y="339713"/>
                    <a:pt x="52797" y="335446"/>
                    <a:pt x="49597" y="331180"/>
                  </a:cubicBezTo>
                  <a:cubicBezTo>
                    <a:pt x="46397" y="331180"/>
                    <a:pt x="37331" y="323180"/>
                    <a:pt x="22399" y="307181"/>
                  </a:cubicBezTo>
                  <a:lnTo>
                    <a:pt x="27199" y="303981"/>
                  </a:lnTo>
                  <a:cubicBezTo>
                    <a:pt x="25065" y="303981"/>
                    <a:pt x="23999" y="303448"/>
                    <a:pt x="23999" y="302382"/>
                  </a:cubicBezTo>
                  <a:lnTo>
                    <a:pt x="25599" y="299182"/>
                  </a:lnTo>
                  <a:lnTo>
                    <a:pt x="31998" y="300782"/>
                  </a:lnTo>
                  <a:cubicBezTo>
                    <a:pt x="46931" y="300782"/>
                    <a:pt x="54397" y="298648"/>
                    <a:pt x="54397" y="294382"/>
                  </a:cubicBezTo>
                  <a:cubicBezTo>
                    <a:pt x="59730" y="276250"/>
                    <a:pt x="62396" y="266650"/>
                    <a:pt x="62396" y="265584"/>
                  </a:cubicBezTo>
                  <a:lnTo>
                    <a:pt x="62396" y="260784"/>
                  </a:lnTo>
                  <a:lnTo>
                    <a:pt x="55997" y="246385"/>
                  </a:lnTo>
                  <a:cubicBezTo>
                    <a:pt x="55997" y="237852"/>
                    <a:pt x="59197" y="233586"/>
                    <a:pt x="65596" y="233586"/>
                  </a:cubicBezTo>
                  <a:lnTo>
                    <a:pt x="68796" y="233586"/>
                  </a:lnTo>
                  <a:cubicBezTo>
                    <a:pt x="62396" y="231453"/>
                    <a:pt x="59197" y="229853"/>
                    <a:pt x="59197" y="228786"/>
                  </a:cubicBezTo>
                  <a:lnTo>
                    <a:pt x="59197" y="225586"/>
                  </a:lnTo>
                  <a:cubicBezTo>
                    <a:pt x="74129" y="224520"/>
                    <a:pt x="82662" y="223453"/>
                    <a:pt x="84795" y="222386"/>
                  </a:cubicBezTo>
                  <a:lnTo>
                    <a:pt x="89595" y="223986"/>
                  </a:lnTo>
                  <a:cubicBezTo>
                    <a:pt x="111993" y="223986"/>
                    <a:pt x="131192" y="224520"/>
                    <a:pt x="147191" y="225586"/>
                  </a:cubicBezTo>
                  <a:cubicBezTo>
                    <a:pt x="150391" y="225586"/>
                    <a:pt x="152524" y="221853"/>
                    <a:pt x="153591" y="214387"/>
                  </a:cubicBezTo>
                  <a:lnTo>
                    <a:pt x="151991" y="206387"/>
                  </a:lnTo>
                  <a:lnTo>
                    <a:pt x="153591" y="203188"/>
                  </a:lnTo>
                  <a:lnTo>
                    <a:pt x="151991" y="199988"/>
                  </a:lnTo>
                  <a:cubicBezTo>
                    <a:pt x="153058" y="198921"/>
                    <a:pt x="153591" y="197855"/>
                    <a:pt x="153591" y="196788"/>
                  </a:cubicBezTo>
                  <a:lnTo>
                    <a:pt x="153591" y="195188"/>
                  </a:lnTo>
                  <a:lnTo>
                    <a:pt x="151991" y="195188"/>
                  </a:lnTo>
                  <a:cubicBezTo>
                    <a:pt x="143458" y="195188"/>
                    <a:pt x="134925" y="196255"/>
                    <a:pt x="126392" y="198388"/>
                  </a:cubicBezTo>
                  <a:cubicBezTo>
                    <a:pt x="116793" y="194121"/>
                    <a:pt x="109327" y="187722"/>
                    <a:pt x="103994" y="179189"/>
                  </a:cubicBezTo>
                  <a:lnTo>
                    <a:pt x="104527" y="178122"/>
                  </a:lnTo>
                  <a:lnTo>
                    <a:pt x="103994" y="177589"/>
                  </a:lnTo>
                  <a:lnTo>
                    <a:pt x="103994" y="175989"/>
                  </a:lnTo>
                  <a:lnTo>
                    <a:pt x="105594" y="175989"/>
                  </a:lnTo>
                  <a:cubicBezTo>
                    <a:pt x="105594" y="174923"/>
                    <a:pt x="105594" y="174389"/>
                    <a:pt x="105594" y="174389"/>
                  </a:cubicBezTo>
                  <a:lnTo>
                    <a:pt x="119993" y="175989"/>
                  </a:lnTo>
                  <a:lnTo>
                    <a:pt x="124793" y="174389"/>
                  </a:lnTo>
                  <a:lnTo>
                    <a:pt x="124793" y="175989"/>
                  </a:lnTo>
                  <a:cubicBezTo>
                    <a:pt x="125859" y="174923"/>
                    <a:pt x="132259" y="173856"/>
                    <a:pt x="143991" y="172789"/>
                  </a:cubicBezTo>
                  <a:cubicBezTo>
                    <a:pt x="181322" y="170656"/>
                    <a:pt x="207454" y="167456"/>
                    <a:pt x="222387" y="163190"/>
                  </a:cubicBezTo>
                  <a:cubicBezTo>
                    <a:pt x="223453" y="164257"/>
                    <a:pt x="224520" y="164790"/>
                    <a:pt x="225586" y="164790"/>
                  </a:cubicBezTo>
                  <a:cubicBezTo>
                    <a:pt x="235186" y="161590"/>
                    <a:pt x="239986" y="158924"/>
                    <a:pt x="239986" y="156790"/>
                  </a:cubicBezTo>
                  <a:cubicBezTo>
                    <a:pt x="245319" y="149324"/>
                    <a:pt x="248518" y="145591"/>
                    <a:pt x="249585" y="145591"/>
                  </a:cubicBezTo>
                  <a:close/>
                  <a:moveTo>
                    <a:pt x="854497" y="143991"/>
                  </a:moveTo>
                  <a:cubicBezTo>
                    <a:pt x="869429" y="159990"/>
                    <a:pt x="876895" y="172256"/>
                    <a:pt x="876895" y="180789"/>
                  </a:cubicBezTo>
                  <a:cubicBezTo>
                    <a:pt x="875829" y="186122"/>
                    <a:pt x="874762" y="188788"/>
                    <a:pt x="873696" y="188788"/>
                  </a:cubicBezTo>
                  <a:cubicBezTo>
                    <a:pt x="874762" y="189855"/>
                    <a:pt x="875296" y="190922"/>
                    <a:pt x="875296" y="191988"/>
                  </a:cubicBezTo>
                  <a:cubicBezTo>
                    <a:pt x="872096" y="196255"/>
                    <a:pt x="869963" y="198388"/>
                    <a:pt x="868896" y="198388"/>
                  </a:cubicBezTo>
                  <a:lnTo>
                    <a:pt x="867296" y="198388"/>
                  </a:lnTo>
                  <a:cubicBezTo>
                    <a:pt x="859830" y="198388"/>
                    <a:pt x="854497" y="192522"/>
                    <a:pt x="851297" y="180789"/>
                  </a:cubicBezTo>
                  <a:cubicBezTo>
                    <a:pt x="853430" y="172256"/>
                    <a:pt x="854497" y="161057"/>
                    <a:pt x="854497" y="147191"/>
                  </a:cubicBezTo>
                  <a:close/>
                  <a:moveTo>
                    <a:pt x="1001688" y="139192"/>
                  </a:moveTo>
                  <a:cubicBezTo>
                    <a:pt x="1002754" y="139192"/>
                    <a:pt x="1003821" y="139192"/>
                    <a:pt x="1004888" y="139192"/>
                  </a:cubicBezTo>
                  <a:lnTo>
                    <a:pt x="1009687" y="139192"/>
                  </a:lnTo>
                  <a:cubicBezTo>
                    <a:pt x="1018220" y="144525"/>
                    <a:pt x="1024620" y="152524"/>
                    <a:pt x="1028886" y="163190"/>
                  </a:cubicBezTo>
                  <a:cubicBezTo>
                    <a:pt x="1029953" y="163190"/>
                    <a:pt x="1037419" y="171723"/>
                    <a:pt x="1051285" y="188788"/>
                  </a:cubicBezTo>
                  <a:cubicBezTo>
                    <a:pt x="1052351" y="188788"/>
                    <a:pt x="1052885" y="189855"/>
                    <a:pt x="1052885" y="191988"/>
                  </a:cubicBezTo>
                  <a:lnTo>
                    <a:pt x="1052885" y="198388"/>
                  </a:lnTo>
                  <a:cubicBezTo>
                    <a:pt x="1052885" y="200521"/>
                    <a:pt x="1053418" y="202121"/>
                    <a:pt x="1054485" y="203188"/>
                  </a:cubicBezTo>
                  <a:cubicBezTo>
                    <a:pt x="1053418" y="209587"/>
                    <a:pt x="1052885" y="213320"/>
                    <a:pt x="1052885" y="214387"/>
                  </a:cubicBezTo>
                  <a:cubicBezTo>
                    <a:pt x="1052885" y="216520"/>
                    <a:pt x="1052351" y="222386"/>
                    <a:pt x="1051285" y="231986"/>
                  </a:cubicBezTo>
                  <a:lnTo>
                    <a:pt x="1051285" y="233586"/>
                  </a:lnTo>
                  <a:cubicBezTo>
                    <a:pt x="1051285" y="236786"/>
                    <a:pt x="1051285" y="238919"/>
                    <a:pt x="1051285" y="239985"/>
                  </a:cubicBezTo>
                  <a:cubicBezTo>
                    <a:pt x="1051285" y="241052"/>
                    <a:pt x="1051285" y="241585"/>
                    <a:pt x="1051285" y="241585"/>
                  </a:cubicBezTo>
                  <a:lnTo>
                    <a:pt x="1051285" y="246385"/>
                  </a:lnTo>
                  <a:cubicBezTo>
                    <a:pt x="1051285" y="249585"/>
                    <a:pt x="1051285" y="253851"/>
                    <a:pt x="1051285" y="259184"/>
                  </a:cubicBezTo>
                  <a:cubicBezTo>
                    <a:pt x="1051285" y="262384"/>
                    <a:pt x="1051285" y="265051"/>
                    <a:pt x="1051285" y="267184"/>
                  </a:cubicBezTo>
                  <a:lnTo>
                    <a:pt x="1051285" y="271983"/>
                  </a:lnTo>
                  <a:lnTo>
                    <a:pt x="1051285" y="273583"/>
                  </a:lnTo>
                  <a:cubicBezTo>
                    <a:pt x="1051285" y="281050"/>
                    <a:pt x="1051818" y="285316"/>
                    <a:pt x="1052885" y="286383"/>
                  </a:cubicBezTo>
                  <a:lnTo>
                    <a:pt x="1051285" y="287982"/>
                  </a:lnTo>
                  <a:cubicBezTo>
                    <a:pt x="1052351" y="292249"/>
                    <a:pt x="1052885" y="294382"/>
                    <a:pt x="1052885" y="294382"/>
                  </a:cubicBezTo>
                  <a:lnTo>
                    <a:pt x="1051285" y="315181"/>
                  </a:lnTo>
                  <a:lnTo>
                    <a:pt x="1051285" y="318381"/>
                  </a:lnTo>
                  <a:cubicBezTo>
                    <a:pt x="1051285" y="320514"/>
                    <a:pt x="1051818" y="321580"/>
                    <a:pt x="1052885" y="321580"/>
                  </a:cubicBezTo>
                  <a:cubicBezTo>
                    <a:pt x="1057151" y="319447"/>
                    <a:pt x="1060884" y="316781"/>
                    <a:pt x="1064084" y="313581"/>
                  </a:cubicBezTo>
                  <a:lnTo>
                    <a:pt x="1076083" y="315981"/>
                  </a:lnTo>
                  <a:lnTo>
                    <a:pt x="1080083" y="311981"/>
                  </a:lnTo>
                  <a:lnTo>
                    <a:pt x="1082194" y="314620"/>
                  </a:lnTo>
                  <a:lnTo>
                    <a:pt x="1097282" y="299182"/>
                  </a:lnTo>
                  <a:cubicBezTo>
                    <a:pt x="1101815" y="293315"/>
                    <a:pt x="1105148" y="287449"/>
                    <a:pt x="1107281" y="281583"/>
                  </a:cubicBezTo>
                  <a:cubicBezTo>
                    <a:pt x="1109415" y="280516"/>
                    <a:pt x="1111548" y="272517"/>
                    <a:pt x="1113681" y="257584"/>
                  </a:cubicBezTo>
                  <a:lnTo>
                    <a:pt x="1113681" y="249585"/>
                  </a:lnTo>
                  <a:cubicBezTo>
                    <a:pt x="1113681" y="248518"/>
                    <a:pt x="1113148" y="245852"/>
                    <a:pt x="1112081" y="241585"/>
                  </a:cubicBezTo>
                  <a:lnTo>
                    <a:pt x="1112081" y="235186"/>
                  </a:lnTo>
                  <a:cubicBezTo>
                    <a:pt x="1109948" y="231986"/>
                    <a:pt x="1108881" y="229319"/>
                    <a:pt x="1108881" y="227186"/>
                  </a:cubicBezTo>
                  <a:lnTo>
                    <a:pt x="1108881" y="225586"/>
                  </a:lnTo>
                  <a:cubicBezTo>
                    <a:pt x="1106748" y="225586"/>
                    <a:pt x="1104615" y="222920"/>
                    <a:pt x="1102482" y="217587"/>
                  </a:cubicBezTo>
                  <a:lnTo>
                    <a:pt x="1102482" y="214387"/>
                  </a:lnTo>
                  <a:cubicBezTo>
                    <a:pt x="1101415" y="214387"/>
                    <a:pt x="1100882" y="211720"/>
                    <a:pt x="1100882" y="206387"/>
                  </a:cubicBezTo>
                  <a:cubicBezTo>
                    <a:pt x="1096615" y="198921"/>
                    <a:pt x="1092882" y="194655"/>
                    <a:pt x="1089682" y="193588"/>
                  </a:cubicBezTo>
                  <a:lnTo>
                    <a:pt x="1089682" y="191988"/>
                  </a:lnTo>
                  <a:lnTo>
                    <a:pt x="1091282" y="190388"/>
                  </a:lnTo>
                  <a:cubicBezTo>
                    <a:pt x="1097682" y="190388"/>
                    <a:pt x="1100882" y="191455"/>
                    <a:pt x="1100882" y="193588"/>
                  </a:cubicBezTo>
                  <a:lnTo>
                    <a:pt x="1105681" y="191988"/>
                  </a:lnTo>
                  <a:cubicBezTo>
                    <a:pt x="1115281" y="194121"/>
                    <a:pt x="1123814" y="198921"/>
                    <a:pt x="1131280" y="206387"/>
                  </a:cubicBezTo>
                  <a:lnTo>
                    <a:pt x="1143066" y="221800"/>
                  </a:lnTo>
                  <a:lnTo>
                    <a:pt x="1145679" y="219187"/>
                  </a:lnTo>
                  <a:lnTo>
                    <a:pt x="1152079" y="219187"/>
                  </a:lnTo>
                  <a:lnTo>
                    <a:pt x="1152079" y="223986"/>
                  </a:lnTo>
                  <a:lnTo>
                    <a:pt x="1147965" y="232214"/>
                  </a:lnTo>
                  <a:lnTo>
                    <a:pt x="1152079" y="252785"/>
                  </a:lnTo>
                  <a:cubicBezTo>
                    <a:pt x="1152079" y="254918"/>
                    <a:pt x="1152079" y="255984"/>
                    <a:pt x="1152079" y="255984"/>
                  </a:cubicBezTo>
                  <a:cubicBezTo>
                    <a:pt x="1146746" y="273050"/>
                    <a:pt x="1143546" y="281583"/>
                    <a:pt x="1142479" y="281583"/>
                  </a:cubicBezTo>
                  <a:cubicBezTo>
                    <a:pt x="1141413" y="281583"/>
                    <a:pt x="1139279" y="285849"/>
                    <a:pt x="1136080" y="294382"/>
                  </a:cubicBezTo>
                  <a:cubicBezTo>
                    <a:pt x="1135013" y="294382"/>
                    <a:pt x="1131280" y="299715"/>
                    <a:pt x="1124880" y="310381"/>
                  </a:cubicBezTo>
                  <a:cubicBezTo>
                    <a:pt x="1116348" y="316781"/>
                    <a:pt x="1108881" y="319980"/>
                    <a:pt x="1102482" y="319980"/>
                  </a:cubicBezTo>
                  <a:cubicBezTo>
                    <a:pt x="1095015" y="324247"/>
                    <a:pt x="1089682" y="326380"/>
                    <a:pt x="1086483" y="326380"/>
                  </a:cubicBezTo>
                  <a:cubicBezTo>
                    <a:pt x="1085416" y="326380"/>
                    <a:pt x="1084883" y="326380"/>
                    <a:pt x="1084883" y="326380"/>
                  </a:cubicBezTo>
                  <a:cubicBezTo>
                    <a:pt x="1084883" y="327447"/>
                    <a:pt x="1082216" y="327980"/>
                    <a:pt x="1076883" y="327980"/>
                  </a:cubicBezTo>
                  <a:lnTo>
                    <a:pt x="1073683" y="327980"/>
                  </a:lnTo>
                  <a:lnTo>
                    <a:pt x="1072083" y="327980"/>
                  </a:lnTo>
                  <a:cubicBezTo>
                    <a:pt x="1068884" y="327980"/>
                    <a:pt x="1061417" y="326380"/>
                    <a:pt x="1049685" y="323180"/>
                  </a:cubicBezTo>
                  <a:lnTo>
                    <a:pt x="1049685" y="329580"/>
                  </a:lnTo>
                  <a:cubicBezTo>
                    <a:pt x="1049685" y="331713"/>
                    <a:pt x="1049152" y="333313"/>
                    <a:pt x="1048085" y="334380"/>
                  </a:cubicBezTo>
                  <a:lnTo>
                    <a:pt x="1049685" y="335980"/>
                  </a:lnTo>
                  <a:cubicBezTo>
                    <a:pt x="1049685" y="342379"/>
                    <a:pt x="1045418" y="359978"/>
                    <a:pt x="1036886" y="388776"/>
                  </a:cubicBezTo>
                  <a:lnTo>
                    <a:pt x="1035076" y="396986"/>
                  </a:lnTo>
                  <a:lnTo>
                    <a:pt x="1035286" y="396776"/>
                  </a:lnTo>
                  <a:lnTo>
                    <a:pt x="1036886" y="396776"/>
                  </a:lnTo>
                  <a:cubicBezTo>
                    <a:pt x="1037952" y="396776"/>
                    <a:pt x="1038486" y="397309"/>
                    <a:pt x="1038486" y="398376"/>
                  </a:cubicBezTo>
                  <a:lnTo>
                    <a:pt x="1038486" y="399976"/>
                  </a:lnTo>
                  <a:cubicBezTo>
                    <a:pt x="1038486" y="401042"/>
                    <a:pt x="1037952" y="401575"/>
                    <a:pt x="1036886" y="401575"/>
                  </a:cubicBezTo>
                  <a:lnTo>
                    <a:pt x="1034574" y="399263"/>
                  </a:lnTo>
                  <a:lnTo>
                    <a:pt x="1034086" y="401476"/>
                  </a:lnTo>
                  <a:cubicBezTo>
                    <a:pt x="1031686" y="412475"/>
                    <a:pt x="1030486" y="418374"/>
                    <a:pt x="1030486" y="419174"/>
                  </a:cubicBezTo>
                  <a:lnTo>
                    <a:pt x="1030486" y="428774"/>
                  </a:lnTo>
                  <a:cubicBezTo>
                    <a:pt x="1026220" y="429840"/>
                    <a:pt x="1024086" y="431974"/>
                    <a:pt x="1024086" y="435173"/>
                  </a:cubicBezTo>
                  <a:cubicBezTo>
                    <a:pt x="1025153" y="437307"/>
                    <a:pt x="1025686" y="438373"/>
                    <a:pt x="1025686" y="438373"/>
                  </a:cubicBezTo>
                  <a:lnTo>
                    <a:pt x="1020887" y="441573"/>
                  </a:lnTo>
                  <a:lnTo>
                    <a:pt x="1014487" y="438373"/>
                  </a:lnTo>
                  <a:cubicBezTo>
                    <a:pt x="1010221" y="424507"/>
                    <a:pt x="1006488" y="405309"/>
                    <a:pt x="1003288" y="380777"/>
                  </a:cubicBezTo>
                  <a:cubicBezTo>
                    <a:pt x="1002221" y="370111"/>
                    <a:pt x="1001688" y="362645"/>
                    <a:pt x="1001688" y="358378"/>
                  </a:cubicBezTo>
                  <a:lnTo>
                    <a:pt x="1001688" y="355178"/>
                  </a:lnTo>
                  <a:cubicBezTo>
                    <a:pt x="1001688" y="354112"/>
                    <a:pt x="1001688" y="353045"/>
                    <a:pt x="1001688" y="351979"/>
                  </a:cubicBezTo>
                  <a:lnTo>
                    <a:pt x="1001688" y="348779"/>
                  </a:lnTo>
                  <a:lnTo>
                    <a:pt x="1001688" y="343979"/>
                  </a:lnTo>
                  <a:cubicBezTo>
                    <a:pt x="1000621" y="343979"/>
                    <a:pt x="1000088" y="343446"/>
                    <a:pt x="1000088" y="342379"/>
                  </a:cubicBezTo>
                  <a:cubicBezTo>
                    <a:pt x="1000088" y="340246"/>
                    <a:pt x="1000621" y="338113"/>
                    <a:pt x="1001688" y="335980"/>
                  </a:cubicBezTo>
                  <a:lnTo>
                    <a:pt x="1001688" y="329580"/>
                  </a:lnTo>
                  <a:lnTo>
                    <a:pt x="1001688" y="327980"/>
                  </a:lnTo>
                  <a:cubicBezTo>
                    <a:pt x="1000621" y="324780"/>
                    <a:pt x="999555" y="318381"/>
                    <a:pt x="998488" y="308781"/>
                  </a:cubicBezTo>
                  <a:cubicBezTo>
                    <a:pt x="1000621" y="303448"/>
                    <a:pt x="1001688" y="300782"/>
                    <a:pt x="1001688" y="300782"/>
                  </a:cubicBezTo>
                  <a:cubicBezTo>
                    <a:pt x="999555" y="300782"/>
                    <a:pt x="998488" y="299715"/>
                    <a:pt x="998488" y="297582"/>
                  </a:cubicBezTo>
                  <a:lnTo>
                    <a:pt x="998488" y="273583"/>
                  </a:lnTo>
                  <a:cubicBezTo>
                    <a:pt x="998488" y="269317"/>
                    <a:pt x="997955" y="266117"/>
                    <a:pt x="996888" y="263984"/>
                  </a:cubicBezTo>
                  <a:cubicBezTo>
                    <a:pt x="996888" y="262917"/>
                    <a:pt x="997421" y="262384"/>
                    <a:pt x="998488" y="262384"/>
                  </a:cubicBezTo>
                  <a:lnTo>
                    <a:pt x="996888" y="259184"/>
                  </a:lnTo>
                  <a:cubicBezTo>
                    <a:pt x="996888" y="252785"/>
                    <a:pt x="997421" y="248518"/>
                    <a:pt x="998488" y="246385"/>
                  </a:cubicBezTo>
                  <a:cubicBezTo>
                    <a:pt x="997421" y="237852"/>
                    <a:pt x="996888" y="229853"/>
                    <a:pt x="996888" y="222386"/>
                  </a:cubicBezTo>
                  <a:lnTo>
                    <a:pt x="996888" y="217587"/>
                  </a:lnTo>
                  <a:cubicBezTo>
                    <a:pt x="996888" y="215454"/>
                    <a:pt x="997421" y="213854"/>
                    <a:pt x="998488" y="212787"/>
                  </a:cubicBezTo>
                  <a:cubicBezTo>
                    <a:pt x="997421" y="211720"/>
                    <a:pt x="996888" y="210654"/>
                    <a:pt x="996888" y="209587"/>
                  </a:cubicBezTo>
                  <a:cubicBezTo>
                    <a:pt x="996888" y="207454"/>
                    <a:pt x="997421" y="206387"/>
                    <a:pt x="998488" y="206387"/>
                  </a:cubicBezTo>
                  <a:lnTo>
                    <a:pt x="996888" y="188788"/>
                  </a:lnTo>
                  <a:lnTo>
                    <a:pt x="996888" y="182389"/>
                  </a:lnTo>
                  <a:cubicBezTo>
                    <a:pt x="996888" y="178122"/>
                    <a:pt x="996888" y="174389"/>
                    <a:pt x="996888" y="171190"/>
                  </a:cubicBezTo>
                  <a:lnTo>
                    <a:pt x="996888" y="167990"/>
                  </a:lnTo>
                  <a:cubicBezTo>
                    <a:pt x="996888" y="166923"/>
                    <a:pt x="996888" y="165857"/>
                    <a:pt x="996888" y="164790"/>
                  </a:cubicBezTo>
                  <a:cubicBezTo>
                    <a:pt x="996888" y="163723"/>
                    <a:pt x="996888" y="163190"/>
                    <a:pt x="996888" y="163190"/>
                  </a:cubicBezTo>
                  <a:lnTo>
                    <a:pt x="996888" y="161590"/>
                  </a:lnTo>
                  <a:lnTo>
                    <a:pt x="996888" y="159990"/>
                  </a:lnTo>
                  <a:lnTo>
                    <a:pt x="998488" y="158390"/>
                  </a:lnTo>
                  <a:lnTo>
                    <a:pt x="998488" y="142391"/>
                  </a:lnTo>
                  <a:cubicBezTo>
                    <a:pt x="998488" y="141325"/>
                    <a:pt x="999555" y="140258"/>
                    <a:pt x="1001688" y="139192"/>
                  </a:cubicBezTo>
                  <a:close/>
                  <a:moveTo>
                    <a:pt x="820899" y="132792"/>
                  </a:moveTo>
                  <a:cubicBezTo>
                    <a:pt x="821966" y="133859"/>
                    <a:pt x="822499" y="134392"/>
                    <a:pt x="822499" y="134392"/>
                  </a:cubicBezTo>
                  <a:lnTo>
                    <a:pt x="820899" y="137592"/>
                  </a:lnTo>
                  <a:lnTo>
                    <a:pt x="819299" y="137592"/>
                  </a:lnTo>
                  <a:lnTo>
                    <a:pt x="819299" y="134392"/>
                  </a:lnTo>
                  <a:cubicBezTo>
                    <a:pt x="819299" y="133325"/>
                    <a:pt x="819832" y="132792"/>
                    <a:pt x="820899" y="132792"/>
                  </a:cubicBezTo>
                  <a:close/>
                  <a:moveTo>
                    <a:pt x="20799" y="132792"/>
                  </a:moveTo>
                  <a:cubicBezTo>
                    <a:pt x="21866" y="133859"/>
                    <a:pt x="22399" y="134392"/>
                    <a:pt x="22399" y="134392"/>
                  </a:cubicBezTo>
                  <a:lnTo>
                    <a:pt x="20799" y="137592"/>
                  </a:lnTo>
                  <a:lnTo>
                    <a:pt x="19199" y="137592"/>
                  </a:lnTo>
                  <a:lnTo>
                    <a:pt x="19199" y="134392"/>
                  </a:lnTo>
                  <a:cubicBezTo>
                    <a:pt x="19199" y="133325"/>
                    <a:pt x="19732" y="132792"/>
                    <a:pt x="20799" y="132792"/>
                  </a:cubicBezTo>
                  <a:close/>
                  <a:moveTo>
                    <a:pt x="912093" y="131192"/>
                  </a:moveTo>
                  <a:lnTo>
                    <a:pt x="912093" y="134392"/>
                  </a:lnTo>
                  <a:cubicBezTo>
                    <a:pt x="911027" y="134392"/>
                    <a:pt x="910493" y="133859"/>
                    <a:pt x="910493" y="132792"/>
                  </a:cubicBezTo>
                  <a:cubicBezTo>
                    <a:pt x="910493" y="131725"/>
                    <a:pt x="911027" y="131192"/>
                    <a:pt x="912093" y="131192"/>
                  </a:cubicBezTo>
                  <a:close/>
                  <a:moveTo>
                    <a:pt x="111993" y="131192"/>
                  </a:moveTo>
                  <a:lnTo>
                    <a:pt x="111993" y="134392"/>
                  </a:lnTo>
                  <a:cubicBezTo>
                    <a:pt x="110927" y="134392"/>
                    <a:pt x="110393" y="133859"/>
                    <a:pt x="110393" y="132792"/>
                  </a:cubicBezTo>
                  <a:cubicBezTo>
                    <a:pt x="110393" y="131725"/>
                    <a:pt x="110927" y="131192"/>
                    <a:pt x="111993" y="131192"/>
                  </a:cubicBezTo>
                  <a:close/>
                  <a:moveTo>
                    <a:pt x="134392" y="121593"/>
                  </a:moveTo>
                  <a:lnTo>
                    <a:pt x="135992" y="123192"/>
                  </a:lnTo>
                  <a:cubicBezTo>
                    <a:pt x="143458" y="122126"/>
                    <a:pt x="149324" y="121593"/>
                    <a:pt x="153591" y="121593"/>
                  </a:cubicBezTo>
                  <a:cubicBezTo>
                    <a:pt x="161057" y="124792"/>
                    <a:pt x="165857" y="129059"/>
                    <a:pt x="167990" y="134392"/>
                  </a:cubicBezTo>
                  <a:cubicBezTo>
                    <a:pt x="169057" y="134392"/>
                    <a:pt x="170656" y="135458"/>
                    <a:pt x="172790" y="137592"/>
                  </a:cubicBezTo>
                  <a:cubicBezTo>
                    <a:pt x="166390" y="141858"/>
                    <a:pt x="162124" y="143991"/>
                    <a:pt x="159990" y="143991"/>
                  </a:cubicBezTo>
                  <a:cubicBezTo>
                    <a:pt x="158924" y="143991"/>
                    <a:pt x="157324" y="146124"/>
                    <a:pt x="155191" y="150391"/>
                  </a:cubicBezTo>
                  <a:cubicBezTo>
                    <a:pt x="149858" y="150391"/>
                    <a:pt x="142392" y="144525"/>
                    <a:pt x="132792" y="132792"/>
                  </a:cubicBezTo>
                  <a:cubicBezTo>
                    <a:pt x="132792" y="132792"/>
                    <a:pt x="130126" y="129592"/>
                    <a:pt x="124793" y="123192"/>
                  </a:cubicBezTo>
                  <a:lnTo>
                    <a:pt x="129592" y="123192"/>
                  </a:lnTo>
                  <a:cubicBezTo>
                    <a:pt x="131725" y="123192"/>
                    <a:pt x="133325" y="122659"/>
                    <a:pt x="134392" y="121593"/>
                  </a:cubicBezTo>
                  <a:close/>
                  <a:moveTo>
                    <a:pt x="923293" y="118393"/>
                  </a:moveTo>
                  <a:lnTo>
                    <a:pt x="924893" y="118393"/>
                  </a:lnTo>
                  <a:cubicBezTo>
                    <a:pt x="933425" y="125859"/>
                    <a:pt x="939292" y="133325"/>
                    <a:pt x="942491" y="140791"/>
                  </a:cubicBezTo>
                  <a:lnTo>
                    <a:pt x="953691" y="159990"/>
                  </a:lnTo>
                  <a:cubicBezTo>
                    <a:pt x="953691" y="161057"/>
                    <a:pt x="953157" y="161590"/>
                    <a:pt x="952091" y="161590"/>
                  </a:cubicBezTo>
                  <a:lnTo>
                    <a:pt x="953691" y="163190"/>
                  </a:lnTo>
                  <a:lnTo>
                    <a:pt x="953691" y="164790"/>
                  </a:lnTo>
                  <a:cubicBezTo>
                    <a:pt x="953691" y="169056"/>
                    <a:pt x="952624" y="171190"/>
                    <a:pt x="950491" y="171190"/>
                  </a:cubicBezTo>
                  <a:lnTo>
                    <a:pt x="952091" y="172789"/>
                  </a:lnTo>
                  <a:lnTo>
                    <a:pt x="952091" y="174389"/>
                  </a:lnTo>
                  <a:cubicBezTo>
                    <a:pt x="952091" y="180789"/>
                    <a:pt x="941958" y="187189"/>
                    <a:pt x="921693" y="193588"/>
                  </a:cubicBezTo>
                  <a:cubicBezTo>
                    <a:pt x="917426" y="193588"/>
                    <a:pt x="909427" y="199988"/>
                    <a:pt x="897694" y="212787"/>
                  </a:cubicBezTo>
                  <a:lnTo>
                    <a:pt x="897694" y="214387"/>
                  </a:lnTo>
                  <a:cubicBezTo>
                    <a:pt x="897694" y="215454"/>
                    <a:pt x="899827" y="216520"/>
                    <a:pt x="904094" y="217587"/>
                  </a:cubicBezTo>
                  <a:lnTo>
                    <a:pt x="905694" y="215987"/>
                  </a:lnTo>
                  <a:cubicBezTo>
                    <a:pt x="924893" y="212787"/>
                    <a:pt x="935025" y="210654"/>
                    <a:pt x="936092" y="209587"/>
                  </a:cubicBezTo>
                  <a:lnTo>
                    <a:pt x="940892" y="212787"/>
                  </a:lnTo>
                  <a:lnTo>
                    <a:pt x="945691" y="211187"/>
                  </a:lnTo>
                  <a:cubicBezTo>
                    <a:pt x="945691" y="212254"/>
                    <a:pt x="949424" y="213854"/>
                    <a:pt x="956891" y="215987"/>
                  </a:cubicBezTo>
                  <a:cubicBezTo>
                    <a:pt x="956891" y="222386"/>
                    <a:pt x="953157" y="225586"/>
                    <a:pt x="945691" y="225586"/>
                  </a:cubicBezTo>
                  <a:cubicBezTo>
                    <a:pt x="943558" y="225586"/>
                    <a:pt x="937158" y="228253"/>
                    <a:pt x="926492" y="233586"/>
                  </a:cubicBezTo>
                  <a:lnTo>
                    <a:pt x="926492" y="231986"/>
                  </a:lnTo>
                  <a:lnTo>
                    <a:pt x="922447" y="232660"/>
                  </a:lnTo>
                  <a:lnTo>
                    <a:pt x="894620" y="245385"/>
                  </a:lnTo>
                  <a:cubicBezTo>
                    <a:pt x="853423" y="260984"/>
                    <a:pt x="808025" y="268784"/>
                    <a:pt x="758428" y="268784"/>
                  </a:cubicBezTo>
                  <a:cubicBezTo>
                    <a:pt x="741363" y="268784"/>
                    <a:pt x="721797" y="267717"/>
                    <a:pt x="699732" y="265584"/>
                  </a:cubicBezTo>
                  <a:lnTo>
                    <a:pt x="632519" y="256829"/>
                  </a:lnTo>
                  <a:lnTo>
                    <a:pt x="502444" y="265584"/>
                  </a:lnTo>
                  <a:lnTo>
                    <a:pt x="502444" y="262384"/>
                  </a:lnTo>
                  <a:lnTo>
                    <a:pt x="497644" y="265584"/>
                  </a:lnTo>
                  <a:lnTo>
                    <a:pt x="489645" y="265584"/>
                  </a:lnTo>
                  <a:cubicBezTo>
                    <a:pt x="475779" y="252785"/>
                    <a:pt x="468846" y="242652"/>
                    <a:pt x="468846" y="235186"/>
                  </a:cubicBezTo>
                  <a:lnTo>
                    <a:pt x="481645" y="241585"/>
                  </a:lnTo>
                  <a:lnTo>
                    <a:pt x="489645" y="238385"/>
                  </a:lnTo>
                  <a:cubicBezTo>
                    <a:pt x="491778" y="238385"/>
                    <a:pt x="498177" y="238385"/>
                    <a:pt x="508844" y="238385"/>
                  </a:cubicBezTo>
                  <a:lnTo>
                    <a:pt x="518620" y="235941"/>
                  </a:lnTo>
                  <a:lnTo>
                    <a:pt x="433648" y="217587"/>
                  </a:lnTo>
                  <a:cubicBezTo>
                    <a:pt x="422982" y="214387"/>
                    <a:pt x="417649" y="211720"/>
                    <a:pt x="417649" y="209587"/>
                  </a:cubicBezTo>
                  <a:lnTo>
                    <a:pt x="417649" y="207987"/>
                  </a:lnTo>
                  <a:cubicBezTo>
                    <a:pt x="417649" y="205854"/>
                    <a:pt x="418716" y="204788"/>
                    <a:pt x="420849" y="204788"/>
                  </a:cubicBezTo>
                  <a:cubicBezTo>
                    <a:pt x="455513" y="214387"/>
                    <a:pt x="488345" y="222786"/>
                    <a:pt x="519343" y="229986"/>
                  </a:cubicBezTo>
                  <a:lnTo>
                    <a:pt x="531645" y="232685"/>
                  </a:lnTo>
                  <a:lnTo>
                    <a:pt x="553641" y="227186"/>
                  </a:lnTo>
                  <a:cubicBezTo>
                    <a:pt x="570706" y="227186"/>
                    <a:pt x="596305" y="225586"/>
                    <a:pt x="630436" y="222386"/>
                  </a:cubicBezTo>
                  <a:lnTo>
                    <a:pt x="630436" y="225586"/>
                  </a:lnTo>
                  <a:cubicBezTo>
                    <a:pt x="631503" y="225586"/>
                    <a:pt x="632036" y="224520"/>
                    <a:pt x="632036" y="222386"/>
                  </a:cubicBezTo>
                  <a:lnTo>
                    <a:pt x="659234" y="228786"/>
                  </a:lnTo>
                  <a:lnTo>
                    <a:pt x="672034" y="244785"/>
                  </a:lnTo>
                  <a:lnTo>
                    <a:pt x="668834" y="254384"/>
                  </a:lnTo>
                  <a:lnTo>
                    <a:pt x="654942" y="255320"/>
                  </a:lnTo>
                  <a:lnTo>
                    <a:pt x="683333" y="258784"/>
                  </a:lnTo>
                  <a:cubicBezTo>
                    <a:pt x="706998" y="261184"/>
                    <a:pt x="728830" y="262384"/>
                    <a:pt x="748829" y="262384"/>
                  </a:cubicBezTo>
                  <a:lnTo>
                    <a:pt x="764828" y="262384"/>
                  </a:lnTo>
                  <a:lnTo>
                    <a:pt x="824970" y="255308"/>
                  </a:lnTo>
                  <a:lnTo>
                    <a:pt x="827298" y="255984"/>
                  </a:lnTo>
                  <a:lnTo>
                    <a:pt x="829268" y="254803"/>
                  </a:lnTo>
                  <a:lnTo>
                    <a:pt x="846423" y="252785"/>
                  </a:lnTo>
                  <a:cubicBezTo>
                    <a:pt x="848556" y="253851"/>
                    <a:pt x="851223" y="254384"/>
                    <a:pt x="854422" y="254384"/>
                  </a:cubicBezTo>
                  <a:lnTo>
                    <a:pt x="859222" y="254384"/>
                  </a:lnTo>
                  <a:cubicBezTo>
                    <a:pt x="860289" y="250118"/>
                    <a:pt x="869888" y="246385"/>
                    <a:pt x="888020" y="243185"/>
                  </a:cubicBezTo>
                  <a:cubicBezTo>
                    <a:pt x="894687" y="240519"/>
                    <a:pt x="900653" y="238185"/>
                    <a:pt x="905919" y="236186"/>
                  </a:cubicBezTo>
                  <a:lnTo>
                    <a:pt x="913043" y="233586"/>
                  </a:lnTo>
                  <a:lnTo>
                    <a:pt x="904094" y="233586"/>
                  </a:lnTo>
                  <a:cubicBezTo>
                    <a:pt x="895561" y="237852"/>
                    <a:pt x="884362" y="240519"/>
                    <a:pt x="870496" y="241585"/>
                  </a:cubicBezTo>
                  <a:cubicBezTo>
                    <a:pt x="848097" y="247985"/>
                    <a:pt x="836365" y="251185"/>
                    <a:pt x="835298" y="251185"/>
                  </a:cubicBezTo>
                  <a:lnTo>
                    <a:pt x="829268" y="254803"/>
                  </a:lnTo>
                  <a:lnTo>
                    <a:pt x="824970" y="255308"/>
                  </a:lnTo>
                  <a:lnTo>
                    <a:pt x="802500" y="248785"/>
                  </a:lnTo>
                  <a:cubicBezTo>
                    <a:pt x="795567" y="246118"/>
                    <a:pt x="789968" y="243185"/>
                    <a:pt x="785701" y="239985"/>
                  </a:cubicBezTo>
                  <a:cubicBezTo>
                    <a:pt x="784634" y="239985"/>
                    <a:pt x="783568" y="239985"/>
                    <a:pt x="782501" y="239985"/>
                  </a:cubicBezTo>
                  <a:lnTo>
                    <a:pt x="782501" y="236786"/>
                  </a:lnTo>
                  <a:lnTo>
                    <a:pt x="785701" y="236786"/>
                  </a:lnTo>
                  <a:cubicBezTo>
                    <a:pt x="786768" y="236786"/>
                    <a:pt x="787301" y="237319"/>
                    <a:pt x="787301" y="238385"/>
                  </a:cubicBezTo>
                  <a:cubicBezTo>
                    <a:pt x="791567" y="237319"/>
                    <a:pt x="794234" y="236252"/>
                    <a:pt x="795300" y="235186"/>
                  </a:cubicBezTo>
                  <a:lnTo>
                    <a:pt x="796900" y="235186"/>
                  </a:lnTo>
                  <a:cubicBezTo>
                    <a:pt x="802233" y="234119"/>
                    <a:pt x="812366" y="232519"/>
                    <a:pt x="827298" y="230386"/>
                  </a:cubicBezTo>
                  <a:cubicBezTo>
                    <a:pt x="828365" y="230386"/>
                    <a:pt x="829432" y="230386"/>
                    <a:pt x="830498" y="230386"/>
                  </a:cubicBezTo>
                  <a:cubicBezTo>
                    <a:pt x="830498" y="229319"/>
                    <a:pt x="831565" y="228786"/>
                    <a:pt x="833698" y="228786"/>
                  </a:cubicBezTo>
                  <a:cubicBezTo>
                    <a:pt x="834765" y="228786"/>
                    <a:pt x="835298" y="229319"/>
                    <a:pt x="835298" y="230386"/>
                  </a:cubicBezTo>
                  <a:cubicBezTo>
                    <a:pt x="836365" y="228253"/>
                    <a:pt x="847564" y="225586"/>
                    <a:pt x="868896" y="222386"/>
                  </a:cubicBezTo>
                  <a:cubicBezTo>
                    <a:pt x="871029" y="221320"/>
                    <a:pt x="872096" y="219720"/>
                    <a:pt x="872096" y="217587"/>
                  </a:cubicBezTo>
                  <a:lnTo>
                    <a:pt x="875296" y="217587"/>
                  </a:lnTo>
                  <a:lnTo>
                    <a:pt x="876895" y="217587"/>
                  </a:lnTo>
                  <a:lnTo>
                    <a:pt x="878495" y="217587"/>
                  </a:lnTo>
                  <a:cubicBezTo>
                    <a:pt x="877429" y="216520"/>
                    <a:pt x="876895" y="214920"/>
                    <a:pt x="876895" y="212787"/>
                  </a:cubicBezTo>
                  <a:cubicBezTo>
                    <a:pt x="880095" y="212787"/>
                    <a:pt x="884895" y="205854"/>
                    <a:pt x="891295" y="191988"/>
                  </a:cubicBezTo>
                  <a:cubicBezTo>
                    <a:pt x="893428" y="189855"/>
                    <a:pt x="897694" y="183455"/>
                    <a:pt x="904094" y="172789"/>
                  </a:cubicBezTo>
                  <a:cubicBezTo>
                    <a:pt x="906494" y="170923"/>
                    <a:pt x="908694" y="168623"/>
                    <a:pt x="910693" y="165890"/>
                  </a:cubicBezTo>
                  <a:lnTo>
                    <a:pt x="913609" y="160760"/>
                  </a:lnTo>
                  <a:lnTo>
                    <a:pt x="905694" y="147191"/>
                  </a:lnTo>
                  <a:lnTo>
                    <a:pt x="908893" y="147191"/>
                  </a:lnTo>
                  <a:cubicBezTo>
                    <a:pt x="909427" y="147191"/>
                    <a:pt x="910627" y="148258"/>
                    <a:pt x="912493" y="150391"/>
                  </a:cubicBezTo>
                  <a:lnTo>
                    <a:pt x="916444" y="155381"/>
                  </a:lnTo>
                  <a:lnTo>
                    <a:pt x="920293" y="144291"/>
                  </a:lnTo>
                  <a:cubicBezTo>
                    <a:pt x="921493" y="139825"/>
                    <a:pt x="922493" y="134925"/>
                    <a:pt x="923293" y="129592"/>
                  </a:cubicBezTo>
                  <a:cubicBezTo>
                    <a:pt x="923293" y="129592"/>
                    <a:pt x="923293" y="127459"/>
                    <a:pt x="923293" y="123192"/>
                  </a:cubicBezTo>
                  <a:close/>
                  <a:moveTo>
                    <a:pt x="803300" y="113593"/>
                  </a:moveTo>
                  <a:cubicBezTo>
                    <a:pt x="805433" y="113593"/>
                    <a:pt x="807566" y="115193"/>
                    <a:pt x="809700" y="118393"/>
                  </a:cubicBezTo>
                  <a:cubicBezTo>
                    <a:pt x="809700" y="119459"/>
                    <a:pt x="809166" y="120526"/>
                    <a:pt x="808100" y="121593"/>
                  </a:cubicBezTo>
                  <a:lnTo>
                    <a:pt x="803300" y="119993"/>
                  </a:lnTo>
                  <a:cubicBezTo>
                    <a:pt x="803300" y="122126"/>
                    <a:pt x="802767" y="123192"/>
                    <a:pt x="801700" y="123192"/>
                  </a:cubicBezTo>
                  <a:cubicBezTo>
                    <a:pt x="800633" y="121059"/>
                    <a:pt x="800100" y="118926"/>
                    <a:pt x="800100" y="116793"/>
                  </a:cubicBezTo>
                  <a:lnTo>
                    <a:pt x="800100" y="115193"/>
                  </a:lnTo>
                  <a:cubicBezTo>
                    <a:pt x="800100" y="114126"/>
                    <a:pt x="801167" y="113593"/>
                    <a:pt x="803300" y="113593"/>
                  </a:cubicBezTo>
                  <a:close/>
                  <a:moveTo>
                    <a:pt x="3200" y="113593"/>
                  </a:moveTo>
                  <a:cubicBezTo>
                    <a:pt x="5333" y="113593"/>
                    <a:pt x="7466" y="115193"/>
                    <a:pt x="9600" y="118393"/>
                  </a:cubicBezTo>
                  <a:cubicBezTo>
                    <a:pt x="9600" y="119459"/>
                    <a:pt x="9066" y="120526"/>
                    <a:pt x="8000" y="121593"/>
                  </a:cubicBezTo>
                  <a:lnTo>
                    <a:pt x="3200" y="119993"/>
                  </a:lnTo>
                  <a:cubicBezTo>
                    <a:pt x="3200" y="122126"/>
                    <a:pt x="2667" y="123192"/>
                    <a:pt x="1600" y="123192"/>
                  </a:cubicBezTo>
                  <a:cubicBezTo>
                    <a:pt x="534" y="121059"/>
                    <a:pt x="0" y="118926"/>
                    <a:pt x="0" y="116793"/>
                  </a:cubicBezTo>
                  <a:lnTo>
                    <a:pt x="0" y="115193"/>
                  </a:lnTo>
                  <a:cubicBezTo>
                    <a:pt x="0" y="114126"/>
                    <a:pt x="1067" y="113593"/>
                    <a:pt x="3200" y="113593"/>
                  </a:cubicBezTo>
                  <a:close/>
                  <a:moveTo>
                    <a:pt x="820899" y="108793"/>
                  </a:moveTo>
                  <a:cubicBezTo>
                    <a:pt x="824099" y="109860"/>
                    <a:pt x="825699" y="110927"/>
                    <a:pt x="825699" y="111993"/>
                  </a:cubicBezTo>
                  <a:cubicBezTo>
                    <a:pt x="825699" y="113060"/>
                    <a:pt x="824099" y="114126"/>
                    <a:pt x="820899" y="115193"/>
                  </a:cubicBezTo>
                  <a:cubicBezTo>
                    <a:pt x="818766" y="113060"/>
                    <a:pt x="817699" y="111460"/>
                    <a:pt x="817699" y="110393"/>
                  </a:cubicBezTo>
                  <a:close/>
                  <a:moveTo>
                    <a:pt x="731230" y="108793"/>
                  </a:moveTo>
                  <a:lnTo>
                    <a:pt x="734430" y="108793"/>
                  </a:lnTo>
                  <a:cubicBezTo>
                    <a:pt x="735496" y="108793"/>
                    <a:pt x="736563" y="112526"/>
                    <a:pt x="737630" y="119993"/>
                  </a:cubicBezTo>
                  <a:cubicBezTo>
                    <a:pt x="735496" y="123192"/>
                    <a:pt x="732297" y="125859"/>
                    <a:pt x="728030" y="127992"/>
                  </a:cubicBezTo>
                  <a:cubicBezTo>
                    <a:pt x="723764" y="127992"/>
                    <a:pt x="719497" y="125326"/>
                    <a:pt x="715231" y="119993"/>
                  </a:cubicBezTo>
                  <a:cubicBezTo>
                    <a:pt x="715231" y="118926"/>
                    <a:pt x="720564" y="115193"/>
                    <a:pt x="731230" y="108793"/>
                  </a:cubicBezTo>
                  <a:close/>
                  <a:moveTo>
                    <a:pt x="332780" y="108793"/>
                  </a:moveTo>
                  <a:lnTo>
                    <a:pt x="335980" y="108793"/>
                  </a:lnTo>
                  <a:cubicBezTo>
                    <a:pt x="337046" y="108793"/>
                    <a:pt x="338113" y="112526"/>
                    <a:pt x="339179" y="119993"/>
                  </a:cubicBezTo>
                  <a:cubicBezTo>
                    <a:pt x="337046" y="123192"/>
                    <a:pt x="333846" y="125859"/>
                    <a:pt x="329580" y="127992"/>
                  </a:cubicBezTo>
                  <a:cubicBezTo>
                    <a:pt x="325314" y="127992"/>
                    <a:pt x="321047" y="125326"/>
                    <a:pt x="316781" y="119993"/>
                  </a:cubicBezTo>
                  <a:cubicBezTo>
                    <a:pt x="316781" y="118926"/>
                    <a:pt x="322114" y="115193"/>
                    <a:pt x="332780" y="108793"/>
                  </a:cubicBezTo>
                  <a:close/>
                  <a:moveTo>
                    <a:pt x="20799" y="108793"/>
                  </a:moveTo>
                  <a:cubicBezTo>
                    <a:pt x="23999" y="109860"/>
                    <a:pt x="25599" y="110927"/>
                    <a:pt x="25599" y="111993"/>
                  </a:cubicBezTo>
                  <a:cubicBezTo>
                    <a:pt x="25599" y="113060"/>
                    <a:pt x="23999" y="114126"/>
                    <a:pt x="20799" y="115193"/>
                  </a:cubicBezTo>
                  <a:cubicBezTo>
                    <a:pt x="18666" y="113060"/>
                    <a:pt x="17599" y="111460"/>
                    <a:pt x="17599" y="110393"/>
                  </a:cubicBezTo>
                  <a:close/>
                  <a:moveTo>
                    <a:pt x="656035" y="103994"/>
                  </a:moveTo>
                  <a:lnTo>
                    <a:pt x="659234" y="103994"/>
                  </a:lnTo>
                  <a:cubicBezTo>
                    <a:pt x="660301" y="103994"/>
                    <a:pt x="661234" y="104660"/>
                    <a:pt x="662034" y="105994"/>
                  </a:cubicBezTo>
                  <a:lnTo>
                    <a:pt x="662939" y="108709"/>
                  </a:lnTo>
                  <a:lnTo>
                    <a:pt x="682833" y="114393"/>
                  </a:lnTo>
                  <a:cubicBezTo>
                    <a:pt x="688433" y="117060"/>
                    <a:pt x="691232" y="119993"/>
                    <a:pt x="691232" y="123192"/>
                  </a:cubicBezTo>
                  <a:cubicBezTo>
                    <a:pt x="692299" y="125326"/>
                    <a:pt x="689632" y="129059"/>
                    <a:pt x="683233" y="134392"/>
                  </a:cubicBezTo>
                  <a:lnTo>
                    <a:pt x="670434" y="134392"/>
                  </a:lnTo>
                  <a:cubicBezTo>
                    <a:pt x="632036" y="143458"/>
                    <a:pt x="595905" y="149324"/>
                    <a:pt x="562040" y="151991"/>
                  </a:cubicBezTo>
                  <a:lnTo>
                    <a:pt x="542357" y="152632"/>
                  </a:lnTo>
                  <a:lnTo>
                    <a:pt x="539242" y="153591"/>
                  </a:lnTo>
                  <a:lnTo>
                    <a:pt x="538412" y="152761"/>
                  </a:lnTo>
                  <a:lnTo>
                    <a:pt x="513366" y="153577"/>
                  </a:lnTo>
                  <a:lnTo>
                    <a:pt x="518443" y="159990"/>
                  </a:lnTo>
                  <a:lnTo>
                    <a:pt x="518443" y="163190"/>
                  </a:lnTo>
                  <a:cubicBezTo>
                    <a:pt x="518443" y="165323"/>
                    <a:pt x="517910" y="166390"/>
                    <a:pt x="516843" y="166390"/>
                  </a:cubicBezTo>
                  <a:lnTo>
                    <a:pt x="515243" y="166390"/>
                  </a:lnTo>
                  <a:lnTo>
                    <a:pt x="507557" y="153213"/>
                  </a:lnTo>
                  <a:lnTo>
                    <a:pt x="467246" y="150391"/>
                  </a:lnTo>
                  <a:lnTo>
                    <a:pt x="448047" y="132792"/>
                  </a:lnTo>
                  <a:lnTo>
                    <a:pt x="448047" y="127992"/>
                  </a:lnTo>
                  <a:lnTo>
                    <a:pt x="454447" y="127992"/>
                  </a:lnTo>
                  <a:cubicBezTo>
                    <a:pt x="460846" y="126926"/>
                    <a:pt x="464046" y="127459"/>
                    <a:pt x="464046" y="129592"/>
                  </a:cubicBezTo>
                  <a:cubicBezTo>
                    <a:pt x="473646" y="127459"/>
                    <a:pt x="480045" y="126392"/>
                    <a:pt x="483245" y="126392"/>
                  </a:cubicBezTo>
                  <a:lnTo>
                    <a:pt x="599276" y="113618"/>
                  </a:lnTo>
                  <a:lnTo>
                    <a:pt x="596838" y="111993"/>
                  </a:lnTo>
                  <a:lnTo>
                    <a:pt x="596838" y="110393"/>
                  </a:lnTo>
                  <a:cubicBezTo>
                    <a:pt x="596838" y="109327"/>
                    <a:pt x="597905" y="108260"/>
                    <a:pt x="600038" y="107193"/>
                  </a:cubicBezTo>
                  <a:lnTo>
                    <a:pt x="604838" y="107193"/>
                  </a:lnTo>
                  <a:cubicBezTo>
                    <a:pt x="605904" y="107193"/>
                    <a:pt x="606438" y="107727"/>
                    <a:pt x="606438" y="108793"/>
                  </a:cubicBezTo>
                  <a:lnTo>
                    <a:pt x="606438" y="111993"/>
                  </a:lnTo>
                  <a:lnTo>
                    <a:pt x="604934" y="112995"/>
                  </a:lnTo>
                  <a:lnTo>
                    <a:pt x="648497" y="108199"/>
                  </a:lnTo>
                  <a:lnTo>
                    <a:pt x="650835" y="105194"/>
                  </a:lnTo>
                  <a:cubicBezTo>
                    <a:pt x="652168" y="104394"/>
                    <a:pt x="653901" y="103994"/>
                    <a:pt x="656035" y="103994"/>
                  </a:cubicBezTo>
                  <a:close/>
                  <a:moveTo>
                    <a:pt x="843297" y="99194"/>
                  </a:moveTo>
                  <a:lnTo>
                    <a:pt x="844897" y="99194"/>
                  </a:lnTo>
                  <a:lnTo>
                    <a:pt x="844897" y="102394"/>
                  </a:lnTo>
                  <a:lnTo>
                    <a:pt x="843297" y="102394"/>
                  </a:lnTo>
                  <a:close/>
                  <a:moveTo>
                    <a:pt x="817699" y="99194"/>
                  </a:moveTo>
                  <a:lnTo>
                    <a:pt x="819299" y="99194"/>
                  </a:lnTo>
                  <a:lnTo>
                    <a:pt x="819299" y="100794"/>
                  </a:lnTo>
                  <a:cubicBezTo>
                    <a:pt x="819299" y="101860"/>
                    <a:pt x="818766" y="102394"/>
                    <a:pt x="817699" y="102394"/>
                  </a:cubicBezTo>
                  <a:cubicBezTo>
                    <a:pt x="816632" y="102394"/>
                    <a:pt x="816099" y="101860"/>
                    <a:pt x="816099" y="100794"/>
                  </a:cubicBezTo>
                  <a:cubicBezTo>
                    <a:pt x="816099" y="99727"/>
                    <a:pt x="816632" y="99194"/>
                    <a:pt x="817699" y="99194"/>
                  </a:cubicBezTo>
                  <a:close/>
                  <a:moveTo>
                    <a:pt x="43198" y="99194"/>
                  </a:moveTo>
                  <a:lnTo>
                    <a:pt x="44797" y="99194"/>
                  </a:lnTo>
                  <a:lnTo>
                    <a:pt x="44797" y="102394"/>
                  </a:lnTo>
                  <a:lnTo>
                    <a:pt x="43198" y="102394"/>
                  </a:lnTo>
                  <a:close/>
                  <a:moveTo>
                    <a:pt x="17599" y="99194"/>
                  </a:moveTo>
                  <a:lnTo>
                    <a:pt x="19199" y="99194"/>
                  </a:lnTo>
                  <a:lnTo>
                    <a:pt x="19199" y="100794"/>
                  </a:lnTo>
                  <a:cubicBezTo>
                    <a:pt x="19199" y="101860"/>
                    <a:pt x="18666" y="102394"/>
                    <a:pt x="17599" y="102394"/>
                  </a:cubicBezTo>
                  <a:cubicBezTo>
                    <a:pt x="16533" y="102394"/>
                    <a:pt x="15999" y="101860"/>
                    <a:pt x="15999" y="100794"/>
                  </a:cubicBezTo>
                  <a:cubicBezTo>
                    <a:pt x="15999" y="99727"/>
                    <a:pt x="16533" y="99194"/>
                    <a:pt x="17599" y="99194"/>
                  </a:cubicBezTo>
                  <a:close/>
                  <a:moveTo>
                    <a:pt x="1041685" y="95994"/>
                  </a:moveTo>
                  <a:cubicBezTo>
                    <a:pt x="1040619" y="95994"/>
                    <a:pt x="1039286" y="97061"/>
                    <a:pt x="1037686" y="99194"/>
                  </a:cubicBezTo>
                  <a:lnTo>
                    <a:pt x="1034649" y="104399"/>
                  </a:lnTo>
                  <a:lnTo>
                    <a:pt x="1040385" y="102694"/>
                  </a:lnTo>
                  <a:lnTo>
                    <a:pt x="1041685" y="102387"/>
                  </a:lnTo>
                  <a:lnTo>
                    <a:pt x="1041685" y="99194"/>
                  </a:lnTo>
                  <a:close/>
                  <a:moveTo>
                    <a:pt x="496044" y="92794"/>
                  </a:moveTo>
                  <a:cubicBezTo>
                    <a:pt x="498177" y="92794"/>
                    <a:pt x="499244" y="93328"/>
                    <a:pt x="499244" y="94394"/>
                  </a:cubicBezTo>
                  <a:cubicBezTo>
                    <a:pt x="499244" y="96527"/>
                    <a:pt x="498177" y="97594"/>
                    <a:pt x="496044" y="97594"/>
                  </a:cubicBezTo>
                  <a:cubicBezTo>
                    <a:pt x="493911" y="97594"/>
                    <a:pt x="492845" y="96527"/>
                    <a:pt x="492845" y="94394"/>
                  </a:cubicBezTo>
                  <a:cubicBezTo>
                    <a:pt x="492845" y="93328"/>
                    <a:pt x="493911" y="92794"/>
                    <a:pt x="496044" y="92794"/>
                  </a:cubicBezTo>
                  <a:close/>
                  <a:moveTo>
                    <a:pt x="1054485" y="89595"/>
                  </a:moveTo>
                  <a:cubicBezTo>
                    <a:pt x="1050751" y="90661"/>
                    <a:pt x="1047952" y="92394"/>
                    <a:pt x="1046085" y="94794"/>
                  </a:cubicBezTo>
                  <a:lnTo>
                    <a:pt x="1043936" y="101856"/>
                  </a:lnTo>
                  <a:lnTo>
                    <a:pt x="1063684" y="97194"/>
                  </a:lnTo>
                  <a:lnTo>
                    <a:pt x="1063978" y="97147"/>
                  </a:lnTo>
                  <a:lnTo>
                    <a:pt x="1057684" y="89595"/>
                  </a:lnTo>
                  <a:close/>
                  <a:moveTo>
                    <a:pt x="1073683" y="87995"/>
                  </a:moveTo>
                  <a:cubicBezTo>
                    <a:pt x="1073683" y="89061"/>
                    <a:pt x="1071550" y="90661"/>
                    <a:pt x="1067284" y="92794"/>
                  </a:cubicBezTo>
                  <a:lnTo>
                    <a:pt x="1067284" y="95994"/>
                  </a:lnTo>
                  <a:lnTo>
                    <a:pt x="1067574" y="96574"/>
                  </a:lnTo>
                  <a:lnTo>
                    <a:pt x="1084383" y="93894"/>
                  </a:lnTo>
                  <a:lnTo>
                    <a:pt x="1087570" y="93701"/>
                  </a:lnTo>
                  <a:lnTo>
                    <a:pt x="1086483" y="92794"/>
                  </a:lnTo>
                  <a:cubicBezTo>
                    <a:pt x="1080083" y="89595"/>
                    <a:pt x="1075817" y="87995"/>
                    <a:pt x="1073683" y="87995"/>
                  </a:cubicBezTo>
                  <a:close/>
                  <a:moveTo>
                    <a:pt x="496044" y="87995"/>
                  </a:moveTo>
                  <a:lnTo>
                    <a:pt x="497644" y="87995"/>
                  </a:lnTo>
                  <a:cubicBezTo>
                    <a:pt x="498711" y="87995"/>
                    <a:pt x="499244" y="88528"/>
                    <a:pt x="499244" y="89595"/>
                  </a:cubicBezTo>
                  <a:lnTo>
                    <a:pt x="499244" y="91194"/>
                  </a:lnTo>
                  <a:lnTo>
                    <a:pt x="497644" y="91194"/>
                  </a:lnTo>
                  <a:cubicBezTo>
                    <a:pt x="496578" y="91194"/>
                    <a:pt x="496044" y="90661"/>
                    <a:pt x="496044" y="89595"/>
                  </a:cubicBezTo>
                  <a:close/>
                  <a:moveTo>
                    <a:pt x="1267420" y="84795"/>
                  </a:moveTo>
                  <a:cubicBezTo>
                    <a:pt x="1273820" y="93328"/>
                    <a:pt x="1281820" y="101860"/>
                    <a:pt x="1291419" y="110393"/>
                  </a:cubicBezTo>
                  <a:cubicBezTo>
                    <a:pt x="1295685" y="123192"/>
                    <a:pt x="1297819" y="130659"/>
                    <a:pt x="1297819" y="132792"/>
                  </a:cubicBezTo>
                  <a:cubicBezTo>
                    <a:pt x="1296752" y="132792"/>
                    <a:pt x="1295685" y="137058"/>
                    <a:pt x="1294619" y="145591"/>
                  </a:cubicBezTo>
                  <a:cubicBezTo>
                    <a:pt x="1292486" y="148791"/>
                    <a:pt x="1288753" y="153057"/>
                    <a:pt x="1283420" y="158390"/>
                  </a:cubicBezTo>
                  <a:cubicBezTo>
                    <a:pt x="1281286" y="164257"/>
                    <a:pt x="1275153" y="172789"/>
                    <a:pt x="1265021" y="183989"/>
                  </a:cubicBezTo>
                  <a:lnTo>
                    <a:pt x="1249532" y="199988"/>
                  </a:lnTo>
                  <a:lnTo>
                    <a:pt x="1249822" y="199988"/>
                  </a:lnTo>
                  <a:cubicBezTo>
                    <a:pt x="1253021" y="199988"/>
                    <a:pt x="1256754" y="199988"/>
                    <a:pt x="1261021" y="199988"/>
                  </a:cubicBezTo>
                  <a:cubicBezTo>
                    <a:pt x="1343149" y="197855"/>
                    <a:pt x="1384747" y="195188"/>
                    <a:pt x="1385813" y="191988"/>
                  </a:cubicBezTo>
                  <a:lnTo>
                    <a:pt x="1385813" y="190388"/>
                  </a:lnTo>
                  <a:cubicBezTo>
                    <a:pt x="1385813" y="188255"/>
                    <a:pt x="1386880" y="187189"/>
                    <a:pt x="1389013" y="187189"/>
                  </a:cubicBezTo>
                  <a:lnTo>
                    <a:pt x="1390613" y="188788"/>
                  </a:lnTo>
                  <a:cubicBezTo>
                    <a:pt x="1391680" y="187722"/>
                    <a:pt x="1392746" y="187189"/>
                    <a:pt x="1393813" y="187189"/>
                  </a:cubicBezTo>
                  <a:cubicBezTo>
                    <a:pt x="1403412" y="194655"/>
                    <a:pt x="1408212" y="200521"/>
                    <a:pt x="1408212" y="204788"/>
                  </a:cubicBezTo>
                  <a:cubicBezTo>
                    <a:pt x="1425278" y="215454"/>
                    <a:pt x="1433810" y="223986"/>
                    <a:pt x="1433810" y="230386"/>
                  </a:cubicBezTo>
                  <a:cubicBezTo>
                    <a:pt x="1438077" y="230386"/>
                    <a:pt x="1442343" y="242652"/>
                    <a:pt x="1446610" y="267184"/>
                  </a:cubicBezTo>
                  <a:lnTo>
                    <a:pt x="1446610" y="268784"/>
                  </a:lnTo>
                  <a:cubicBezTo>
                    <a:pt x="1446343" y="271450"/>
                    <a:pt x="1445743" y="274983"/>
                    <a:pt x="1444810" y="279383"/>
                  </a:cubicBezTo>
                  <a:lnTo>
                    <a:pt x="1444361" y="281248"/>
                  </a:lnTo>
                  <a:lnTo>
                    <a:pt x="1454609" y="299182"/>
                  </a:lnTo>
                  <a:lnTo>
                    <a:pt x="1456209" y="299182"/>
                  </a:lnTo>
                  <a:cubicBezTo>
                    <a:pt x="1458342" y="299182"/>
                    <a:pt x="1459409" y="298115"/>
                    <a:pt x="1459409" y="295982"/>
                  </a:cubicBezTo>
                  <a:cubicBezTo>
                    <a:pt x="1459409" y="292782"/>
                    <a:pt x="1459409" y="290116"/>
                    <a:pt x="1459409" y="287982"/>
                  </a:cubicBezTo>
                  <a:cubicBezTo>
                    <a:pt x="1459409" y="290116"/>
                    <a:pt x="1461009" y="292782"/>
                    <a:pt x="1464208" y="295982"/>
                  </a:cubicBezTo>
                  <a:lnTo>
                    <a:pt x="1467408" y="295982"/>
                  </a:lnTo>
                  <a:cubicBezTo>
                    <a:pt x="1467408" y="290649"/>
                    <a:pt x="1467408" y="287982"/>
                    <a:pt x="1467408" y="287982"/>
                  </a:cubicBezTo>
                  <a:lnTo>
                    <a:pt x="1467408" y="279983"/>
                  </a:lnTo>
                  <a:lnTo>
                    <a:pt x="1469008" y="276783"/>
                  </a:lnTo>
                  <a:lnTo>
                    <a:pt x="1469008" y="279983"/>
                  </a:lnTo>
                  <a:lnTo>
                    <a:pt x="1469008" y="287982"/>
                  </a:lnTo>
                  <a:cubicBezTo>
                    <a:pt x="1469008" y="290116"/>
                    <a:pt x="1470075" y="292782"/>
                    <a:pt x="1472208" y="295982"/>
                  </a:cubicBezTo>
                  <a:cubicBezTo>
                    <a:pt x="1472208" y="295982"/>
                    <a:pt x="1474875" y="294382"/>
                    <a:pt x="1480207" y="291182"/>
                  </a:cubicBezTo>
                  <a:cubicBezTo>
                    <a:pt x="1480207" y="291182"/>
                    <a:pt x="1480741" y="291182"/>
                    <a:pt x="1481807" y="291182"/>
                  </a:cubicBezTo>
                  <a:cubicBezTo>
                    <a:pt x="1486074" y="285849"/>
                    <a:pt x="1488207" y="283183"/>
                    <a:pt x="1488207" y="283183"/>
                  </a:cubicBezTo>
                  <a:cubicBezTo>
                    <a:pt x="1488207" y="284249"/>
                    <a:pt x="1485540" y="288516"/>
                    <a:pt x="1480207" y="295982"/>
                  </a:cubicBezTo>
                  <a:cubicBezTo>
                    <a:pt x="1480207" y="295982"/>
                    <a:pt x="1481807" y="297049"/>
                    <a:pt x="1485007" y="299182"/>
                  </a:cubicBezTo>
                  <a:cubicBezTo>
                    <a:pt x="1485007" y="299182"/>
                    <a:pt x="1486607" y="297582"/>
                    <a:pt x="1489807" y="294382"/>
                  </a:cubicBezTo>
                  <a:lnTo>
                    <a:pt x="1489807" y="295982"/>
                  </a:lnTo>
                  <a:cubicBezTo>
                    <a:pt x="1488740" y="298115"/>
                    <a:pt x="1487140" y="301848"/>
                    <a:pt x="1485007" y="307181"/>
                  </a:cubicBezTo>
                  <a:lnTo>
                    <a:pt x="1488207" y="310381"/>
                  </a:lnTo>
                  <a:cubicBezTo>
                    <a:pt x="1489274" y="310381"/>
                    <a:pt x="1490874" y="309314"/>
                    <a:pt x="1493007" y="307181"/>
                  </a:cubicBezTo>
                  <a:cubicBezTo>
                    <a:pt x="1494073" y="306115"/>
                    <a:pt x="1506873" y="300782"/>
                    <a:pt x="1531404" y="291182"/>
                  </a:cubicBezTo>
                  <a:cubicBezTo>
                    <a:pt x="1531404" y="291182"/>
                    <a:pt x="1539937" y="287449"/>
                    <a:pt x="1557003" y="279983"/>
                  </a:cubicBezTo>
                  <a:lnTo>
                    <a:pt x="1557003" y="283183"/>
                  </a:lnTo>
                  <a:cubicBezTo>
                    <a:pt x="1542070" y="291716"/>
                    <a:pt x="1529271" y="297049"/>
                    <a:pt x="1518605" y="299182"/>
                  </a:cubicBezTo>
                  <a:cubicBezTo>
                    <a:pt x="1511139" y="301315"/>
                    <a:pt x="1501006" y="306115"/>
                    <a:pt x="1488207" y="313581"/>
                  </a:cubicBezTo>
                  <a:cubicBezTo>
                    <a:pt x="1486074" y="313581"/>
                    <a:pt x="1485007" y="314647"/>
                    <a:pt x="1485007" y="316781"/>
                  </a:cubicBezTo>
                  <a:lnTo>
                    <a:pt x="1493007" y="318381"/>
                  </a:lnTo>
                  <a:lnTo>
                    <a:pt x="1493007" y="321580"/>
                  </a:lnTo>
                  <a:cubicBezTo>
                    <a:pt x="1499406" y="323714"/>
                    <a:pt x="1502606" y="324780"/>
                    <a:pt x="1502606" y="324780"/>
                  </a:cubicBezTo>
                  <a:cubicBezTo>
                    <a:pt x="1502606" y="326913"/>
                    <a:pt x="1501006" y="327980"/>
                    <a:pt x="1497806" y="327980"/>
                  </a:cubicBezTo>
                  <a:cubicBezTo>
                    <a:pt x="1495673" y="325847"/>
                    <a:pt x="1494073" y="324780"/>
                    <a:pt x="1493007" y="324780"/>
                  </a:cubicBezTo>
                  <a:cubicBezTo>
                    <a:pt x="1493007" y="324780"/>
                    <a:pt x="1491940" y="325847"/>
                    <a:pt x="1489807" y="327980"/>
                  </a:cubicBezTo>
                  <a:lnTo>
                    <a:pt x="1493007" y="329580"/>
                  </a:lnTo>
                  <a:cubicBezTo>
                    <a:pt x="1496207" y="337046"/>
                    <a:pt x="1500473" y="341846"/>
                    <a:pt x="1505806" y="343979"/>
                  </a:cubicBezTo>
                  <a:cubicBezTo>
                    <a:pt x="1506873" y="341846"/>
                    <a:pt x="1507406" y="340779"/>
                    <a:pt x="1507406" y="340779"/>
                  </a:cubicBezTo>
                  <a:cubicBezTo>
                    <a:pt x="1509539" y="342912"/>
                    <a:pt x="1513272" y="346112"/>
                    <a:pt x="1518605" y="350379"/>
                  </a:cubicBezTo>
                  <a:lnTo>
                    <a:pt x="1518605" y="351979"/>
                  </a:lnTo>
                  <a:cubicBezTo>
                    <a:pt x="1518605" y="351979"/>
                    <a:pt x="1517539" y="351979"/>
                    <a:pt x="1515405" y="351979"/>
                  </a:cubicBezTo>
                  <a:lnTo>
                    <a:pt x="1513805" y="351979"/>
                  </a:lnTo>
                  <a:cubicBezTo>
                    <a:pt x="1513805" y="351979"/>
                    <a:pt x="1510072" y="349312"/>
                    <a:pt x="1502606" y="343979"/>
                  </a:cubicBezTo>
                  <a:cubicBezTo>
                    <a:pt x="1496207" y="340779"/>
                    <a:pt x="1491940" y="339179"/>
                    <a:pt x="1489807" y="339179"/>
                  </a:cubicBezTo>
                  <a:cubicBezTo>
                    <a:pt x="1489807" y="339179"/>
                    <a:pt x="1489274" y="339179"/>
                    <a:pt x="1488207" y="339179"/>
                  </a:cubicBezTo>
                  <a:cubicBezTo>
                    <a:pt x="1488207" y="340246"/>
                    <a:pt x="1486074" y="341846"/>
                    <a:pt x="1481807" y="343979"/>
                  </a:cubicBezTo>
                  <a:lnTo>
                    <a:pt x="1481807" y="347179"/>
                  </a:lnTo>
                  <a:cubicBezTo>
                    <a:pt x="1481807" y="347179"/>
                    <a:pt x="1483941" y="350912"/>
                    <a:pt x="1488207" y="358378"/>
                  </a:cubicBezTo>
                  <a:cubicBezTo>
                    <a:pt x="1486074" y="358378"/>
                    <a:pt x="1483407" y="355712"/>
                    <a:pt x="1480207" y="350379"/>
                  </a:cubicBezTo>
                  <a:lnTo>
                    <a:pt x="1472208" y="340779"/>
                  </a:lnTo>
                  <a:lnTo>
                    <a:pt x="1469008" y="340779"/>
                  </a:lnTo>
                  <a:cubicBezTo>
                    <a:pt x="1460475" y="342912"/>
                    <a:pt x="1456209" y="347712"/>
                    <a:pt x="1456209" y="355178"/>
                  </a:cubicBezTo>
                  <a:lnTo>
                    <a:pt x="1459409" y="366378"/>
                  </a:lnTo>
                  <a:cubicBezTo>
                    <a:pt x="1459409" y="368511"/>
                    <a:pt x="1458342" y="369577"/>
                    <a:pt x="1456209" y="369577"/>
                  </a:cubicBezTo>
                  <a:lnTo>
                    <a:pt x="1454609" y="369577"/>
                  </a:lnTo>
                  <a:cubicBezTo>
                    <a:pt x="1452476" y="369577"/>
                    <a:pt x="1451409" y="368511"/>
                    <a:pt x="1451409" y="366378"/>
                  </a:cubicBezTo>
                  <a:lnTo>
                    <a:pt x="1454609" y="355178"/>
                  </a:lnTo>
                  <a:lnTo>
                    <a:pt x="1454609" y="350379"/>
                  </a:lnTo>
                  <a:lnTo>
                    <a:pt x="1454609" y="347179"/>
                  </a:lnTo>
                  <a:cubicBezTo>
                    <a:pt x="1452476" y="347179"/>
                    <a:pt x="1448743" y="350912"/>
                    <a:pt x="1443410" y="358378"/>
                  </a:cubicBezTo>
                  <a:lnTo>
                    <a:pt x="1441810" y="358378"/>
                  </a:lnTo>
                  <a:cubicBezTo>
                    <a:pt x="1446076" y="353045"/>
                    <a:pt x="1448209" y="349312"/>
                    <a:pt x="1448209" y="347179"/>
                  </a:cubicBezTo>
                  <a:cubicBezTo>
                    <a:pt x="1448209" y="345046"/>
                    <a:pt x="1448209" y="343979"/>
                    <a:pt x="1448209" y="343979"/>
                  </a:cubicBezTo>
                  <a:cubicBezTo>
                    <a:pt x="1447143" y="343979"/>
                    <a:pt x="1445543" y="346112"/>
                    <a:pt x="1443410" y="350379"/>
                  </a:cubicBezTo>
                  <a:lnTo>
                    <a:pt x="1441810" y="347179"/>
                  </a:lnTo>
                  <a:cubicBezTo>
                    <a:pt x="1445010" y="342912"/>
                    <a:pt x="1446610" y="339179"/>
                    <a:pt x="1446610" y="335980"/>
                  </a:cubicBezTo>
                  <a:cubicBezTo>
                    <a:pt x="1444476" y="335980"/>
                    <a:pt x="1443410" y="335980"/>
                    <a:pt x="1443410" y="335980"/>
                  </a:cubicBezTo>
                  <a:lnTo>
                    <a:pt x="1446610" y="332780"/>
                  </a:lnTo>
                  <a:lnTo>
                    <a:pt x="1446610" y="329580"/>
                  </a:lnTo>
                  <a:cubicBezTo>
                    <a:pt x="1446610" y="328513"/>
                    <a:pt x="1445010" y="327980"/>
                    <a:pt x="1441810" y="327980"/>
                  </a:cubicBezTo>
                  <a:lnTo>
                    <a:pt x="1431248" y="329489"/>
                  </a:lnTo>
                  <a:lnTo>
                    <a:pt x="1427411" y="342379"/>
                  </a:lnTo>
                  <a:cubicBezTo>
                    <a:pt x="1425278" y="346646"/>
                    <a:pt x="1424211" y="348779"/>
                    <a:pt x="1424211" y="348779"/>
                  </a:cubicBezTo>
                  <a:cubicBezTo>
                    <a:pt x="1424211" y="349845"/>
                    <a:pt x="1424211" y="350379"/>
                    <a:pt x="1424211" y="350379"/>
                  </a:cubicBezTo>
                  <a:cubicBezTo>
                    <a:pt x="1424211" y="352512"/>
                    <a:pt x="1417811" y="364244"/>
                    <a:pt x="1405012" y="385576"/>
                  </a:cubicBezTo>
                  <a:cubicBezTo>
                    <a:pt x="1402879" y="395176"/>
                    <a:pt x="1397013" y="404242"/>
                    <a:pt x="1387413" y="412775"/>
                  </a:cubicBezTo>
                  <a:cubicBezTo>
                    <a:pt x="1373547" y="427707"/>
                    <a:pt x="1365548" y="435173"/>
                    <a:pt x="1363415" y="435173"/>
                  </a:cubicBezTo>
                  <a:lnTo>
                    <a:pt x="1361815" y="435173"/>
                  </a:lnTo>
                  <a:lnTo>
                    <a:pt x="1360215" y="431974"/>
                  </a:lnTo>
                  <a:lnTo>
                    <a:pt x="1360215" y="427174"/>
                  </a:lnTo>
                  <a:cubicBezTo>
                    <a:pt x="1360215" y="425041"/>
                    <a:pt x="1359682" y="421841"/>
                    <a:pt x="1358615" y="417575"/>
                  </a:cubicBezTo>
                  <a:lnTo>
                    <a:pt x="1360215" y="417575"/>
                  </a:lnTo>
                  <a:cubicBezTo>
                    <a:pt x="1359148" y="413308"/>
                    <a:pt x="1358615" y="410108"/>
                    <a:pt x="1358615" y="407975"/>
                  </a:cubicBezTo>
                  <a:lnTo>
                    <a:pt x="1358615" y="403175"/>
                  </a:lnTo>
                  <a:cubicBezTo>
                    <a:pt x="1359682" y="402109"/>
                    <a:pt x="1360748" y="401042"/>
                    <a:pt x="1361815" y="399976"/>
                  </a:cubicBezTo>
                  <a:cubicBezTo>
                    <a:pt x="1360748" y="398909"/>
                    <a:pt x="1360215" y="397842"/>
                    <a:pt x="1360215" y="396776"/>
                  </a:cubicBezTo>
                  <a:cubicBezTo>
                    <a:pt x="1363415" y="386110"/>
                    <a:pt x="1366081" y="381310"/>
                    <a:pt x="1368214" y="382377"/>
                  </a:cubicBezTo>
                  <a:cubicBezTo>
                    <a:pt x="1368214" y="382377"/>
                    <a:pt x="1367681" y="382377"/>
                    <a:pt x="1366614" y="382377"/>
                  </a:cubicBezTo>
                  <a:cubicBezTo>
                    <a:pt x="1368748" y="374910"/>
                    <a:pt x="1371414" y="364244"/>
                    <a:pt x="1374614" y="350379"/>
                  </a:cubicBezTo>
                  <a:lnTo>
                    <a:pt x="1376214" y="337579"/>
                  </a:lnTo>
                  <a:cubicBezTo>
                    <a:pt x="1377280" y="336513"/>
                    <a:pt x="1379947" y="325314"/>
                    <a:pt x="1384213" y="303981"/>
                  </a:cubicBezTo>
                  <a:cubicBezTo>
                    <a:pt x="1387413" y="296515"/>
                    <a:pt x="1390613" y="280516"/>
                    <a:pt x="1393813" y="255984"/>
                  </a:cubicBezTo>
                  <a:cubicBezTo>
                    <a:pt x="1393813" y="248518"/>
                    <a:pt x="1392213" y="241052"/>
                    <a:pt x="1389013" y="233586"/>
                  </a:cubicBezTo>
                  <a:cubicBezTo>
                    <a:pt x="1387946" y="213320"/>
                    <a:pt x="1384747" y="203188"/>
                    <a:pt x="1379414" y="203188"/>
                  </a:cubicBezTo>
                  <a:lnTo>
                    <a:pt x="1376214" y="201588"/>
                  </a:lnTo>
                  <a:lnTo>
                    <a:pt x="1365015" y="201588"/>
                  </a:lnTo>
                  <a:cubicBezTo>
                    <a:pt x="1363948" y="201588"/>
                    <a:pt x="1354882" y="203188"/>
                    <a:pt x="1337816" y="206387"/>
                  </a:cubicBezTo>
                  <a:cubicBezTo>
                    <a:pt x="1328217" y="207454"/>
                    <a:pt x="1317551" y="209054"/>
                    <a:pt x="1305818" y="211187"/>
                  </a:cubicBezTo>
                  <a:cubicBezTo>
                    <a:pt x="1302618" y="213320"/>
                    <a:pt x="1299952" y="214387"/>
                    <a:pt x="1297819" y="214387"/>
                  </a:cubicBezTo>
                  <a:cubicBezTo>
                    <a:pt x="1298885" y="219720"/>
                    <a:pt x="1301018" y="222386"/>
                    <a:pt x="1304218" y="222386"/>
                  </a:cubicBezTo>
                  <a:cubicBezTo>
                    <a:pt x="1317017" y="228786"/>
                    <a:pt x="1327150" y="234652"/>
                    <a:pt x="1334616" y="239985"/>
                  </a:cubicBezTo>
                  <a:cubicBezTo>
                    <a:pt x="1337816" y="245318"/>
                    <a:pt x="1340483" y="250651"/>
                    <a:pt x="1342616" y="255984"/>
                  </a:cubicBezTo>
                  <a:cubicBezTo>
                    <a:pt x="1338350" y="258118"/>
                    <a:pt x="1331417" y="269850"/>
                    <a:pt x="1321817" y="291182"/>
                  </a:cubicBezTo>
                  <a:cubicBezTo>
                    <a:pt x="1315418" y="323180"/>
                    <a:pt x="1308485" y="343446"/>
                    <a:pt x="1301018" y="351979"/>
                  </a:cubicBezTo>
                  <a:cubicBezTo>
                    <a:pt x="1292486" y="365844"/>
                    <a:pt x="1279686" y="380777"/>
                    <a:pt x="1262621" y="396776"/>
                  </a:cubicBezTo>
                  <a:cubicBezTo>
                    <a:pt x="1251955" y="406375"/>
                    <a:pt x="1243955" y="412775"/>
                    <a:pt x="1238622" y="415975"/>
                  </a:cubicBezTo>
                  <a:lnTo>
                    <a:pt x="1235422" y="415975"/>
                  </a:lnTo>
                  <a:cubicBezTo>
                    <a:pt x="1235422" y="429840"/>
                    <a:pt x="1231156" y="436773"/>
                    <a:pt x="1222623" y="436773"/>
                  </a:cubicBezTo>
                  <a:cubicBezTo>
                    <a:pt x="1213024" y="436773"/>
                    <a:pt x="1208224" y="429840"/>
                    <a:pt x="1208224" y="415975"/>
                  </a:cubicBezTo>
                  <a:cubicBezTo>
                    <a:pt x="1210357" y="402109"/>
                    <a:pt x="1215157" y="395176"/>
                    <a:pt x="1222623" y="395176"/>
                  </a:cubicBezTo>
                  <a:cubicBezTo>
                    <a:pt x="1226890" y="396243"/>
                    <a:pt x="1230089" y="398509"/>
                    <a:pt x="1232223" y="401975"/>
                  </a:cubicBezTo>
                  <a:lnTo>
                    <a:pt x="1233702" y="405736"/>
                  </a:lnTo>
                  <a:lnTo>
                    <a:pt x="1241822" y="387176"/>
                  </a:lnTo>
                  <a:lnTo>
                    <a:pt x="1249654" y="371894"/>
                  </a:lnTo>
                  <a:lnTo>
                    <a:pt x="1248222" y="371177"/>
                  </a:lnTo>
                  <a:cubicBezTo>
                    <a:pt x="1246089" y="372244"/>
                    <a:pt x="1244489" y="372777"/>
                    <a:pt x="1243422" y="372777"/>
                  </a:cubicBezTo>
                  <a:lnTo>
                    <a:pt x="1238622" y="366378"/>
                  </a:lnTo>
                  <a:lnTo>
                    <a:pt x="1238622" y="364778"/>
                  </a:lnTo>
                  <a:cubicBezTo>
                    <a:pt x="1242889" y="358378"/>
                    <a:pt x="1245555" y="354645"/>
                    <a:pt x="1246622" y="353578"/>
                  </a:cubicBezTo>
                  <a:cubicBezTo>
                    <a:pt x="1248222" y="354645"/>
                    <a:pt x="1249822" y="356112"/>
                    <a:pt x="1251421" y="357978"/>
                  </a:cubicBezTo>
                  <a:lnTo>
                    <a:pt x="1254530" y="362381"/>
                  </a:lnTo>
                  <a:lnTo>
                    <a:pt x="1258221" y="355178"/>
                  </a:lnTo>
                  <a:cubicBezTo>
                    <a:pt x="1263287" y="343979"/>
                    <a:pt x="1267954" y="332246"/>
                    <a:pt x="1272220" y="319980"/>
                  </a:cubicBezTo>
                  <a:cubicBezTo>
                    <a:pt x="1278620" y="301848"/>
                    <a:pt x="1282886" y="289582"/>
                    <a:pt x="1285019" y="283183"/>
                  </a:cubicBezTo>
                  <a:lnTo>
                    <a:pt x="1281820" y="276783"/>
                  </a:lnTo>
                  <a:cubicBezTo>
                    <a:pt x="1281820" y="274650"/>
                    <a:pt x="1283420" y="271983"/>
                    <a:pt x="1286619" y="268784"/>
                  </a:cubicBezTo>
                  <a:cubicBezTo>
                    <a:pt x="1285553" y="262384"/>
                    <a:pt x="1285019" y="255984"/>
                    <a:pt x="1285019" y="249585"/>
                  </a:cubicBezTo>
                  <a:cubicBezTo>
                    <a:pt x="1285019" y="245318"/>
                    <a:pt x="1286619" y="237319"/>
                    <a:pt x="1289819" y="225586"/>
                  </a:cubicBezTo>
                  <a:cubicBezTo>
                    <a:pt x="1287686" y="220253"/>
                    <a:pt x="1286086" y="217587"/>
                    <a:pt x="1285019" y="217587"/>
                  </a:cubicBezTo>
                  <a:lnTo>
                    <a:pt x="1269020" y="217587"/>
                  </a:lnTo>
                  <a:cubicBezTo>
                    <a:pt x="1265821" y="217587"/>
                    <a:pt x="1262621" y="218653"/>
                    <a:pt x="1259421" y="220787"/>
                  </a:cubicBezTo>
                  <a:lnTo>
                    <a:pt x="1257821" y="220787"/>
                  </a:lnTo>
                  <a:lnTo>
                    <a:pt x="1248222" y="215987"/>
                  </a:lnTo>
                  <a:lnTo>
                    <a:pt x="1249822" y="209587"/>
                  </a:lnTo>
                  <a:cubicBezTo>
                    <a:pt x="1249822" y="209054"/>
                    <a:pt x="1249688" y="207987"/>
                    <a:pt x="1249422" y="206387"/>
                  </a:cubicBezTo>
                  <a:lnTo>
                    <a:pt x="1248434" y="201122"/>
                  </a:lnTo>
                  <a:lnTo>
                    <a:pt x="1246822" y="202788"/>
                  </a:lnTo>
                  <a:cubicBezTo>
                    <a:pt x="1239756" y="209721"/>
                    <a:pt x="1231689" y="217320"/>
                    <a:pt x="1222623" y="225586"/>
                  </a:cubicBezTo>
                  <a:cubicBezTo>
                    <a:pt x="1216224" y="234119"/>
                    <a:pt x="1203958" y="238385"/>
                    <a:pt x="1185825" y="238385"/>
                  </a:cubicBezTo>
                  <a:lnTo>
                    <a:pt x="1184226" y="236786"/>
                  </a:lnTo>
                  <a:cubicBezTo>
                    <a:pt x="1195958" y="231453"/>
                    <a:pt x="1207691" y="219187"/>
                    <a:pt x="1219423" y="199988"/>
                  </a:cubicBezTo>
                  <a:cubicBezTo>
                    <a:pt x="1224756" y="191455"/>
                    <a:pt x="1228490" y="185589"/>
                    <a:pt x="1230623" y="182389"/>
                  </a:cubicBezTo>
                  <a:cubicBezTo>
                    <a:pt x="1249822" y="152524"/>
                    <a:pt x="1259421" y="135992"/>
                    <a:pt x="1259421" y="132792"/>
                  </a:cubicBezTo>
                  <a:cubicBezTo>
                    <a:pt x="1262621" y="132792"/>
                    <a:pt x="1264754" y="126392"/>
                    <a:pt x="1265821" y="113593"/>
                  </a:cubicBezTo>
                  <a:lnTo>
                    <a:pt x="1265821" y="99194"/>
                  </a:lnTo>
                  <a:cubicBezTo>
                    <a:pt x="1265821" y="99194"/>
                    <a:pt x="1265821" y="98127"/>
                    <a:pt x="1265821" y="95994"/>
                  </a:cubicBezTo>
                  <a:cubicBezTo>
                    <a:pt x="1265821" y="94928"/>
                    <a:pt x="1265821" y="93861"/>
                    <a:pt x="1265821" y="92794"/>
                  </a:cubicBezTo>
                  <a:lnTo>
                    <a:pt x="1262621" y="87995"/>
                  </a:lnTo>
                  <a:lnTo>
                    <a:pt x="1262621" y="86395"/>
                  </a:lnTo>
                  <a:cubicBezTo>
                    <a:pt x="1264754" y="85328"/>
                    <a:pt x="1266354" y="84795"/>
                    <a:pt x="1267420" y="84795"/>
                  </a:cubicBezTo>
                  <a:close/>
                  <a:moveTo>
                    <a:pt x="1249822" y="83195"/>
                  </a:moveTo>
                  <a:lnTo>
                    <a:pt x="1254621" y="83195"/>
                  </a:lnTo>
                  <a:cubicBezTo>
                    <a:pt x="1258888" y="86395"/>
                    <a:pt x="1261021" y="90128"/>
                    <a:pt x="1261021" y="94394"/>
                  </a:cubicBezTo>
                  <a:cubicBezTo>
                    <a:pt x="1258888" y="100794"/>
                    <a:pt x="1256221" y="103994"/>
                    <a:pt x="1253021" y="103994"/>
                  </a:cubicBezTo>
                  <a:cubicBezTo>
                    <a:pt x="1248755" y="103994"/>
                    <a:pt x="1246089" y="99194"/>
                    <a:pt x="1245022" y="89595"/>
                  </a:cubicBezTo>
                  <a:cubicBezTo>
                    <a:pt x="1245022" y="87461"/>
                    <a:pt x="1246622" y="85328"/>
                    <a:pt x="1249822" y="83195"/>
                  </a:cubicBezTo>
                  <a:close/>
                  <a:moveTo>
                    <a:pt x="820899" y="79995"/>
                  </a:moveTo>
                  <a:lnTo>
                    <a:pt x="822499" y="79995"/>
                  </a:lnTo>
                  <a:cubicBezTo>
                    <a:pt x="822499" y="79995"/>
                    <a:pt x="823032" y="81062"/>
                    <a:pt x="824099" y="83195"/>
                  </a:cubicBezTo>
                  <a:lnTo>
                    <a:pt x="824099" y="84795"/>
                  </a:lnTo>
                  <a:cubicBezTo>
                    <a:pt x="824099" y="85861"/>
                    <a:pt x="823565" y="86395"/>
                    <a:pt x="822499" y="86395"/>
                  </a:cubicBezTo>
                  <a:lnTo>
                    <a:pt x="819299" y="86395"/>
                  </a:lnTo>
                  <a:cubicBezTo>
                    <a:pt x="818232" y="86395"/>
                    <a:pt x="817699" y="85861"/>
                    <a:pt x="817699" y="84795"/>
                  </a:cubicBezTo>
                  <a:lnTo>
                    <a:pt x="817699" y="83195"/>
                  </a:lnTo>
                  <a:cubicBezTo>
                    <a:pt x="817699" y="82128"/>
                    <a:pt x="818766" y="81062"/>
                    <a:pt x="820899" y="79995"/>
                  </a:cubicBezTo>
                  <a:close/>
                  <a:moveTo>
                    <a:pt x="20799" y="79995"/>
                  </a:moveTo>
                  <a:lnTo>
                    <a:pt x="22399" y="79995"/>
                  </a:lnTo>
                  <a:cubicBezTo>
                    <a:pt x="22399" y="79995"/>
                    <a:pt x="22932" y="81062"/>
                    <a:pt x="23999" y="83195"/>
                  </a:cubicBezTo>
                  <a:lnTo>
                    <a:pt x="23999" y="84795"/>
                  </a:lnTo>
                  <a:cubicBezTo>
                    <a:pt x="23999" y="85861"/>
                    <a:pt x="23465" y="86395"/>
                    <a:pt x="22399" y="86395"/>
                  </a:cubicBezTo>
                  <a:lnTo>
                    <a:pt x="19199" y="86395"/>
                  </a:lnTo>
                  <a:cubicBezTo>
                    <a:pt x="18132" y="86395"/>
                    <a:pt x="17599" y="85861"/>
                    <a:pt x="17599" y="84795"/>
                  </a:cubicBezTo>
                  <a:lnTo>
                    <a:pt x="17599" y="83195"/>
                  </a:lnTo>
                  <a:cubicBezTo>
                    <a:pt x="17599" y="82128"/>
                    <a:pt x="18666" y="81062"/>
                    <a:pt x="20799" y="79995"/>
                  </a:cubicBezTo>
                  <a:close/>
                  <a:moveTo>
                    <a:pt x="126392" y="75195"/>
                  </a:moveTo>
                  <a:lnTo>
                    <a:pt x="117475" y="76469"/>
                  </a:lnTo>
                  <a:lnTo>
                    <a:pt x="118393" y="78395"/>
                  </a:lnTo>
                  <a:cubicBezTo>
                    <a:pt x="118393" y="78395"/>
                    <a:pt x="119460" y="79195"/>
                    <a:pt x="121593" y="80795"/>
                  </a:cubicBezTo>
                  <a:lnTo>
                    <a:pt x="130154" y="87216"/>
                  </a:lnTo>
                  <a:lnTo>
                    <a:pt x="131192" y="84795"/>
                  </a:lnTo>
                  <a:cubicBezTo>
                    <a:pt x="129059" y="84795"/>
                    <a:pt x="127992" y="84795"/>
                    <a:pt x="127992" y="84795"/>
                  </a:cubicBezTo>
                  <a:lnTo>
                    <a:pt x="131192" y="79995"/>
                  </a:lnTo>
                  <a:lnTo>
                    <a:pt x="131192" y="76795"/>
                  </a:lnTo>
                  <a:cubicBezTo>
                    <a:pt x="131192" y="75729"/>
                    <a:pt x="129592" y="75195"/>
                    <a:pt x="126392" y="75195"/>
                  </a:cubicBezTo>
                  <a:close/>
                  <a:moveTo>
                    <a:pt x="924893" y="71996"/>
                  </a:moveTo>
                  <a:lnTo>
                    <a:pt x="926492" y="71996"/>
                  </a:lnTo>
                  <a:cubicBezTo>
                    <a:pt x="927559" y="71996"/>
                    <a:pt x="928092" y="72529"/>
                    <a:pt x="928092" y="73596"/>
                  </a:cubicBezTo>
                  <a:lnTo>
                    <a:pt x="926492" y="73596"/>
                  </a:lnTo>
                  <a:lnTo>
                    <a:pt x="923293" y="73596"/>
                  </a:lnTo>
                  <a:cubicBezTo>
                    <a:pt x="923293" y="72529"/>
                    <a:pt x="923826" y="71996"/>
                    <a:pt x="924893" y="71996"/>
                  </a:cubicBezTo>
                  <a:close/>
                  <a:moveTo>
                    <a:pt x="523243" y="71996"/>
                  </a:moveTo>
                  <a:lnTo>
                    <a:pt x="524843" y="71996"/>
                  </a:lnTo>
                  <a:cubicBezTo>
                    <a:pt x="525909" y="71996"/>
                    <a:pt x="526442" y="72529"/>
                    <a:pt x="526442" y="73596"/>
                  </a:cubicBezTo>
                  <a:lnTo>
                    <a:pt x="524843" y="73596"/>
                  </a:lnTo>
                  <a:lnTo>
                    <a:pt x="521643" y="73596"/>
                  </a:lnTo>
                  <a:cubicBezTo>
                    <a:pt x="521643" y="72529"/>
                    <a:pt x="522176" y="71996"/>
                    <a:pt x="523243" y="71996"/>
                  </a:cubicBezTo>
                  <a:close/>
                  <a:moveTo>
                    <a:pt x="859297" y="63996"/>
                  </a:moveTo>
                  <a:lnTo>
                    <a:pt x="860896" y="63996"/>
                  </a:lnTo>
                  <a:cubicBezTo>
                    <a:pt x="861963" y="63996"/>
                    <a:pt x="863030" y="65596"/>
                    <a:pt x="864096" y="68796"/>
                  </a:cubicBezTo>
                  <a:lnTo>
                    <a:pt x="864096" y="70396"/>
                  </a:lnTo>
                  <a:cubicBezTo>
                    <a:pt x="864096" y="71462"/>
                    <a:pt x="863563" y="71996"/>
                    <a:pt x="862496" y="71996"/>
                  </a:cubicBezTo>
                  <a:cubicBezTo>
                    <a:pt x="860363" y="70929"/>
                    <a:pt x="858763" y="68796"/>
                    <a:pt x="857697" y="65596"/>
                  </a:cubicBezTo>
                  <a:cubicBezTo>
                    <a:pt x="857697" y="64529"/>
                    <a:pt x="858230" y="63996"/>
                    <a:pt x="859297" y="63996"/>
                  </a:cubicBezTo>
                  <a:close/>
                  <a:moveTo>
                    <a:pt x="59197" y="63996"/>
                  </a:moveTo>
                  <a:lnTo>
                    <a:pt x="60796" y="63996"/>
                  </a:lnTo>
                  <a:cubicBezTo>
                    <a:pt x="61863" y="63996"/>
                    <a:pt x="62930" y="65596"/>
                    <a:pt x="63996" y="68796"/>
                  </a:cubicBezTo>
                  <a:lnTo>
                    <a:pt x="63996" y="70396"/>
                  </a:lnTo>
                  <a:cubicBezTo>
                    <a:pt x="63996" y="71462"/>
                    <a:pt x="63463" y="71996"/>
                    <a:pt x="62396" y="71996"/>
                  </a:cubicBezTo>
                  <a:cubicBezTo>
                    <a:pt x="60263" y="70929"/>
                    <a:pt x="58663" y="68796"/>
                    <a:pt x="57597" y="65596"/>
                  </a:cubicBezTo>
                  <a:cubicBezTo>
                    <a:pt x="57597" y="64529"/>
                    <a:pt x="58130" y="63996"/>
                    <a:pt x="59197" y="63996"/>
                  </a:cubicBezTo>
                  <a:close/>
                  <a:moveTo>
                    <a:pt x="1337816" y="60796"/>
                  </a:moveTo>
                  <a:lnTo>
                    <a:pt x="1344216" y="62396"/>
                  </a:lnTo>
                  <a:cubicBezTo>
                    <a:pt x="1359148" y="63463"/>
                    <a:pt x="1377814" y="71996"/>
                    <a:pt x="1400212" y="87995"/>
                  </a:cubicBezTo>
                  <a:cubicBezTo>
                    <a:pt x="1417278" y="99727"/>
                    <a:pt x="1433810" y="111993"/>
                    <a:pt x="1449809" y="124792"/>
                  </a:cubicBezTo>
                  <a:cubicBezTo>
                    <a:pt x="1459409" y="135458"/>
                    <a:pt x="1466875" y="141325"/>
                    <a:pt x="1472208" y="142391"/>
                  </a:cubicBezTo>
                  <a:cubicBezTo>
                    <a:pt x="1472208" y="146658"/>
                    <a:pt x="1479674" y="153591"/>
                    <a:pt x="1494607" y="163190"/>
                  </a:cubicBezTo>
                  <a:lnTo>
                    <a:pt x="1529804" y="187189"/>
                  </a:lnTo>
                  <a:cubicBezTo>
                    <a:pt x="1535137" y="189322"/>
                    <a:pt x="1537804" y="191455"/>
                    <a:pt x="1537804" y="193588"/>
                  </a:cubicBezTo>
                  <a:lnTo>
                    <a:pt x="1537804" y="195188"/>
                  </a:lnTo>
                  <a:lnTo>
                    <a:pt x="1542604" y="195188"/>
                  </a:lnTo>
                  <a:cubicBezTo>
                    <a:pt x="1545803" y="199454"/>
                    <a:pt x="1551670" y="204788"/>
                    <a:pt x="1560203" y="211187"/>
                  </a:cubicBezTo>
                  <a:lnTo>
                    <a:pt x="1561803" y="211187"/>
                  </a:lnTo>
                  <a:lnTo>
                    <a:pt x="1565002" y="211187"/>
                  </a:lnTo>
                  <a:cubicBezTo>
                    <a:pt x="1570335" y="218653"/>
                    <a:pt x="1573002" y="222386"/>
                    <a:pt x="1573002" y="222386"/>
                  </a:cubicBezTo>
                  <a:lnTo>
                    <a:pt x="1573002" y="223986"/>
                  </a:lnTo>
                  <a:cubicBezTo>
                    <a:pt x="1567669" y="228253"/>
                    <a:pt x="1562869" y="229853"/>
                    <a:pt x="1558603" y="228786"/>
                  </a:cubicBezTo>
                  <a:lnTo>
                    <a:pt x="1550070" y="225586"/>
                  </a:lnTo>
                  <a:lnTo>
                    <a:pt x="1547403" y="225586"/>
                  </a:lnTo>
                  <a:cubicBezTo>
                    <a:pt x="1546870" y="225586"/>
                    <a:pt x="1546337" y="225186"/>
                    <a:pt x="1545803" y="224386"/>
                  </a:cubicBezTo>
                  <a:lnTo>
                    <a:pt x="1545643" y="224026"/>
                  </a:lnTo>
                  <a:lnTo>
                    <a:pt x="1539404" y="225586"/>
                  </a:lnTo>
                  <a:cubicBezTo>
                    <a:pt x="1539404" y="223453"/>
                    <a:pt x="1534604" y="221853"/>
                    <a:pt x="1525005" y="220787"/>
                  </a:cubicBezTo>
                  <a:cubicBezTo>
                    <a:pt x="1513272" y="219720"/>
                    <a:pt x="1506339" y="220253"/>
                    <a:pt x="1504206" y="222386"/>
                  </a:cubicBezTo>
                  <a:lnTo>
                    <a:pt x="1502606" y="222386"/>
                  </a:lnTo>
                  <a:lnTo>
                    <a:pt x="1497806" y="220787"/>
                  </a:lnTo>
                  <a:cubicBezTo>
                    <a:pt x="1497806" y="220787"/>
                    <a:pt x="1495673" y="220787"/>
                    <a:pt x="1491407" y="220787"/>
                  </a:cubicBezTo>
                  <a:cubicBezTo>
                    <a:pt x="1489274" y="220787"/>
                    <a:pt x="1481274" y="219187"/>
                    <a:pt x="1467408" y="215987"/>
                  </a:cubicBezTo>
                  <a:cubicBezTo>
                    <a:pt x="1465275" y="217053"/>
                    <a:pt x="1463675" y="217587"/>
                    <a:pt x="1462609" y="217587"/>
                  </a:cubicBezTo>
                  <a:cubicBezTo>
                    <a:pt x="1450876" y="214387"/>
                    <a:pt x="1438077" y="204254"/>
                    <a:pt x="1424211" y="187189"/>
                  </a:cubicBezTo>
                  <a:cubicBezTo>
                    <a:pt x="1424211" y="185055"/>
                    <a:pt x="1419944" y="178656"/>
                    <a:pt x="1411412" y="167990"/>
                  </a:cubicBezTo>
                  <a:cubicBezTo>
                    <a:pt x="1410345" y="163723"/>
                    <a:pt x="1408745" y="160524"/>
                    <a:pt x="1406612" y="158390"/>
                  </a:cubicBezTo>
                  <a:lnTo>
                    <a:pt x="1406612" y="156790"/>
                  </a:lnTo>
                  <a:lnTo>
                    <a:pt x="1408212" y="155191"/>
                  </a:lnTo>
                  <a:cubicBezTo>
                    <a:pt x="1407145" y="155191"/>
                    <a:pt x="1405545" y="148791"/>
                    <a:pt x="1403412" y="135992"/>
                  </a:cubicBezTo>
                  <a:cubicBezTo>
                    <a:pt x="1390613" y="111460"/>
                    <a:pt x="1374081" y="92794"/>
                    <a:pt x="1353815" y="79995"/>
                  </a:cubicBezTo>
                  <a:lnTo>
                    <a:pt x="1333016" y="73596"/>
                  </a:lnTo>
                  <a:cubicBezTo>
                    <a:pt x="1333016" y="75729"/>
                    <a:pt x="1332483" y="76795"/>
                    <a:pt x="1331417" y="76795"/>
                  </a:cubicBezTo>
                  <a:lnTo>
                    <a:pt x="1325017" y="75195"/>
                  </a:lnTo>
                  <a:cubicBezTo>
                    <a:pt x="1313284" y="76262"/>
                    <a:pt x="1306352" y="76795"/>
                    <a:pt x="1304218" y="76795"/>
                  </a:cubicBezTo>
                  <a:cubicBezTo>
                    <a:pt x="1296752" y="72529"/>
                    <a:pt x="1293019" y="70396"/>
                    <a:pt x="1293019" y="70396"/>
                  </a:cubicBezTo>
                  <a:cubicBezTo>
                    <a:pt x="1293019" y="66129"/>
                    <a:pt x="1307951" y="62929"/>
                    <a:pt x="1337816" y="60796"/>
                  </a:cubicBezTo>
                  <a:close/>
                  <a:moveTo>
                    <a:pt x="800100" y="52797"/>
                  </a:moveTo>
                  <a:lnTo>
                    <a:pt x="801700" y="52797"/>
                  </a:lnTo>
                  <a:cubicBezTo>
                    <a:pt x="801700" y="54930"/>
                    <a:pt x="804900" y="59196"/>
                    <a:pt x="811299" y="65596"/>
                  </a:cubicBezTo>
                  <a:cubicBezTo>
                    <a:pt x="811299" y="67729"/>
                    <a:pt x="810766" y="70396"/>
                    <a:pt x="809700" y="73596"/>
                  </a:cubicBezTo>
                  <a:cubicBezTo>
                    <a:pt x="803300" y="73596"/>
                    <a:pt x="800100" y="73062"/>
                    <a:pt x="800100" y="71996"/>
                  </a:cubicBezTo>
                  <a:close/>
                  <a:moveTo>
                    <a:pt x="0" y="52797"/>
                  </a:moveTo>
                  <a:lnTo>
                    <a:pt x="1600" y="52797"/>
                  </a:lnTo>
                  <a:cubicBezTo>
                    <a:pt x="1600" y="54930"/>
                    <a:pt x="4800" y="59196"/>
                    <a:pt x="11200" y="65596"/>
                  </a:cubicBezTo>
                  <a:cubicBezTo>
                    <a:pt x="11200" y="67729"/>
                    <a:pt x="10666" y="70396"/>
                    <a:pt x="9600" y="73596"/>
                  </a:cubicBezTo>
                  <a:cubicBezTo>
                    <a:pt x="3200" y="73596"/>
                    <a:pt x="0" y="73062"/>
                    <a:pt x="0" y="71996"/>
                  </a:cubicBezTo>
                  <a:close/>
                  <a:moveTo>
                    <a:pt x="880095" y="30398"/>
                  </a:moveTo>
                  <a:cubicBezTo>
                    <a:pt x="880095" y="33598"/>
                    <a:pt x="889161" y="38931"/>
                    <a:pt x="907294" y="46397"/>
                  </a:cubicBezTo>
                  <a:cubicBezTo>
                    <a:pt x="916893" y="50664"/>
                    <a:pt x="921693" y="55997"/>
                    <a:pt x="921693" y="62396"/>
                  </a:cubicBezTo>
                  <a:cubicBezTo>
                    <a:pt x="921693" y="67729"/>
                    <a:pt x="922226" y="70396"/>
                    <a:pt x="923293" y="70396"/>
                  </a:cubicBezTo>
                  <a:cubicBezTo>
                    <a:pt x="922226" y="75729"/>
                    <a:pt x="921159" y="78395"/>
                    <a:pt x="920093" y="78395"/>
                  </a:cubicBezTo>
                  <a:lnTo>
                    <a:pt x="921693" y="79995"/>
                  </a:lnTo>
                  <a:lnTo>
                    <a:pt x="921693" y="81595"/>
                  </a:lnTo>
                  <a:lnTo>
                    <a:pt x="918493" y="84795"/>
                  </a:lnTo>
                  <a:cubicBezTo>
                    <a:pt x="919560" y="92261"/>
                    <a:pt x="922759" y="95994"/>
                    <a:pt x="928092" y="95994"/>
                  </a:cubicBezTo>
                  <a:cubicBezTo>
                    <a:pt x="929159" y="95994"/>
                    <a:pt x="929692" y="95461"/>
                    <a:pt x="929692" y="94394"/>
                  </a:cubicBezTo>
                  <a:cubicBezTo>
                    <a:pt x="943558" y="94394"/>
                    <a:pt x="950491" y="96527"/>
                    <a:pt x="950491" y="100794"/>
                  </a:cubicBezTo>
                  <a:cubicBezTo>
                    <a:pt x="950491" y="100794"/>
                    <a:pt x="951024" y="101860"/>
                    <a:pt x="952091" y="103994"/>
                  </a:cubicBezTo>
                  <a:cubicBezTo>
                    <a:pt x="939292" y="110393"/>
                    <a:pt x="929159" y="113593"/>
                    <a:pt x="921693" y="113593"/>
                  </a:cubicBezTo>
                  <a:cubicBezTo>
                    <a:pt x="921693" y="114660"/>
                    <a:pt x="919026" y="115726"/>
                    <a:pt x="913693" y="116793"/>
                  </a:cubicBezTo>
                  <a:cubicBezTo>
                    <a:pt x="913693" y="117859"/>
                    <a:pt x="913160" y="118393"/>
                    <a:pt x="912093" y="118393"/>
                  </a:cubicBezTo>
                  <a:lnTo>
                    <a:pt x="910493" y="116793"/>
                  </a:lnTo>
                  <a:cubicBezTo>
                    <a:pt x="901961" y="119993"/>
                    <a:pt x="892361" y="122659"/>
                    <a:pt x="881695" y="124792"/>
                  </a:cubicBezTo>
                  <a:cubicBezTo>
                    <a:pt x="881695" y="125859"/>
                    <a:pt x="880229" y="126926"/>
                    <a:pt x="877295" y="127992"/>
                  </a:cubicBezTo>
                  <a:lnTo>
                    <a:pt x="872052" y="129263"/>
                  </a:lnTo>
                  <a:lnTo>
                    <a:pt x="871696" y="129592"/>
                  </a:lnTo>
                  <a:cubicBezTo>
                    <a:pt x="869829" y="130659"/>
                    <a:pt x="867829" y="131192"/>
                    <a:pt x="865696" y="131192"/>
                  </a:cubicBezTo>
                  <a:lnTo>
                    <a:pt x="865336" y="130892"/>
                  </a:lnTo>
                  <a:lnTo>
                    <a:pt x="864096" y="131192"/>
                  </a:lnTo>
                  <a:cubicBezTo>
                    <a:pt x="844897" y="125859"/>
                    <a:pt x="834765" y="121593"/>
                    <a:pt x="833698" y="118393"/>
                  </a:cubicBezTo>
                  <a:cubicBezTo>
                    <a:pt x="833698" y="116260"/>
                    <a:pt x="838498" y="114126"/>
                    <a:pt x="848097" y="111993"/>
                  </a:cubicBezTo>
                  <a:lnTo>
                    <a:pt x="849697" y="112793"/>
                  </a:lnTo>
                  <a:lnTo>
                    <a:pt x="849697" y="110393"/>
                  </a:lnTo>
                  <a:cubicBezTo>
                    <a:pt x="849697" y="109327"/>
                    <a:pt x="851297" y="107193"/>
                    <a:pt x="854497" y="103994"/>
                  </a:cubicBezTo>
                  <a:lnTo>
                    <a:pt x="860896" y="103994"/>
                  </a:lnTo>
                  <a:cubicBezTo>
                    <a:pt x="861963" y="103994"/>
                    <a:pt x="863030" y="104527"/>
                    <a:pt x="864096" y="105594"/>
                  </a:cubicBezTo>
                  <a:lnTo>
                    <a:pt x="866622" y="109383"/>
                  </a:lnTo>
                  <a:lnTo>
                    <a:pt x="873696" y="110393"/>
                  </a:lnTo>
                  <a:cubicBezTo>
                    <a:pt x="873696" y="108260"/>
                    <a:pt x="881695" y="105594"/>
                    <a:pt x="897694" y="102394"/>
                  </a:cubicBezTo>
                  <a:cubicBezTo>
                    <a:pt x="897694" y="102394"/>
                    <a:pt x="898761" y="102394"/>
                    <a:pt x="900894" y="102394"/>
                  </a:cubicBezTo>
                  <a:cubicBezTo>
                    <a:pt x="900894" y="97061"/>
                    <a:pt x="895561" y="82128"/>
                    <a:pt x="884895" y="57596"/>
                  </a:cubicBezTo>
                  <a:cubicBezTo>
                    <a:pt x="883828" y="57596"/>
                    <a:pt x="881695" y="51197"/>
                    <a:pt x="878495" y="38398"/>
                  </a:cubicBezTo>
                  <a:cubicBezTo>
                    <a:pt x="877429" y="38398"/>
                    <a:pt x="876895" y="37864"/>
                    <a:pt x="876895" y="36798"/>
                  </a:cubicBezTo>
                  <a:lnTo>
                    <a:pt x="876895" y="33598"/>
                  </a:lnTo>
                  <a:cubicBezTo>
                    <a:pt x="877962" y="31465"/>
                    <a:pt x="879029" y="30398"/>
                    <a:pt x="880095" y="30398"/>
                  </a:cubicBezTo>
                  <a:close/>
                  <a:moveTo>
                    <a:pt x="880095" y="14399"/>
                  </a:moveTo>
                  <a:lnTo>
                    <a:pt x="889695" y="14399"/>
                  </a:lnTo>
                  <a:cubicBezTo>
                    <a:pt x="890761" y="14399"/>
                    <a:pt x="891295" y="15466"/>
                    <a:pt x="891295" y="17599"/>
                  </a:cubicBezTo>
                  <a:lnTo>
                    <a:pt x="891295" y="19199"/>
                  </a:lnTo>
                  <a:cubicBezTo>
                    <a:pt x="891295" y="20265"/>
                    <a:pt x="890761" y="21332"/>
                    <a:pt x="889695" y="22399"/>
                  </a:cubicBezTo>
                  <a:lnTo>
                    <a:pt x="880095" y="22399"/>
                  </a:lnTo>
                  <a:cubicBezTo>
                    <a:pt x="879029" y="22399"/>
                    <a:pt x="877962" y="21332"/>
                    <a:pt x="876895" y="19199"/>
                  </a:cubicBezTo>
                  <a:cubicBezTo>
                    <a:pt x="877962" y="15999"/>
                    <a:pt x="879029" y="14399"/>
                    <a:pt x="880095" y="14399"/>
                  </a:cubicBezTo>
                  <a:close/>
                  <a:moveTo>
                    <a:pt x="478445" y="14399"/>
                  </a:moveTo>
                  <a:lnTo>
                    <a:pt x="488045" y="14399"/>
                  </a:lnTo>
                  <a:cubicBezTo>
                    <a:pt x="489111" y="14399"/>
                    <a:pt x="489645" y="15466"/>
                    <a:pt x="489645" y="17599"/>
                  </a:cubicBezTo>
                  <a:lnTo>
                    <a:pt x="489645" y="19199"/>
                  </a:lnTo>
                  <a:cubicBezTo>
                    <a:pt x="489645" y="20265"/>
                    <a:pt x="489111" y="21332"/>
                    <a:pt x="488045" y="22399"/>
                  </a:cubicBezTo>
                  <a:lnTo>
                    <a:pt x="478445" y="22399"/>
                  </a:lnTo>
                  <a:cubicBezTo>
                    <a:pt x="477379" y="22399"/>
                    <a:pt x="476312" y="21332"/>
                    <a:pt x="475246" y="19199"/>
                  </a:cubicBezTo>
                  <a:cubicBezTo>
                    <a:pt x="476312" y="15999"/>
                    <a:pt x="477379" y="14399"/>
                    <a:pt x="478445" y="14399"/>
                  </a:cubicBezTo>
                  <a:close/>
                  <a:moveTo>
                    <a:pt x="79995" y="14399"/>
                  </a:moveTo>
                  <a:lnTo>
                    <a:pt x="89595" y="14399"/>
                  </a:lnTo>
                  <a:cubicBezTo>
                    <a:pt x="90661" y="14399"/>
                    <a:pt x="91195" y="15466"/>
                    <a:pt x="91195" y="17599"/>
                  </a:cubicBezTo>
                  <a:lnTo>
                    <a:pt x="91195" y="19199"/>
                  </a:lnTo>
                  <a:cubicBezTo>
                    <a:pt x="91195" y="20265"/>
                    <a:pt x="90661" y="21332"/>
                    <a:pt x="89595" y="22399"/>
                  </a:cubicBezTo>
                  <a:lnTo>
                    <a:pt x="79995" y="22399"/>
                  </a:lnTo>
                  <a:cubicBezTo>
                    <a:pt x="78929" y="22399"/>
                    <a:pt x="77862" y="21332"/>
                    <a:pt x="76796" y="19199"/>
                  </a:cubicBezTo>
                  <a:cubicBezTo>
                    <a:pt x="77862" y="15999"/>
                    <a:pt x="78929" y="14399"/>
                    <a:pt x="79995" y="14399"/>
                  </a:cubicBezTo>
                  <a:close/>
                  <a:moveTo>
                    <a:pt x="1019287" y="0"/>
                  </a:moveTo>
                  <a:cubicBezTo>
                    <a:pt x="1024620" y="8533"/>
                    <a:pt x="1028353" y="15466"/>
                    <a:pt x="1030486" y="20799"/>
                  </a:cubicBezTo>
                  <a:cubicBezTo>
                    <a:pt x="1031553" y="28265"/>
                    <a:pt x="1035286" y="36264"/>
                    <a:pt x="1041685" y="44797"/>
                  </a:cubicBezTo>
                  <a:lnTo>
                    <a:pt x="1043285" y="44797"/>
                  </a:lnTo>
                  <a:cubicBezTo>
                    <a:pt x="1045418" y="44797"/>
                    <a:pt x="1046485" y="43731"/>
                    <a:pt x="1046485" y="41597"/>
                  </a:cubicBezTo>
                  <a:cubicBezTo>
                    <a:pt x="1046485" y="38398"/>
                    <a:pt x="1046485" y="35198"/>
                    <a:pt x="1046485" y="31998"/>
                  </a:cubicBezTo>
                  <a:cubicBezTo>
                    <a:pt x="1046485" y="35198"/>
                    <a:pt x="1048085" y="38398"/>
                    <a:pt x="1051285" y="41597"/>
                  </a:cubicBezTo>
                  <a:lnTo>
                    <a:pt x="1054485" y="41597"/>
                  </a:lnTo>
                  <a:cubicBezTo>
                    <a:pt x="1054485" y="35198"/>
                    <a:pt x="1054485" y="31998"/>
                    <a:pt x="1054485" y="31998"/>
                  </a:cubicBezTo>
                  <a:cubicBezTo>
                    <a:pt x="1054485" y="35198"/>
                    <a:pt x="1055551" y="38398"/>
                    <a:pt x="1057684" y="41597"/>
                  </a:cubicBezTo>
                  <a:cubicBezTo>
                    <a:pt x="1057684" y="41597"/>
                    <a:pt x="1060351" y="39998"/>
                    <a:pt x="1065684" y="36798"/>
                  </a:cubicBezTo>
                  <a:cubicBezTo>
                    <a:pt x="1065684" y="36798"/>
                    <a:pt x="1066217" y="36798"/>
                    <a:pt x="1067284" y="36798"/>
                  </a:cubicBezTo>
                  <a:cubicBezTo>
                    <a:pt x="1071550" y="30398"/>
                    <a:pt x="1073683" y="27198"/>
                    <a:pt x="1073683" y="27198"/>
                  </a:cubicBezTo>
                  <a:cubicBezTo>
                    <a:pt x="1073683" y="28265"/>
                    <a:pt x="1071017" y="33065"/>
                    <a:pt x="1065684" y="41597"/>
                  </a:cubicBezTo>
                  <a:cubicBezTo>
                    <a:pt x="1065684" y="41597"/>
                    <a:pt x="1067284" y="42664"/>
                    <a:pt x="1070484" y="44797"/>
                  </a:cubicBezTo>
                  <a:cubicBezTo>
                    <a:pt x="1070484" y="44797"/>
                    <a:pt x="1071550" y="43197"/>
                    <a:pt x="1073683" y="39998"/>
                  </a:cubicBezTo>
                  <a:lnTo>
                    <a:pt x="1073683" y="41597"/>
                  </a:lnTo>
                  <a:cubicBezTo>
                    <a:pt x="1073683" y="43731"/>
                    <a:pt x="1072617" y="47464"/>
                    <a:pt x="1070484" y="52797"/>
                  </a:cubicBezTo>
                  <a:lnTo>
                    <a:pt x="1073683" y="55997"/>
                  </a:lnTo>
                  <a:cubicBezTo>
                    <a:pt x="1073683" y="55997"/>
                    <a:pt x="1074750" y="54930"/>
                    <a:pt x="1076883" y="52797"/>
                  </a:cubicBezTo>
                  <a:cubicBezTo>
                    <a:pt x="1077950" y="51730"/>
                    <a:pt x="1089682" y="46397"/>
                    <a:pt x="1112081" y="36798"/>
                  </a:cubicBezTo>
                  <a:cubicBezTo>
                    <a:pt x="1112081" y="36798"/>
                    <a:pt x="1120081" y="32531"/>
                    <a:pt x="1136080" y="23999"/>
                  </a:cubicBezTo>
                  <a:lnTo>
                    <a:pt x="1136080" y="27198"/>
                  </a:lnTo>
                  <a:cubicBezTo>
                    <a:pt x="1122214" y="36798"/>
                    <a:pt x="1110481" y="42664"/>
                    <a:pt x="1100882" y="44797"/>
                  </a:cubicBezTo>
                  <a:cubicBezTo>
                    <a:pt x="1094482" y="46930"/>
                    <a:pt x="1085416" y="52263"/>
                    <a:pt x="1073683" y="60796"/>
                  </a:cubicBezTo>
                  <a:cubicBezTo>
                    <a:pt x="1071550" y="60796"/>
                    <a:pt x="1070484" y="61863"/>
                    <a:pt x="1070484" y="63996"/>
                  </a:cubicBezTo>
                  <a:lnTo>
                    <a:pt x="1076883" y="65596"/>
                  </a:lnTo>
                  <a:lnTo>
                    <a:pt x="1076883" y="68796"/>
                  </a:lnTo>
                  <a:cubicBezTo>
                    <a:pt x="1083283" y="70929"/>
                    <a:pt x="1086483" y="71996"/>
                    <a:pt x="1086483" y="71996"/>
                  </a:cubicBezTo>
                  <a:cubicBezTo>
                    <a:pt x="1086483" y="74129"/>
                    <a:pt x="1084883" y="75195"/>
                    <a:pt x="1081683" y="75195"/>
                  </a:cubicBezTo>
                  <a:cubicBezTo>
                    <a:pt x="1079550" y="73062"/>
                    <a:pt x="1077950" y="71996"/>
                    <a:pt x="1076883" y="71996"/>
                  </a:cubicBezTo>
                  <a:cubicBezTo>
                    <a:pt x="1076883" y="71996"/>
                    <a:pt x="1075817" y="73062"/>
                    <a:pt x="1073683" y="75195"/>
                  </a:cubicBezTo>
                  <a:lnTo>
                    <a:pt x="1076883" y="76795"/>
                  </a:lnTo>
                  <a:cubicBezTo>
                    <a:pt x="1080083" y="85328"/>
                    <a:pt x="1084349" y="90661"/>
                    <a:pt x="1089682" y="92794"/>
                  </a:cubicBezTo>
                  <a:cubicBezTo>
                    <a:pt x="1090749" y="90661"/>
                    <a:pt x="1091282" y="89595"/>
                    <a:pt x="1091282" y="89595"/>
                  </a:cubicBezTo>
                  <a:lnTo>
                    <a:pt x="1094940" y="93253"/>
                  </a:lnTo>
                  <a:lnTo>
                    <a:pt x="1102482" y="92794"/>
                  </a:lnTo>
                  <a:cubicBezTo>
                    <a:pt x="1115281" y="90661"/>
                    <a:pt x="1121681" y="87461"/>
                    <a:pt x="1121681" y="83195"/>
                  </a:cubicBezTo>
                  <a:cubicBezTo>
                    <a:pt x="1122747" y="76795"/>
                    <a:pt x="1124347" y="73596"/>
                    <a:pt x="1126480" y="73596"/>
                  </a:cubicBezTo>
                  <a:lnTo>
                    <a:pt x="1128080" y="75195"/>
                  </a:lnTo>
                  <a:lnTo>
                    <a:pt x="1134480" y="73596"/>
                  </a:lnTo>
                  <a:cubicBezTo>
                    <a:pt x="1139813" y="78929"/>
                    <a:pt x="1147812" y="98661"/>
                    <a:pt x="1158478" y="132792"/>
                  </a:cubicBezTo>
                  <a:lnTo>
                    <a:pt x="1144079" y="153591"/>
                  </a:lnTo>
                  <a:cubicBezTo>
                    <a:pt x="1137680" y="153591"/>
                    <a:pt x="1133413" y="155724"/>
                    <a:pt x="1131280" y="159990"/>
                  </a:cubicBezTo>
                  <a:lnTo>
                    <a:pt x="1107281" y="167990"/>
                  </a:lnTo>
                  <a:cubicBezTo>
                    <a:pt x="1107281" y="171190"/>
                    <a:pt x="1104082" y="174389"/>
                    <a:pt x="1097682" y="177589"/>
                  </a:cubicBezTo>
                  <a:lnTo>
                    <a:pt x="1096082" y="177589"/>
                  </a:lnTo>
                  <a:lnTo>
                    <a:pt x="1094482" y="177589"/>
                  </a:lnTo>
                  <a:cubicBezTo>
                    <a:pt x="1092349" y="180789"/>
                    <a:pt x="1087016" y="183989"/>
                    <a:pt x="1078483" y="187189"/>
                  </a:cubicBezTo>
                  <a:cubicBezTo>
                    <a:pt x="1078483" y="188255"/>
                    <a:pt x="1077950" y="188788"/>
                    <a:pt x="1076883" y="188788"/>
                  </a:cubicBezTo>
                  <a:lnTo>
                    <a:pt x="1073683" y="188788"/>
                  </a:lnTo>
                  <a:cubicBezTo>
                    <a:pt x="1072617" y="188788"/>
                    <a:pt x="1072083" y="187722"/>
                    <a:pt x="1072083" y="185589"/>
                  </a:cubicBezTo>
                  <a:cubicBezTo>
                    <a:pt x="1074217" y="180256"/>
                    <a:pt x="1075283" y="177589"/>
                    <a:pt x="1075283" y="177589"/>
                  </a:cubicBezTo>
                  <a:lnTo>
                    <a:pt x="1073683" y="171190"/>
                  </a:lnTo>
                  <a:cubicBezTo>
                    <a:pt x="1077950" y="163723"/>
                    <a:pt x="1081683" y="154657"/>
                    <a:pt x="1084883" y="143991"/>
                  </a:cubicBezTo>
                  <a:cubicBezTo>
                    <a:pt x="1099815" y="120526"/>
                    <a:pt x="1107281" y="107727"/>
                    <a:pt x="1107281" y="105594"/>
                  </a:cubicBezTo>
                  <a:lnTo>
                    <a:pt x="1107281" y="103994"/>
                  </a:lnTo>
                  <a:lnTo>
                    <a:pt x="1107281" y="102394"/>
                  </a:lnTo>
                  <a:cubicBezTo>
                    <a:pt x="1093949" y="106660"/>
                    <a:pt x="1080083" y="110527"/>
                    <a:pt x="1065684" y="113993"/>
                  </a:cubicBezTo>
                  <a:lnTo>
                    <a:pt x="1045047" y="118231"/>
                  </a:lnTo>
                  <a:lnTo>
                    <a:pt x="1043285" y="119993"/>
                  </a:lnTo>
                  <a:lnTo>
                    <a:pt x="1041685" y="119993"/>
                  </a:lnTo>
                  <a:lnTo>
                    <a:pt x="1040797" y="119104"/>
                  </a:lnTo>
                  <a:lnTo>
                    <a:pt x="1020887" y="123192"/>
                  </a:lnTo>
                  <a:cubicBezTo>
                    <a:pt x="1000621" y="119993"/>
                    <a:pt x="990488" y="117859"/>
                    <a:pt x="990488" y="116793"/>
                  </a:cubicBezTo>
                  <a:lnTo>
                    <a:pt x="993688" y="116793"/>
                  </a:lnTo>
                  <a:lnTo>
                    <a:pt x="1014487" y="110393"/>
                  </a:lnTo>
                  <a:lnTo>
                    <a:pt x="1032791" y="104951"/>
                  </a:lnTo>
                  <a:lnTo>
                    <a:pt x="1035286" y="100794"/>
                  </a:lnTo>
                  <a:cubicBezTo>
                    <a:pt x="1036352" y="98661"/>
                    <a:pt x="1036886" y="97061"/>
                    <a:pt x="1036886" y="95994"/>
                  </a:cubicBezTo>
                  <a:cubicBezTo>
                    <a:pt x="1036886" y="93861"/>
                    <a:pt x="1036886" y="92794"/>
                    <a:pt x="1036886" y="92794"/>
                  </a:cubicBezTo>
                  <a:cubicBezTo>
                    <a:pt x="1035819" y="92794"/>
                    <a:pt x="1034219" y="94928"/>
                    <a:pt x="1032086" y="99194"/>
                  </a:cubicBezTo>
                  <a:lnTo>
                    <a:pt x="1030486" y="95994"/>
                  </a:lnTo>
                  <a:cubicBezTo>
                    <a:pt x="1033686" y="91728"/>
                    <a:pt x="1035286" y="87995"/>
                    <a:pt x="1035286" y="84795"/>
                  </a:cubicBezTo>
                  <a:cubicBezTo>
                    <a:pt x="1033153" y="84795"/>
                    <a:pt x="1032086" y="84795"/>
                    <a:pt x="1032086" y="84795"/>
                  </a:cubicBezTo>
                  <a:lnTo>
                    <a:pt x="1035286" y="79995"/>
                  </a:lnTo>
                  <a:lnTo>
                    <a:pt x="1035286" y="76795"/>
                  </a:lnTo>
                  <a:cubicBezTo>
                    <a:pt x="1035286" y="75729"/>
                    <a:pt x="1033686" y="75195"/>
                    <a:pt x="1030486" y="75195"/>
                  </a:cubicBezTo>
                  <a:cubicBezTo>
                    <a:pt x="1025153" y="76262"/>
                    <a:pt x="1021420" y="76795"/>
                    <a:pt x="1019287" y="76795"/>
                  </a:cubicBezTo>
                  <a:cubicBezTo>
                    <a:pt x="1019287" y="75729"/>
                    <a:pt x="1019287" y="75195"/>
                    <a:pt x="1019287" y="75195"/>
                  </a:cubicBezTo>
                  <a:cubicBezTo>
                    <a:pt x="1019287" y="73062"/>
                    <a:pt x="1021953" y="71996"/>
                    <a:pt x="1027286" y="71996"/>
                  </a:cubicBezTo>
                  <a:lnTo>
                    <a:pt x="1030486" y="65596"/>
                  </a:lnTo>
                  <a:lnTo>
                    <a:pt x="1030486" y="60796"/>
                  </a:lnTo>
                  <a:cubicBezTo>
                    <a:pt x="1030486" y="57596"/>
                    <a:pt x="1026753" y="53330"/>
                    <a:pt x="1019287" y="47997"/>
                  </a:cubicBezTo>
                  <a:lnTo>
                    <a:pt x="1022487" y="47997"/>
                  </a:lnTo>
                  <a:cubicBezTo>
                    <a:pt x="1025686" y="51197"/>
                    <a:pt x="1027286" y="52797"/>
                    <a:pt x="1027286" y="52797"/>
                  </a:cubicBezTo>
                  <a:cubicBezTo>
                    <a:pt x="1030486" y="52797"/>
                    <a:pt x="1033153" y="51197"/>
                    <a:pt x="1035286" y="47997"/>
                  </a:cubicBezTo>
                  <a:lnTo>
                    <a:pt x="1038486" y="51197"/>
                  </a:lnTo>
                  <a:lnTo>
                    <a:pt x="1038486" y="44797"/>
                  </a:lnTo>
                  <a:cubicBezTo>
                    <a:pt x="1034219" y="34131"/>
                    <a:pt x="1029419" y="27198"/>
                    <a:pt x="1024086" y="23999"/>
                  </a:cubicBezTo>
                  <a:cubicBezTo>
                    <a:pt x="1024086" y="21865"/>
                    <a:pt x="1022487" y="19199"/>
                    <a:pt x="1019287" y="15999"/>
                  </a:cubicBezTo>
                  <a:cubicBezTo>
                    <a:pt x="1019287" y="13866"/>
                    <a:pt x="1018220" y="9599"/>
                    <a:pt x="1016087" y="3200"/>
                  </a:cubicBezTo>
                  <a:close/>
                  <a:moveTo>
                    <a:pt x="115193" y="0"/>
                  </a:moveTo>
                  <a:cubicBezTo>
                    <a:pt x="120526" y="8533"/>
                    <a:pt x="124259" y="15466"/>
                    <a:pt x="126392" y="20799"/>
                  </a:cubicBezTo>
                  <a:cubicBezTo>
                    <a:pt x="127459" y="28265"/>
                    <a:pt x="131192" y="36264"/>
                    <a:pt x="137592" y="44797"/>
                  </a:cubicBezTo>
                  <a:lnTo>
                    <a:pt x="139192" y="44797"/>
                  </a:lnTo>
                  <a:cubicBezTo>
                    <a:pt x="141325" y="44797"/>
                    <a:pt x="142392" y="43731"/>
                    <a:pt x="142392" y="41597"/>
                  </a:cubicBezTo>
                  <a:cubicBezTo>
                    <a:pt x="142392" y="38398"/>
                    <a:pt x="142392" y="35198"/>
                    <a:pt x="142392" y="31998"/>
                  </a:cubicBezTo>
                  <a:cubicBezTo>
                    <a:pt x="142392" y="35198"/>
                    <a:pt x="143991" y="38398"/>
                    <a:pt x="147191" y="41597"/>
                  </a:cubicBezTo>
                  <a:lnTo>
                    <a:pt x="150391" y="41597"/>
                  </a:lnTo>
                  <a:cubicBezTo>
                    <a:pt x="150391" y="35198"/>
                    <a:pt x="150391" y="31998"/>
                    <a:pt x="150391" y="31998"/>
                  </a:cubicBezTo>
                  <a:cubicBezTo>
                    <a:pt x="150391" y="35198"/>
                    <a:pt x="151458" y="38398"/>
                    <a:pt x="153591" y="41597"/>
                  </a:cubicBezTo>
                  <a:cubicBezTo>
                    <a:pt x="153591" y="41597"/>
                    <a:pt x="156257" y="39998"/>
                    <a:pt x="161590" y="36798"/>
                  </a:cubicBezTo>
                  <a:cubicBezTo>
                    <a:pt x="161590" y="36798"/>
                    <a:pt x="162124" y="36798"/>
                    <a:pt x="163190" y="36798"/>
                  </a:cubicBezTo>
                  <a:cubicBezTo>
                    <a:pt x="167457" y="30398"/>
                    <a:pt x="169590" y="27198"/>
                    <a:pt x="169590" y="27198"/>
                  </a:cubicBezTo>
                  <a:cubicBezTo>
                    <a:pt x="169590" y="28265"/>
                    <a:pt x="166923" y="33065"/>
                    <a:pt x="161590" y="41597"/>
                  </a:cubicBezTo>
                  <a:cubicBezTo>
                    <a:pt x="161590" y="41597"/>
                    <a:pt x="163190" y="42664"/>
                    <a:pt x="166390" y="44797"/>
                  </a:cubicBezTo>
                  <a:cubicBezTo>
                    <a:pt x="166390" y="44797"/>
                    <a:pt x="167457" y="43197"/>
                    <a:pt x="169590" y="39998"/>
                  </a:cubicBezTo>
                  <a:lnTo>
                    <a:pt x="169590" y="41597"/>
                  </a:lnTo>
                  <a:cubicBezTo>
                    <a:pt x="169590" y="43731"/>
                    <a:pt x="168523" y="47464"/>
                    <a:pt x="166390" y="52797"/>
                  </a:cubicBezTo>
                  <a:lnTo>
                    <a:pt x="169590" y="55997"/>
                  </a:lnTo>
                  <a:cubicBezTo>
                    <a:pt x="169590" y="55997"/>
                    <a:pt x="170656" y="54930"/>
                    <a:pt x="172790" y="52797"/>
                  </a:cubicBezTo>
                  <a:cubicBezTo>
                    <a:pt x="173856" y="51730"/>
                    <a:pt x="185589" y="46397"/>
                    <a:pt x="207987" y="36798"/>
                  </a:cubicBezTo>
                  <a:cubicBezTo>
                    <a:pt x="207987" y="36798"/>
                    <a:pt x="215987" y="32531"/>
                    <a:pt x="231986" y="23999"/>
                  </a:cubicBezTo>
                  <a:lnTo>
                    <a:pt x="231986" y="27198"/>
                  </a:lnTo>
                  <a:lnTo>
                    <a:pt x="227430" y="29951"/>
                  </a:lnTo>
                  <a:lnTo>
                    <a:pt x="263984" y="52797"/>
                  </a:lnTo>
                  <a:cubicBezTo>
                    <a:pt x="270384" y="52797"/>
                    <a:pt x="274650" y="58663"/>
                    <a:pt x="276783" y="70396"/>
                  </a:cubicBezTo>
                  <a:cubicBezTo>
                    <a:pt x="281050" y="71462"/>
                    <a:pt x="285316" y="74662"/>
                    <a:pt x="289583" y="79995"/>
                  </a:cubicBezTo>
                  <a:cubicBezTo>
                    <a:pt x="318381" y="72529"/>
                    <a:pt x="333846" y="68796"/>
                    <a:pt x="335980" y="68796"/>
                  </a:cubicBezTo>
                  <a:cubicBezTo>
                    <a:pt x="342379" y="69862"/>
                    <a:pt x="345579" y="70929"/>
                    <a:pt x="345579" y="71996"/>
                  </a:cubicBezTo>
                  <a:lnTo>
                    <a:pt x="327980" y="81595"/>
                  </a:lnTo>
                  <a:cubicBezTo>
                    <a:pt x="326914" y="81595"/>
                    <a:pt x="326380" y="81595"/>
                    <a:pt x="326380" y="81595"/>
                  </a:cubicBezTo>
                  <a:cubicBezTo>
                    <a:pt x="325314" y="83728"/>
                    <a:pt x="321581" y="85328"/>
                    <a:pt x="315181" y="86395"/>
                  </a:cubicBezTo>
                  <a:lnTo>
                    <a:pt x="307181" y="91194"/>
                  </a:lnTo>
                  <a:lnTo>
                    <a:pt x="305581" y="91194"/>
                  </a:lnTo>
                  <a:lnTo>
                    <a:pt x="305581" y="89595"/>
                  </a:lnTo>
                  <a:cubicBezTo>
                    <a:pt x="303448" y="91728"/>
                    <a:pt x="298115" y="92794"/>
                    <a:pt x="289583" y="92794"/>
                  </a:cubicBezTo>
                  <a:cubicBezTo>
                    <a:pt x="286383" y="92794"/>
                    <a:pt x="284250" y="95461"/>
                    <a:pt x="283183" y="100794"/>
                  </a:cubicBezTo>
                  <a:cubicBezTo>
                    <a:pt x="282116" y="100794"/>
                    <a:pt x="281583" y="101327"/>
                    <a:pt x="281583" y="102394"/>
                  </a:cubicBezTo>
                  <a:cubicBezTo>
                    <a:pt x="310381" y="114126"/>
                    <a:pt x="324247" y="124792"/>
                    <a:pt x="323180" y="134392"/>
                  </a:cubicBezTo>
                  <a:cubicBezTo>
                    <a:pt x="323180" y="136525"/>
                    <a:pt x="317847" y="140791"/>
                    <a:pt x="307181" y="147191"/>
                  </a:cubicBezTo>
                  <a:cubicBezTo>
                    <a:pt x="305048" y="148258"/>
                    <a:pt x="303448" y="148791"/>
                    <a:pt x="302382" y="148791"/>
                  </a:cubicBezTo>
                  <a:cubicBezTo>
                    <a:pt x="290649" y="141325"/>
                    <a:pt x="284783" y="132792"/>
                    <a:pt x="284783" y="123192"/>
                  </a:cubicBezTo>
                  <a:cubicBezTo>
                    <a:pt x="281583" y="118926"/>
                    <a:pt x="278916" y="114126"/>
                    <a:pt x="276783" y="108793"/>
                  </a:cubicBezTo>
                  <a:cubicBezTo>
                    <a:pt x="268250" y="109860"/>
                    <a:pt x="262917" y="112526"/>
                    <a:pt x="260784" y="116793"/>
                  </a:cubicBezTo>
                  <a:cubicBezTo>
                    <a:pt x="249052" y="126392"/>
                    <a:pt x="241585" y="131725"/>
                    <a:pt x="238386" y="132792"/>
                  </a:cubicBezTo>
                  <a:cubicBezTo>
                    <a:pt x="238386" y="135992"/>
                    <a:pt x="236786" y="137592"/>
                    <a:pt x="233586" y="137592"/>
                  </a:cubicBezTo>
                  <a:cubicBezTo>
                    <a:pt x="229320" y="140791"/>
                    <a:pt x="221320" y="143991"/>
                    <a:pt x="209587" y="147191"/>
                  </a:cubicBezTo>
                  <a:cubicBezTo>
                    <a:pt x="198921" y="145058"/>
                    <a:pt x="193055" y="143991"/>
                    <a:pt x="191988" y="143991"/>
                  </a:cubicBezTo>
                  <a:cubicBezTo>
                    <a:pt x="189855" y="147191"/>
                    <a:pt x="188255" y="148791"/>
                    <a:pt x="187189" y="148791"/>
                  </a:cubicBezTo>
                  <a:cubicBezTo>
                    <a:pt x="183989" y="147724"/>
                    <a:pt x="182389" y="145591"/>
                    <a:pt x="182389" y="142391"/>
                  </a:cubicBezTo>
                  <a:cubicBezTo>
                    <a:pt x="184522" y="140258"/>
                    <a:pt x="185589" y="138125"/>
                    <a:pt x="185589" y="135992"/>
                  </a:cubicBezTo>
                  <a:lnTo>
                    <a:pt x="187189" y="127992"/>
                  </a:lnTo>
                  <a:cubicBezTo>
                    <a:pt x="188255" y="125859"/>
                    <a:pt x="189855" y="125326"/>
                    <a:pt x="191988" y="126392"/>
                  </a:cubicBezTo>
                  <a:lnTo>
                    <a:pt x="190389" y="123192"/>
                  </a:lnTo>
                  <a:lnTo>
                    <a:pt x="191988" y="121593"/>
                  </a:lnTo>
                  <a:cubicBezTo>
                    <a:pt x="196255" y="117326"/>
                    <a:pt x="198388" y="113060"/>
                    <a:pt x="198388" y="108793"/>
                  </a:cubicBezTo>
                  <a:cubicBezTo>
                    <a:pt x="213320" y="85328"/>
                    <a:pt x="222387" y="66663"/>
                    <a:pt x="225586" y="52797"/>
                  </a:cubicBezTo>
                  <a:cubicBezTo>
                    <a:pt x="225586" y="51730"/>
                    <a:pt x="225586" y="51197"/>
                    <a:pt x="225586" y="51197"/>
                  </a:cubicBezTo>
                  <a:lnTo>
                    <a:pt x="225586" y="46397"/>
                  </a:lnTo>
                  <a:cubicBezTo>
                    <a:pt x="225053" y="41064"/>
                    <a:pt x="224653" y="36931"/>
                    <a:pt x="224386" y="33998"/>
                  </a:cubicBezTo>
                  <a:lnTo>
                    <a:pt x="224207" y="31898"/>
                  </a:lnTo>
                  <a:lnTo>
                    <a:pt x="212787" y="38798"/>
                  </a:lnTo>
                  <a:cubicBezTo>
                    <a:pt x="206921" y="41731"/>
                    <a:pt x="201588" y="43731"/>
                    <a:pt x="196788" y="44797"/>
                  </a:cubicBezTo>
                  <a:cubicBezTo>
                    <a:pt x="190389" y="46930"/>
                    <a:pt x="181322" y="52263"/>
                    <a:pt x="169590" y="60796"/>
                  </a:cubicBezTo>
                  <a:cubicBezTo>
                    <a:pt x="167457" y="60796"/>
                    <a:pt x="166390" y="61863"/>
                    <a:pt x="166390" y="63996"/>
                  </a:cubicBezTo>
                  <a:lnTo>
                    <a:pt x="172790" y="65596"/>
                  </a:lnTo>
                  <a:lnTo>
                    <a:pt x="172790" y="68796"/>
                  </a:lnTo>
                  <a:cubicBezTo>
                    <a:pt x="179189" y="70929"/>
                    <a:pt x="182389" y="71996"/>
                    <a:pt x="182389" y="71996"/>
                  </a:cubicBezTo>
                  <a:cubicBezTo>
                    <a:pt x="182389" y="74129"/>
                    <a:pt x="180789" y="75195"/>
                    <a:pt x="177589" y="75195"/>
                  </a:cubicBezTo>
                  <a:cubicBezTo>
                    <a:pt x="175456" y="73062"/>
                    <a:pt x="173856" y="71996"/>
                    <a:pt x="172790" y="71996"/>
                  </a:cubicBezTo>
                  <a:cubicBezTo>
                    <a:pt x="172790" y="71996"/>
                    <a:pt x="171723" y="73062"/>
                    <a:pt x="169590" y="75195"/>
                  </a:cubicBezTo>
                  <a:lnTo>
                    <a:pt x="172790" y="76795"/>
                  </a:lnTo>
                  <a:lnTo>
                    <a:pt x="177633" y="85789"/>
                  </a:lnTo>
                  <a:lnTo>
                    <a:pt x="182389" y="89595"/>
                  </a:lnTo>
                  <a:lnTo>
                    <a:pt x="181869" y="89901"/>
                  </a:lnTo>
                  <a:lnTo>
                    <a:pt x="185589" y="92794"/>
                  </a:lnTo>
                  <a:cubicBezTo>
                    <a:pt x="186655" y="90661"/>
                    <a:pt x="187189" y="89595"/>
                    <a:pt x="187189" y="89595"/>
                  </a:cubicBezTo>
                  <a:cubicBezTo>
                    <a:pt x="188255" y="91728"/>
                    <a:pt x="191455" y="94928"/>
                    <a:pt x="196788" y="99194"/>
                  </a:cubicBezTo>
                  <a:lnTo>
                    <a:pt x="196788" y="100794"/>
                  </a:lnTo>
                  <a:cubicBezTo>
                    <a:pt x="196788" y="100794"/>
                    <a:pt x="195722" y="100794"/>
                    <a:pt x="193588" y="100794"/>
                  </a:cubicBezTo>
                  <a:lnTo>
                    <a:pt x="191988" y="100794"/>
                  </a:lnTo>
                  <a:cubicBezTo>
                    <a:pt x="191988" y="100794"/>
                    <a:pt x="188789" y="98127"/>
                    <a:pt x="182389" y="92794"/>
                  </a:cubicBezTo>
                  <a:lnTo>
                    <a:pt x="179591" y="91535"/>
                  </a:lnTo>
                  <a:lnTo>
                    <a:pt x="177189" y="93594"/>
                  </a:lnTo>
                  <a:cubicBezTo>
                    <a:pt x="175723" y="94928"/>
                    <a:pt x="173956" y="96594"/>
                    <a:pt x="171890" y="98594"/>
                  </a:cubicBezTo>
                  <a:lnTo>
                    <a:pt x="166933" y="103480"/>
                  </a:lnTo>
                  <a:lnTo>
                    <a:pt x="169590" y="108793"/>
                  </a:lnTo>
                  <a:cubicBezTo>
                    <a:pt x="168523" y="108793"/>
                    <a:pt x="167323" y="107993"/>
                    <a:pt x="165990" y="106394"/>
                  </a:cubicBezTo>
                  <a:lnTo>
                    <a:pt x="165234" y="105156"/>
                  </a:lnTo>
                  <a:lnTo>
                    <a:pt x="164790" y="105594"/>
                  </a:lnTo>
                  <a:lnTo>
                    <a:pt x="163190" y="105594"/>
                  </a:lnTo>
                  <a:cubicBezTo>
                    <a:pt x="163190" y="104527"/>
                    <a:pt x="162657" y="103994"/>
                    <a:pt x="161590" y="103994"/>
                  </a:cubicBezTo>
                  <a:cubicBezTo>
                    <a:pt x="159457" y="107193"/>
                    <a:pt x="155724" y="108793"/>
                    <a:pt x="150391" y="108793"/>
                  </a:cubicBezTo>
                  <a:cubicBezTo>
                    <a:pt x="149324" y="108793"/>
                    <a:pt x="148258" y="108793"/>
                    <a:pt x="147191" y="108793"/>
                  </a:cubicBezTo>
                  <a:cubicBezTo>
                    <a:pt x="147191" y="108793"/>
                    <a:pt x="146658" y="108793"/>
                    <a:pt x="145591" y="108793"/>
                  </a:cubicBezTo>
                  <a:lnTo>
                    <a:pt x="140392" y="108793"/>
                  </a:lnTo>
                  <a:lnTo>
                    <a:pt x="142392" y="116793"/>
                  </a:lnTo>
                  <a:cubicBezTo>
                    <a:pt x="142392" y="118926"/>
                    <a:pt x="141325" y="119993"/>
                    <a:pt x="139192" y="119993"/>
                  </a:cubicBezTo>
                  <a:lnTo>
                    <a:pt x="137592" y="119993"/>
                  </a:lnTo>
                  <a:cubicBezTo>
                    <a:pt x="135459" y="119993"/>
                    <a:pt x="134392" y="118926"/>
                    <a:pt x="134392" y="116793"/>
                  </a:cubicBezTo>
                  <a:lnTo>
                    <a:pt x="136392" y="108793"/>
                  </a:lnTo>
                  <a:lnTo>
                    <a:pt x="131192" y="108793"/>
                  </a:lnTo>
                  <a:lnTo>
                    <a:pt x="128400" y="108095"/>
                  </a:lnTo>
                  <a:lnTo>
                    <a:pt x="127992" y="108793"/>
                  </a:lnTo>
                  <a:lnTo>
                    <a:pt x="126392" y="108793"/>
                  </a:lnTo>
                  <a:lnTo>
                    <a:pt x="127019" y="107750"/>
                  </a:lnTo>
                  <a:lnTo>
                    <a:pt x="124793" y="107193"/>
                  </a:lnTo>
                  <a:lnTo>
                    <a:pt x="124793" y="110393"/>
                  </a:lnTo>
                  <a:lnTo>
                    <a:pt x="124793" y="113593"/>
                  </a:lnTo>
                  <a:lnTo>
                    <a:pt x="124793" y="116793"/>
                  </a:lnTo>
                  <a:cubicBezTo>
                    <a:pt x="122659" y="116793"/>
                    <a:pt x="120526" y="118393"/>
                    <a:pt x="118393" y="121593"/>
                  </a:cubicBezTo>
                  <a:cubicBezTo>
                    <a:pt x="116260" y="121593"/>
                    <a:pt x="112527" y="124792"/>
                    <a:pt x="107194" y="131192"/>
                  </a:cubicBezTo>
                  <a:cubicBezTo>
                    <a:pt x="99727" y="132259"/>
                    <a:pt x="90661" y="138658"/>
                    <a:pt x="79995" y="150391"/>
                  </a:cubicBezTo>
                  <a:cubicBezTo>
                    <a:pt x="79995" y="150391"/>
                    <a:pt x="76262" y="150924"/>
                    <a:pt x="68796" y="151991"/>
                  </a:cubicBezTo>
                  <a:cubicBezTo>
                    <a:pt x="68796" y="155191"/>
                    <a:pt x="63996" y="158390"/>
                    <a:pt x="54397" y="161590"/>
                  </a:cubicBezTo>
                  <a:cubicBezTo>
                    <a:pt x="51197" y="165857"/>
                    <a:pt x="47464" y="167456"/>
                    <a:pt x="43198" y="166390"/>
                  </a:cubicBezTo>
                  <a:cubicBezTo>
                    <a:pt x="43198" y="167456"/>
                    <a:pt x="41598" y="168523"/>
                    <a:pt x="38398" y="169590"/>
                  </a:cubicBezTo>
                  <a:lnTo>
                    <a:pt x="36798" y="167990"/>
                  </a:lnTo>
                  <a:cubicBezTo>
                    <a:pt x="36798" y="169056"/>
                    <a:pt x="34665" y="171190"/>
                    <a:pt x="30398" y="174389"/>
                  </a:cubicBezTo>
                  <a:lnTo>
                    <a:pt x="28798" y="172789"/>
                  </a:lnTo>
                  <a:cubicBezTo>
                    <a:pt x="23465" y="173856"/>
                    <a:pt x="18666" y="173856"/>
                    <a:pt x="14399" y="172789"/>
                  </a:cubicBezTo>
                  <a:cubicBezTo>
                    <a:pt x="14399" y="172789"/>
                    <a:pt x="13866" y="171723"/>
                    <a:pt x="12799" y="169590"/>
                  </a:cubicBezTo>
                  <a:cubicBezTo>
                    <a:pt x="12799" y="158924"/>
                    <a:pt x="21332" y="146658"/>
                    <a:pt x="38398" y="132792"/>
                  </a:cubicBezTo>
                  <a:cubicBezTo>
                    <a:pt x="39464" y="129592"/>
                    <a:pt x="43198" y="125859"/>
                    <a:pt x="49597" y="121593"/>
                  </a:cubicBezTo>
                  <a:lnTo>
                    <a:pt x="51187" y="118541"/>
                  </a:lnTo>
                  <a:lnTo>
                    <a:pt x="49597" y="116793"/>
                  </a:lnTo>
                  <a:lnTo>
                    <a:pt x="49597" y="110393"/>
                  </a:lnTo>
                  <a:cubicBezTo>
                    <a:pt x="49597" y="109327"/>
                    <a:pt x="51197" y="107193"/>
                    <a:pt x="54397" y="103994"/>
                  </a:cubicBezTo>
                  <a:lnTo>
                    <a:pt x="58765" y="103994"/>
                  </a:lnTo>
                  <a:lnTo>
                    <a:pt x="60796" y="100094"/>
                  </a:lnTo>
                  <a:cubicBezTo>
                    <a:pt x="70396" y="80295"/>
                    <a:pt x="75196" y="65596"/>
                    <a:pt x="75196" y="55997"/>
                  </a:cubicBezTo>
                  <a:cubicBezTo>
                    <a:pt x="75196" y="55997"/>
                    <a:pt x="76796" y="52263"/>
                    <a:pt x="79995" y="44797"/>
                  </a:cubicBezTo>
                  <a:lnTo>
                    <a:pt x="78395" y="38398"/>
                  </a:lnTo>
                  <a:lnTo>
                    <a:pt x="79995" y="38398"/>
                  </a:lnTo>
                  <a:cubicBezTo>
                    <a:pt x="88528" y="38398"/>
                    <a:pt x="95461" y="44264"/>
                    <a:pt x="100794" y="55997"/>
                  </a:cubicBezTo>
                  <a:cubicBezTo>
                    <a:pt x="105594" y="57596"/>
                    <a:pt x="110093" y="62196"/>
                    <a:pt x="114293" y="69796"/>
                  </a:cubicBezTo>
                  <a:lnTo>
                    <a:pt x="116599" y="74633"/>
                  </a:lnTo>
                  <a:lnTo>
                    <a:pt x="123193" y="71996"/>
                  </a:lnTo>
                  <a:lnTo>
                    <a:pt x="126392" y="65596"/>
                  </a:lnTo>
                  <a:lnTo>
                    <a:pt x="126392" y="60796"/>
                  </a:lnTo>
                  <a:cubicBezTo>
                    <a:pt x="126392" y="57596"/>
                    <a:pt x="122659" y="53330"/>
                    <a:pt x="115193" y="47997"/>
                  </a:cubicBezTo>
                  <a:lnTo>
                    <a:pt x="118393" y="47997"/>
                  </a:lnTo>
                  <a:cubicBezTo>
                    <a:pt x="121593" y="51197"/>
                    <a:pt x="123193" y="52797"/>
                    <a:pt x="123193" y="52797"/>
                  </a:cubicBezTo>
                  <a:cubicBezTo>
                    <a:pt x="126392" y="52797"/>
                    <a:pt x="129059" y="51197"/>
                    <a:pt x="131192" y="47997"/>
                  </a:cubicBezTo>
                  <a:lnTo>
                    <a:pt x="134392" y="51197"/>
                  </a:lnTo>
                  <a:lnTo>
                    <a:pt x="134392" y="44797"/>
                  </a:lnTo>
                  <a:cubicBezTo>
                    <a:pt x="130126" y="34131"/>
                    <a:pt x="125326" y="27198"/>
                    <a:pt x="119993" y="23999"/>
                  </a:cubicBezTo>
                  <a:cubicBezTo>
                    <a:pt x="119993" y="21865"/>
                    <a:pt x="118393" y="19199"/>
                    <a:pt x="115193" y="15999"/>
                  </a:cubicBezTo>
                  <a:cubicBezTo>
                    <a:pt x="115193" y="13866"/>
                    <a:pt x="114127" y="9599"/>
                    <a:pt x="111993" y="320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b"/>
            </a:blipFill>
            <a:ln>
              <a:noFill/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4400">
                  <a:latin typeface="叶根友唐楷飞墨" panose="02010601030101010101" pitchFamily="2" charset="-122"/>
                  <a:ea typeface="叶根友唐楷飞墨" panose="02010601030101010101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005719" y="2334357"/>
              <a:ext cx="167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怀一个单纯的梦</a:t>
              </a:r>
              <a:endParaRPr lang="en-US" altLang="zh-CN" sz="1200" dirty="0">
                <a:solidFill>
                  <a:prstClr val="white">
                    <a:lumMod val="95000"/>
                  </a:prst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lvl="0" algn="dist"/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做自己喜欢的事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7923546" y="1965316"/>
            <a:ext cx="1676400" cy="904706"/>
            <a:chOff x="8182871" y="3775397"/>
            <a:chExt cx="1676400" cy="904706"/>
          </a:xfrm>
        </p:grpSpPr>
        <p:sp>
          <p:nvSpPr>
            <p:cNvPr id="76" name="文本框 75"/>
            <p:cNvSpPr txBox="1"/>
            <p:nvPr/>
          </p:nvSpPr>
          <p:spPr>
            <a:xfrm>
              <a:off x="8237077" y="3775397"/>
              <a:ext cx="1573002" cy="444773"/>
            </a:xfrm>
            <a:custGeom>
              <a:avLst/>
              <a:gdLst/>
              <a:ahLst/>
              <a:cxnLst/>
              <a:rect l="l" t="t" r="r" b="b"/>
              <a:pathLst>
                <a:path w="1573002" h="444773">
                  <a:moveTo>
                    <a:pt x="836898" y="441573"/>
                  </a:moveTo>
                  <a:lnTo>
                    <a:pt x="838498" y="441573"/>
                  </a:lnTo>
                  <a:lnTo>
                    <a:pt x="838498" y="443173"/>
                  </a:lnTo>
                  <a:cubicBezTo>
                    <a:pt x="838498" y="444240"/>
                    <a:pt x="837964" y="444773"/>
                    <a:pt x="836898" y="444773"/>
                  </a:cubicBezTo>
                  <a:close/>
                  <a:moveTo>
                    <a:pt x="36798" y="441573"/>
                  </a:moveTo>
                  <a:lnTo>
                    <a:pt x="38398" y="441573"/>
                  </a:lnTo>
                  <a:lnTo>
                    <a:pt x="38398" y="443173"/>
                  </a:lnTo>
                  <a:cubicBezTo>
                    <a:pt x="38398" y="444240"/>
                    <a:pt x="37865" y="444773"/>
                    <a:pt x="36798" y="444773"/>
                  </a:cubicBezTo>
                  <a:close/>
                  <a:moveTo>
                    <a:pt x="1152079" y="439973"/>
                  </a:moveTo>
                  <a:cubicBezTo>
                    <a:pt x="1153145" y="439973"/>
                    <a:pt x="1153678" y="440507"/>
                    <a:pt x="1153678" y="441573"/>
                  </a:cubicBezTo>
                  <a:lnTo>
                    <a:pt x="1153678" y="443173"/>
                  </a:lnTo>
                  <a:cubicBezTo>
                    <a:pt x="1153678" y="444240"/>
                    <a:pt x="1153145" y="444773"/>
                    <a:pt x="1152079" y="444773"/>
                  </a:cubicBezTo>
                  <a:lnTo>
                    <a:pt x="1150479" y="444773"/>
                  </a:lnTo>
                  <a:cubicBezTo>
                    <a:pt x="1149412" y="444773"/>
                    <a:pt x="1148879" y="444240"/>
                    <a:pt x="1148879" y="443173"/>
                  </a:cubicBezTo>
                  <a:close/>
                  <a:moveTo>
                    <a:pt x="351978" y="439973"/>
                  </a:moveTo>
                  <a:cubicBezTo>
                    <a:pt x="353045" y="439973"/>
                    <a:pt x="353578" y="440507"/>
                    <a:pt x="353578" y="441573"/>
                  </a:cubicBezTo>
                  <a:lnTo>
                    <a:pt x="353578" y="443173"/>
                  </a:lnTo>
                  <a:cubicBezTo>
                    <a:pt x="353578" y="444240"/>
                    <a:pt x="353045" y="444773"/>
                    <a:pt x="351978" y="444773"/>
                  </a:cubicBezTo>
                  <a:lnTo>
                    <a:pt x="350379" y="444773"/>
                  </a:lnTo>
                  <a:cubicBezTo>
                    <a:pt x="349312" y="444773"/>
                    <a:pt x="348779" y="444240"/>
                    <a:pt x="348779" y="443173"/>
                  </a:cubicBezTo>
                  <a:close/>
                  <a:moveTo>
                    <a:pt x="966490" y="430374"/>
                  </a:moveTo>
                  <a:cubicBezTo>
                    <a:pt x="967556" y="430374"/>
                    <a:pt x="968090" y="430907"/>
                    <a:pt x="968090" y="431974"/>
                  </a:cubicBezTo>
                  <a:lnTo>
                    <a:pt x="968090" y="433574"/>
                  </a:lnTo>
                  <a:lnTo>
                    <a:pt x="966490" y="433574"/>
                  </a:lnTo>
                  <a:cubicBezTo>
                    <a:pt x="965423" y="433574"/>
                    <a:pt x="964890" y="433040"/>
                    <a:pt x="964890" y="431974"/>
                  </a:cubicBezTo>
                  <a:close/>
                  <a:moveTo>
                    <a:pt x="166390" y="430374"/>
                  </a:moveTo>
                  <a:cubicBezTo>
                    <a:pt x="167456" y="430374"/>
                    <a:pt x="167990" y="430907"/>
                    <a:pt x="167990" y="431974"/>
                  </a:cubicBezTo>
                  <a:lnTo>
                    <a:pt x="167990" y="433574"/>
                  </a:lnTo>
                  <a:lnTo>
                    <a:pt x="166390" y="433574"/>
                  </a:lnTo>
                  <a:cubicBezTo>
                    <a:pt x="165323" y="433574"/>
                    <a:pt x="164790" y="433040"/>
                    <a:pt x="164790" y="431974"/>
                  </a:cubicBezTo>
                  <a:close/>
                  <a:moveTo>
                    <a:pt x="1089682" y="427174"/>
                  </a:moveTo>
                  <a:lnTo>
                    <a:pt x="1088082" y="428774"/>
                  </a:lnTo>
                  <a:lnTo>
                    <a:pt x="1088082" y="428774"/>
                  </a:lnTo>
                  <a:close/>
                  <a:moveTo>
                    <a:pt x="1001688" y="423974"/>
                  </a:moveTo>
                  <a:cubicBezTo>
                    <a:pt x="1002754" y="423974"/>
                    <a:pt x="1003287" y="426107"/>
                    <a:pt x="1003287" y="430374"/>
                  </a:cubicBezTo>
                  <a:lnTo>
                    <a:pt x="1001688" y="430374"/>
                  </a:lnTo>
                  <a:cubicBezTo>
                    <a:pt x="1000621" y="430374"/>
                    <a:pt x="1000088" y="429307"/>
                    <a:pt x="1000088" y="427174"/>
                  </a:cubicBezTo>
                  <a:cubicBezTo>
                    <a:pt x="1000088" y="425041"/>
                    <a:pt x="1000621" y="423974"/>
                    <a:pt x="1001688" y="423974"/>
                  </a:cubicBezTo>
                  <a:close/>
                  <a:moveTo>
                    <a:pt x="201588" y="423974"/>
                  </a:moveTo>
                  <a:cubicBezTo>
                    <a:pt x="202654" y="423974"/>
                    <a:pt x="203188" y="426107"/>
                    <a:pt x="203188" y="430374"/>
                  </a:cubicBezTo>
                  <a:lnTo>
                    <a:pt x="201588" y="430374"/>
                  </a:lnTo>
                  <a:cubicBezTo>
                    <a:pt x="200521" y="430374"/>
                    <a:pt x="199988" y="429307"/>
                    <a:pt x="199988" y="427174"/>
                  </a:cubicBezTo>
                  <a:cubicBezTo>
                    <a:pt x="199988" y="425041"/>
                    <a:pt x="200521" y="423974"/>
                    <a:pt x="201588" y="423974"/>
                  </a:cubicBezTo>
                  <a:close/>
                  <a:moveTo>
                    <a:pt x="214387" y="417575"/>
                  </a:moveTo>
                  <a:cubicBezTo>
                    <a:pt x="215453" y="417575"/>
                    <a:pt x="215987" y="418108"/>
                    <a:pt x="215987" y="419175"/>
                  </a:cubicBezTo>
                  <a:cubicBezTo>
                    <a:pt x="215987" y="419175"/>
                    <a:pt x="214920" y="419708"/>
                    <a:pt x="212787" y="420774"/>
                  </a:cubicBezTo>
                  <a:cubicBezTo>
                    <a:pt x="211720" y="420774"/>
                    <a:pt x="211187" y="420241"/>
                    <a:pt x="211187" y="419175"/>
                  </a:cubicBezTo>
                  <a:cubicBezTo>
                    <a:pt x="211187" y="418108"/>
                    <a:pt x="212254" y="417575"/>
                    <a:pt x="214387" y="417575"/>
                  </a:cubicBezTo>
                  <a:close/>
                  <a:moveTo>
                    <a:pt x="1557003" y="415975"/>
                  </a:moveTo>
                  <a:lnTo>
                    <a:pt x="1558603" y="415975"/>
                  </a:lnTo>
                  <a:cubicBezTo>
                    <a:pt x="1560736" y="417041"/>
                    <a:pt x="1561802" y="418108"/>
                    <a:pt x="1561802" y="419175"/>
                  </a:cubicBezTo>
                  <a:lnTo>
                    <a:pt x="1561802" y="420774"/>
                  </a:lnTo>
                  <a:cubicBezTo>
                    <a:pt x="1561802" y="422908"/>
                    <a:pt x="1560736" y="423974"/>
                    <a:pt x="1558603" y="423974"/>
                  </a:cubicBezTo>
                  <a:lnTo>
                    <a:pt x="1557003" y="423974"/>
                  </a:lnTo>
                  <a:cubicBezTo>
                    <a:pt x="1555936" y="423974"/>
                    <a:pt x="1555403" y="422908"/>
                    <a:pt x="1555403" y="420774"/>
                  </a:cubicBezTo>
                  <a:lnTo>
                    <a:pt x="1555403" y="419175"/>
                  </a:lnTo>
                  <a:cubicBezTo>
                    <a:pt x="1555403" y="417041"/>
                    <a:pt x="1555936" y="415975"/>
                    <a:pt x="1557003" y="415975"/>
                  </a:cubicBezTo>
                  <a:close/>
                  <a:moveTo>
                    <a:pt x="218896" y="415393"/>
                  </a:moveTo>
                  <a:lnTo>
                    <a:pt x="221239" y="416397"/>
                  </a:lnTo>
                  <a:lnTo>
                    <a:pt x="222386" y="425574"/>
                  </a:lnTo>
                  <a:cubicBezTo>
                    <a:pt x="221320" y="425574"/>
                    <a:pt x="220786" y="425041"/>
                    <a:pt x="220786" y="423974"/>
                  </a:cubicBezTo>
                  <a:lnTo>
                    <a:pt x="219187" y="415975"/>
                  </a:lnTo>
                  <a:close/>
                  <a:moveTo>
                    <a:pt x="1018709" y="414819"/>
                  </a:moveTo>
                  <a:lnTo>
                    <a:pt x="1017884" y="414916"/>
                  </a:lnTo>
                  <a:lnTo>
                    <a:pt x="1018996" y="415393"/>
                  </a:lnTo>
                  <a:close/>
                  <a:moveTo>
                    <a:pt x="218609" y="414819"/>
                  </a:moveTo>
                  <a:lnTo>
                    <a:pt x="218896" y="415393"/>
                  </a:lnTo>
                  <a:lnTo>
                    <a:pt x="217784" y="414916"/>
                  </a:lnTo>
                  <a:close/>
                  <a:moveTo>
                    <a:pt x="1022486" y="414375"/>
                  </a:moveTo>
                  <a:lnTo>
                    <a:pt x="1021107" y="414537"/>
                  </a:lnTo>
                  <a:lnTo>
                    <a:pt x="1021339" y="416397"/>
                  </a:lnTo>
                  <a:lnTo>
                    <a:pt x="1024086" y="417575"/>
                  </a:lnTo>
                  <a:lnTo>
                    <a:pt x="1024086" y="415975"/>
                  </a:lnTo>
                  <a:close/>
                  <a:moveTo>
                    <a:pt x="976089" y="414375"/>
                  </a:moveTo>
                  <a:lnTo>
                    <a:pt x="977689" y="414375"/>
                  </a:lnTo>
                  <a:cubicBezTo>
                    <a:pt x="977689" y="414375"/>
                    <a:pt x="978222" y="415441"/>
                    <a:pt x="979289" y="417575"/>
                  </a:cubicBezTo>
                  <a:lnTo>
                    <a:pt x="977689" y="419175"/>
                  </a:lnTo>
                  <a:lnTo>
                    <a:pt x="976089" y="419175"/>
                  </a:lnTo>
                  <a:cubicBezTo>
                    <a:pt x="975023" y="419175"/>
                    <a:pt x="974489" y="418641"/>
                    <a:pt x="974489" y="417575"/>
                  </a:cubicBezTo>
                  <a:cubicBezTo>
                    <a:pt x="974489" y="415441"/>
                    <a:pt x="975023" y="414375"/>
                    <a:pt x="976089" y="414375"/>
                  </a:cubicBezTo>
                  <a:close/>
                  <a:moveTo>
                    <a:pt x="222386" y="414375"/>
                  </a:moveTo>
                  <a:lnTo>
                    <a:pt x="223986" y="415975"/>
                  </a:lnTo>
                  <a:lnTo>
                    <a:pt x="223986" y="417575"/>
                  </a:lnTo>
                  <a:lnTo>
                    <a:pt x="221239" y="416397"/>
                  </a:lnTo>
                  <a:lnTo>
                    <a:pt x="221007" y="414537"/>
                  </a:lnTo>
                  <a:close/>
                  <a:moveTo>
                    <a:pt x="213090" y="412905"/>
                  </a:moveTo>
                  <a:lnTo>
                    <a:pt x="217784" y="414916"/>
                  </a:lnTo>
                  <a:lnTo>
                    <a:pt x="215587" y="415175"/>
                  </a:lnTo>
                  <a:close/>
                  <a:moveTo>
                    <a:pt x="1012887" y="412775"/>
                  </a:moveTo>
                  <a:lnTo>
                    <a:pt x="1013190" y="412905"/>
                  </a:lnTo>
                  <a:lnTo>
                    <a:pt x="1013047" y="412775"/>
                  </a:lnTo>
                  <a:close/>
                  <a:moveTo>
                    <a:pt x="212787" y="412775"/>
                  </a:moveTo>
                  <a:lnTo>
                    <a:pt x="212947" y="412775"/>
                  </a:lnTo>
                  <a:lnTo>
                    <a:pt x="213090" y="412905"/>
                  </a:lnTo>
                  <a:close/>
                  <a:moveTo>
                    <a:pt x="1025286" y="411975"/>
                  </a:moveTo>
                  <a:lnTo>
                    <a:pt x="1025349" y="412354"/>
                  </a:lnTo>
                  <a:lnTo>
                    <a:pt x="1027286" y="414375"/>
                  </a:lnTo>
                  <a:cubicBezTo>
                    <a:pt x="1026219" y="412775"/>
                    <a:pt x="1025553" y="411975"/>
                    <a:pt x="1025286" y="411975"/>
                  </a:cubicBezTo>
                  <a:close/>
                  <a:moveTo>
                    <a:pt x="225186" y="411975"/>
                  </a:moveTo>
                  <a:cubicBezTo>
                    <a:pt x="225453" y="411975"/>
                    <a:pt x="226119" y="412775"/>
                    <a:pt x="227186" y="414375"/>
                  </a:cubicBezTo>
                  <a:lnTo>
                    <a:pt x="225249" y="412354"/>
                  </a:lnTo>
                  <a:close/>
                  <a:moveTo>
                    <a:pt x="1152079" y="411175"/>
                  </a:moveTo>
                  <a:lnTo>
                    <a:pt x="1153678" y="412775"/>
                  </a:lnTo>
                  <a:lnTo>
                    <a:pt x="1153678" y="414375"/>
                  </a:lnTo>
                  <a:lnTo>
                    <a:pt x="1152079" y="414375"/>
                  </a:lnTo>
                  <a:cubicBezTo>
                    <a:pt x="1152079" y="414375"/>
                    <a:pt x="1152079" y="413841"/>
                    <a:pt x="1152079" y="412775"/>
                  </a:cubicBezTo>
                  <a:cubicBezTo>
                    <a:pt x="1152079" y="411708"/>
                    <a:pt x="1152079" y="411175"/>
                    <a:pt x="1152079" y="411175"/>
                  </a:cubicBezTo>
                  <a:close/>
                  <a:moveTo>
                    <a:pt x="351978" y="411175"/>
                  </a:moveTo>
                  <a:lnTo>
                    <a:pt x="353578" y="412775"/>
                  </a:lnTo>
                  <a:lnTo>
                    <a:pt x="353578" y="414375"/>
                  </a:lnTo>
                  <a:lnTo>
                    <a:pt x="351978" y="414375"/>
                  </a:lnTo>
                  <a:cubicBezTo>
                    <a:pt x="351978" y="414375"/>
                    <a:pt x="351978" y="413841"/>
                    <a:pt x="351978" y="412775"/>
                  </a:cubicBezTo>
                  <a:cubicBezTo>
                    <a:pt x="351978" y="411708"/>
                    <a:pt x="351978" y="411175"/>
                    <a:pt x="351978" y="411175"/>
                  </a:cubicBezTo>
                  <a:close/>
                  <a:moveTo>
                    <a:pt x="1526605" y="409575"/>
                  </a:moveTo>
                  <a:lnTo>
                    <a:pt x="1528204" y="409575"/>
                  </a:lnTo>
                  <a:cubicBezTo>
                    <a:pt x="1529271" y="409575"/>
                    <a:pt x="1531937" y="413308"/>
                    <a:pt x="1536204" y="420774"/>
                  </a:cubicBezTo>
                  <a:cubicBezTo>
                    <a:pt x="1534071" y="427174"/>
                    <a:pt x="1530871" y="430374"/>
                    <a:pt x="1526605" y="430374"/>
                  </a:cubicBezTo>
                  <a:cubicBezTo>
                    <a:pt x="1520205" y="429307"/>
                    <a:pt x="1517005" y="427174"/>
                    <a:pt x="1517005" y="423974"/>
                  </a:cubicBezTo>
                  <a:lnTo>
                    <a:pt x="1517005" y="420774"/>
                  </a:lnTo>
                  <a:cubicBezTo>
                    <a:pt x="1520205" y="420774"/>
                    <a:pt x="1522338" y="418108"/>
                    <a:pt x="1523405" y="412775"/>
                  </a:cubicBezTo>
                  <a:close/>
                  <a:moveTo>
                    <a:pt x="1100881" y="409575"/>
                  </a:moveTo>
                  <a:cubicBezTo>
                    <a:pt x="1101948" y="409575"/>
                    <a:pt x="1102481" y="410108"/>
                    <a:pt x="1102481" y="411175"/>
                  </a:cubicBezTo>
                  <a:lnTo>
                    <a:pt x="1102481" y="412775"/>
                  </a:lnTo>
                  <a:cubicBezTo>
                    <a:pt x="1102481" y="413841"/>
                    <a:pt x="1101948" y="414375"/>
                    <a:pt x="1100881" y="414375"/>
                  </a:cubicBezTo>
                  <a:cubicBezTo>
                    <a:pt x="1099815" y="414375"/>
                    <a:pt x="1099282" y="413841"/>
                    <a:pt x="1099282" y="412775"/>
                  </a:cubicBezTo>
                  <a:lnTo>
                    <a:pt x="1099282" y="411175"/>
                  </a:lnTo>
                  <a:cubicBezTo>
                    <a:pt x="1099282" y="410108"/>
                    <a:pt x="1099815" y="409575"/>
                    <a:pt x="1100881" y="409575"/>
                  </a:cubicBezTo>
                  <a:close/>
                  <a:moveTo>
                    <a:pt x="300782" y="409575"/>
                  </a:moveTo>
                  <a:cubicBezTo>
                    <a:pt x="301848" y="409575"/>
                    <a:pt x="302381" y="410108"/>
                    <a:pt x="302381" y="411175"/>
                  </a:cubicBezTo>
                  <a:lnTo>
                    <a:pt x="302381" y="412775"/>
                  </a:lnTo>
                  <a:cubicBezTo>
                    <a:pt x="302381" y="413841"/>
                    <a:pt x="301848" y="414375"/>
                    <a:pt x="300782" y="414375"/>
                  </a:cubicBezTo>
                  <a:cubicBezTo>
                    <a:pt x="299715" y="414375"/>
                    <a:pt x="299182" y="413841"/>
                    <a:pt x="299182" y="412775"/>
                  </a:cubicBezTo>
                  <a:lnTo>
                    <a:pt x="299182" y="411175"/>
                  </a:lnTo>
                  <a:cubicBezTo>
                    <a:pt x="299182" y="410108"/>
                    <a:pt x="299715" y="409575"/>
                    <a:pt x="300782" y="409575"/>
                  </a:cubicBezTo>
                  <a:close/>
                  <a:moveTo>
                    <a:pt x="1076883" y="407975"/>
                  </a:moveTo>
                  <a:lnTo>
                    <a:pt x="1078483" y="407975"/>
                  </a:lnTo>
                  <a:cubicBezTo>
                    <a:pt x="1082749" y="411175"/>
                    <a:pt x="1085949" y="415441"/>
                    <a:pt x="1088082" y="420774"/>
                  </a:cubicBezTo>
                  <a:lnTo>
                    <a:pt x="1088082" y="422374"/>
                  </a:lnTo>
                  <a:cubicBezTo>
                    <a:pt x="1088082" y="423441"/>
                    <a:pt x="1087016" y="424508"/>
                    <a:pt x="1084883" y="425574"/>
                  </a:cubicBezTo>
                  <a:lnTo>
                    <a:pt x="1086482" y="430374"/>
                  </a:lnTo>
                  <a:lnTo>
                    <a:pt x="1088082" y="428774"/>
                  </a:lnTo>
                  <a:lnTo>
                    <a:pt x="1089682" y="428774"/>
                  </a:lnTo>
                  <a:lnTo>
                    <a:pt x="1091282" y="430374"/>
                  </a:lnTo>
                  <a:lnTo>
                    <a:pt x="1090482" y="430374"/>
                  </a:lnTo>
                  <a:lnTo>
                    <a:pt x="1092882" y="431974"/>
                  </a:lnTo>
                  <a:lnTo>
                    <a:pt x="1092882" y="433574"/>
                  </a:lnTo>
                  <a:lnTo>
                    <a:pt x="1088082" y="433574"/>
                  </a:lnTo>
                  <a:lnTo>
                    <a:pt x="1080083" y="427174"/>
                  </a:lnTo>
                  <a:lnTo>
                    <a:pt x="1080083" y="423974"/>
                  </a:lnTo>
                  <a:cubicBezTo>
                    <a:pt x="1080083" y="422908"/>
                    <a:pt x="1079016" y="418641"/>
                    <a:pt x="1076883" y="411175"/>
                  </a:cubicBezTo>
                  <a:close/>
                  <a:moveTo>
                    <a:pt x="934144" y="407140"/>
                  </a:moveTo>
                  <a:lnTo>
                    <a:pt x="934492" y="409575"/>
                  </a:lnTo>
                  <a:lnTo>
                    <a:pt x="932995" y="407907"/>
                  </a:lnTo>
                  <a:close/>
                  <a:moveTo>
                    <a:pt x="134044" y="407140"/>
                  </a:moveTo>
                  <a:lnTo>
                    <a:pt x="134392" y="409575"/>
                  </a:lnTo>
                  <a:lnTo>
                    <a:pt x="132895" y="407907"/>
                  </a:lnTo>
                  <a:close/>
                  <a:moveTo>
                    <a:pt x="836898" y="406375"/>
                  </a:moveTo>
                  <a:cubicBezTo>
                    <a:pt x="837964" y="407442"/>
                    <a:pt x="838498" y="408508"/>
                    <a:pt x="838498" y="409575"/>
                  </a:cubicBezTo>
                  <a:cubicBezTo>
                    <a:pt x="838498" y="414908"/>
                    <a:pt x="836898" y="417575"/>
                    <a:pt x="833698" y="417575"/>
                  </a:cubicBezTo>
                  <a:cubicBezTo>
                    <a:pt x="833698" y="415441"/>
                    <a:pt x="833165" y="414375"/>
                    <a:pt x="832098" y="414375"/>
                  </a:cubicBezTo>
                  <a:cubicBezTo>
                    <a:pt x="832098" y="411175"/>
                    <a:pt x="833698" y="408508"/>
                    <a:pt x="836898" y="406375"/>
                  </a:cubicBezTo>
                  <a:close/>
                  <a:moveTo>
                    <a:pt x="812899" y="406375"/>
                  </a:moveTo>
                  <a:cubicBezTo>
                    <a:pt x="813966" y="406375"/>
                    <a:pt x="814499" y="406909"/>
                    <a:pt x="814499" y="407975"/>
                  </a:cubicBezTo>
                  <a:cubicBezTo>
                    <a:pt x="814499" y="409042"/>
                    <a:pt x="813966" y="409575"/>
                    <a:pt x="812899" y="409575"/>
                  </a:cubicBezTo>
                  <a:cubicBezTo>
                    <a:pt x="811833" y="409575"/>
                    <a:pt x="811299" y="409042"/>
                    <a:pt x="811299" y="407975"/>
                  </a:cubicBezTo>
                  <a:cubicBezTo>
                    <a:pt x="811299" y="406909"/>
                    <a:pt x="811833" y="406375"/>
                    <a:pt x="812899" y="406375"/>
                  </a:cubicBezTo>
                  <a:close/>
                  <a:moveTo>
                    <a:pt x="36798" y="406375"/>
                  </a:moveTo>
                  <a:cubicBezTo>
                    <a:pt x="37865" y="407442"/>
                    <a:pt x="38398" y="408508"/>
                    <a:pt x="38398" y="409575"/>
                  </a:cubicBezTo>
                  <a:cubicBezTo>
                    <a:pt x="38398" y="414908"/>
                    <a:pt x="36798" y="417575"/>
                    <a:pt x="33598" y="417575"/>
                  </a:cubicBezTo>
                  <a:cubicBezTo>
                    <a:pt x="33598" y="415441"/>
                    <a:pt x="33065" y="414375"/>
                    <a:pt x="31998" y="414375"/>
                  </a:cubicBezTo>
                  <a:cubicBezTo>
                    <a:pt x="31998" y="411175"/>
                    <a:pt x="33598" y="408508"/>
                    <a:pt x="36798" y="406375"/>
                  </a:cubicBezTo>
                  <a:close/>
                  <a:moveTo>
                    <a:pt x="12799" y="406375"/>
                  </a:moveTo>
                  <a:cubicBezTo>
                    <a:pt x="13866" y="406375"/>
                    <a:pt x="14399" y="406909"/>
                    <a:pt x="14399" y="407975"/>
                  </a:cubicBezTo>
                  <a:cubicBezTo>
                    <a:pt x="14399" y="409042"/>
                    <a:pt x="13866" y="409575"/>
                    <a:pt x="12799" y="409575"/>
                  </a:cubicBezTo>
                  <a:cubicBezTo>
                    <a:pt x="11733" y="409575"/>
                    <a:pt x="11200" y="409042"/>
                    <a:pt x="11200" y="407975"/>
                  </a:cubicBezTo>
                  <a:cubicBezTo>
                    <a:pt x="11200" y="406909"/>
                    <a:pt x="11733" y="406375"/>
                    <a:pt x="12799" y="406375"/>
                  </a:cubicBezTo>
                  <a:close/>
                  <a:moveTo>
                    <a:pt x="926992" y="403275"/>
                  </a:moveTo>
                  <a:cubicBezTo>
                    <a:pt x="927659" y="402875"/>
                    <a:pt x="928992" y="403675"/>
                    <a:pt x="930992" y="405675"/>
                  </a:cubicBezTo>
                  <a:lnTo>
                    <a:pt x="932995" y="407907"/>
                  </a:lnTo>
                  <a:lnTo>
                    <a:pt x="932892" y="407975"/>
                  </a:lnTo>
                  <a:lnTo>
                    <a:pt x="928092" y="407975"/>
                  </a:lnTo>
                  <a:cubicBezTo>
                    <a:pt x="927025" y="407975"/>
                    <a:pt x="926492" y="407442"/>
                    <a:pt x="926492" y="406375"/>
                  </a:cubicBezTo>
                  <a:lnTo>
                    <a:pt x="926492" y="404775"/>
                  </a:lnTo>
                  <a:cubicBezTo>
                    <a:pt x="926492" y="403975"/>
                    <a:pt x="926659" y="403475"/>
                    <a:pt x="926992" y="403275"/>
                  </a:cubicBezTo>
                  <a:close/>
                  <a:moveTo>
                    <a:pt x="126892" y="403275"/>
                  </a:moveTo>
                  <a:cubicBezTo>
                    <a:pt x="127559" y="402875"/>
                    <a:pt x="128892" y="403675"/>
                    <a:pt x="130892" y="405675"/>
                  </a:cubicBezTo>
                  <a:lnTo>
                    <a:pt x="132895" y="407907"/>
                  </a:lnTo>
                  <a:lnTo>
                    <a:pt x="132792" y="407975"/>
                  </a:lnTo>
                  <a:lnTo>
                    <a:pt x="127992" y="407975"/>
                  </a:lnTo>
                  <a:cubicBezTo>
                    <a:pt x="126926" y="407975"/>
                    <a:pt x="126392" y="407442"/>
                    <a:pt x="126392" y="406375"/>
                  </a:cubicBezTo>
                  <a:lnTo>
                    <a:pt x="126392" y="404775"/>
                  </a:lnTo>
                  <a:cubicBezTo>
                    <a:pt x="126392" y="403975"/>
                    <a:pt x="126559" y="403475"/>
                    <a:pt x="126892" y="403275"/>
                  </a:cubicBezTo>
                  <a:close/>
                  <a:moveTo>
                    <a:pt x="211187" y="401575"/>
                  </a:moveTo>
                  <a:lnTo>
                    <a:pt x="212787" y="401575"/>
                  </a:lnTo>
                  <a:cubicBezTo>
                    <a:pt x="213854" y="401575"/>
                    <a:pt x="215587" y="402642"/>
                    <a:pt x="217987" y="404775"/>
                  </a:cubicBezTo>
                  <a:lnTo>
                    <a:pt x="225249" y="412354"/>
                  </a:lnTo>
                  <a:lnTo>
                    <a:pt x="225586" y="414375"/>
                  </a:lnTo>
                  <a:lnTo>
                    <a:pt x="220786" y="407975"/>
                  </a:lnTo>
                  <a:lnTo>
                    <a:pt x="220786" y="412775"/>
                  </a:lnTo>
                  <a:lnTo>
                    <a:pt x="221007" y="414537"/>
                  </a:lnTo>
                  <a:lnTo>
                    <a:pt x="218609" y="414819"/>
                  </a:lnTo>
                  <a:lnTo>
                    <a:pt x="217587" y="412775"/>
                  </a:lnTo>
                  <a:lnTo>
                    <a:pt x="212947" y="412775"/>
                  </a:lnTo>
                  <a:lnTo>
                    <a:pt x="211187" y="411175"/>
                  </a:lnTo>
                  <a:lnTo>
                    <a:pt x="209587" y="407975"/>
                  </a:lnTo>
                  <a:cubicBezTo>
                    <a:pt x="209587" y="406909"/>
                    <a:pt x="210120" y="404775"/>
                    <a:pt x="211187" y="401575"/>
                  </a:cubicBezTo>
                  <a:close/>
                  <a:moveTo>
                    <a:pt x="235186" y="396776"/>
                  </a:moveTo>
                  <a:lnTo>
                    <a:pt x="236785" y="396776"/>
                  </a:lnTo>
                  <a:cubicBezTo>
                    <a:pt x="237852" y="396776"/>
                    <a:pt x="238385" y="397309"/>
                    <a:pt x="238385" y="398376"/>
                  </a:cubicBezTo>
                  <a:lnTo>
                    <a:pt x="238385" y="399976"/>
                  </a:lnTo>
                  <a:cubicBezTo>
                    <a:pt x="238385" y="401042"/>
                    <a:pt x="237852" y="401575"/>
                    <a:pt x="236785" y="401575"/>
                  </a:cubicBezTo>
                  <a:cubicBezTo>
                    <a:pt x="235719" y="401575"/>
                    <a:pt x="234652" y="400509"/>
                    <a:pt x="233586" y="398376"/>
                  </a:cubicBezTo>
                  <a:cubicBezTo>
                    <a:pt x="234652" y="397309"/>
                    <a:pt x="235186" y="396776"/>
                    <a:pt x="235186" y="396776"/>
                  </a:cubicBezTo>
                  <a:close/>
                  <a:moveTo>
                    <a:pt x="1104081" y="395176"/>
                  </a:moveTo>
                  <a:lnTo>
                    <a:pt x="1105681" y="395176"/>
                  </a:lnTo>
                  <a:cubicBezTo>
                    <a:pt x="1106748" y="396243"/>
                    <a:pt x="1107281" y="396776"/>
                    <a:pt x="1107281" y="396776"/>
                  </a:cubicBezTo>
                  <a:cubicBezTo>
                    <a:pt x="1107281" y="398909"/>
                    <a:pt x="1106748" y="399976"/>
                    <a:pt x="1105681" y="399976"/>
                  </a:cubicBezTo>
                  <a:lnTo>
                    <a:pt x="1104081" y="399976"/>
                  </a:lnTo>
                  <a:cubicBezTo>
                    <a:pt x="1103015" y="399976"/>
                    <a:pt x="1102481" y="398909"/>
                    <a:pt x="1102481" y="396776"/>
                  </a:cubicBezTo>
                  <a:cubicBezTo>
                    <a:pt x="1102481" y="395709"/>
                    <a:pt x="1103015" y="395176"/>
                    <a:pt x="1104081" y="395176"/>
                  </a:cubicBezTo>
                  <a:close/>
                  <a:moveTo>
                    <a:pt x="972889" y="395176"/>
                  </a:moveTo>
                  <a:cubicBezTo>
                    <a:pt x="973956" y="395176"/>
                    <a:pt x="974489" y="395709"/>
                    <a:pt x="974489" y="396776"/>
                  </a:cubicBezTo>
                  <a:cubicBezTo>
                    <a:pt x="973423" y="401042"/>
                    <a:pt x="972356" y="403175"/>
                    <a:pt x="971289" y="403175"/>
                  </a:cubicBezTo>
                  <a:cubicBezTo>
                    <a:pt x="970223" y="403175"/>
                    <a:pt x="969689" y="402642"/>
                    <a:pt x="969689" y="401575"/>
                  </a:cubicBezTo>
                  <a:cubicBezTo>
                    <a:pt x="970756" y="397309"/>
                    <a:pt x="971823" y="395176"/>
                    <a:pt x="972889" y="395176"/>
                  </a:cubicBezTo>
                  <a:close/>
                  <a:moveTo>
                    <a:pt x="303981" y="395176"/>
                  </a:moveTo>
                  <a:lnTo>
                    <a:pt x="305581" y="395176"/>
                  </a:lnTo>
                  <a:cubicBezTo>
                    <a:pt x="306648" y="396243"/>
                    <a:pt x="307181" y="396776"/>
                    <a:pt x="307181" y="396776"/>
                  </a:cubicBezTo>
                  <a:cubicBezTo>
                    <a:pt x="307181" y="398909"/>
                    <a:pt x="306648" y="399976"/>
                    <a:pt x="305581" y="399976"/>
                  </a:cubicBezTo>
                  <a:lnTo>
                    <a:pt x="303981" y="399976"/>
                  </a:lnTo>
                  <a:cubicBezTo>
                    <a:pt x="302915" y="399976"/>
                    <a:pt x="302381" y="398909"/>
                    <a:pt x="302381" y="396776"/>
                  </a:cubicBezTo>
                  <a:cubicBezTo>
                    <a:pt x="302381" y="395709"/>
                    <a:pt x="302915" y="395176"/>
                    <a:pt x="303981" y="395176"/>
                  </a:cubicBezTo>
                  <a:close/>
                  <a:moveTo>
                    <a:pt x="1038485" y="390376"/>
                  </a:moveTo>
                  <a:lnTo>
                    <a:pt x="1040085" y="390376"/>
                  </a:lnTo>
                  <a:lnTo>
                    <a:pt x="1040085" y="391976"/>
                  </a:lnTo>
                  <a:cubicBezTo>
                    <a:pt x="1040085" y="393043"/>
                    <a:pt x="1040085" y="393576"/>
                    <a:pt x="1040085" y="393576"/>
                  </a:cubicBezTo>
                  <a:lnTo>
                    <a:pt x="1038485" y="391976"/>
                  </a:lnTo>
                  <a:close/>
                  <a:moveTo>
                    <a:pt x="238385" y="390376"/>
                  </a:moveTo>
                  <a:lnTo>
                    <a:pt x="239985" y="390376"/>
                  </a:lnTo>
                  <a:lnTo>
                    <a:pt x="239985" y="391976"/>
                  </a:lnTo>
                  <a:cubicBezTo>
                    <a:pt x="239985" y="393043"/>
                    <a:pt x="239985" y="393576"/>
                    <a:pt x="239985" y="393576"/>
                  </a:cubicBezTo>
                  <a:lnTo>
                    <a:pt x="238385" y="391976"/>
                  </a:lnTo>
                  <a:close/>
                  <a:moveTo>
                    <a:pt x="1043285" y="388776"/>
                  </a:moveTo>
                  <a:lnTo>
                    <a:pt x="1044885" y="388776"/>
                  </a:lnTo>
                  <a:cubicBezTo>
                    <a:pt x="1045952" y="388776"/>
                    <a:pt x="1046485" y="389310"/>
                    <a:pt x="1046485" y="390376"/>
                  </a:cubicBezTo>
                  <a:lnTo>
                    <a:pt x="1044885" y="391976"/>
                  </a:lnTo>
                  <a:lnTo>
                    <a:pt x="1043285" y="391976"/>
                  </a:lnTo>
                  <a:cubicBezTo>
                    <a:pt x="1042218" y="391976"/>
                    <a:pt x="1041685" y="391443"/>
                    <a:pt x="1041685" y="390376"/>
                  </a:cubicBezTo>
                  <a:close/>
                  <a:moveTo>
                    <a:pt x="243185" y="388776"/>
                  </a:moveTo>
                  <a:lnTo>
                    <a:pt x="244785" y="388776"/>
                  </a:lnTo>
                  <a:cubicBezTo>
                    <a:pt x="245852" y="388776"/>
                    <a:pt x="246385" y="389310"/>
                    <a:pt x="246385" y="390376"/>
                  </a:cubicBezTo>
                  <a:lnTo>
                    <a:pt x="244785" y="391976"/>
                  </a:lnTo>
                  <a:lnTo>
                    <a:pt x="243185" y="391976"/>
                  </a:lnTo>
                  <a:cubicBezTo>
                    <a:pt x="242119" y="391976"/>
                    <a:pt x="241585" y="391443"/>
                    <a:pt x="241585" y="390376"/>
                  </a:cubicBezTo>
                  <a:close/>
                  <a:moveTo>
                    <a:pt x="937691" y="385576"/>
                  </a:moveTo>
                  <a:cubicBezTo>
                    <a:pt x="939825" y="385576"/>
                    <a:pt x="941425" y="388776"/>
                    <a:pt x="942491" y="395176"/>
                  </a:cubicBezTo>
                  <a:lnTo>
                    <a:pt x="942491" y="401575"/>
                  </a:lnTo>
                  <a:cubicBezTo>
                    <a:pt x="939291" y="403709"/>
                    <a:pt x="936892" y="405309"/>
                    <a:pt x="935292" y="406375"/>
                  </a:cubicBezTo>
                  <a:lnTo>
                    <a:pt x="934144" y="407140"/>
                  </a:lnTo>
                  <a:lnTo>
                    <a:pt x="932892" y="398376"/>
                  </a:lnTo>
                  <a:cubicBezTo>
                    <a:pt x="932892" y="391976"/>
                    <a:pt x="934492" y="387710"/>
                    <a:pt x="937691" y="385576"/>
                  </a:cubicBezTo>
                  <a:close/>
                  <a:moveTo>
                    <a:pt x="137592" y="385576"/>
                  </a:moveTo>
                  <a:cubicBezTo>
                    <a:pt x="139725" y="385576"/>
                    <a:pt x="141325" y="388776"/>
                    <a:pt x="142392" y="395176"/>
                  </a:cubicBezTo>
                  <a:lnTo>
                    <a:pt x="142392" y="401575"/>
                  </a:lnTo>
                  <a:cubicBezTo>
                    <a:pt x="139192" y="403709"/>
                    <a:pt x="136792" y="405309"/>
                    <a:pt x="135192" y="406375"/>
                  </a:cubicBezTo>
                  <a:lnTo>
                    <a:pt x="134044" y="407140"/>
                  </a:lnTo>
                  <a:lnTo>
                    <a:pt x="132792" y="398376"/>
                  </a:lnTo>
                  <a:cubicBezTo>
                    <a:pt x="132792" y="391976"/>
                    <a:pt x="134392" y="387710"/>
                    <a:pt x="137592" y="385576"/>
                  </a:cubicBezTo>
                  <a:close/>
                  <a:moveTo>
                    <a:pt x="958490" y="371177"/>
                  </a:moveTo>
                  <a:cubicBezTo>
                    <a:pt x="960623" y="373311"/>
                    <a:pt x="962223" y="375444"/>
                    <a:pt x="963290" y="377577"/>
                  </a:cubicBezTo>
                  <a:lnTo>
                    <a:pt x="961690" y="379177"/>
                  </a:lnTo>
                  <a:lnTo>
                    <a:pt x="950491" y="379177"/>
                  </a:lnTo>
                  <a:cubicBezTo>
                    <a:pt x="949424" y="378110"/>
                    <a:pt x="948891" y="377577"/>
                    <a:pt x="948891" y="377577"/>
                  </a:cubicBezTo>
                  <a:cubicBezTo>
                    <a:pt x="948891" y="375444"/>
                    <a:pt x="952091" y="373311"/>
                    <a:pt x="958490" y="371177"/>
                  </a:cubicBezTo>
                  <a:close/>
                  <a:moveTo>
                    <a:pt x="1064084" y="359978"/>
                  </a:moveTo>
                  <a:lnTo>
                    <a:pt x="1065684" y="359978"/>
                  </a:lnTo>
                  <a:cubicBezTo>
                    <a:pt x="1065684" y="359978"/>
                    <a:pt x="1067817" y="363711"/>
                    <a:pt x="1072083" y="371177"/>
                  </a:cubicBezTo>
                  <a:cubicBezTo>
                    <a:pt x="1073150" y="371177"/>
                    <a:pt x="1073683" y="371711"/>
                    <a:pt x="1073683" y="372777"/>
                  </a:cubicBezTo>
                  <a:cubicBezTo>
                    <a:pt x="1073683" y="373844"/>
                    <a:pt x="1071017" y="375977"/>
                    <a:pt x="1065684" y="379177"/>
                  </a:cubicBezTo>
                  <a:lnTo>
                    <a:pt x="1064084" y="379177"/>
                  </a:lnTo>
                  <a:cubicBezTo>
                    <a:pt x="1063017" y="379177"/>
                    <a:pt x="1061951" y="378110"/>
                    <a:pt x="1060884" y="375977"/>
                  </a:cubicBezTo>
                  <a:lnTo>
                    <a:pt x="1062484" y="371177"/>
                  </a:lnTo>
                  <a:lnTo>
                    <a:pt x="1062484" y="363178"/>
                  </a:lnTo>
                  <a:cubicBezTo>
                    <a:pt x="1062484" y="362111"/>
                    <a:pt x="1063017" y="361045"/>
                    <a:pt x="1064084" y="359978"/>
                  </a:cubicBezTo>
                  <a:close/>
                  <a:moveTo>
                    <a:pt x="824098" y="351979"/>
                  </a:moveTo>
                  <a:cubicBezTo>
                    <a:pt x="826232" y="354112"/>
                    <a:pt x="828898" y="358378"/>
                    <a:pt x="832098" y="364778"/>
                  </a:cubicBezTo>
                  <a:lnTo>
                    <a:pt x="832098" y="367978"/>
                  </a:lnTo>
                  <a:cubicBezTo>
                    <a:pt x="828898" y="369044"/>
                    <a:pt x="827298" y="370644"/>
                    <a:pt x="827298" y="372777"/>
                  </a:cubicBezTo>
                  <a:cubicBezTo>
                    <a:pt x="826232" y="371711"/>
                    <a:pt x="825698" y="371177"/>
                    <a:pt x="825698" y="371177"/>
                  </a:cubicBezTo>
                  <a:cubicBezTo>
                    <a:pt x="823565" y="372244"/>
                    <a:pt x="821965" y="372777"/>
                    <a:pt x="820899" y="372777"/>
                  </a:cubicBezTo>
                  <a:lnTo>
                    <a:pt x="817470" y="368206"/>
                  </a:lnTo>
                  <a:lnTo>
                    <a:pt x="816099" y="369577"/>
                  </a:lnTo>
                  <a:cubicBezTo>
                    <a:pt x="815032" y="369577"/>
                    <a:pt x="814499" y="369044"/>
                    <a:pt x="814499" y="367978"/>
                  </a:cubicBezTo>
                  <a:lnTo>
                    <a:pt x="816099" y="366378"/>
                  </a:lnTo>
                  <a:lnTo>
                    <a:pt x="816099" y="364778"/>
                  </a:lnTo>
                  <a:cubicBezTo>
                    <a:pt x="820365" y="357312"/>
                    <a:pt x="823032" y="353045"/>
                    <a:pt x="824098" y="351979"/>
                  </a:cubicBezTo>
                  <a:close/>
                  <a:moveTo>
                    <a:pt x="23999" y="351979"/>
                  </a:moveTo>
                  <a:cubicBezTo>
                    <a:pt x="26132" y="354112"/>
                    <a:pt x="28798" y="358378"/>
                    <a:pt x="31998" y="364778"/>
                  </a:cubicBezTo>
                  <a:lnTo>
                    <a:pt x="31998" y="367978"/>
                  </a:lnTo>
                  <a:cubicBezTo>
                    <a:pt x="28798" y="369044"/>
                    <a:pt x="27199" y="370644"/>
                    <a:pt x="27199" y="372777"/>
                  </a:cubicBezTo>
                  <a:cubicBezTo>
                    <a:pt x="26132" y="371711"/>
                    <a:pt x="25599" y="371177"/>
                    <a:pt x="25599" y="371177"/>
                  </a:cubicBezTo>
                  <a:cubicBezTo>
                    <a:pt x="23465" y="372244"/>
                    <a:pt x="21866" y="372777"/>
                    <a:pt x="20799" y="372777"/>
                  </a:cubicBezTo>
                  <a:lnTo>
                    <a:pt x="17371" y="368206"/>
                  </a:lnTo>
                  <a:lnTo>
                    <a:pt x="15999" y="369577"/>
                  </a:lnTo>
                  <a:cubicBezTo>
                    <a:pt x="14933" y="369577"/>
                    <a:pt x="14399" y="369044"/>
                    <a:pt x="14399" y="367978"/>
                  </a:cubicBezTo>
                  <a:lnTo>
                    <a:pt x="15999" y="366378"/>
                  </a:lnTo>
                  <a:lnTo>
                    <a:pt x="15999" y="364778"/>
                  </a:lnTo>
                  <a:cubicBezTo>
                    <a:pt x="20266" y="357312"/>
                    <a:pt x="22932" y="353045"/>
                    <a:pt x="23999" y="351979"/>
                  </a:cubicBezTo>
                  <a:close/>
                  <a:moveTo>
                    <a:pt x="1123280" y="347179"/>
                  </a:moveTo>
                  <a:lnTo>
                    <a:pt x="1124880" y="347179"/>
                  </a:lnTo>
                  <a:lnTo>
                    <a:pt x="1126480" y="347179"/>
                  </a:lnTo>
                  <a:cubicBezTo>
                    <a:pt x="1133946" y="352512"/>
                    <a:pt x="1138746" y="357312"/>
                    <a:pt x="1140879" y="361578"/>
                  </a:cubicBezTo>
                  <a:lnTo>
                    <a:pt x="1140879" y="363178"/>
                  </a:lnTo>
                  <a:cubicBezTo>
                    <a:pt x="1140879" y="364244"/>
                    <a:pt x="1140346" y="364778"/>
                    <a:pt x="1139279" y="364778"/>
                  </a:cubicBezTo>
                  <a:lnTo>
                    <a:pt x="1134480" y="364778"/>
                  </a:lnTo>
                  <a:lnTo>
                    <a:pt x="1129680" y="356778"/>
                  </a:lnTo>
                  <a:lnTo>
                    <a:pt x="1128080" y="356778"/>
                  </a:lnTo>
                  <a:lnTo>
                    <a:pt x="1124880" y="359978"/>
                  </a:lnTo>
                  <a:lnTo>
                    <a:pt x="1124880" y="358378"/>
                  </a:lnTo>
                  <a:lnTo>
                    <a:pt x="1124880" y="356778"/>
                  </a:lnTo>
                  <a:lnTo>
                    <a:pt x="1126480" y="353578"/>
                  </a:lnTo>
                  <a:cubicBezTo>
                    <a:pt x="1124347" y="351445"/>
                    <a:pt x="1123280" y="349312"/>
                    <a:pt x="1123280" y="347179"/>
                  </a:cubicBezTo>
                  <a:close/>
                  <a:moveTo>
                    <a:pt x="801700" y="343979"/>
                  </a:moveTo>
                  <a:cubicBezTo>
                    <a:pt x="802766" y="343979"/>
                    <a:pt x="803833" y="345579"/>
                    <a:pt x="804900" y="348779"/>
                  </a:cubicBezTo>
                  <a:lnTo>
                    <a:pt x="800100" y="353578"/>
                  </a:lnTo>
                  <a:lnTo>
                    <a:pt x="800100" y="345579"/>
                  </a:lnTo>
                  <a:cubicBezTo>
                    <a:pt x="800100" y="344512"/>
                    <a:pt x="800633" y="343979"/>
                    <a:pt x="801700" y="343979"/>
                  </a:cubicBezTo>
                  <a:close/>
                  <a:moveTo>
                    <a:pt x="1600" y="343979"/>
                  </a:moveTo>
                  <a:cubicBezTo>
                    <a:pt x="2667" y="343979"/>
                    <a:pt x="3733" y="345579"/>
                    <a:pt x="4800" y="348779"/>
                  </a:cubicBezTo>
                  <a:lnTo>
                    <a:pt x="0" y="353578"/>
                  </a:lnTo>
                  <a:lnTo>
                    <a:pt x="0" y="345579"/>
                  </a:lnTo>
                  <a:cubicBezTo>
                    <a:pt x="0" y="344512"/>
                    <a:pt x="534" y="343979"/>
                    <a:pt x="1600" y="343979"/>
                  </a:cubicBezTo>
                  <a:close/>
                  <a:moveTo>
                    <a:pt x="808099" y="335980"/>
                  </a:moveTo>
                  <a:cubicBezTo>
                    <a:pt x="809166" y="335980"/>
                    <a:pt x="809699" y="336513"/>
                    <a:pt x="809699" y="337579"/>
                  </a:cubicBezTo>
                  <a:lnTo>
                    <a:pt x="809699" y="339179"/>
                  </a:lnTo>
                  <a:lnTo>
                    <a:pt x="808099" y="339179"/>
                  </a:lnTo>
                  <a:cubicBezTo>
                    <a:pt x="807033" y="339179"/>
                    <a:pt x="806499" y="338646"/>
                    <a:pt x="806499" y="337579"/>
                  </a:cubicBezTo>
                  <a:cubicBezTo>
                    <a:pt x="806499" y="336513"/>
                    <a:pt x="807033" y="335980"/>
                    <a:pt x="808099" y="335980"/>
                  </a:cubicBezTo>
                  <a:close/>
                  <a:moveTo>
                    <a:pt x="404850" y="335980"/>
                  </a:moveTo>
                  <a:cubicBezTo>
                    <a:pt x="408049" y="338113"/>
                    <a:pt x="411249" y="341846"/>
                    <a:pt x="414449" y="347179"/>
                  </a:cubicBezTo>
                  <a:lnTo>
                    <a:pt x="414449" y="350379"/>
                  </a:lnTo>
                  <a:cubicBezTo>
                    <a:pt x="411249" y="351445"/>
                    <a:pt x="409649" y="353045"/>
                    <a:pt x="409649" y="355178"/>
                  </a:cubicBezTo>
                  <a:cubicBezTo>
                    <a:pt x="407516" y="354112"/>
                    <a:pt x="406450" y="353578"/>
                    <a:pt x="406450" y="353578"/>
                  </a:cubicBezTo>
                  <a:cubicBezTo>
                    <a:pt x="404316" y="354645"/>
                    <a:pt x="402716" y="355178"/>
                    <a:pt x="401650" y="355178"/>
                  </a:cubicBezTo>
                  <a:lnTo>
                    <a:pt x="396850" y="348779"/>
                  </a:lnTo>
                  <a:lnTo>
                    <a:pt x="396850" y="347179"/>
                  </a:lnTo>
                  <a:cubicBezTo>
                    <a:pt x="401117" y="340779"/>
                    <a:pt x="403783" y="337046"/>
                    <a:pt x="404850" y="335980"/>
                  </a:cubicBezTo>
                  <a:close/>
                  <a:moveTo>
                    <a:pt x="8000" y="335980"/>
                  </a:moveTo>
                  <a:cubicBezTo>
                    <a:pt x="9066" y="335980"/>
                    <a:pt x="9600" y="336513"/>
                    <a:pt x="9600" y="337579"/>
                  </a:cubicBezTo>
                  <a:lnTo>
                    <a:pt x="9600" y="339179"/>
                  </a:lnTo>
                  <a:lnTo>
                    <a:pt x="8000" y="339179"/>
                  </a:lnTo>
                  <a:cubicBezTo>
                    <a:pt x="6933" y="339179"/>
                    <a:pt x="6400" y="338646"/>
                    <a:pt x="6400" y="337579"/>
                  </a:cubicBezTo>
                  <a:cubicBezTo>
                    <a:pt x="6400" y="336513"/>
                    <a:pt x="6933" y="335980"/>
                    <a:pt x="8000" y="335980"/>
                  </a:cubicBezTo>
                  <a:close/>
                  <a:moveTo>
                    <a:pt x="1132880" y="329580"/>
                  </a:moveTo>
                  <a:lnTo>
                    <a:pt x="1136079" y="329580"/>
                  </a:lnTo>
                  <a:cubicBezTo>
                    <a:pt x="1137146" y="329580"/>
                    <a:pt x="1137679" y="331180"/>
                    <a:pt x="1137679" y="334380"/>
                  </a:cubicBezTo>
                  <a:lnTo>
                    <a:pt x="1136079" y="334380"/>
                  </a:lnTo>
                  <a:cubicBezTo>
                    <a:pt x="1135013" y="334380"/>
                    <a:pt x="1133946" y="333313"/>
                    <a:pt x="1132880" y="331180"/>
                  </a:cubicBezTo>
                  <a:close/>
                  <a:moveTo>
                    <a:pt x="614437" y="324780"/>
                  </a:moveTo>
                  <a:lnTo>
                    <a:pt x="617637" y="324780"/>
                  </a:lnTo>
                  <a:cubicBezTo>
                    <a:pt x="617637" y="327980"/>
                    <a:pt x="619237" y="329580"/>
                    <a:pt x="622436" y="329580"/>
                  </a:cubicBezTo>
                  <a:lnTo>
                    <a:pt x="627236" y="331180"/>
                  </a:lnTo>
                  <a:lnTo>
                    <a:pt x="630436" y="327980"/>
                  </a:lnTo>
                  <a:cubicBezTo>
                    <a:pt x="633636" y="331180"/>
                    <a:pt x="635769" y="334913"/>
                    <a:pt x="636835" y="339179"/>
                  </a:cubicBezTo>
                  <a:cubicBezTo>
                    <a:pt x="635769" y="339179"/>
                    <a:pt x="633102" y="342379"/>
                    <a:pt x="628836" y="348779"/>
                  </a:cubicBezTo>
                  <a:cubicBezTo>
                    <a:pt x="626703" y="350912"/>
                    <a:pt x="622970" y="351445"/>
                    <a:pt x="617637" y="350379"/>
                  </a:cubicBezTo>
                  <a:cubicBezTo>
                    <a:pt x="617637" y="351445"/>
                    <a:pt x="617637" y="351979"/>
                    <a:pt x="617637" y="351979"/>
                  </a:cubicBezTo>
                  <a:lnTo>
                    <a:pt x="609637" y="351979"/>
                  </a:lnTo>
                  <a:lnTo>
                    <a:pt x="606437" y="353578"/>
                  </a:lnTo>
                  <a:lnTo>
                    <a:pt x="600038" y="351979"/>
                  </a:lnTo>
                  <a:lnTo>
                    <a:pt x="595238" y="350379"/>
                  </a:lnTo>
                  <a:lnTo>
                    <a:pt x="592038" y="350379"/>
                  </a:lnTo>
                  <a:cubicBezTo>
                    <a:pt x="590972" y="350379"/>
                    <a:pt x="590438" y="350912"/>
                    <a:pt x="590438" y="351979"/>
                  </a:cubicBezTo>
                  <a:cubicBezTo>
                    <a:pt x="589372" y="351979"/>
                    <a:pt x="588305" y="351979"/>
                    <a:pt x="587239" y="351979"/>
                  </a:cubicBezTo>
                  <a:cubicBezTo>
                    <a:pt x="584039" y="350912"/>
                    <a:pt x="580839" y="350379"/>
                    <a:pt x="577639" y="350379"/>
                  </a:cubicBezTo>
                  <a:lnTo>
                    <a:pt x="569640" y="356778"/>
                  </a:lnTo>
                  <a:lnTo>
                    <a:pt x="560040" y="355178"/>
                  </a:lnTo>
                  <a:cubicBezTo>
                    <a:pt x="557907" y="356245"/>
                    <a:pt x="555774" y="357312"/>
                    <a:pt x="553641" y="358378"/>
                  </a:cubicBezTo>
                  <a:cubicBezTo>
                    <a:pt x="550441" y="357312"/>
                    <a:pt x="547241" y="356778"/>
                    <a:pt x="544041" y="356778"/>
                  </a:cubicBezTo>
                  <a:lnTo>
                    <a:pt x="540841" y="356778"/>
                  </a:lnTo>
                  <a:lnTo>
                    <a:pt x="532842" y="356778"/>
                  </a:lnTo>
                  <a:cubicBezTo>
                    <a:pt x="525376" y="362111"/>
                    <a:pt x="521643" y="365844"/>
                    <a:pt x="521643" y="367978"/>
                  </a:cubicBezTo>
                  <a:lnTo>
                    <a:pt x="515243" y="366378"/>
                  </a:lnTo>
                  <a:lnTo>
                    <a:pt x="508843" y="366378"/>
                  </a:lnTo>
                  <a:lnTo>
                    <a:pt x="504044" y="366378"/>
                  </a:lnTo>
                  <a:cubicBezTo>
                    <a:pt x="495511" y="358911"/>
                    <a:pt x="488578" y="350912"/>
                    <a:pt x="483245" y="342379"/>
                  </a:cubicBezTo>
                  <a:cubicBezTo>
                    <a:pt x="486445" y="341312"/>
                    <a:pt x="489644" y="340779"/>
                    <a:pt x="492844" y="340779"/>
                  </a:cubicBezTo>
                  <a:cubicBezTo>
                    <a:pt x="500311" y="339713"/>
                    <a:pt x="518976" y="338113"/>
                    <a:pt x="548841" y="335980"/>
                  </a:cubicBezTo>
                  <a:lnTo>
                    <a:pt x="550441" y="335980"/>
                  </a:lnTo>
                  <a:cubicBezTo>
                    <a:pt x="585639" y="333846"/>
                    <a:pt x="605904" y="331713"/>
                    <a:pt x="611237" y="329580"/>
                  </a:cubicBezTo>
                  <a:cubicBezTo>
                    <a:pt x="611237" y="328513"/>
                    <a:pt x="612304" y="326913"/>
                    <a:pt x="614437" y="324780"/>
                  </a:cubicBezTo>
                  <a:close/>
                  <a:moveTo>
                    <a:pt x="1115281" y="321580"/>
                  </a:moveTo>
                  <a:lnTo>
                    <a:pt x="1115281" y="324780"/>
                  </a:lnTo>
                  <a:lnTo>
                    <a:pt x="1113681" y="323180"/>
                  </a:lnTo>
                  <a:close/>
                  <a:moveTo>
                    <a:pt x="811299" y="316781"/>
                  </a:moveTo>
                  <a:lnTo>
                    <a:pt x="814499" y="316781"/>
                  </a:lnTo>
                  <a:lnTo>
                    <a:pt x="814499" y="318381"/>
                  </a:lnTo>
                  <a:cubicBezTo>
                    <a:pt x="814499" y="319447"/>
                    <a:pt x="813966" y="319980"/>
                    <a:pt x="812899" y="319980"/>
                  </a:cubicBezTo>
                  <a:lnTo>
                    <a:pt x="811299" y="318381"/>
                  </a:lnTo>
                  <a:close/>
                  <a:moveTo>
                    <a:pt x="11200" y="316781"/>
                  </a:moveTo>
                  <a:lnTo>
                    <a:pt x="14399" y="316781"/>
                  </a:lnTo>
                  <a:lnTo>
                    <a:pt x="14399" y="318381"/>
                  </a:lnTo>
                  <a:cubicBezTo>
                    <a:pt x="14399" y="319447"/>
                    <a:pt x="13866" y="319980"/>
                    <a:pt x="12799" y="319980"/>
                  </a:cubicBezTo>
                  <a:lnTo>
                    <a:pt x="11200" y="318381"/>
                  </a:lnTo>
                  <a:close/>
                  <a:moveTo>
                    <a:pt x="1437484" y="307946"/>
                  </a:moveTo>
                  <a:lnTo>
                    <a:pt x="1435210" y="316181"/>
                  </a:lnTo>
                  <a:lnTo>
                    <a:pt x="1431993" y="326986"/>
                  </a:lnTo>
                  <a:lnTo>
                    <a:pt x="1438610" y="324780"/>
                  </a:lnTo>
                  <a:lnTo>
                    <a:pt x="1441810" y="318381"/>
                  </a:lnTo>
                  <a:lnTo>
                    <a:pt x="1441810" y="313581"/>
                  </a:lnTo>
                  <a:cubicBezTo>
                    <a:pt x="1441810" y="312514"/>
                    <a:pt x="1440876" y="311048"/>
                    <a:pt x="1439010" y="309181"/>
                  </a:cubicBezTo>
                  <a:close/>
                  <a:moveTo>
                    <a:pt x="1443018" y="286830"/>
                  </a:moveTo>
                  <a:lnTo>
                    <a:pt x="1441010" y="295182"/>
                  </a:lnTo>
                  <a:lnTo>
                    <a:pt x="1437893" y="306465"/>
                  </a:lnTo>
                  <a:lnTo>
                    <a:pt x="1438610" y="307181"/>
                  </a:lnTo>
                  <a:cubicBezTo>
                    <a:pt x="1441810" y="307181"/>
                    <a:pt x="1444476" y="305581"/>
                    <a:pt x="1446609" y="302382"/>
                  </a:cubicBezTo>
                  <a:lnTo>
                    <a:pt x="1451409" y="305581"/>
                  </a:lnTo>
                  <a:lnTo>
                    <a:pt x="1451409" y="299182"/>
                  </a:lnTo>
                  <a:cubicBezTo>
                    <a:pt x="1448743" y="294382"/>
                    <a:pt x="1446076" y="290382"/>
                    <a:pt x="1443409" y="287182"/>
                  </a:cubicBezTo>
                  <a:close/>
                  <a:moveTo>
                    <a:pt x="35198" y="283183"/>
                  </a:moveTo>
                  <a:cubicBezTo>
                    <a:pt x="37331" y="284249"/>
                    <a:pt x="38398" y="285849"/>
                    <a:pt x="38398" y="287982"/>
                  </a:cubicBezTo>
                  <a:cubicBezTo>
                    <a:pt x="38398" y="289049"/>
                    <a:pt x="35731" y="292249"/>
                    <a:pt x="30398" y="297582"/>
                  </a:cubicBezTo>
                  <a:cubicBezTo>
                    <a:pt x="30398" y="297582"/>
                    <a:pt x="29865" y="297582"/>
                    <a:pt x="28798" y="297582"/>
                  </a:cubicBezTo>
                  <a:lnTo>
                    <a:pt x="25599" y="297582"/>
                  </a:lnTo>
                  <a:cubicBezTo>
                    <a:pt x="23465" y="296515"/>
                    <a:pt x="22399" y="294382"/>
                    <a:pt x="22399" y="291182"/>
                  </a:cubicBezTo>
                  <a:cubicBezTo>
                    <a:pt x="26665" y="286916"/>
                    <a:pt x="29332" y="284783"/>
                    <a:pt x="30398" y="284783"/>
                  </a:cubicBezTo>
                  <a:close/>
                  <a:moveTo>
                    <a:pt x="337579" y="262384"/>
                  </a:moveTo>
                  <a:lnTo>
                    <a:pt x="339179" y="265584"/>
                  </a:lnTo>
                  <a:cubicBezTo>
                    <a:pt x="339179" y="266650"/>
                    <a:pt x="338646" y="267184"/>
                    <a:pt x="337579" y="267184"/>
                  </a:cubicBezTo>
                  <a:lnTo>
                    <a:pt x="337579" y="263984"/>
                  </a:lnTo>
                  <a:cubicBezTo>
                    <a:pt x="337579" y="262917"/>
                    <a:pt x="337579" y="262384"/>
                    <a:pt x="337579" y="262384"/>
                  </a:cubicBezTo>
                  <a:close/>
                  <a:moveTo>
                    <a:pt x="937691" y="254384"/>
                  </a:moveTo>
                  <a:cubicBezTo>
                    <a:pt x="941958" y="255451"/>
                    <a:pt x="945691" y="261317"/>
                    <a:pt x="948891" y="271983"/>
                  </a:cubicBezTo>
                  <a:cubicBezTo>
                    <a:pt x="956357" y="289049"/>
                    <a:pt x="963823" y="302382"/>
                    <a:pt x="971289" y="311981"/>
                  </a:cubicBezTo>
                  <a:lnTo>
                    <a:pt x="971289" y="313581"/>
                  </a:lnTo>
                  <a:cubicBezTo>
                    <a:pt x="971289" y="317847"/>
                    <a:pt x="969156" y="321047"/>
                    <a:pt x="964890" y="323180"/>
                  </a:cubicBezTo>
                  <a:lnTo>
                    <a:pt x="966490" y="324780"/>
                  </a:lnTo>
                  <a:cubicBezTo>
                    <a:pt x="960090" y="335446"/>
                    <a:pt x="951024" y="340779"/>
                    <a:pt x="939291" y="340779"/>
                  </a:cubicBezTo>
                  <a:cubicBezTo>
                    <a:pt x="939291" y="341846"/>
                    <a:pt x="931292" y="343979"/>
                    <a:pt x="915293" y="347179"/>
                  </a:cubicBezTo>
                  <a:cubicBezTo>
                    <a:pt x="915293" y="347179"/>
                    <a:pt x="913693" y="348779"/>
                    <a:pt x="910493" y="351979"/>
                  </a:cubicBezTo>
                  <a:lnTo>
                    <a:pt x="908893" y="351979"/>
                  </a:lnTo>
                  <a:cubicBezTo>
                    <a:pt x="903560" y="353045"/>
                    <a:pt x="900894" y="354112"/>
                    <a:pt x="900894" y="355178"/>
                  </a:cubicBezTo>
                  <a:lnTo>
                    <a:pt x="892894" y="353578"/>
                  </a:lnTo>
                  <a:lnTo>
                    <a:pt x="889694" y="353578"/>
                  </a:lnTo>
                  <a:lnTo>
                    <a:pt x="886495" y="355178"/>
                  </a:lnTo>
                  <a:lnTo>
                    <a:pt x="884895" y="355178"/>
                  </a:lnTo>
                  <a:cubicBezTo>
                    <a:pt x="882762" y="356245"/>
                    <a:pt x="880628" y="356778"/>
                    <a:pt x="878495" y="356778"/>
                  </a:cubicBezTo>
                  <a:lnTo>
                    <a:pt x="862496" y="356778"/>
                  </a:lnTo>
                  <a:cubicBezTo>
                    <a:pt x="861429" y="356778"/>
                    <a:pt x="860363" y="360511"/>
                    <a:pt x="859296" y="367978"/>
                  </a:cubicBezTo>
                  <a:cubicBezTo>
                    <a:pt x="857163" y="367978"/>
                    <a:pt x="854497" y="368511"/>
                    <a:pt x="851297" y="369577"/>
                  </a:cubicBezTo>
                  <a:cubicBezTo>
                    <a:pt x="848097" y="367444"/>
                    <a:pt x="843297" y="365844"/>
                    <a:pt x="836898" y="364778"/>
                  </a:cubicBezTo>
                  <a:cubicBezTo>
                    <a:pt x="831565" y="364778"/>
                    <a:pt x="823565" y="343446"/>
                    <a:pt x="812899" y="300782"/>
                  </a:cubicBezTo>
                  <a:cubicBezTo>
                    <a:pt x="811833" y="300782"/>
                    <a:pt x="810766" y="299182"/>
                    <a:pt x="809699" y="295982"/>
                  </a:cubicBezTo>
                  <a:cubicBezTo>
                    <a:pt x="810766" y="289582"/>
                    <a:pt x="811833" y="286383"/>
                    <a:pt x="812899" y="286383"/>
                  </a:cubicBezTo>
                  <a:cubicBezTo>
                    <a:pt x="812899" y="288516"/>
                    <a:pt x="815566" y="291182"/>
                    <a:pt x="820899" y="294382"/>
                  </a:cubicBezTo>
                  <a:lnTo>
                    <a:pt x="825072" y="296330"/>
                  </a:lnTo>
                  <a:lnTo>
                    <a:pt x="822499" y="291182"/>
                  </a:lnTo>
                  <a:cubicBezTo>
                    <a:pt x="826765" y="286916"/>
                    <a:pt x="829431" y="284783"/>
                    <a:pt x="830498" y="284783"/>
                  </a:cubicBezTo>
                  <a:lnTo>
                    <a:pt x="835298" y="283183"/>
                  </a:lnTo>
                  <a:cubicBezTo>
                    <a:pt x="837431" y="284249"/>
                    <a:pt x="838498" y="285849"/>
                    <a:pt x="838498" y="287982"/>
                  </a:cubicBezTo>
                  <a:cubicBezTo>
                    <a:pt x="838498" y="289049"/>
                    <a:pt x="835831" y="292249"/>
                    <a:pt x="830498" y="297582"/>
                  </a:cubicBezTo>
                  <a:cubicBezTo>
                    <a:pt x="830498" y="297582"/>
                    <a:pt x="829965" y="297582"/>
                    <a:pt x="828898" y="297582"/>
                  </a:cubicBezTo>
                  <a:lnTo>
                    <a:pt x="827755" y="297582"/>
                  </a:lnTo>
                  <a:lnTo>
                    <a:pt x="844897" y="305581"/>
                  </a:lnTo>
                  <a:lnTo>
                    <a:pt x="847640" y="308019"/>
                  </a:lnTo>
                  <a:lnTo>
                    <a:pt x="851297" y="305581"/>
                  </a:lnTo>
                  <a:lnTo>
                    <a:pt x="851297" y="307181"/>
                  </a:lnTo>
                  <a:lnTo>
                    <a:pt x="850538" y="310595"/>
                  </a:lnTo>
                  <a:lnTo>
                    <a:pt x="855697" y="315181"/>
                  </a:lnTo>
                  <a:cubicBezTo>
                    <a:pt x="858096" y="318914"/>
                    <a:pt x="859296" y="323180"/>
                    <a:pt x="859296" y="327980"/>
                  </a:cubicBezTo>
                  <a:cubicBezTo>
                    <a:pt x="861429" y="338646"/>
                    <a:pt x="864096" y="343979"/>
                    <a:pt x="867296" y="343979"/>
                  </a:cubicBezTo>
                  <a:cubicBezTo>
                    <a:pt x="871562" y="343979"/>
                    <a:pt x="874229" y="343979"/>
                    <a:pt x="875295" y="343979"/>
                  </a:cubicBezTo>
                  <a:cubicBezTo>
                    <a:pt x="875295" y="341846"/>
                    <a:pt x="878495" y="340779"/>
                    <a:pt x="884895" y="340779"/>
                  </a:cubicBezTo>
                  <a:cubicBezTo>
                    <a:pt x="884895" y="339713"/>
                    <a:pt x="885428" y="339179"/>
                    <a:pt x="886495" y="339179"/>
                  </a:cubicBezTo>
                  <a:lnTo>
                    <a:pt x="888095" y="339179"/>
                  </a:lnTo>
                  <a:cubicBezTo>
                    <a:pt x="888095" y="339179"/>
                    <a:pt x="888095" y="339713"/>
                    <a:pt x="888095" y="340779"/>
                  </a:cubicBezTo>
                  <a:cubicBezTo>
                    <a:pt x="899827" y="340779"/>
                    <a:pt x="905693" y="335446"/>
                    <a:pt x="905693" y="324780"/>
                  </a:cubicBezTo>
                  <a:cubicBezTo>
                    <a:pt x="906760" y="324780"/>
                    <a:pt x="909960" y="318914"/>
                    <a:pt x="915293" y="307181"/>
                  </a:cubicBezTo>
                  <a:lnTo>
                    <a:pt x="921693" y="297582"/>
                  </a:lnTo>
                  <a:cubicBezTo>
                    <a:pt x="927025" y="282649"/>
                    <a:pt x="929692" y="274117"/>
                    <a:pt x="929692" y="271983"/>
                  </a:cubicBezTo>
                  <a:cubicBezTo>
                    <a:pt x="929692" y="269850"/>
                    <a:pt x="929692" y="268784"/>
                    <a:pt x="929692" y="268784"/>
                  </a:cubicBezTo>
                  <a:lnTo>
                    <a:pt x="924892" y="268784"/>
                  </a:lnTo>
                  <a:lnTo>
                    <a:pt x="910493" y="271983"/>
                  </a:lnTo>
                  <a:cubicBezTo>
                    <a:pt x="909427" y="270917"/>
                    <a:pt x="908360" y="270384"/>
                    <a:pt x="907293" y="270384"/>
                  </a:cubicBezTo>
                  <a:cubicBezTo>
                    <a:pt x="907293" y="272517"/>
                    <a:pt x="906227" y="273583"/>
                    <a:pt x="904094" y="273583"/>
                  </a:cubicBezTo>
                  <a:lnTo>
                    <a:pt x="899294" y="273583"/>
                  </a:lnTo>
                  <a:cubicBezTo>
                    <a:pt x="899294" y="276783"/>
                    <a:pt x="892361" y="278916"/>
                    <a:pt x="878495" y="279983"/>
                  </a:cubicBezTo>
                  <a:cubicBezTo>
                    <a:pt x="878495" y="281050"/>
                    <a:pt x="873162" y="282649"/>
                    <a:pt x="862496" y="284783"/>
                  </a:cubicBezTo>
                  <a:cubicBezTo>
                    <a:pt x="851830" y="284783"/>
                    <a:pt x="846497" y="283183"/>
                    <a:pt x="846497" y="279983"/>
                  </a:cubicBezTo>
                  <a:lnTo>
                    <a:pt x="873695" y="273583"/>
                  </a:lnTo>
                  <a:cubicBezTo>
                    <a:pt x="874762" y="273583"/>
                    <a:pt x="875829" y="273583"/>
                    <a:pt x="876895" y="273583"/>
                  </a:cubicBezTo>
                  <a:cubicBezTo>
                    <a:pt x="876895" y="272517"/>
                    <a:pt x="877429" y="271983"/>
                    <a:pt x="878495" y="271983"/>
                  </a:cubicBezTo>
                  <a:lnTo>
                    <a:pt x="881695" y="271983"/>
                  </a:lnTo>
                  <a:lnTo>
                    <a:pt x="918493" y="263984"/>
                  </a:lnTo>
                  <a:cubicBezTo>
                    <a:pt x="919559" y="262917"/>
                    <a:pt x="921159" y="262384"/>
                    <a:pt x="923292" y="262384"/>
                  </a:cubicBezTo>
                  <a:cubicBezTo>
                    <a:pt x="925426" y="263451"/>
                    <a:pt x="926492" y="263984"/>
                    <a:pt x="926492" y="263984"/>
                  </a:cubicBezTo>
                  <a:cubicBezTo>
                    <a:pt x="927559" y="260784"/>
                    <a:pt x="928625" y="259184"/>
                    <a:pt x="929692" y="259184"/>
                  </a:cubicBezTo>
                  <a:lnTo>
                    <a:pt x="931292" y="259184"/>
                  </a:lnTo>
                  <a:cubicBezTo>
                    <a:pt x="932359" y="259184"/>
                    <a:pt x="933425" y="259717"/>
                    <a:pt x="934492" y="260784"/>
                  </a:cubicBezTo>
                  <a:cubicBezTo>
                    <a:pt x="935558" y="259717"/>
                    <a:pt x="936625" y="259184"/>
                    <a:pt x="937691" y="259184"/>
                  </a:cubicBezTo>
                  <a:lnTo>
                    <a:pt x="937691" y="257584"/>
                  </a:lnTo>
                  <a:lnTo>
                    <a:pt x="936092" y="255984"/>
                  </a:lnTo>
                  <a:cubicBezTo>
                    <a:pt x="937158" y="255984"/>
                    <a:pt x="937691" y="255451"/>
                    <a:pt x="937691" y="254384"/>
                  </a:cubicBezTo>
                  <a:close/>
                  <a:moveTo>
                    <a:pt x="127992" y="247985"/>
                  </a:moveTo>
                  <a:cubicBezTo>
                    <a:pt x="127992" y="250118"/>
                    <a:pt x="121059" y="252251"/>
                    <a:pt x="107194" y="254384"/>
                  </a:cubicBezTo>
                  <a:cubicBezTo>
                    <a:pt x="102927" y="254384"/>
                    <a:pt x="99727" y="262384"/>
                    <a:pt x="97594" y="278383"/>
                  </a:cubicBezTo>
                  <a:cubicBezTo>
                    <a:pt x="94394" y="285849"/>
                    <a:pt x="92795" y="290649"/>
                    <a:pt x="92795" y="292782"/>
                  </a:cubicBezTo>
                  <a:lnTo>
                    <a:pt x="92795" y="294382"/>
                  </a:lnTo>
                  <a:lnTo>
                    <a:pt x="94394" y="294382"/>
                  </a:lnTo>
                  <a:lnTo>
                    <a:pt x="97594" y="292782"/>
                  </a:lnTo>
                  <a:lnTo>
                    <a:pt x="97594" y="294382"/>
                  </a:lnTo>
                  <a:cubicBezTo>
                    <a:pt x="107194" y="292249"/>
                    <a:pt x="123726" y="290649"/>
                    <a:pt x="147191" y="289582"/>
                  </a:cubicBezTo>
                  <a:cubicBezTo>
                    <a:pt x="147191" y="289582"/>
                    <a:pt x="147725" y="290116"/>
                    <a:pt x="148791" y="291182"/>
                  </a:cubicBezTo>
                  <a:lnTo>
                    <a:pt x="150391" y="287982"/>
                  </a:lnTo>
                  <a:lnTo>
                    <a:pt x="145591" y="247985"/>
                  </a:lnTo>
                  <a:lnTo>
                    <a:pt x="135992" y="249585"/>
                  </a:lnTo>
                  <a:lnTo>
                    <a:pt x="132792" y="249585"/>
                  </a:lnTo>
                  <a:close/>
                  <a:moveTo>
                    <a:pt x="1254621" y="230386"/>
                  </a:moveTo>
                  <a:lnTo>
                    <a:pt x="1259421" y="230386"/>
                  </a:lnTo>
                  <a:cubicBezTo>
                    <a:pt x="1263687" y="233586"/>
                    <a:pt x="1265820" y="237852"/>
                    <a:pt x="1265820" y="243185"/>
                  </a:cubicBezTo>
                  <a:cubicBezTo>
                    <a:pt x="1263687" y="250651"/>
                    <a:pt x="1258887" y="254384"/>
                    <a:pt x="1251421" y="254384"/>
                  </a:cubicBezTo>
                  <a:lnTo>
                    <a:pt x="1249821" y="254384"/>
                  </a:lnTo>
                  <a:cubicBezTo>
                    <a:pt x="1247688" y="254384"/>
                    <a:pt x="1246622" y="252251"/>
                    <a:pt x="1246622" y="247985"/>
                  </a:cubicBezTo>
                  <a:cubicBezTo>
                    <a:pt x="1248755" y="236252"/>
                    <a:pt x="1251421" y="230386"/>
                    <a:pt x="1254621" y="230386"/>
                  </a:cubicBezTo>
                  <a:close/>
                  <a:moveTo>
                    <a:pt x="345579" y="219187"/>
                  </a:moveTo>
                  <a:lnTo>
                    <a:pt x="351978" y="219187"/>
                  </a:lnTo>
                  <a:lnTo>
                    <a:pt x="351978" y="223986"/>
                  </a:lnTo>
                  <a:cubicBezTo>
                    <a:pt x="351978" y="228253"/>
                    <a:pt x="350379" y="231453"/>
                    <a:pt x="347179" y="233586"/>
                  </a:cubicBezTo>
                  <a:lnTo>
                    <a:pt x="343979" y="233586"/>
                  </a:lnTo>
                  <a:cubicBezTo>
                    <a:pt x="342912" y="233586"/>
                    <a:pt x="341846" y="231986"/>
                    <a:pt x="340779" y="228786"/>
                  </a:cubicBezTo>
                  <a:lnTo>
                    <a:pt x="340779" y="223986"/>
                  </a:lnTo>
                  <a:cubicBezTo>
                    <a:pt x="340779" y="222920"/>
                    <a:pt x="342379" y="221320"/>
                    <a:pt x="345579" y="219187"/>
                  </a:cubicBezTo>
                  <a:close/>
                  <a:moveTo>
                    <a:pt x="843297" y="209587"/>
                  </a:moveTo>
                  <a:lnTo>
                    <a:pt x="844897" y="209587"/>
                  </a:lnTo>
                  <a:cubicBezTo>
                    <a:pt x="850230" y="211720"/>
                    <a:pt x="852897" y="213320"/>
                    <a:pt x="852897" y="214387"/>
                  </a:cubicBezTo>
                  <a:cubicBezTo>
                    <a:pt x="851830" y="219720"/>
                    <a:pt x="848630" y="222386"/>
                    <a:pt x="843297" y="222386"/>
                  </a:cubicBezTo>
                  <a:cubicBezTo>
                    <a:pt x="839031" y="221320"/>
                    <a:pt x="836898" y="219720"/>
                    <a:pt x="836898" y="217587"/>
                  </a:cubicBezTo>
                  <a:lnTo>
                    <a:pt x="836898" y="214387"/>
                  </a:lnTo>
                  <a:cubicBezTo>
                    <a:pt x="837964" y="211187"/>
                    <a:pt x="840097" y="209587"/>
                    <a:pt x="843297" y="209587"/>
                  </a:cubicBezTo>
                  <a:close/>
                  <a:moveTo>
                    <a:pt x="43198" y="209587"/>
                  </a:moveTo>
                  <a:lnTo>
                    <a:pt x="44797" y="209587"/>
                  </a:lnTo>
                  <a:cubicBezTo>
                    <a:pt x="50130" y="211720"/>
                    <a:pt x="52797" y="213320"/>
                    <a:pt x="52797" y="214387"/>
                  </a:cubicBezTo>
                  <a:cubicBezTo>
                    <a:pt x="51730" y="219720"/>
                    <a:pt x="48531" y="222386"/>
                    <a:pt x="43198" y="222386"/>
                  </a:cubicBezTo>
                  <a:cubicBezTo>
                    <a:pt x="38931" y="221320"/>
                    <a:pt x="36798" y="219720"/>
                    <a:pt x="36798" y="217587"/>
                  </a:cubicBezTo>
                  <a:lnTo>
                    <a:pt x="36798" y="214387"/>
                  </a:lnTo>
                  <a:cubicBezTo>
                    <a:pt x="37865" y="211187"/>
                    <a:pt x="39998" y="209587"/>
                    <a:pt x="43198" y="209587"/>
                  </a:cubicBezTo>
                  <a:close/>
                  <a:moveTo>
                    <a:pt x="843297" y="198388"/>
                  </a:moveTo>
                  <a:cubicBezTo>
                    <a:pt x="844364" y="198388"/>
                    <a:pt x="844897" y="198921"/>
                    <a:pt x="844897" y="199988"/>
                  </a:cubicBezTo>
                  <a:cubicBezTo>
                    <a:pt x="844897" y="201054"/>
                    <a:pt x="844364" y="202121"/>
                    <a:pt x="843297" y="203188"/>
                  </a:cubicBezTo>
                  <a:cubicBezTo>
                    <a:pt x="842231" y="203188"/>
                    <a:pt x="841697" y="202654"/>
                    <a:pt x="841697" y="201588"/>
                  </a:cubicBezTo>
                  <a:lnTo>
                    <a:pt x="841697" y="199988"/>
                  </a:lnTo>
                  <a:cubicBezTo>
                    <a:pt x="841697" y="198921"/>
                    <a:pt x="842231" y="198388"/>
                    <a:pt x="843297" y="198388"/>
                  </a:cubicBezTo>
                  <a:close/>
                  <a:moveTo>
                    <a:pt x="43198" y="198388"/>
                  </a:moveTo>
                  <a:cubicBezTo>
                    <a:pt x="44264" y="198388"/>
                    <a:pt x="44797" y="198921"/>
                    <a:pt x="44797" y="199988"/>
                  </a:cubicBezTo>
                  <a:cubicBezTo>
                    <a:pt x="44797" y="201054"/>
                    <a:pt x="44264" y="202121"/>
                    <a:pt x="43198" y="203188"/>
                  </a:cubicBezTo>
                  <a:cubicBezTo>
                    <a:pt x="42131" y="203188"/>
                    <a:pt x="41598" y="202654"/>
                    <a:pt x="41598" y="201588"/>
                  </a:cubicBezTo>
                  <a:lnTo>
                    <a:pt x="41598" y="199988"/>
                  </a:lnTo>
                  <a:cubicBezTo>
                    <a:pt x="41598" y="198921"/>
                    <a:pt x="42131" y="198388"/>
                    <a:pt x="43198" y="198388"/>
                  </a:cubicBezTo>
                  <a:close/>
                  <a:moveTo>
                    <a:pt x="816099" y="193588"/>
                  </a:moveTo>
                  <a:lnTo>
                    <a:pt x="820899" y="193588"/>
                  </a:lnTo>
                  <a:cubicBezTo>
                    <a:pt x="821965" y="194655"/>
                    <a:pt x="824632" y="195721"/>
                    <a:pt x="828898" y="196788"/>
                  </a:cubicBezTo>
                  <a:cubicBezTo>
                    <a:pt x="828898" y="196788"/>
                    <a:pt x="831565" y="198921"/>
                    <a:pt x="836898" y="203188"/>
                  </a:cubicBezTo>
                  <a:cubicBezTo>
                    <a:pt x="835831" y="203188"/>
                    <a:pt x="834765" y="205321"/>
                    <a:pt x="833698" y="209587"/>
                  </a:cubicBezTo>
                  <a:cubicBezTo>
                    <a:pt x="833698" y="213854"/>
                    <a:pt x="829431" y="215987"/>
                    <a:pt x="820899" y="215987"/>
                  </a:cubicBezTo>
                  <a:cubicBezTo>
                    <a:pt x="815566" y="215987"/>
                    <a:pt x="810766" y="212254"/>
                    <a:pt x="806499" y="204788"/>
                  </a:cubicBezTo>
                  <a:cubicBezTo>
                    <a:pt x="804366" y="204788"/>
                    <a:pt x="803300" y="204254"/>
                    <a:pt x="803300" y="203188"/>
                  </a:cubicBezTo>
                  <a:cubicBezTo>
                    <a:pt x="804366" y="199988"/>
                    <a:pt x="808099" y="197321"/>
                    <a:pt x="814499" y="195188"/>
                  </a:cubicBezTo>
                  <a:cubicBezTo>
                    <a:pt x="815566" y="194121"/>
                    <a:pt x="816099" y="193588"/>
                    <a:pt x="816099" y="193588"/>
                  </a:cubicBezTo>
                  <a:close/>
                  <a:moveTo>
                    <a:pt x="15999" y="193588"/>
                  </a:moveTo>
                  <a:lnTo>
                    <a:pt x="20799" y="193588"/>
                  </a:lnTo>
                  <a:cubicBezTo>
                    <a:pt x="21866" y="194655"/>
                    <a:pt x="24532" y="195721"/>
                    <a:pt x="28798" y="196788"/>
                  </a:cubicBezTo>
                  <a:cubicBezTo>
                    <a:pt x="28798" y="196788"/>
                    <a:pt x="31465" y="198921"/>
                    <a:pt x="36798" y="203188"/>
                  </a:cubicBezTo>
                  <a:cubicBezTo>
                    <a:pt x="35731" y="203188"/>
                    <a:pt x="34665" y="205321"/>
                    <a:pt x="33598" y="209587"/>
                  </a:cubicBezTo>
                  <a:cubicBezTo>
                    <a:pt x="33598" y="213854"/>
                    <a:pt x="29332" y="215987"/>
                    <a:pt x="20799" y="215987"/>
                  </a:cubicBezTo>
                  <a:cubicBezTo>
                    <a:pt x="15466" y="215987"/>
                    <a:pt x="10666" y="212254"/>
                    <a:pt x="6400" y="204788"/>
                  </a:cubicBezTo>
                  <a:cubicBezTo>
                    <a:pt x="4267" y="204788"/>
                    <a:pt x="3200" y="204254"/>
                    <a:pt x="3200" y="203188"/>
                  </a:cubicBezTo>
                  <a:cubicBezTo>
                    <a:pt x="4267" y="199988"/>
                    <a:pt x="8000" y="197321"/>
                    <a:pt x="14399" y="195188"/>
                  </a:cubicBezTo>
                  <a:cubicBezTo>
                    <a:pt x="15466" y="194121"/>
                    <a:pt x="15999" y="193588"/>
                    <a:pt x="15999" y="193588"/>
                  </a:cubicBezTo>
                  <a:close/>
                  <a:moveTo>
                    <a:pt x="849697" y="188788"/>
                  </a:moveTo>
                  <a:cubicBezTo>
                    <a:pt x="849697" y="188788"/>
                    <a:pt x="850764" y="189855"/>
                    <a:pt x="852897" y="191988"/>
                  </a:cubicBezTo>
                  <a:lnTo>
                    <a:pt x="852897" y="193588"/>
                  </a:lnTo>
                  <a:cubicBezTo>
                    <a:pt x="852897" y="194655"/>
                    <a:pt x="851830" y="195721"/>
                    <a:pt x="849697" y="196788"/>
                  </a:cubicBezTo>
                  <a:cubicBezTo>
                    <a:pt x="848630" y="196788"/>
                    <a:pt x="848097" y="196255"/>
                    <a:pt x="848097" y="195188"/>
                  </a:cubicBezTo>
                  <a:lnTo>
                    <a:pt x="848097" y="190388"/>
                  </a:lnTo>
                  <a:cubicBezTo>
                    <a:pt x="848097" y="189322"/>
                    <a:pt x="848630" y="188788"/>
                    <a:pt x="849697" y="188788"/>
                  </a:cubicBezTo>
                  <a:close/>
                  <a:moveTo>
                    <a:pt x="49597" y="188788"/>
                  </a:moveTo>
                  <a:cubicBezTo>
                    <a:pt x="49597" y="188788"/>
                    <a:pt x="50664" y="189855"/>
                    <a:pt x="52797" y="191988"/>
                  </a:cubicBezTo>
                  <a:lnTo>
                    <a:pt x="52797" y="193588"/>
                  </a:lnTo>
                  <a:cubicBezTo>
                    <a:pt x="52797" y="194655"/>
                    <a:pt x="51730" y="195721"/>
                    <a:pt x="49597" y="196788"/>
                  </a:cubicBezTo>
                  <a:cubicBezTo>
                    <a:pt x="48531" y="196788"/>
                    <a:pt x="47997" y="196255"/>
                    <a:pt x="47997" y="195188"/>
                  </a:cubicBezTo>
                  <a:lnTo>
                    <a:pt x="47997" y="190388"/>
                  </a:lnTo>
                  <a:cubicBezTo>
                    <a:pt x="47997" y="189322"/>
                    <a:pt x="48531" y="188788"/>
                    <a:pt x="49597" y="188788"/>
                  </a:cubicBezTo>
                  <a:close/>
                  <a:moveTo>
                    <a:pt x="243185" y="164790"/>
                  </a:moveTo>
                  <a:cubicBezTo>
                    <a:pt x="239985" y="163723"/>
                    <a:pt x="236785" y="165857"/>
                    <a:pt x="233586" y="171190"/>
                  </a:cubicBezTo>
                  <a:cubicBezTo>
                    <a:pt x="229319" y="175456"/>
                    <a:pt x="219720" y="179189"/>
                    <a:pt x="204787" y="182389"/>
                  </a:cubicBezTo>
                  <a:cubicBezTo>
                    <a:pt x="204787" y="183455"/>
                    <a:pt x="201054" y="185055"/>
                    <a:pt x="193588" y="187189"/>
                  </a:cubicBezTo>
                  <a:cubicBezTo>
                    <a:pt x="193588" y="188255"/>
                    <a:pt x="193055" y="188788"/>
                    <a:pt x="191988" y="188788"/>
                  </a:cubicBezTo>
                  <a:lnTo>
                    <a:pt x="190388" y="187189"/>
                  </a:lnTo>
                  <a:lnTo>
                    <a:pt x="187189" y="185589"/>
                  </a:lnTo>
                  <a:cubicBezTo>
                    <a:pt x="187189" y="188788"/>
                    <a:pt x="182922" y="190922"/>
                    <a:pt x="174389" y="191988"/>
                  </a:cubicBezTo>
                  <a:lnTo>
                    <a:pt x="169590" y="195188"/>
                  </a:lnTo>
                  <a:cubicBezTo>
                    <a:pt x="182389" y="206921"/>
                    <a:pt x="188788" y="213320"/>
                    <a:pt x="188788" y="214387"/>
                  </a:cubicBezTo>
                  <a:lnTo>
                    <a:pt x="190388" y="215987"/>
                  </a:lnTo>
                  <a:cubicBezTo>
                    <a:pt x="192522" y="215987"/>
                    <a:pt x="193588" y="214920"/>
                    <a:pt x="193588" y="212787"/>
                  </a:cubicBezTo>
                  <a:cubicBezTo>
                    <a:pt x="196788" y="213854"/>
                    <a:pt x="199988" y="215987"/>
                    <a:pt x="203188" y="219187"/>
                  </a:cubicBezTo>
                  <a:cubicBezTo>
                    <a:pt x="207454" y="218120"/>
                    <a:pt x="211187" y="217587"/>
                    <a:pt x="214387" y="217587"/>
                  </a:cubicBezTo>
                  <a:lnTo>
                    <a:pt x="227186" y="217587"/>
                  </a:lnTo>
                  <a:cubicBezTo>
                    <a:pt x="229319" y="217587"/>
                    <a:pt x="230919" y="212254"/>
                    <a:pt x="231986" y="201588"/>
                  </a:cubicBezTo>
                  <a:cubicBezTo>
                    <a:pt x="234119" y="201588"/>
                    <a:pt x="238385" y="191988"/>
                    <a:pt x="244785" y="172789"/>
                  </a:cubicBezTo>
                  <a:lnTo>
                    <a:pt x="244785" y="167990"/>
                  </a:lnTo>
                  <a:close/>
                  <a:moveTo>
                    <a:pt x="513017" y="159990"/>
                  </a:moveTo>
                  <a:lnTo>
                    <a:pt x="517643" y="167590"/>
                  </a:lnTo>
                  <a:lnTo>
                    <a:pt x="523840" y="172065"/>
                  </a:lnTo>
                  <a:lnTo>
                    <a:pt x="523242" y="166390"/>
                  </a:lnTo>
                  <a:lnTo>
                    <a:pt x="524842" y="166390"/>
                  </a:lnTo>
                  <a:cubicBezTo>
                    <a:pt x="523776" y="164257"/>
                    <a:pt x="523242" y="162657"/>
                    <a:pt x="523242" y="161590"/>
                  </a:cubicBezTo>
                  <a:lnTo>
                    <a:pt x="518443" y="161590"/>
                  </a:lnTo>
                  <a:lnTo>
                    <a:pt x="513643" y="159990"/>
                  </a:lnTo>
                  <a:close/>
                  <a:moveTo>
                    <a:pt x="401650" y="159990"/>
                  </a:moveTo>
                  <a:lnTo>
                    <a:pt x="403250" y="159990"/>
                  </a:lnTo>
                  <a:cubicBezTo>
                    <a:pt x="404316" y="159990"/>
                    <a:pt x="404850" y="160524"/>
                    <a:pt x="404850" y="161590"/>
                  </a:cubicBezTo>
                  <a:cubicBezTo>
                    <a:pt x="406983" y="161590"/>
                    <a:pt x="408049" y="161057"/>
                    <a:pt x="408049" y="159990"/>
                  </a:cubicBezTo>
                  <a:cubicBezTo>
                    <a:pt x="420849" y="161057"/>
                    <a:pt x="429915" y="166923"/>
                    <a:pt x="435248" y="177589"/>
                  </a:cubicBezTo>
                  <a:cubicBezTo>
                    <a:pt x="438448" y="182922"/>
                    <a:pt x="443781" y="188255"/>
                    <a:pt x="451247" y="193588"/>
                  </a:cubicBezTo>
                  <a:cubicBezTo>
                    <a:pt x="451247" y="195721"/>
                    <a:pt x="455513" y="200521"/>
                    <a:pt x="464046" y="207987"/>
                  </a:cubicBezTo>
                  <a:cubicBezTo>
                    <a:pt x="469379" y="250651"/>
                    <a:pt x="471512" y="280516"/>
                    <a:pt x="470446" y="297582"/>
                  </a:cubicBezTo>
                  <a:cubicBezTo>
                    <a:pt x="473645" y="301848"/>
                    <a:pt x="475245" y="308248"/>
                    <a:pt x="475245" y="316781"/>
                  </a:cubicBezTo>
                  <a:cubicBezTo>
                    <a:pt x="473645" y="322914"/>
                    <a:pt x="472146" y="328280"/>
                    <a:pt x="470746" y="332880"/>
                  </a:cubicBezTo>
                  <a:lnTo>
                    <a:pt x="468573" y="339286"/>
                  </a:lnTo>
                  <a:lnTo>
                    <a:pt x="468846" y="339579"/>
                  </a:lnTo>
                  <a:cubicBezTo>
                    <a:pt x="470979" y="343046"/>
                    <a:pt x="472046" y="347712"/>
                    <a:pt x="472046" y="353578"/>
                  </a:cubicBezTo>
                  <a:cubicBezTo>
                    <a:pt x="472046" y="367444"/>
                    <a:pt x="467779" y="374377"/>
                    <a:pt x="459246" y="374377"/>
                  </a:cubicBezTo>
                  <a:cubicBezTo>
                    <a:pt x="449647" y="374377"/>
                    <a:pt x="444847" y="367444"/>
                    <a:pt x="444847" y="353578"/>
                  </a:cubicBezTo>
                  <a:lnTo>
                    <a:pt x="446578" y="346077"/>
                  </a:lnTo>
                  <a:lnTo>
                    <a:pt x="433648" y="337579"/>
                  </a:lnTo>
                  <a:cubicBezTo>
                    <a:pt x="430448" y="336513"/>
                    <a:pt x="427248" y="330647"/>
                    <a:pt x="424049" y="319980"/>
                  </a:cubicBezTo>
                  <a:cubicBezTo>
                    <a:pt x="417649" y="309314"/>
                    <a:pt x="414449" y="296515"/>
                    <a:pt x="414449" y="281583"/>
                  </a:cubicBezTo>
                  <a:cubicBezTo>
                    <a:pt x="413382" y="276250"/>
                    <a:pt x="411249" y="263984"/>
                    <a:pt x="408049" y="244785"/>
                  </a:cubicBezTo>
                  <a:cubicBezTo>
                    <a:pt x="406983" y="236252"/>
                    <a:pt x="405916" y="231453"/>
                    <a:pt x="404850" y="230386"/>
                  </a:cubicBezTo>
                  <a:lnTo>
                    <a:pt x="404850" y="219187"/>
                  </a:lnTo>
                  <a:cubicBezTo>
                    <a:pt x="400583" y="219187"/>
                    <a:pt x="398983" y="215987"/>
                    <a:pt x="400050" y="209587"/>
                  </a:cubicBezTo>
                  <a:cubicBezTo>
                    <a:pt x="396850" y="195721"/>
                    <a:pt x="394717" y="180789"/>
                    <a:pt x="393650" y="164790"/>
                  </a:cubicBezTo>
                  <a:close/>
                  <a:moveTo>
                    <a:pt x="1536204" y="155191"/>
                  </a:moveTo>
                  <a:cubicBezTo>
                    <a:pt x="1539404" y="157324"/>
                    <a:pt x="1541537" y="159457"/>
                    <a:pt x="1542603" y="161590"/>
                  </a:cubicBezTo>
                  <a:lnTo>
                    <a:pt x="1542603" y="164790"/>
                  </a:lnTo>
                  <a:cubicBezTo>
                    <a:pt x="1542603" y="165857"/>
                    <a:pt x="1541004" y="166923"/>
                    <a:pt x="1537804" y="167990"/>
                  </a:cubicBezTo>
                  <a:lnTo>
                    <a:pt x="1533004" y="167990"/>
                  </a:lnTo>
                  <a:cubicBezTo>
                    <a:pt x="1531937" y="167990"/>
                    <a:pt x="1530871" y="166923"/>
                    <a:pt x="1529804" y="164790"/>
                  </a:cubicBezTo>
                  <a:lnTo>
                    <a:pt x="1529804" y="159990"/>
                  </a:lnTo>
                  <a:cubicBezTo>
                    <a:pt x="1529804" y="157857"/>
                    <a:pt x="1531937" y="156257"/>
                    <a:pt x="1536204" y="155191"/>
                  </a:cubicBezTo>
                  <a:close/>
                  <a:moveTo>
                    <a:pt x="899294" y="155191"/>
                  </a:moveTo>
                  <a:cubicBezTo>
                    <a:pt x="900361" y="155191"/>
                    <a:pt x="901427" y="156257"/>
                    <a:pt x="902494" y="158390"/>
                  </a:cubicBezTo>
                  <a:cubicBezTo>
                    <a:pt x="902494" y="159457"/>
                    <a:pt x="901960" y="159990"/>
                    <a:pt x="900894" y="159990"/>
                  </a:cubicBezTo>
                  <a:lnTo>
                    <a:pt x="899294" y="159990"/>
                  </a:lnTo>
                  <a:cubicBezTo>
                    <a:pt x="898227" y="159990"/>
                    <a:pt x="897694" y="158924"/>
                    <a:pt x="897694" y="156790"/>
                  </a:cubicBezTo>
                  <a:close/>
                  <a:moveTo>
                    <a:pt x="99194" y="155191"/>
                  </a:moveTo>
                  <a:cubicBezTo>
                    <a:pt x="100261" y="155191"/>
                    <a:pt x="101327" y="156257"/>
                    <a:pt x="102394" y="158390"/>
                  </a:cubicBezTo>
                  <a:cubicBezTo>
                    <a:pt x="102394" y="159457"/>
                    <a:pt x="101861" y="159990"/>
                    <a:pt x="100794" y="159990"/>
                  </a:cubicBezTo>
                  <a:lnTo>
                    <a:pt x="99194" y="159990"/>
                  </a:lnTo>
                  <a:cubicBezTo>
                    <a:pt x="98128" y="159990"/>
                    <a:pt x="97594" y="158924"/>
                    <a:pt x="97594" y="156790"/>
                  </a:cubicBezTo>
                  <a:close/>
                  <a:moveTo>
                    <a:pt x="105594" y="147191"/>
                  </a:moveTo>
                  <a:lnTo>
                    <a:pt x="108794" y="147191"/>
                  </a:lnTo>
                  <a:cubicBezTo>
                    <a:pt x="109860" y="147191"/>
                    <a:pt x="113593" y="151457"/>
                    <a:pt x="119993" y="159990"/>
                  </a:cubicBezTo>
                  <a:lnTo>
                    <a:pt x="119993" y="163190"/>
                  </a:lnTo>
                  <a:cubicBezTo>
                    <a:pt x="119993" y="165323"/>
                    <a:pt x="119460" y="166390"/>
                    <a:pt x="118393" y="166390"/>
                  </a:cubicBezTo>
                  <a:lnTo>
                    <a:pt x="116793" y="166390"/>
                  </a:lnTo>
                  <a:cubicBezTo>
                    <a:pt x="109327" y="159990"/>
                    <a:pt x="105594" y="153591"/>
                    <a:pt x="105594" y="147191"/>
                  </a:cubicBezTo>
                  <a:close/>
                  <a:moveTo>
                    <a:pt x="624036" y="145591"/>
                  </a:moveTo>
                  <a:lnTo>
                    <a:pt x="625636" y="145591"/>
                  </a:lnTo>
                  <a:lnTo>
                    <a:pt x="625636" y="147191"/>
                  </a:lnTo>
                  <a:cubicBezTo>
                    <a:pt x="624570" y="147191"/>
                    <a:pt x="624036" y="146658"/>
                    <a:pt x="624036" y="145591"/>
                  </a:cubicBezTo>
                  <a:close/>
                  <a:moveTo>
                    <a:pt x="249585" y="145591"/>
                  </a:moveTo>
                  <a:cubicBezTo>
                    <a:pt x="260251" y="145591"/>
                    <a:pt x="270917" y="151991"/>
                    <a:pt x="281583" y="164790"/>
                  </a:cubicBezTo>
                  <a:cubicBezTo>
                    <a:pt x="290116" y="164790"/>
                    <a:pt x="293849" y="170123"/>
                    <a:pt x="292782" y="180789"/>
                  </a:cubicBezTo>
                  <a:cubicBezTo>
                    <a:pt x="301315" y="186122"/>
                    <a:pt x="305048" y="190922"/>
                    <a:pt x="303981" y="195188"/>
                  </a:cubicBezTo>
                  <a:lnTo>
                    <a:pt x="310381" y="193588"/>
                  </a:lnTo>
                  <a:lnTo>
                    <a:pt x="315181" y="198388"/>
                  </a:lnTo>
                  <a:lnTo>
                    <a:pt x="311981" y="199988"/>
                  </a:lnTo>
                  <a:lnTo>
                    <a:pt x="310381" y="198388"/>
                  </a:lnTo>
                  <a:cubicBezTo>
                    <a:pt x="305048" y="198388"/>
                    <a:pt x="299715" y="202654"/>
                    <a:pt x="294382" y="211187"/>
                  </a:cubicBezTo>
                  <a:cubicBezTo>
                    <a:pt x="293315" y="212254"/>
                    <a:pt x="289582" y="217053"/>
                    <a:pt x="283183" y="225586"/>
                  </a:cubicBezTo>
                  <a:cubicBezTo>
                    <a:pt x="282116" y="224520"/>
                    <a:pt x="281583" y="223453"/>
                    <a:pt x="281583" y="222386"/>
                  </a:cubicBezTo>
                  <a:lnTo>
                    <a:pt x="279983" y="222386"/>
                  </a:lnTo>
                  <a:cubicBezTo>
                    <a:pt x="279983" y="224520"/>
                    <a:pt x="276783" y="226653"/>
                    <a:pt x="270383" y="228786"/>
                  </a:cubicBezTo>
                  <a:lnTo>
                    <a:pt x="262384" y="228786"/>
                  </a:lnTo>
                  <a:cubicBezTo>
                    <a:pt x="243185" y="229853"/>
                    <a:pt x="233586" y="230919"/>
                    <a:pt x="233586" y="231986"/>
                  </a:cubicBezTo>
                  <a:cubicBezTo>
                    <a:pt x="232519" y="231986"/>
                    <a:pt x="231986" y="231986"/>
                    <a:pt x="231986" y="231986"/>
                  </a:cubicBezTo>
                  <a:lnTo>
                    <a:pt x="228786" y="231986"/>
                  </a:lnTo>
                  <a:lnTo>
                    <a:pt x="225586" y="231986"/>
                  </a:lnTo>
                  <a:lnTo>
                    <a:pt x="227186" y="228786"/>
                  </a:lnTo>
                  <a:lnTo>
                    <a:pt x="222386" y="228786"/>
                  </a:lnTo>
                  <a:lnTo>
                    <a:pt x="222386" y="233586"/>
                  </a:lnTo>
                  <a:lnTo>
                    <a:pt x="217587" y="238385"/>
                  </a:lnTo>
                  <a:lnTo>
                    <a:pt x="211187" y="239985"/>
                  </a:lnTo>
                  <a:lnTo>
                    <a:pt x="211187" y="241585"/>
                  </a:lnTo>
                  <a:cubicBezTo>
                    <a:pt x="213320" y="241585"/>
                    <a:pt x="216520" y="244252"/>
                    <a:pt x="220786" y="249585"/>
                  </a:cubicBezTo>
                  <a:cubicBezTo>
                    <a:pt x="220786" y="249585"/>
                    <a:pt x="218120" y="253318"/>
                    <a:pt x="212787" y="260784"/>
                  </a:cubicBezTo>
                  <a:lnTo>
                    <a:pt x="212787" y="273583"/>
                  </a:lnTo>
                  <a:cubicBezTo>
                    <a:pt x="212787" y="278916"/>
                    <a:pt x="212254" y="282649"/>
                    <a:pt x="211187" y="284783"/>
                  </a:cubicBezTo>
                  <a:cubicBezTo>
                    <a:pt x="211187" y="285849"/>
                    <a:pt x="211187" y="286916"/>
                    <a:pt x="211187" y="287982"/>
                  </a:cubicBezTo>
                  <a:lnTo>
                    <a:pt x="214387" y="287982"/>
                  </a:lnTo>
                  <a:lnTo>
                    <a:pt x="214387" y="289582"/>
                  </a:lnTo>
                  <a:lnTo>
                    <a:pt x="222386" y="287982"/>
                  </a:lnTo>
                  <a:lnTo>
                    <a:pt x="223986" y="287982"/>
                  </a:lnTo>
                  <a:lnTo>
                    <a:pt x="225586" y="289582"/>
                  </a:lnTo>
                  <a:lnTo>
                    <a:pt x="227186" y="287982"/>
                  </a:lnTo>
                  <a:cubicBezTo>
                    <a:pt x="226119" y="287982"/>
                    <a:pt x="225586" y="287449"/>
                    <a:pt x="225586" y="286383"/>
                  </a:cubicBezTo>
                  <a:cubicBezTo>
                    <a:pt x="226653" y="286383"/>
                    <a:pt x="227186" y="285849"/>
                    <a:pt x="227186" y="284783"/>
                  </a:cubicBezTo>
                  <a:cubicBezTo>
                    <a:pt x="242119" y="285849"/>
                    <a:pt x="253318" y="286383"/>
                    <a:pt x="260784" y="286383"/>
                  </a:cubicBezTo>
                  <a:lnTo>
                    <a:pt x="268784" y="286383"/>
                  </a:lnTo>
                  <a:cubicBezTo>
                    <a:pt x="271983" y="286383"/>
                    <a:pt x="275183" y="285316"/>
                    <a:pt x="278383" y="283183"/>
                  </a:cubicBezTo>
                  <a:cubicBezTo>
                    <a:pt x="279450" y="284249"/>
                    <a:pt x="280516" y="284783"/>
                    <a:pt x="281583" y="284783"/>
                  </a:cubicBezTo>
                  <a:lnTo>
                    <a:pt x="281583" y="281583"/>
                  </a:lnTo>
                  <a:cubicBezTo>
                    <a:pt x="279450" y="279450"/>
                    <a:pt x="278383" y="277316"/>
                    <a:pt x="278383" y="275183"/>
                  </a:cubicBezTo>
                  <a:lnTo>
                    <a:pt x="284783" y="270384"/>
                  </a:lnTo>
                  <a:lnTo>
                    <a:pt x="286382" y="270384"/>
                  </a:lnTo>
                  <a:lnTo>
                    <a:pt x="303981" y="276783"/>
                  </a:lnTo>
                  <a:cubicBezTo>
                    <a:pt x="314647" y="285316"/>
                    <a:pt x="324247" y="291716"/>
                    <a:pt x="332780" y="295982"/>
                  </a:cubicBezTo>
                  <a:cubicBezTo>
                    <a:pt x="332780" y="303448"/>
                    <a:pt x="337579" y="311448"/>
                    <a:pt x="347179" y="319980"/>
                  </a:cubicBezTo>
                  <a:cubicBezTo>
                    <a:pt x="348245" y="322114"/>
                    <a:pt x="348779" y="324247"/>
                    <a:pt x="348779" y="326380"/>
                  </a:cubicBezTo>
                  <a:cubicBezTo>
                    <a:pt x="348779" y="329580"/>
                    <a:pt x="346645" y="337046"/>
                    <a:pt x="342379" y="348779"/>
                  </a:cubicBezTo>
                  <a:lnTo>
                    <a:pt x="336079" y="356878"/>
                  </a:lnTo>
                  <a:lnTo>
                    <a:pt x="340779" y="361578"/>
                  </a:lnTo>
                  <a:lnTo>
                    <a:pt x="340779" y="363178"/>
                  </a:lnTo>
                  <a:cubicBezTo>
                    <a:pt x="340779" y="364244"/>
                    <a:pt x="340246" y="364778"/>
                    <a:pt x="339179" y="364778"/>
                  </a:cubicBezTo>
                  <a:lnTo>
                    <a:pt x="334380" y="364778"/>
                  </a:lnTo>
                  <a:lnTo>
                    <a:pt x="332444" y="361552"/>
                  </a:lnTo>
                  <a:lnTo>
                    <a:pt x="319980" y="377577"/>
                  </a:lnTo>
                  <a:cubicBezTo>
                    <a:pt x="317847" y="377577"/>
                    <a:pt x="314647" y="380777"/>
                    <a:pt x="310381" y="387176"/>
                  </a:cubicBezTo>
                  <a:cubicBezTo>
                    <a:pt x="306115" y="387176"/>
                    <a:pt x="302381" y="389310"/>
                    <a:pt x="299182" y="393576"/>
                  </a:cubicBezTo>
                  <a:cubicBezTo>
                    <a:pt x="298115" y="393576"/>
                    <a:pt x="292782" y="398376"/>
                    <a:pt x="283183" y="407975"/>
                  </a:cubicBezTo>
                  <a:lnTo>
                    <a:pt x="281583" y="407975"/>
                  </a:lnTo>
                  <a:lnTo>
                    <a:pt x="279983" y="407975"/>
                  </a:lnTo>
                  <a:lnTo>
                    <a:pt x="279069" y="408889"/>
                  </a:lnTo>
                  <a:lnTo>
                    <a:pt x="287982" y="420774"/>
                  </a:lnTo>
                  <a:lnTo>
                    <a:pt x="287982" y="422374"/>
                  </a:lnTo>
                  <a:cubicBezTo>
                    <a:pt x="287982" y="423441"/>
                    <a:pt x="286916" y="424508"/>
                    <a:pt x="284783" y="425574"/>
                  </a:cubicBezTo>
                  <a:lnTo>
                    <a:pt x="286382" y="430374"/>
                  </a:lnTo>
                  <a:lnTo>
                    <a:pt x="287982" y="428774"/>
                  </a:lnTo>
                  <a:lnTo>
                    <a:pt x="289582" y="428774"/>
                  </a:lnTo>
                  <a:lnTo>
                    <a:pt x="291182" y="430374"/>
                  </a:lnTo>
                  <a:lnTo>
                    <a:pt x="290382" y="430374"/>
                  </a:lnTo>
                  <a:lnTo>
                    <a:pt x="292782" y="431974"/>
                  </a:lnTo>
                  <a:lnTo>
                    <a:pt x="292782" y="433574"/>
                  </a:lnTo>
                  <a:lnTo>
                    <a:pt x="287982" y="433574"/>
                  </a:lnTo>
                  <a:lnTo>
                    <a:pt x="279983" y="427174"/>
                  </a:lnTo>
                  <a:lnTo>
                    <a:pt x="279983" y="423974"/>
                  </a:lnTo>
                  <a:cubicBezTo>
                    <a:pt x="279983" y="422908"/>
                    <a:pt x="278916" y="418641"/>
                    <a:pt x="276783" y="411175"/>
                  </a:cubicBezTo>
                  <a:lnTo>
                    <a:pt x="273583" y="414375"/>
                  </a:lnTo>
                  <a:cubicBezTo>
                    <a:pt x="269850" y="417575"/>
                    <a:pt x="264517" y="421841"/>
                    <a:pt x="257584" y="427174"/>
                  </a:cubicBezTo>
                  <a:cubicBezTo>
                    <a:pt x="257584" y="429307"/>
                    <a:pt x="255451" y="431440"/>
                    <a:pt x="251185" y="433574"/>
                  </a:cubicBezTo>
                  <a:cubicBezTo>
                    <a:pt x="250118" y="433574"/>
                    <a:pt x="249585" y="433040"/>
                    <a:pt x="249585" y="431974"/>
                  </a:cubicBezTo>
                  <a:lnTo>
                    <a:pt x="249585" y="428774"/>
                  </a:lnTo>
                  <a:cubicBezTo>
                    <a:pt x="252785" y="425574"/>
                    <a:pt x="255451" y="420774"/>
                    <a:pt x="257584" y="414375"/>
                  </a:cubicBezTo>
                  <a:cubicBezTo>
                    <a:pt x="259184" y="414375"/>
                    <a:pt x="261084" y="407475"/>
                    <a:pt x="263284" y="393676"/>
                  </a:cubicBezTo>
                  <a:lnTo>
                    <a:pt x="265355" y="379177"/>
                  </a:lnTo>
                  <a:lnTo>
                    <a:pt x="263984" y="379177"/>
                  </a:lnTo>
                  <a:cubicBezTo>
                    <a:pt x="262917" y="379177"/>
                    <a:pt x="261851" y="378110"/>
                    <a:pt x="260784" y="375977"/>
                  </a:cubicBezTo>
                  <a:lnTo>
                    <a:pt x="262384" y="371177"/>
                  </a:lnTo>
                  <a:lnTo>
                    <a:pt x="262384" y="363178"/>
                  </a:lnTo>
                  <a:cubicBezTo>
                    <a:pt x="262384" y="362111"/>
                    <a:pt x="262917" y="361045"/>
                    <a:pt x="263984" y="359978"/>
                  </a:cubicBezTo>
                  <a:lnTo>
                    <a:pt x="265584" y="359978"/>
                  </a:lnTo>
                  <a:cubicBezTo>
                    <a:pt x="265584" y="359978"/>
                    <a:pt x="266117" y="360911"/>
                    <a:pt x="267184" y="362778"/>
                  </a:cubicBezTo>
                  <a:lnTo>
                    <a:pt x="269234" y="366366"/>
                  </a:lnTo>
                  <a:lnTo>
                    <a:pt x="269783" y="364078"/>
                  </a:lnTo>
                  <a:cubicBezTo>
                    <a:pt x="270450" y="361078"/>
                    <a:pt x="271183" y="357578"/>
                    <a:pt x="271983" y="353578"/>
                  </a:cubicBezTo>
                  <a:cubicBezTo>
                    <a:pt x="275716" y="345046"/>
                    <a:pt x="278650" y="336113"/>
                    <a:pt x="280783" y="326780"/>
                  </a:cubicBezTo>
                  <a:lnTo>
                    <a:pt x="280838" y="326380"/>
                  </a:lnTo>
                  <a:lnTo>
                    <a:pt x="276783" y="326380"/>
                  </a:lnTo>
                  <a:cubicBezTo>
                    <a:pt x="275716" y="326380"/>
                    <a:pt x="274650" y="325314"/>
                    <a:pt x="273583" y="323180"/>
                  </a:cubicBezTo>
                  <a:lnTo>
                    <a:pt x="273583" y="318381"/>
                  </a:lnTo>
                  <a:cubicBezTo>
                    <a:pt x="273583" y="315181"/>
                    <a:pt x="275716" y="313048"/>
                    <a:pt x="279983" y="311981"/>
                  </a:cubicBezTo>
                  <a:lnTo>
                    <a:pt x="282397" y="314998"/>
                  </a:lnTo>
                  <a:lnTo>
                    <a:pt x="284783" y="297582"/>
                  </a:lnTo>
                  <a:lnTo>
                    <a:pt x="284783" y="287982"/>
                  </a:lnTo>
                  <a:cubicBezTo>
                    <a:pt x="278383" y="289049"/>
                    <a:pt x="267184" y="294915"/>
                    <a:pt x="251185" y="305581"/>
                  </a:cubicBezTo>
                  <a:cubicBezTo>
                    <a:pt x="250118" y="305581"/>
                    <a:pt x="245852" y="306648"/>
                    <a:pt x="238385" y="308781"/>
                  </a:cubicBezTo>
                  <a:lnTo>
                    <a:pt x="236785" y="308781"/>
                  </a:lnTo>
                  <a:cubicBezTo>
                    <a:pt x="234652" y="308781"/>
                    <a:pt x="230919" y="308248"/>
                    <a:pt x="225586" y="307181"/>
                  </a:cubicBezTo>
                  <a:cubicBezTo>
                    <a:pt x="224520" y="308248"/>
                    <a:pt x="223453" y="308248"/>
                    <a:pt x="222386" y="307181"/>
                  </a:cubicBezTo>
                  <a:cubicBezTo>
                    <a:pt x="222386" y="306115"/>
                    <a:pt x="221853" y="305581"/>
                    <a:pt x="220786" y="305581"/>
                  </a:cubicBezTo>
                  <a:cubicBezTo>
                    <a:pt x="220786" y="306648"/>
                    <a:pt x="220253" y="307181"/>
                    <a:pt x="219187" y="307181"/>
                  </a:cubicBezTo>
                  <a:lnTo>
                    <a:pt x="211187" y="307181"/>
                  </a:lnTo>
                  <a:cubicBezTo>
                    <a:pt x="211187" y="308248"/>
                    <a:pt x="210654" y="309848"/>
                    <a:pt x="209587" y="311981"/>
                  </a:cubicBezTo>
                  <a:cubicBezTo>
                    <a:pt x="208521" y="332246"/>
                    <a:pt x="205321" y="349312"/>
                    <a:pt x="199988" y="363178"/>
                  </a:cubicBezTo>
                  <a:lnTo>
                    <a:pt x="198388" y="363178"/>
                  </a:lnTo>
                  <a:lnTo>
                    <a:pt x="198388" y="366378"/>
                  </a:lnTo>
                  <a:cubicBezTo>
                    <a:pt x="188788" y="401575"/>
                    <a:pt x="181855" y="419175"/>
                    <a:pt x="177589" y="419175"/>
                  </a:cubicBezTo>
                  <a:cubicBezTo>
                    <a:pt x="172256" y="423441"/>
                    <a:pt x="169590" y="427174"/>
                    <a:pt x="169590" y="430374"/>
                  </a:cubicBezTo>
                  <a:lnTo>
                    <a:pt x="166390" y="430374"/>
                  </a:lnTo>
                  <a:cubicBezTo>
                    <a:pt x="164257" y="418108"/>
                    <a:pt x="162123" y="403442"/>
                    <a:pt x="159990" y="386376"/>
                  </a:cubicBezTo>
                  <a:lnTo>
                    <a:pt x="159149" y="379177"/>
                  </a:lnTo>
                  <a:lnTo>
                    <a:pt x="150391" y="379177"/>
                  </a:lnTo>
                  <a:cubicBezTo>
                    <a:pt x="149324" y="378110"/>
                    <a:pt x="148791" y="377577"/>
                    <a:pt x="148791" y="377577"/>
                  </a:cubicBezTo>
                  <a:lnTo>
                    <a:pt x="158228" y="371286"/>
                  </a:lnTo>
                  <a:lnTo>
                    <a:pt x="156790" y="358978"/>
                  </a:lnTo>
                  <a:cubicBezTo>
                    <a:pt x="155724" y="349245"/>
                    <a:pt x="154657" y="338913"/>
                    <a:pt x="153591" y="327980"/>
                  </a:cubicBezTo>
                  <a:lnTo>
                    <a:pt x="153591" y="326380"/>
                  </a:lnTo>
                  <a:cubicBezTo>
                    <a:pt x="152524" y="323180"/>
                    <a:pt x="151991" y="321047"/>
                    <a:pt x="151991" y="319980"/>
                  </a:cubicBezTo>
                  <a:cubicBezTo>
                    <a:pt x="142392" y="322114"/>
                    <a:pt x="137592" y="323714"/>
                    <a:pt x="137592" y="324780"/>
                  </a:cubicBezTo>
                  <a:lnTo>
                    <a:pt x="139192" y="329580"/>
                  </a:lnTo>
                  <a:lnTo>
                    <a:pt x="139192" y="331180"/>
                  </a:lnTo>
                  <a:cubicBezTo>
                    <a:pt x="139192" y="332246"/>
                    <a:pt x="138658" y="332780"/>
                    <a:pt x="137592" y="332780"/>
                  </a:cubicBezTo>
                  <a:cubicBezTo>
                    <a:pt x="137592" y="335980"/>
                    <a:pt x="140792" y="340246"/>
                    <a:pt x="147191" y="345579"/>
                  </a:cubicBezTo>
                  <a:cubicBezTo>
                    <a:pt x="151458" y="351979"/>
                    <a:pt x="154124" y="359978"/>
                    <a:pt x="155191" y="369577"/>
                  </a:cubicBezTo>
                  <a:cubicBezTo>
                    <a:pt x="149858" y="372777"/>
                    <a:pt x="147191" y="374377"/>
                    <a:pt x="147191" y="374377"/>
                  </a:cubicBezTo>
                  <a:cubicBezTo>
                    <a:pt x="142925" y="382910"/>
                    <a:pt x="135992" y="386643"/>
                    <a:pt x="126392" y="385576"/>
                  </a:cubicBezTo>
                  <a:cubicBezTo>
                    <a:pt x="116793" y="387710"/>
                    <a:pt x="108794" y="390376"/>
                    <a:pt x="102394" y="393576"/>
                  </a:cubicBezTo>
                  <a:cubicBezTo>
                    <a:pt x="102394" y="394643"/>
                    <a:pt x="101327" y="395176"/>
                    <a:pt x="99194" y="395176"/>
                  </a:cubicBezTo>
                  <a:lnTo>
                    <a:pt x="97594" y="395176"/>
                  </a:lnTo>
                  <a:cubicBezTo>
                    <a:pt x="89061" y="397309"/>
                    <a:pt x="83728" y="398376"/>
                    <a:pt x="81595" y="398376"/>
                  </a:cubicBezTo>
                  <a:cubicBezTo>
                    <a:pt x="81595" y="396243"/>
                    <a:pt x="81062" y="395176"/>
                    <a:pt x="79995" y="395176"/>
                  </a:cubicBezTo>
                  <a:lnTo>
                    <a:pt x="55997" y="399976"/>
                  </a:lnTo>
                  <a:lnTo>
                    <a:pt x="52797" y="398376"/>
                  </a:lnTo>
                  <a:lnTo>
                    <a:pt x="51197" y="399976"/>
                  </a:lnTo>
                  <a:cubicBezTo>
                    <a:pt x="50130" y="398909"/>
                    <a:pt x="49064" y="398376"/>
                    <a:pt x="47997" y="398376"/>
                  </a:cubicBezTo>
                  <a:cubicBezTo>
                    <a:pt x="47997" y="399442"/>
                    <a:pt x="46931" y="399976"/>
                    <a:pt x="44797" y="399976"/>
                  </a:cubicBezTo>
                  <a:cubicBezTo>
                    <a:pt x="44797" y="398909"/>
                    <a:pt x="44264" y="398376"/>
                    <a:pt x="43198" y="398376"/>
                  </a:cubicBezTo>
                  <a:cubicBezTo>
                    <a:pt x="43198" y="400509"/>
                    <a:pt x="42131" y="401575"/>
                    <a:pt x="39998" y="401575"/>
                  </a:cubicBezTo>
                  <a:lnTo>
                    <a:pt x="35198" y="401575"/>
                  </a:lnTo>
                  <a:cubicBezTo>
                    <a:pt x="35198" y="403709"/>
                    <a:pt x="31465" y="405842"/>
                    <a:pt x="23999" y="407975"/>
                  </a:cubicBezTo>
                  <a:lnTo>
                    <a:pt x="20799" y="407975"/>
                  </a:lnTo>
                  <a:cubicBezTo>
                    <a:pt x="21866" y="403709"/>
                    <a:pt x="26665" y="398909"/>
                    <a:pt x="35198" y="393576"/>
                  </a:cubicBezTo>
                  <a:cubicBezTo>
                    <a:pt x="36265" y="393576"/>
                    <a:pt x="39998" y="390910"/>
                    <a:pt x="46397" y="385576"/>
                  </a:cubicBezTo>
                  <a:cubicBezTo>
                    <a:pt x="48531" y="385576"/>
                    <a:pt x="51730" y="382377"/>
                    <a:pt x="55997" y="375977"/>
                  </a:cubicBezTo>
                  <a:cubicBezTo>
                    <a:pt x="59197" y="375977"/>
                    <a:pt x="60796" y="374910"/>
                    <a:pt x="60796" y="372777"/>
                  </a:cubicBezTo>
                  <a:cubicBezTo>
                    <a:pt x="68263" y="371711"/>
                    <a:pt x="83195" y="359978"/>
                    <a:pt x="105594" y="337579"/>
                  </a:cubicBezTo>
                  <a:cubicBezTo>
                    <a:pt x="110927" y="331180"/>
                    <a:pt x="113593" y="327447"/>
                    <a:pt x="113593" y="326380"/>
                  </a:cubicBezTo>
                  <a:lnTo>
                    <a:pt x="111993" y="326380"/>
                  </a:lnTo>
                  <a:cubicBezTo>
                    <a:pt x="100261" y="325314"/>
                    <a:pt x="88528" y="326913"/>
                    <a:pt x="76796" y="331180"/>
                  </a:cubicBezTo>
                  <a:cubicBezTo>
                    <a:pt x="71462" y="338646"/>
                    <a:pt x="67196" y="342379"/>
                    <a:pt x="63996" y="342379"/>
                  </a:cubicBezTo>
                  <a:cubicBezTo>
                    <a:pt x="62930" y="343446"/>
                    <a:pt x="61863" y="343979"/>
                    <a:pt x="60796" y="343979"/>
                  </a:cubicBezTo>
                  <a:cubicBezTo>
                    <a:pt x="56530" y="339713"/>
                    <a:pt x="52797" y="335446"/>
                    <a:pt x="49597" y="331180"/>
                  </a:cubicBezTo>
                  <a:cubicBezTo>
                    <a:pt x="46397" y="331180"/>
                    <a:pt x="37331" y="323180"/>
                    <a:pt x="22399" y="307181"/>
                  </a:cubicBezTo>
                  <a:lnTo>
                    <a:pt x="27199" y="303981"/>
                  </a:lnTo>
                  <a:cubicBezTo>
                    <a:pt x="25065" y="303981"/>
                    <a:pt x="23999" y="303448"/>
                    <a:pt x="23999" y="302382"/>
                  </a:cubicBezTo>
                  <a:lnTo>
                    <a:pt x="25599" y="299182"/>
                  </a:lnTo>
                  <a:lnTo>
                    <a:pt x="31998" y="300782"/>
                  </a:lnTo>
                  <a:cubicBezTo>
                    <a:pt x="46931" y="300782"/>
                    <a:pt x="54397" y="298648"/>
                    <a:pt x="54397" y="294382"/>
                  </a:cubicBezTo>
                  <a:cubicBezTo>
                    <a:pt x="59730" y="276250"/>
                    <a:pt x="62396" y="266650"/>
                    <a:pt x="62396" y="265584"/>
                  </a:cubicBezTo>
                  <a:lnTo>
                    <a:pt x="62396" y="260784"/>
                  </a:lnTo>
                  <a:lnTo>
                    <a:pt x="55997" y="246385"/>
                  </a:lnTo>
                  <a:cubicBezTo>
                    <a:pt x="55997" y="237852"/>
                    <a:pt x="59197" y="233586"/>
                    <a:pt x="65596" y="233586"/>
                  </a:cubicBezTo>
                  <a:lnTo>
                    <a:pt x="68796" y="233586"/>
                  </a:lnTo>
                  <a:cubicBezTo>
                    <a:pt x="62396" y="231453"/>
                    <a:pt x="59197" y="229853"/>
                    <a:pt x="59197" y="228786"/>
                  </a:cubicBezTo>
                  <a:lnTo>
                    <a:pt x="59197" y="225586"/>
                  </a:lnTo>
                  <a:cubicBezTo>
                    <a:pt x="74129" y="224520"/>
                    <a:pt x="82662" y="223453"/>
                    <a:pt x="84795" y="222386"/>
                  </a:cubicBezTo>
                  <a:lnTo>
                    <a:pt x="89595" y="223986"/>
                  </a:lnTo>
                  <a:cubicBezTo>
                    <a:pt x="111993" y="223986"/>
                    <a:pt x="131192" y="224520"/>
                    <a:pt x="147191" y="225586"/>
                  </a:cubicBezTo>
                  <a:cubicBezTo>
                    <a:pt x="150391" y="225586"/>
                    <a:pt x="152524" y="221853"/>
                    <a:pt x="153591" y="214387"/>
                  </a:cubicBezTo>
                  <a:lnTo>
                    <a:pt x="151991" y="206387"/>
                  </a:lnTo>
                  <a:lnTo>
                    <a:pt x="153591" y="203188"/>
                  </a:lnTo>
                  <a:lnTo>
                    <a:pt x="151991" y="199988"/>
                  </a:lnTo>
                  <a:cubicBezTo>
                    <a:pt x="153057" y="198921"/>
                    <a:pt x="153591" y="197855"/>
                    <a:pt x="153591" y="196788"/>
                  </a:cubicBezTo>
                  <a:lnTo>
                    <a:pt x="153591" y="195188"/>
                  </a:lnTo>
                  <a:lnTo>
                    <a:pt x="151991" y="195188"/>
                  </a:lnTo>
                  <a:cubicBezTo>
                    <a:pt x="143458" y="195188"/>
                    <a:pt x="134925" y="196255"/>
                    <a:pt x="126392" y="198388"/>
                  </a:cubicBezTo>
                  <a:cubicBezTo>
                    <a:pt x="116793" y="194121"/>
                    <a:pt x="109327" y="187722"/>
                    <a:pt x="103994" y="179189"/>
                  </a:cubicBezTo>
                  <a:lnTo>
                    <a:pt x="104527" y="178122"/>
                  </a:lnTo>
                  <a:lnTo>
                    <a:pt x="103994" y="177589"/>
                  </a:lnTo>
                  <a:lnTo>
                    <a:pt x="103994" y="175989"/>
                  </a:lnTo>
                  <a:lnTo>
                    <a:pt x="105594" y="175989"/>
                  </a:lnTo>
                  <a:cubicBezTo>
                    <a:pt x="105594" y="174923"/>
                    <a:pt x="105594" y="174389"/>
                    <a:pt x="105594" y="174389"/>
                  </a:cubicBezTo>
                  <a:lnTo>
                    <a:pt x="119993" y="175989"/>
                  </a:lnTo>
                  <a:lnTo>
                    <a:pt x="124793" y="174389"/>
                  </a:lnTo>
                  <a:lnTo>
                    <a:pt x="124793" y="175989"/>
                  </a:lnTo>
                  <a:cubicBezTo>
                    <a:pt x="125859" y="174923"/>
                    <a:pt x="132259" y="173856"/>
                    <a:pt x="143991" y="172789"/>
                  </a:cubicBezTo>
                  <a:cubicBezTo>
                    <a:pt x="181322" y="170656"/>
                    <a:pt x="207454" y="167456"/>
                    <a:pt x="222386" y="163190"/>
                  </a:cubicBezTo>
                  <a:cubicBezTo>
                    <a:pt x="223453" y="164257"/>
                    <a:pt x="224520" y="164790"/>
                    <a:pt x="225586" y="164790"/>
                  </a:cubicBezTo>
                  <a:cubicBezTo>
                    <a:pt x="235186" y="161590"/>
                    <a:pt x="239985" y="158924"/>
                    <a:pt x="239985" y="156790"/>
                  </a:cubicBezTo>
                  <a:cubicBezTo>
                    <a:pt x="245318" y="149324"/>
                    <a:pt x="248518" y="145591"/>
                    <a:pt x="249585" y="145591"/>
                  </a:cubicBezTo>
                  <a:close/>
                  <a:moveTo>
                    <a:pt x="854497" y="143991"/>
                  </a:moveTo>
                  <a:cubicBezTo>
                    <a:pt x="869429" y="159990"/>
                    <a:pt x="876895" y="172256"/>
                    <a:pt x="876895" y="180789"/>
                  </a:cubicBezTo>
                  <a:cubicBezTo>
                    <a:pt x="875829" y="186122"/>
                    <a:pt x="874762" y="188788"/>
                    <a:pt x="873695" y="188788"/>
                  </a:cubicBezTo>
                  <a:cubicBezTo>
                    <a:pt x="874762" y="189855"/>
                    <a:pt x="875295" y="190922"/>
                    <a:pt x="875295" y="191988"/>
                  </a:cubicBezTo>
                  <a:cubicBezTo>
                    <a:pt x="872095" y="196255"/>
                    <a:pt x="869962" y="198388"/>
                    <a:pt x="868896" y="198388"/>
                  </a:cubicBezTo>
                  <a:lnTo>
                    <a:pt x="867296" y="198388"/>
                  </a:lnTo>
                  <a:cubicBezTo>
                    <a:pt x="859830" y="198388"/>
                    <a:pt x="854497" y="192522"/>
                    <a:pt x="851297" y="180789"/>
                  </a:cubicBezTo>
                  <a:cubicBezTo>
                    <a:pt x="853430" y="172256"/>
                    <a:pt x="854497" y="161057"/>
                    <a:pt x="854497" y="147191"/>
                  </a:cubicBezTo>
                  <a:close/>
                  <a:moveTo>
                    <a:pt x="1001688" y="139192"/>
                  </a:moveTo>
                  <a:cubicBezTo>
                    <a:pt x="1002754" y="139192"/>
                    <a:pt x="1003821" y="139192"/>
                    <a:pt x="1004887" y="139192"/>
                  </a:cubicBezTo>
                  <a:lnTo>
                    <a:pt x="1009687" y="139192"/>
                  </a:lnTo>
                  <a:cubicBezTo>
                    <a:pt x="1018220" y="144525"/>
                    <a:pt x="1024619" y="152524"/>
                    <a:pt x="1028886" y="163190"/>
                  </a:cubicBezTo>
                  <a:cubicBezTo>
                    <a:pt x="1029953" y="163190"/>
                    <a:pt x="1037419" y="171723"/>
                    <a:pt x="1051285" y="188788"/>
                  </a:cubicBezTo>
                  <a:cubicBezTo>
                    <a:pt x="1052351" y="188788"/>
                    <a:pt x="1052885" y="189855"/>
                    <a:pt x="1052885" y="191988"/>
                  </a:cubicBezTo>
                  <a:lnTo>
                    <a:pt x="1052885" y="198388"/>
                  </a:lnTo>
                  <a:cubicBezTo>
                    <a:pt x="1052885" y="200521"/>
                    <a:pt x="1053418" y="202121"/>
                    <a:pt x="1054484" y="203188"/>
                  </a:cubicBezTo>
                  <a:cubicBezTo>
                    <a:pt x="1053418" y="209587"/>
                    <a:pt x="1052885" y="213320"/>
                    <a:pt x="1052885" y="214387"/>
                  </a:cubicBezTo>
                  <a:cubicBezTo>
                    <a:pt x="1052885" y="216520"/>
                    <a:pt x="1052351" y="222386"/>
                    <a:pt x="1051285" y="231986"/>
                  </a:cubicBezTo>
                  <a:lnTo>
                    <a:pt x="1051285" y="233586"/>
                  </a:lnTo>
                  <a:cubicBezTo>
                    <a:pt x="1051285" y="236786"/>
                    <a:pt x="1051285" y="238919"/>
                    <a:pt x="1051285" y="239985"/>
                  </a:cubicBezTo>
                  <a:cubicBezTo>
                    <a:pt x="1051285" y="241052"/>
                    <a:pt x="1051285" y="241585"/>
                    <a:pt x="1051285" y="241585"/>
                  </a:cubicBezTo>
                  <a:lnTo>
                    <a:pt x="1051285" y="246385"/>
                  </a:lnTo>
                  <a:cubicBezTo>
                    <a:pt x="1051285" y="249585"/>
                    <a:pt x="1051285" y="253851"/>
                    <a:pt x="1051285" y="259184"/>
                  </a:cubicBezTo>
                  <a:cubicBezTo>
                    <a:pt x="1051285" y="262384"/>
                    <a:pt x="1051285" y="265051"/>
                    <a:pt x="1051285" y="267184"/>
                  </a:cubicBezTo>
                  <a:lnTo>
                    <a:pt x="1051285" y="271983"/>
                  </a:lnTo>
                  <a:lnTo>
                    <a:pt x="1051285" y="273583"/>
                  </a:lnTo>
                  <a:cubicBezTo>
                    <a:pt x="1051285" y="281050"/>
                    <a:pt x="1051818" y="285316"/>
                    <a:pt x="1052885" y="286383"/>
                  </a:cubicBezTo>
                  <a:lnTo>
                    <a:pt x="1051285" y="287982"/>
                  </a:lnTo>
                  <a:cubicBezTo>
                    <a:pt x="1052351" y="292249"/>
                    <a:pt x="1052885" y="294382"/>
                    <a:pt x="1052885" y="294382"/>
                  </a:cubicBezTo>
                  <a:lnTo>
                    <a:pt x="1051285" y="315181"/>
                  </a:lnTo>
                  <a:lnTo>
                    <a:pt x="1051285" y="318381"/>
                  </a:lnTo>
                  <a:cubicBezTo>
                    <a:pt x="1051285" y="320514"/>
                    <a:pt x="1051818" y="321580"/>
                    <a:pt x="1052885" y="321580"/>
                  </a:cubicBezTo>
                  <a:cubicBezTo>
                    <a:pt x="1057151" y="319447"/>
                    <a:pt x="1060884" y="316781"/>
                    <a:pt x="1064084" y="313581"/>
                  </a:cubicBezTo>
                  <a:lnTo>
                    <a:pt x="1076083" y="315981"/>
                  </a:lnTo>
                  <a:lnTo>
                    <a:pt x="1080083" y="311981"/>
                  </a:lnTo>
                  <a:lnTo>
                    <a:pt x="1082194" y="314620"/>
                  </a:lnTo>
                  <a:lnTo>
                    <a:pt x="1097282" y="299182"/>
                  </a:lnTo>
                  <a:cubicBezTo>
                    <a:pt x="1101815" y="293315"/>
                    <a:pt x="1105148" y="287449"/>
                    <a:pt x="1107281" y="281583"/>
                  </a:cubicBezTo>
                  <a:cubicBezTo>
                    <a:pt x="1109414" y="280516"/>
                    <a:pt x="1111548" y="272517"/>
                    <a:pt x="1113681" y="257584"/>
                  </a:cubicBezTo>
                  <a:lnTo>
                    <a:pt x="1113681" y="249585"/>
                  </a:lnTo>
                  <a:cubicBezTo>
                    <a:pt x="1113681" y="248518"/>
                    <a:pt x="1113148" y="245852"/>
                    <a:pt x="1112081" y="241585"/>
                  </a:cubicBezTo>
                  <a:lnTo>
                    <a:pt x="1112081" y="235186"/>
                  </a:lnTo>
                  <a:cubicBezTo>
                    <a:pt x="1109948" y="231986"/>
                    <a:pt x="1108881" y="229319"/>
                    <a:pt x="1108881" y="227186"/>
                  </a:cubicBezTo>
                  <a:lnTo>
                    <a:pt x="1108881" y="225586"/>
                  </a:lnTo>
                  <a:cubicBezTo>
                    <a:pt x="1106748" y="225586"/>
                    <a:pt x="1104615" y="222920"/>
                    <a:pt x="1102481" y="217587"/>
                  </a:cubicBezTo>
                  <a:lnTo>
                    <a:pt x="1102481" y="214387"/>
                  </a:lnTo>
                  <a:cubicBezTo>
                    <a:pt x="1101415" y="214387"/>
                    <a:pt x="1100881" y="211720"/>
                    <a:pt x="1100881" y="206387"/>
                  </a:cubicBezTo>
                  <a:cubicBezTo>
                    <a:pt x="1096615" y="198921"/>
                    <a:pt x="1092882" y="194655"/>
                    <a:pt x="1089682" y="193588"/>
                  </a:cubicBezTo>
                  <a:lnTo>
                    <a:pt x="1089682" y="191988"/>
                  </a:lnTo>
                  <a:lnTo>
                    <a:pt x="1091282" y="190388"/>
                  </a:lnTo>
                  <a:cubicBezTo>
                    <a:pt x="1097682" y="190388"/>
                    <a:pt x="1100881" y="191455"/>
                    <a:pt x="1100881" y="193588"/>
                  </a:cubicBezTo>
                  <a:lnTo>
                    <a:pt x="1105681" y="191988"/>
                  </a:lnTo>
                  <a:cubicBezTo>
                    <a:pt x="1115281" y="194121"/>
                    <a:pt x="1123813" y="198921"/>
                    <a:pt x="1131280" y="206387"/>
                  </a:cubicBezTo>
                  <a:lnTo>
                    <a:pt x="1143066" y="221800"/>
                  </a:lnTo>
                  <a:lnTo>
                    <a:pt x="1145679" y="219187"/>
                  </a:lnTo>
                  <a:lnTo>
                    <a:pt x="1152079" y="219187"/>
                  </a:lnTo>
                  <a:lnTo>
                    <a:pt x="1152079" y="223986"/>
                  </a:lnTo>
                  <a:lnTo>
                    <a:pt x="1147965" y="232214"/>
                  </a:lnTo>
                  <a:lnTo>
                    <a:pt x="1152079" y="252785"/>
                  </a:lnTo>
                  <a:cubicBezTo>
                    <a:pt x="1152079" y="254918"/>
                    <a:pt x="1152079" y="255984"/>
                    <a:pt x="1152079" y="255984"/>
                  </a:cubicBezTo>
                  <a:cubicBezTo>
                    <a:pt x="1146745" y="273050"/>
                    <a:pt x="1143546" y="281583"/>
                    <a:pt x="1142479" y="281583"/>
                  </a:cubicBezTo>
                  <a:cubicBezTo>
                    <a:pt x="1141412" y="281583"/>
                    <a:pt x="1139279" y="285849"/>
                    <a:pt x="1136079" y="294382"/>
                  </a:cubicBezTo>
                  <a:cubicBezTo>
                    <a:pt x="1135013" y="294382"/>
                    <a:pt x="1131280" y="299715"/>
                    <a:pt x="1124880" y="310381"/>
                  </a:cubicBezTo>
                  <a:cubicBezTo>
                    <a:pt x="1116347" y="316781"/>
                    <a:pt x="1108881" y="319980"/>
                    <a:pt x="1102481" y="319980"/>
                  </a:cubicBezTo>
                  <a:cubicBezTo>
                    <a:pt x="1095015" y="324247"/>
                    <a:pt x="1089682" y="326380"/>
                    <a:pt x="1086482" y="326380"/>
                  </a:cubicBezTo>
                  <a:cubicBezTo>
                    <a:pt x="1085416" y="326380"/>
                    <a:pt x="1084883" y="326380"/>
                    <a:pt x="1084883" y="326380"/>
                  </a:cubicBezTo>
                  <a:cubicBezTo>
                    <a:pt x="1084883" y="327447"/>
                    <a:pt x="1082216" y="327980"/>
                    <a:pt x="1076883" y="327980"/>
                  </a:cubicBezTo>
                  <a:lnTo>
                    <a:pt x="1073683" y="327980"/>
                  </a:lnTo>
                  <a:lnTo>
                    <a:pt x="1072083" y="327980"/>
                  </a:lnTo>
                  <a:cubicBezTo>
                    <a:pt x="1068883" y="327980"/>
                    <a:pt x="1061417" y="326380"/>
                    <a:pt x="1049685" y="323180"/>
                  </a:cubicBezTo>
                  <a:lnTo>
                    <a:pt x="1049685" y="329580"/>
                  </a:lnTo>
                  <a:cubicBezTo>
                    <a:pt x="1049685" y="331713"/>
                    <a:pt x="1049151" y="333313"/>
                    <a:pt x="1048085" y="334380"/>
                  </a:cubicBezTo>
                  <a:lnTo>
                    <a:pt x="1049685" y="335980"/>
                  </a:lnTo>
                  <a:cubicBezTo>
                    <a:pt x="1049685" y="342379"/>
                    <a:pt x="1045418" y="359978"/>
                    <a:pt x="1036885" y="388776"/>
                  </a:cubicBezTo>
                  <a:lnTo>
                    <a:pt x="1035075" y="396986"/>
                  </a:lnTo>
                  <a:lnTo>
                    <a:pt x="1035285" y="396776"/>
                  </a:lnTo>
                  <a:lnTo>
                    <a:pt x="1036885" y="396776"/>
                  </a:lnTo>
                  <a:cubicBezTo>
                    <a:pt x="1037952" y="396776"/>
                    <a:pt x="1038485" y="397309"/>
                    <a:pt x="1038485" y="398376"/>
                  </a:cubicBezTo>
                  <a:lnTo>
                    <a:pt x="1038485" y="399976"/>
                  </a:lnTo>
                  <a:cubicBezTo>
                    <a:pt x="1038485" y="401042"/>
                    <a:pt x="1037952" y="401575"/>
                    <a:pt x="1036885" y="401575"/>
                  </a:cubicBezTo>
                  <a:lnTo>
                    <a:pt x="1034573" y="399263"/>
                  </a:lnTo>
                  <a:lnTo>
                    <a:pt x="1034086" y="401476"/>
                  </a:lnTo>
                  <a:cubicBezTo>
                    <a:pt x="1031686" y="412475"/>
                    <a:pt x="1030486" y="418374"/>
                    <a:pt x="1030486" y="419175"/>
                  </a:cubicBezTo>
                  <a:lnTo>
                    <a:pt x="1030486" y="428774"/>
                  </a:lnTo>
                  <a:cubicBezTo>
                    <a:pt x="1026219" y="429841"/>
                    <a:pt x="1024086" y="431974"/>
                    <a:pt x="1024086" y="435174"/>
                  </a:cubicBezTo>
                  <a:cubicBezTo>
                    <a:pt x="1025153" y="437307"/>
                    <a:pt x="1025686" y="438373"/>
                    <a:pt x="1025686" y="438373"/>
                  </a:cubicBezTo>
                  <a:lnTo>
                    <a:pt x="1020886" y="441573"/>
                  </a:lnTo>
                  <a:lnTo>
                    <a:pt x="1014487" y="438373"/>
                  </a:lnTo>
                  <a:cubicBezTo>
                    <a:pt x="1010220" y="424508"/>
                    <a:pt x="1006487" y="405309"/>
                    <a:pt x="1003287" y="380777"/>
                  </a:cubicBezTo>
                  <a:cubicBezTo>
                    <a:pt x="1002221" y="370111"/>
                    <a:pt x="1001688" y="362645"/>
                    <a:pt x="1001688" y="358378"/>
                  </a:cubicBezTo>
                  <a:lnTo>
                    <a:pt x="1001688" y="355178"/>
                  </a:lnTo>
                  <a:cubicBezTo>
                    <a:pt x="1001688" y="354112"/>
                    <a:pt x="1001688" y="353045"/>
                    <a:pt x="1001688" y="351979"/>
                  </a:cubicBezTo>
                  <a:lnTo>
                    <a:pt x="1001688" y="348779"/>
                  </a:lnTo>
                  <a:lnTo>
                    <a:pt x="1001688" y="343979"/>
                  </a:lnTo>
                  <a:cubicBezTo>
                    <a:pt x="1000621" y="343979"/>
                    <a:pt x="1000088" y="343446"/>
                    <a:pt x="1000088" y="342379"/>
                  </a:cubicBezTo>
                  <a:cubicBezTo>
                    <a:pt x="1000088" y="340246"/>
                    <a:pt x="1000621" y="338113"/>
                    <a:pt x="1001688" y="335980"/>
                  </a:cubicBezTo>
                  <a:lnTo>
                    <a:pt x="1001688" y="329580"/>
                  </a:lnTo>
                  <a:lnTo>
                    <a:pt x="1001688" y="327980"/>
                  </a:lnTo>
                  <a:cubicBezTo>
                    <a:pt x="1000621" y="324780"/>
                    <a:pt x="999555" y="318381"/>
                    <a:pt x="998488" y="308781"/>
                  </a:cubicBezTo>
                  <a:cubicBezTo>
                    <a:pt x="1000621" y="303448"/>
                    <a:pt x="1001688" y="300782"/>
                    <a:pt x="1001688" y="300782"/>
                  </a:cubicBezTo>
                  <a:cubicBezTo>
                    <a:pt x="999555" y="300782"/>
                    <a:pt x="998488" y="299715"/>
                    <a:pt x="998488" y="297582"/>
                  </a:cubicBezTo>
                  <a:lnTo>
                    <a:pt x="998488" y="273583"/>
                  </a:lnTo>
                  <a:cubicBezTo>
                    <a:pt x="998488" y="269317"/>
                    <a:pt x="997955" y="266117"/>
                    <a:pt x="996888" y="263984"/>
                  </a:cubicBezTo>
                  <a:cubicBezTo>
                    <a:pt x="996888" y="262917"/>
                    <a:pt x="997421" y="262384"/>
                    <a:pt x="998488" y="262384"/>
                  </a:cubicBezTo>
                  <a:lnTo>
                    <a:pt x="996888" y="259184"/>
                  </a:lnTo>
                  <a:cubicBezTo>
                    <a:pt x="996888" y="252785"/>
                    <a:pt x="997421" y="248518"/>
                    <a:pt x="998488" y="246385"/>
                  </a:cubicBezTo>
                  <a:cubicBezTo>
                    <a:pt x="997421" y="237852"/>
                    <a:pt x="996888" y="229853"/>
                    <a:pt x="996888" y="222386"/>
                  </a:cubicBezTo>
                  <a:lnTo>
                    <a:pt x="996888" y="217587"/>
                  </a:lnTo>
                  <a:cubicBezTo>
                    <a:pt x="996888" y="215454"/>
                    <a:pt x="997421" y="213854"/>
                    <a:pt x="998488" y="212787"/>
                  </a:cubicBezTo>
                  <a:cubicBezTo>
                    <a:pt x="997421" y="211720"/>
                    <a:pt x="996888" y="210654"/>
                    <a:pt x="996888" y="209587"/>
                  </a:cubicBezTo>
                  <a:cubicBezTo>
                    <a:pt x="996888" y="207454"/>
                    <a:pt x="997421" y="206387"/>
                    <a:pt x="998488" y="206387"/>
                  </a:cubicBezTo>
                  <a:lnTo>
                    <a:pt x="996888" y="188788"/>
                  </a:lnTo>
                  <a:lnTo>
                    <a:pt x="996888" y="182389"/>
                  </a:lnTo>
                  <a:cubicBezTo>
                    <a:pt x="996888" y="178122"/>
                    <a:pt x="996888" y="174389"/>
                    <a:pt x="996888" y="171190"/>
                  </a:cubicBezTo>
                  <a:lnTo>
                    <a:pt x="996888" y="167990"/>
                  </a:lnTo>
                  <a:cubicBezTo>
                    <a:pt x="996888" y="166923"/>
                    <a:pt x="996888" y="165857"/>
                    <a:pt x="996888" y="164790"/>
                  </a:cubicBezTo>
                  <a:cubicBezTo>
                    <a:pt x="996888" y="163723"/>
                    <a:pt x="996888" y="163190"/>
                    <a:pt x="996888" y="163190"/>
                  </a:cubicBezTo>
                  <a:lnTo>
                    <a:pt x="996888" y="161590"/>
                  </a:lnTo>
                  <a:lnTo>
                    <a:pt x="996888" y="159990"/>
                  </a:lnTo>
                  <a:lnTo>
                    <a:pt x="998488" y="158390"/>
                  </a:lnTo>
                  <a:lnTo>
                    <a:pt x="998488" y="142391"/>
                  </a:lnTo>
                  <a:cubicBezTo>
                    <a:pt x="998488" y="141325"/>
                    <a:pt x="999555" y="140258"/>
                    <a:pt x="1001688" y="139192"/>
                  </a:cubicBezTo>
                  <a:close/>
                  <a:moveTo>
                    <a:pt x="820899" y="132792"/>
                  </a:moveTo>
                  <a:cubicBezTo>
                    <a:pt x="821965" y="133859"/>
                    <a:pt x="822499" y="134392"/>
                    <a:pt x="822499" y="134392"/>
                  </a:cubicBezTo>
                  <a:lnTo>
                    <a:pt x="820899" y="137592"/>
                  </a:lnTo>
                  <a:lnTo>
                    <a:pt x="819299" y="137592"/>
                  </a:lnTo>
                  <a:lnTo>
                    <a:pt x="819299" y="134392"/>
                  </a:lnTo>
                  <a:cubicBezTo>
                    <a:pt x="819299" y="133325"/>
                    <a:pt x="819832" y="132792"/>
                    <a:pt x="820899" y="132792"/>
                  </a:cubicBezTo>
                  <a:close/>
                  <a:moveTo>
                    <a:pt x="20799" y="132792"/>
                  </a:moveTo>
                  <a:cubicBezTo>
                    <a:pt x="21866" y="133859"/>
                    <a:pt x="22399" y="134392"/>
                    <a:pt x="22399" y="134392"/>
                  </a:cubicBezTo>
                  <a:lnTo>
                    <a:pt x="20799" y="137592"/>
                  </a:lnTo>
                  <a:lnTo>
                    <a:pt x="19199" y="137592"/>
                  </a:lnTo>
                  <a:lnTo>
                    <a:pt x="19199" y="134392"/>
                  </a:lnTo>
                  <a:cubicBezTo>
                    <a:pt x="19199" y="133325"/>
                    <a:pt x="19732" y="132792"/>
                    <a:pt x="20799" y="132792"/>
                  </a:cubicBezTo>
                  <a:close/>
                  <a:moveTo>
                    <a:pt x="912093" y="131192"/>
                  </a:moveTo>
                  <a:lnTo>
                    <a:pt x="912093" y="134392"/>
                  </a:lnTo>
                  <a:cubicBezTo>
                    <a:pt x="911026" y="134392"/>
                    <a:pt x="910493" y="133859"/>
                    <a:pt x="910493" y="132792"/>
                  </a:cubicBezTo>
                  <a:cubicBezTo>
                    <a:pt x="910493" y="131725"/>
                    <a:pt x="911026" y="131192"/>
                    <a:pt x="912093" y="131192"/>
                  </a:cubicBezTo>
                  <a:close/>
                  <a:moveTo>
                    <a:pt x="111993" y="131192"/>
                  </a:moveTo>
                  <a:lnTo>
                    <a:pt x="111993" y="134392"/>
                  </a:lnTo>
                  <a:cubicBezTo>
                    <a:pt x="110927" y="134392"/>
                    <a:pt x="110393" y="133859"/>
                    <a:pt x="110393" y="132792"/>
                  </a:cubicBezTo>
                  <a:cubicBezTo>
                    <a:pt x="110393" y="131725"/>
                    <a:pt x="110927" y="131192"/>
                    <a:pt x="111993" y="131192"/>
                  </a:cubicBezTo>
                  <a:close/>
                  <a:moveTo>
                    <a:pt x="134392" y="121593"/>
                  </a:moveTo>
                  <a:lnTo>
                    <a:pt x="135992" y="123192"/>
                  </a:lnTo>
                  <a:cubicBezTo>
                    <a:pt x="143458" y="122126"/>
                    <a:pt x="149324" y="121593"/>
                    <a:pt x="153591" y="121593"/>
                  </a:cubicBezTo>
                  <a:cubicBezTo>
                    <a:pt x="161057" y="124792"/>
                    <a:pt x="165857" y="129059"/>
                    <a:pt x="167990" y="134392"/>
                  </a:cubicBezTo>
                  <a:cubicBezTo>
                    <a:pt x="169056" y="134392"/>
                    <a:pt x="170656" y="135458"/>
                    <a:pt x="172789" y="137592"/>
                  </a:cubicBezTo>
                  <a:cubicBezTo>
                    <a:pt x="166390" y="141858"/>
                    <a:pt x="162123" y="143991"/>
                    <a:pt x="159990" y="143991"/>
                  </a:cubicBezTo>
                  <a:cubicBezTo>
                    <a:pt x="158924" y="143991"/>
                    <a:pt x="157324" y="146124"/>
                    <a:pt x="155191" y="150391"/>
                  </a:cubicBezTo>
                  <a:cubicBezTo>
                    <a:pt x="149858" y="150391"/>
                    <a:pt x="142392" y="144525"/>
                    <a:pt x="132792" y="132792"/>
                  </a:cubicBezTo>
                  <a:cubicBezTo>
                    <a:pt x="132792" y="132792"/>
                    <a:pt x="130126" y="129592"/>
                    <a:pt x="124793" y="123192"/>
                  </a:cubicBezTo>
                  <a:lnTo>
                    <a:pt x="129592" y="123192"/>
                  </a:lnTo>
                  <a:cubicBezTo>
                    <a:pt x="131725" y="123192"/>
                    <a:pt x="133325" y="122659"/>
                    <a:pt x="134392" y="121593"/>
                  </a:cubicBezTo>
                  <a:close/>
                  <a:moveTo>
                    <a:pt x="923292" y="118393"/>
                  </a:moveTo>
                  <a:lnTo>
                    <a:pt x="924892" y="118393"/>
                  </a:lnTo>
                  <a:cubicBezTo>
                    <a:pt x="933425" y="125859"/>
                    <a:pt x="939291" y="133325"/>
                    <a:pt x="942491" y="140791"/>
                  </a:cubicBezTo>
                  <a:lnTo>
                    <a:pt x="953691" y="159990"/>
                  </a:lnTo>
                  <a:cubicBezTo>
                    <a:pt x="953691" y="161057"/>
                    <a:pt x="953157" y="161590"/>
                    <a:pt x="952091" y="161590"/>
                  </a:cubicBezTo>
                  <a:lnTo>
                    <a:pt x="953691" y="163190"/>
                  </a:lnTo>
                  <a:lnTo>
                    <a:pt x="953691" y="164790"/>
                  </a:lnTo>
                  <a:cubicBezTo>
                    <a:pt x="953691" y="169056"/>
                    <a:pt x="952624" y="171190"/>
                    <a:pt x="950491" y="171190"/>
                  </a:cubicBezTo>
                  <a:lnTo>
                    <a:pt x="952091" y="172789"/>
                  </a:lnTo>
                  <a:lnTo>
                    <a:pt x="952091" y="174389"/>
                  </a:lnTo>
                  <a:cubicBezTo>
                    <a:pt x="952091" y="180789"/>
                    <a:pt x="941958" y="187189"/>
                    <a:pt x="921693" y="193588"/>
                  </a:cubicBezTo>
                  <a:cubicBezTo>
                    <a:pt x="917426" y="193588"/>
                    <a:pt x="909427" y="199988"/>
                    <a:pt x="897694" y="212787"/>
                  </a:cubicBezTo>
                  <a:lnTo>
                    <a:pt x="897694" y="214387"/>
                  </a:lnTo>
                  <a:cubicBezTo>
                    <a:pt x="897694" y="215454"/>
                    <a:pt x="899827" y="216520"/>
                    <a:pt x="904094" y="217587"/>
                  </a:cubicBezTo>
                  <a:lnTo>
                    <a:pt x="905693" y="215987"/>
                  </a:lnTo>
                  <a:cubicBezTo>
                    <a:pt x="924892" y="212787"/>
                    <a:pt x="935025" y="210654"/>
                    <a:pt x="936092" y="209587"/>
                  </a:cubicBezTo>
                  <a:lnTo>
                    <a:pt x="940891" y="212787"/>
                  </a:lnTo>
                  <a:lnTo>
                    <a:pt x="945691" y="211187"/>
                  </a:lnTo>
                  <a:cubicBezTo>
                    <a:pt x="945691" y="212254"/>
                    <a:pt x="949424" y="213854"/>
                    <a:pt x="956890" y="215987"/>
                  </a:cubicBezTo>
                  <a:cubicBezTo>
                    <a:pt x="956890" y="222386"/>
                    <a:pt x="953157" y="225586"/>
                    <a:pt x="945691" y="225586"/>
                  </a:cubicBezTo>
                  <a:cubicBezTo>
                    <a:pt x="943558" y="225586"/>
                    <a:pt x="937158" y="228253"/>
                    <a:pt x="926492" y="233586"/>
                  </a:cubicBezTo>
                  <a:lnTo>
                    <a:pt x="926492" y="231986"/>
                  </a:lnTo>
                  <a:cubicBezTo>
                    <a:pt x="924359" y="233052"/>
                    <a:pt x="921159" y="233586"/>
                    <a:pt x="916893" y="233586"/>
                  </a:cubicBezTo>
                  <a:lnTo>
                    <a:pt x="915293" y="233586"/>
                  </a:lnTo>
                  <a:lnTo>
                    <a:pt x="904094" y="233586"/>
                  </a:lnTo>
                  <a:cubicBezTo>
                    <a:pt x="895561" y="237852"/>
                    <a:pt x="884361" y="240519"/>
                    <a:pt x="870496" y="241585"/>
                  </a:cubicBezTo>
                  <a:cubicBezTo>
                    <a:pt x="848097" y="247985"/>
                    <a:pt x="836364" y="251185"/>
                    <a:pt x="835298" y="251185"/>
                  </a:cubicBezTo>
                  <a:cubicBezTo>
                    <a:pt x="835298" y="252251"/>
                    <a:pt x="832631" y="253851"/>
                    <a:pt x="827298" y="255984"/>
                  </a:cubicBezTo>
                  <a:cubicBezTo>
                    <a:pt x="808099" y="251718"/>
                    <a:pt x="794234" y="246385"/>
                    <a:pt x="785701" y="239985"/>
                  </a:cubicBezTo>
                  <a:cubicBezTo>
                    <a:pt x="784634" y="239985"/>
                    <a:pt x="783568" y="239985"/>
                    <a:pt x="782501" y="239985"/>
                  </a:cubicBezTo>
                  <a:lnTo>
                    <a:pt x="782501" y="236786"/>
                  </a:lnTo>
                  <a:lnTo>
                    <a:pt x="785701" y="236786"/>
                  </a:lnTo>
                  <a:cubicBezTo>
                    <a:pt x="786767" y="236786"/>
                    <a:pt x="787301" y="237319"/>
                    <a:pt x="787301" y="238385"/>
                  </a:cubicBezTo>
                  <a:cubicBezTo>
                    <a:pt x="791567" y="237319"/>
                    <a:pt x="794234" y="236252"/>
                    <a:pt x="795300" y="235186"/>
                  </a:cubicBezTo>
                  <a:lnTo>
                    <a:pt x="796900" y="235186"/>
                  </a:lnTo>
                  <a:cubicBezTo>
                    <a:pt x="802233" y="234119"/>
                    <a:pt x="812366" y="232519"/>
                    <a:pt x="827298" y="230386"/>
                  </a:cubicBezTo>
                  <a:cubicBezTo>
                    <a:pt x="828365" y="230386"/>
                    <a:pt x="829431" y="230386"/>
                    <a:pt x="830498" y="230386"/>
                  </a:cubicBezTo>
                  <a:cubicBezTo>
                    <a:pt x="830498" y="229319"/>
                    <a:pt x="831565" y="228786"/>
                    <a:pt x="833698" y="228786"/>
                  </a:cubicBezTo>
                  <a:cubicBezTo>
                    <a:pt x="834765" y="228786"/>
                    <a:pt x="835298" y="229319"/>
                    <a:pt x="835298" y="230386"/>
                  </a:cubicBezTo>
                  <a:cubicBezTo>
                    <a:pt x="836364" y="228253"/>
                    <a:pt x="847564" y="225586"/>
                    <a:pt x="868896" y="222386"/>
                  </a:cubicBezTo>
                  <a:cubicBezTo>
                    <a:pt x="871029" y="221320"/>
                    <a:pt x="872095" y="219720"/>
                    <a:pt x="872095" y="217587"/>
                  </a:cubicBezTo>
                  <a:lnTo>
                    <a:pt x="875295" y="217587"/>
                  </a:lnTo>
                  <a:lnTo>
                    <a:pt x="876895" y="217587"/>
                  </a:lnTo>
                  <a:lnTo>
                    <a:pt x="878495" y="217587"/>
                  </a:lnTo>
                  <a:cubicBezTo>
                    <a:pt x="877429" y="216520"/>
                    <a:pt x="876895" y="214920"/>
                    <a:pt x="876895" y="212787"/>
                  </a:cubicBezTo>
                  <a:cubicBezTo>
                    <a:pt x="880095" y="212787"/>
                    <a:pt x="884895" y="205854"/>
                    <a:pt x="891294" y="191988"/>
                  </a:cubicBezTo>
                  <a:cubicBezTo>
                    <a:pt x="893427" y="189855"/>
                    <a:pt x="897694" y="183455"/>
                    <a:pt x="904094" y="172789"/>
                  </a:cubicBezTo>
                  <a:cubicBezTo>
                    <a:pt x="906493" y="170923"/>
                    <a:pt x="908693" y="168623"/>
                    <a:pt x="910693" y="165890"/>
                  </a:cubicBezTo>
                  <a:lnTo>
                    <a:pt x="913609" y="160760"/>
                  </a:lnTo>
                  <a:lnTo>
                    <a:pt x="905693" y="147191"/>
                  </a:lnTo>
                  <a:lnTo>
                    <a:pt x="908893" y="147191"/>
                  </a:lnTo>
                  <a:cubicBezTo>
                    <a:pt x="909427" y="147191"/>
                    <a:pt x="910627" y="148258"/>
                    <a:pt x="912493" y="150391"/>
                  </a:cubicBezTo>
                  <a:lnTo>
                    <a:pt x="916443" y="155381"/>
                  </a:lnTo>
                  <a:lnTo>
                    <a:pt x="920293" y="144291"/>
                  </a:lnTo>
                  <a:cubicBezTo>
                    <a:pt x="921493" y="139825"/>
                    <a:pt x="922492" y="134925"/>
                    <a:pt x="923292" y="129592"/>
                  </a:cubicBezTo>
                  <a:cubicBezTo>
                    <a:pt x="923292" y="129592"/>
                    <a:pt x="923292" y="127459"/>
                    <a:pt x="923292" y="123192"/>
                  </a:cubicBezTo>
                  <a:close/>
                  <a:moveTo>
                    <a:pt x="803300" y="113593"/>
                  </a:moveTo>
                  <a:cubicBezTo>
                    <a:pt x="805433" y="113593"/>
                    <a:pt x="807566" y="115193"/>
                    <a:pt x="809699" y="118393"/>
                  </a:cubicBezTo>
                  <a:cubicBezTo>
                    <a:pt x="809699" y="119459"/>
                    <a:pt x="809166" y="120526"/>
                    <a:pt x="808099" y="121593"/>
                  </a:cubicBezTo>
                  <a:lnTo>
                    <a:pt x="803300" y="119993"/>
                  </a:lnTo>
                  <a:cubicBezTo>
                    <a:pt x="803300" y="122126"/>
                    <a:pt x="802766" y="123192"/>
                    <a:pt x="801700" y="123192"/>
                  </a:cubicBezTo>
                  <a:cubicBezTo>
                    <a:pt x="800633" y="121059"/>
                    <a:pt x="800100" y="118926"/>
                    <a:pt x="800100" y="116793"/>
                  </a:cubicBezTo>
                  <a:lnTo>
                    <a:pt x="800100" y="115193"/>
                  </a:lnTo>
                  <a:cubicBezTo>
                    <a:pt x="800100" y="114126"/>
                    <a:pt x="801167" y="113593"/>
                    <a:pt x="803300" y="113593"/>
                  </a:cubicBezTo>
                  <a:close/>
                  <a:moveTo>
                    <a:pt x="3200" y="113593"/>
                  </a:moveTo>
                  <a:cubicBezTo>
                    <a:pt x="5333" y="113593"/>
                    <a:pt x="7466" y="115193"/>
                    <a:pt x="9600" y="118393"/>
                  </a:cubicBezTo>
                  <a:cubicBezTo>
                    <a:pt x="9600" y="119459"/>
                    <a:pt x="9066" y="120526"/>
                    <a:pt x="8000" y="121593"/>
                  </a:cubicBezTo>
                  <a:lnTo>
                    <a:pt x="3200" y="119993"/>
                  </a:lnTo>
                  <a:cubicBezTo>
                    <a:pt x="3200" y="122126"/>
                    <a:pt x="2667" y="123192"/>
                    <a:pt x="1600" y="123192"/>
                  </a:cubicBezTo>
                  <a:cubicBezTo>
                    <a:pt x="534" y="121059"/>
                    <a:pt x="0" y="118926"/>
                    <a:pt x="0" y="116793"/>
                  </a:cubicBezTo>
                  <a:lnTo>
                    <a:pt x="0" y="115193"/>
                  </a:lnTo>
                  <a:cubicBezTo>
                    <a:pt x="0" y="114126"/>
                    <a:pt x="1067" y="113593"/>
                    <a:pt x="3200" y="113593"/>
                  </a:cubicBezTo>
                  <a:close/>
                  <a:moveTo>
                    <a:pt x="820899" y="108793"/>
                  </a:moveTo>
                  <a:cubicBezTo>
                    <a:pt x="824098" y="109860"/>
                    <a:pt x="825698" y="110927"/>
                    <a:pt x="825698" y="111993"/>
                  </a:cubicBezTo>
                  <a:cubicBezTo>
                    <a:pt x="825698" y="113060"/>
                    <a:pt x="824098" y="114126"/>
                    <a:pt x="820899" y="115193"/>
                  </a:cubicBezTo>
                  <a:cubicBezTo>
                    <a:pt x="818765" y="113060"/>
                    <a:pt x="817699" y="111460"/>
                    <a:pt x="817699" y="110393"/>
                  </a:cubicBezTo>
                  <a:close/>
                  <a:moveTo>
                    <a:pt x="332780" y="108793"/>
                  </a:moveTo>
                  <a:lnTo>
                    <a:pt x="335979" y="108793"/>
                  </a:lnTo>
                  <a:cubicBezTo>
                    <a:pt x="337046" y="108793"/>
                    <a:pt x="338113" y="112526"/>
                    <a:pt x="339179" y="119993"/>
                  </a:cubicBezTo>
                  <a:cubicBezTo>
                    <a:pt x="337046" y="123192"/>
                    <a:pt x="333846" y="125859"/>
                    <a:pt x="329580" y="127992"/>
                  </a:cubicBezTo>
                  <a:cubicBezTo>
                    <a:pt x="325313" y="127992"/>
                    <a:pt x="321047" y="125326"/>
                    <a:pt x="316781" y="119993"/>
                  </a:cubicBezTo>
                  <a:cubicBezTo>
                    <a:pt x="316781" y="118926"/>
                    <a:pt x="322114" y="115193"/>
                    <a:pt x="332780" y="108793"/>
                  </a:cubicBezTo>
                  <a:close/>
                  <a:moveTo>
                    <a:pt x="20799" y="108793"/>
                  </a:moveTo>
                  <a:cubicBezTo>
                    <a:pt x="23999" y="109860"/>
                    <a:pt x="25599" y="110927"/>
                    <a:pt x="25599" y="111993"/>
                  </a:cubicBezTo>
                  <a:cubicBezTo>
                    <a:pt x="25599" y="113060"/>
                    <a:pt x="23999" y="114126"/>
                    <a:pt x="20799" y="115193"/>
                  </a:cubicBezTo>
                  <a:cubicBezTo>
                    <a:pt x="18666" y="113060"/>
                    <a:pt x="17599" y="111460"/>
                    <a:pt x="17599" y="110393"/>
                  </a:cubicBezTo>
                  <a:close/>
                  <a:moveTo>
                    <a:pt x="843297" y="99194"/>
                  </a:moveTo>
                  <a:lnTo>
                    <a:pt x="844897" y="99194"/>
                  </a:lnTo>
                  <a:lnTo>
                    <a:pt x="844897" y="102394"/>
                  </a:lnTo>
                  <a:lnTo>
                    <a:pt x="843297" y="102394"/>
                  </a:lnTo>
                  <a:close/>
                  <a:moveTo>
                    <a:pt x="817699" y="99194"/>
                  </a:moveTo>
                  <a:lnTo>
                    <a:pt x="819299" y="99194"/>
                  </a:lnTo>
                  <a:lnTo>
                    <a:pt x="819299" y="100794"/>
                  </a:lnTo>
                  <a:cubicBezTo>
                    <a:pt x="819299" y="101860"/>
                    <a:pt x="818765" y="102394"/>
                    <a:pt x="817699" y="102394"/>
                  </a:cubicBezTo>
                  <a:cubicBezTo>
                    <a:pt x="816632" y="102394"/>
                    <a:pt x="816099" y="101860"/>
                    <a:pt x="816099" y="100794"/>
                  </a:cubicBezTo>
                  <a:cubicBezTo>
                    <a:pt x="816099" y="99727"/>
                    <a:pt x="816632" y="99194"/>
                    <a:pt x="817699" y="99194"/>
                  </a:cubicBezTo>
                  <a:close/>
                  <a:moveTo>
                    <a:pt x="43198" y="99194"/>
                  </a:moveTo>
                  <a:lnTo>
                    <a:pt x="44797" y="99194"/>
                  </a:lnTo>
                  <a:lnTo>
                    <a:pt x="44797" y="102394"/>
                  </a:lnTo>
                  <a:lnTo>
                    <a:pt x="43198" y="102394"/>
                  </a:lnTo>
                  <a:close/>
                  <a:moveTo>
                    <a:pt x="17599" y="99194"/>
                  </a:moveTo>
                  <a:lnTo>
                    <a:pt x="19199" y="99194"/>
                  </a:lnTo>
                  <a:lnTo>
                    <a:pt x="19199" y="100794"/>
                  </a:lnTo>
                  <a:cubicBezTo>
                    <a:pt x="19199" y="101860"/>
                    <a:pt x="18666" y="102394"/>
                    <a:pt x="17599" y="102394"/>
                  </a:cubicBezTo>
                  <a:cubicBezTo>
                    <a:pt x="16533" y="102394"/>
                    <a:pt x="15999" y="101860"/>
                    <a:pt x="15999" y="100794"/>
                  </a:cubicBezTo>
                  <a:cubicBezTo>
                    <a:pt x="15999" y="99727"/>
                    <a:pt x="16533" y="99194"/>
                    <a:pt x="17599" y="99194"/>
                  </a:cubicBezTo>
                  <a:close/>
                  <a:moveTo>
                    <a:pt x="1041685" y="95994"/>
                  </a:moveTo>
                  <a:cubicBezTo>
                    <a:pt x="1040619" y="95994"/>
                    <a:pt x="1039285" y="97061"/>
                    <a:pt x="1037685" y="99194"/>
                  </a:cubicBezTo>
                  <a:lnTo>
                    <a:pt x="1034649" y="104399"/>
                  </a:lnTo>
                  <a:lnTo>
                    <a:pt x="1040385" y="102694"/>
                  </a:lnTo>
                  <a:lnTo>
                    <a:pt x="1041685" y="102387"/>
                  </a:lnTo>
                  <a:lnTo>
                    <a:pt x="1041685" y="99194"/>
                  </a:lnTo>
                  <a:close/>
                  <a:moveTo>
                    <a:pt x="1054484" y="89595"/>
                  </a:moveTo>
                  <a:cubicBezTo>
                    <a:pt x="1050751" y="90661"/>
                    <a:pt x="1047951" y="92394"/>
                    <a:pt x="1046085" y="94794"/>
                  </a:cubicBezTo>
                  <a:lnTo>
                    <a:pt x="1043936" y="101856"/>
                  </a:lnTo>
                  <a:lnTo>
                    <a:pt x="1063684" y="97194"/>
                  </a:lnTo>
                  <a:lnTo>
                    <a:pt x="1063978" y="97147"/>
                  </a:lnTo>
                  <a:lnTo>
                    <a:pt x="1057684" y="89595"/>
                  </a:lnTo>
                  <a:close/>
                  <a:moveTo>
                    <a:pt x="1073683" y="87995"/>
                  </a:moveTo>
                  <a:cubicBezTo>
                    <a:pt x="1073683" y="89061"/>
                    <a:pt x="1071550" y="90661"/>
                    <a:pt x="1067284" y="92794"/>
                  </a:cubicBezTo>
                  <a:lnTo>
                    <a:pt x="1067284" y="95994"/>
                  </a:lnTo>
                  <a:lnTo>
                    <a:pt x="1067573" y="96574"/>
                  </a:lnTo>
                  <a:lnTo>
                    <a:pt x="1084383" y="93894"/>
                  </a:lnTo>
                  <a:lnTo>
                    <a:pt x="1087570" y="93701"/>
                  </a:lnTo>
                  <a:lnTo>
                    <a:pt x="1086482" y="92794"/>
                  </a:lnTo>
                  <a:cubicBezTo>
                    <a:pt x="1080083" y="89595"/>
                    <a:pt x="1075816" y="87995"/>
                    <a:pt x="1073683" y="87995"/>
                  </a:cubicBezTo>
                  <a:close/>
                  <a:moveTo>
                    <a:pt x="448047" y="86395"/>
                  </a:moveTo>
                  <a:cubicBezTo>
                    <a:pt x="454447" y="93861"/>
                    <a:pt x="458713" y="100261"/>
                    <a:pt x="460846" y="105594"/>
                  </a:cubicBezTo>
                  <a:cubicBezTo>
                    <a:pt x="461913" y="113060"/>
                    <a:pt x="466179" y="120526"/>
                    <a:pt x="473645" y="127992"/>
                  </a:cubicBezTo>
                  <a:lnTo>
                    <a:pt x="475245" y="127992"/>
                  </a:lnTo>
                  <a:cubicBezTo>
                    <a:pt x="477379" y="127992"/>
                    <a:pt x="478445" y="126926"/>
                    <a:pt x="478445" y="124792"/>
                  </a:cubicBezTo>
                  <a:cubicBezTo>
                    <a:pt x="478445" y="121593"/>
                    <a:pt x="478445" y="118926"/>
                    <a:pt x="478445" y="116793"/>
                  </a:cubicBezTo>
                  <a:cubicBezTo>
                    <a:pt x="478445" y="118926"/>
                    <a:pt x="480045" y="121593"/>
                    <a:pt x="483245" y="124792"/>
                  </a:cubicBezTo>
                  <a:lnTo>
                    <a:pt x="486445" y="124792"/>
                  </a:lnTo>
                  <a:cubicBezTo>
                    <a:pt x="486445" y="119459"/>
                    <a:pt x="486445" y="116793"/>
                    <a:pt x="486445" y="116793"/>
                  </a:cubicBezTo>
                  <a:lnTo>
                    <a:pt x="486445" y="108793"/>
                  </a:lnTo>
                  <a:lnTo>
                    <a:pt x="488045" y="105594"/>
                  </a:lnTo>
                  <a:lnTo>
                    <a:pt x="488045" y="108793"/>
                  </a:lnTo>
                  <a:lnTo>
                    <a:pt x="488045" y="116793"/>
                  </a:lnTo>
                  <a:cubicBezTo>
                    <a:pt x="488045" y="118926"/>
                    <a:pt x="489111" y="121593"/>
                    <a:pt x="491244" y="124792"/>
                  </a:cubicBezTo>
                  <a:cubicBezTo>
                    <a:pt x="491244" y="124792"/>
                    <a:pt x="493911" y="123192"/>
                    <a:pt x="499244" y="119993"/>
                  </a:cubicBezTo>
                  <a:cubicBezTo>
                    <a:pt x="499244" y="119993"/>
                    <a:pt x="499777" y="119993"/>
                    <a:pt x="500844" y="119993"/>
                  </a:cubicBezTo>
                  <a:cubicBezTo>
                    <a:pt x="505110" y="114660"/>
                    <a:pt x="507243" y="111993"/>
                    <a:pt x="507243" y="111993"/>
                  </a:cubicBezTo>
                  <a:cubicBezTo>
                    <a:pt x="507243" y="113060"/>
                    <a:pt x="504577" y="117326"/>
                    <a:pt x="499244" y="124792"/>
                  </a:cubicBezTo>
                  <a:cubicBezTo>
                    <a:pt x="499244" y="124792"/>
                    <a:pt x="500844" y="125859"/>
                    <a:pt x="504044" y="127992"/>
                  </a:cubicBezTo>
                  <a:cubicBezTo>
                    <a:pt x="504044" y="127992"/>
                    <a:pt x="505644" y="126392"/>
                    <a:pt x="508843" y="123192"/>
                  </a:cubicBezTo>
                  <a:lnTo>
                    <a:pt x="508843" y="124792"/>
                  </a:lnTo>
                  <a:cubicBezTo>
                    <a:pt x="507777" y="126926"/>
                    <a:pt x="506177" y="130659"/>
                    <a:pt x="504044" y="135992"/>
                  </a:cubicBezTo>
                  <a:lnTo>
                    <a:pt x="507243" y="139192"/>
                  </a:lnTo>
                  <a:cubicBezTo>
                    <a:pt x="508310" y="139192"/>
                    <a:pt x="509910" y="138125"/>
                    <a:pt x="512043" y="135992"/>
                  </a:cubicBezTo>
                  <a:cubicBezTo>
                    <a:pt x="513110" y="134925"/>
                    <a:pt x="525909" y="129592"/>
                    <a:pt x="550441" y="119993"/>
                  </a:cubicBezTo>
                  <a:cubicBezTo>
                    <a:pt x="550441" y="119993"/>
                    <a:pt x="558974" y="116260"/>
                    <a:pt x="576039" y="108793"/>
                  </a:cubicBezTo>
                  <a:lnTo>
                    <a:pt x="576039" y="111993"/>
                  </a:lnTo>
                  <a:cubicBezTo>
                    <a:pt x="561107" y="120526"/>
                    <a:pt x="548308" y="125859"/>
                    <a:pt x="537641" y="127992"/>
                  </a:cubicBezTo>
                  <a:cubicBezTo>
                    <a:pt x="533908" y="129059"/>
                    <a:pt x="529509" y="130792"/>
                    <a:pt x="524442" y="133192"/>
                  </a:cubicBezTo>
                  <a:lnTo>
                    <a:pt x="512873" y="139380"/>
                  </a:lnTo>
                  <a:lnTo>
                    <a:pt x="513643" y="139192"/>
                  </a:lnTo>
                  <a:cubicBezTo>
                    <a:pt x="514710" y="140258"/>
                    <a:pt x="515776" y="140791"/>
                    <a:pt x="516843" y="140791"/>
                  </a:cubicBezTo>
                  <a:cubicBezTo>
                    <a:pt x="517909" y="139725"/>
                    <a:pt x="518976" y="138658"/>
                    <a:pt x="520043" y="137592"/>
                  </a:cubicBezTo>
                  <a:lnTo>
                    <a:pt x="521643" y="137592"/>
                  </a:lnTo>
                  <a:cubicBezTo>
                    <a:pt x="544041" y="131192"/>
                    <a:pt x="569640" y="127992"/>
                    <a:pt x="598438" y="127992"/>
                  </a:cubicBezTo>
                  <a:lnTo>
                    <a:pt x="641635" y="119993"/>
                  </a:lnTo>
                  <a:lnTo>
                    <a:pt x="641635" y="121593"/>
                  </a:lnTo>
                  <a:lnTo>
                    <a:pt x="692832" y="111993"/>
                  </a:lnTo>
                  <a:cubicBezTo>
                    <a:pt x="692832" y="107727"/>
                    <a:pt x="696565" y="105060"/>
                    <a:pt x="704031" y="103994"/>
                  </a:cubicBezTo>
                  <a:lnTo>
                    <a:pt x="704031" y="105594"/>
                  </a:lnTo>
                  <a:cubicBezTo>
                    <a:pt x="705098" y="105594"/>
                    <a:pt x="706165" y="105594"/>
                    <a:pt x="707231" y="105594"/>
                  </a:cubicBezTo>
                  <a:cubicBezTo>
                    <a:pt x="711498" y="109860"/>
                    <a:pt x="716831" y="113593"/>
                    <a:pt x="723230" y="116793"/>
                  </a:cubicBezTo>
                  <a:cubicBezTo>
                    <a:pt x="723230" y="118926"/>
                    <a:pt x="727497" y="124259"/>
                    <a:pt x="736029" y="132792"/>
                  </a:cubicBezTo>
                  <a:cubicBezTo>
                    <a:pt x="736029" y="134925"/>
                    <a:pt x="742429" y="145591"/>
                    <a:pt x="755228" y="164790"/>
                  </a:cubicBezTo>
                  <a:cubicBezTo>
                    <a:pt x="755228" y="166923"/>
                    <a:pt x="760561" y="174923"/>
                    <a:pt x="771227" y="188788"/>
                  </a:cubicBezTo>
                  <a:cubicBezTo>
                    <a:pt x="771227" y="189855"/>
                    <a:pt x="772294" y="192522"/>
                    <a:pt x="774427" y="196788"/>
                  </a:cubicBezTo>
                  <a:cubicBezTo>
                    <a:pt x="772294" y="206387"/>
                    <a:pt x="771227" y="212254"/>
                    <a:pt x="771227" y="214387"/>
                  </a:cubicBezTo>
                  <a:lnTo>
                    <a:pt x="771227" y="220787"/>
                  </a:lnTo>
                  <a:lnTo>
                    <a:pt x="771227" y="222386"/>
                  </a:lnTo>
                  <a:lnTo>
                    <a:pt x="771227" y="227186"/>
                  </a:lnTo>
                  <a:cubicBezTo>
                    <a:pt x="766961" y="246385"/>
                    <a:pt x="763228" y="260784"/>
                    <a:pt x="760028" y="270384"/>
                  </a:cubicBezTo>
                  <a:cubicBezTo>
                    <a:pt x="753628" y="282116"/>
                    <a:pt x="749895" y="289582"/>
                    <a:pt x="748829" y="292782"/>
                  </a:cubicBezTo>
                  <a:cubicBezTo>
                    <a:pt x="745629" y="292782"/>
                    <a:pt x="741362" y="300248"/>
                    <a:pt x="736029" y="315181"/>
                  </a:cubicBezTo>
                  <a:cubicBezTo>
                    <a:pt x="734963" y="316247"/>
                    <a:pt x="728563" y="323180"/>
                    <a:pt x="716831" y="335980"/>
                  </a:cubicBezTo>
                  <a:cubicBezTo>
                    <a:pt x="714697" y="335980"/>
                    <a:pt x="710964" y="341846"/>
                    <a:pt x="705631" y="353578"/>
                  </a:cubicBezTo>
                  <a:cubicBezTo>
                    <a:pt x="703498" y="353578"/>
                    <a:pt x="699232" y="356245"/>
                    <a:pt x="692832" y="361578"/>
                  </a:cubicBezTo>
                  <a:cubicBezTo>
                    <a:pt x="691765" y="361578"/>
                    <a:pt x="690699" y="362645"/>
                    <a:pt x="689632" y="364778"/>
                  </a:cubicBezTo>
                  <a:cubicBezTo>
                    <a:pt x="689632" y="365844"/>
                    <a:pt x="689632" y="366911"/>
                    <a:pt x="689632" y="367978"/>
                  </a:cubicBezTo>
                  <a:lnTo>
                    <a:pt x="688032" y="364778"/>
                  </a:lnTo>
                  <a:cubicBezTo>
                    <a:pt x="688032" y="367978"/>
                    <a:pt x="685899" y="370111"/>
                    <a:pt x="681633" y="371177"/>
                  </a:cubicBezTo>
                  <a:cubicBezTo>
                    <a:pt x="681633" y="374377"/>
                    <a:pt x="680033" y="375977"/>
                    <a:pt x="676833" y="375977"/>
                  </a:cubicBezTo>
                  <a:lnTo>
                    <a:pt x="676833" y="377577"/>
                  </a:lnTo>
                  <a:lnTo>
                    <a:pt x="678433" y="380777"/>
                  </a:lnTo>
                  <a:lnTo>
                    <a:pt x="676833" y="380777"/>
                  </a:lnTo>
                  <a:lnTo>
                    <a:pt x="675233" y="380777"/>
                  </a:lnTo>
                  <a:cubicBezTo>
                    <a:pt x="675233" y="385043"/>
                    <a:pt x="672033" y="387176"/>
                    <a:pt x="665634" y="387176"/>
                  </a:cubicBezTo>
                  <a:lnTo>
                    <a:pt x="665634" y="388776"/>
                  </a:lnTo>
                  <a:lnTo>
                    <a:pt x="664034" y="388776"/>
                  </a:lnTo>
                  <a:lnTo>
                    <a:pt x="659234" y="379177"/>
                  </a:lnTo>
                  <a:lnTo>
                    <a:pt x="660834" y="375977"/>
                  </a:lnTo>
                  <a:cubicBezTo>
                    <a:pt x="660834" y="374910"/>
                    <a:pt x="661367" y="374377"/>
                    <a:pt x="662434" y="374377"/>
                  </a:cubicBezTo>
                  <a:lnTo>
                    <a:pt x="657634" y="356778"/>
                  </a:lnTo>
                  <a:cubicBezTo>
                    <a:pt x="656568" y="356778"/>
                    <a:pt x="656568" y="356245"/>
                    <a:pt x="657634" y="355178"/>
                  </a:cubicBezTo>
                  <a:cubicBezTo>
                    <a:pt x="658701" y="354112"/>
                    <a:pt x="660834" y="345579"/>
                    <a:pt x="664034" y="329580"/>
                  </a:cubicBezTo>
                  <a:cubicBezTo>
                    <a:pt x="664034" y="329580"/>
                    <a:pt x="663501" y="329580"/>
                    <a:pt x="662434" y="329580"/>
                  </a:cubicBezTo>
                  <a:cubicBezTo>
                    <a:pt x="666700" y="311448"/>
                    <a:pt x="668833" y="301848"/>
                    <a:pt x="668833" y="300782"/>
                  </a:cubicBezTo>
                  <a:cubicBezTo>
                    <a:pt x="668833" y="300782"/>
                    <a:pt x="668300" y="300782"/>
                    <a:pt x="667234" y="300782"/>
                  </a:cubicBezTo>
                  <a:cubicBezTo>
                    <a:pt x="667234" y="300248"/>
                    <a:pt x="667734" y="297649"/>
                    <a:pt x="668734" y="292982"/>
                  </a:cubicBezTo>
                  <a:lnTo>
                    <a:pt x="669939" y="287488"/>
                  </a:lnTo>
                  <a:lnTo>
                    <a:pt x="667234" y="284783"/>
                  </a:lnTo>
                  <a:lnTo>
                    <a:pt x="667234" y="279983"/>
                  </a:lnTo>
                  <a:lnTo>
                    <a:pt x="672501" y="276032"/>
                  </a:lnTo>
                  <a:lnTo>
                    <a:pt x="673233" y="272783"/>
                  </a:lnTo>
                  <a:cubicBezTo>
                    <a:pt x="677233" y="255184"/>
                    <a:pt x="683233" y="229319"/>
                    <a:pt x="691232" y="195188"/>
                  </a:cubicBezTo>
                  <a:lnTo>
                    <a:pt x="694432" y="171190"/>
                  </a:lnTo>
                  <a:lnTo>
                    <a:pt x="692832" y="171190"/>
                  </a:lnTo>
                  <a:cubicBezTo>
                    <a:pt x="692832" y="170123"/>
                    <a:pt x="693899" y="166923"/>
                    <a:pt x="696032" y="161590"/>
                  </a:cubicBezTo>
                  <a:cubicBezTo>
                    <a:pt x="696032" y="153057"/>
                    <a:pt x="694965" y="143991"/>
                    <a:pt x="692832" y="134392"/>
                  </a:cubicBezTo>
                  <a:cubicBezTo>
                    <a:pt x="692832" y="134392"/>
                    <a:pt x="692165" y="133992"/>
                    <a:pt x="690832" y="133192"/>
                  </a:cubicBezTo>
                  <a:lnTo>
                    <a:pt x="685876" y="130218"/>
                  </a:lnTo>
                  <a:lnTo>
                    <a:pt x="686432" y="131192"/>
                  </a:lnTo>
                  <a:cubicBezTo>
                    <a:pt x="684299" y="137592"/>
                    <a:pt x="681633" y="140791"/>
                    <a:pt x="678433" y="140791"/>
                  </a:cubicBezTo>
                  <a:cubicBezTo>
                    <a:pt x="676300" y="140791"/>
                    <a:pt x="674567" y="139591"/>
                    <a:pt x="673233" y="137192"/>
                  </a:cubicBezTo>
                  <a:lnTo>
                    <a:pt x="672176" y="134392"/>
                  </a:lnTo>
                  <a:lnTo>
                    <a:pt x="670433" y="134392"/>
                  </a:lnTo>
                  <a:lnTo>
                    <a:pt x="668833" y="132792"/>
                  </a:lnTo>
                  <a:lnTo>
                    <a:pt x="664034" y="135992"/>
                  </a:lnTo>
                  <a:lnTo>
                    <a:pt x="656034" y="134392"/>
                  </a:lnTo>
                  <a:cubicBezTo>
                    <a:pt x="656034" y="136525"/>
                    <a:pt x="654968" y="139192"/>
                    <a:pt x="652835" y="142391"/>
                  </a:cubicBezTo>
                  <a:lnTo>
                    <a:pt x="649635" y="140791"/>
                  </a:lnTo>
                  <a:lnTo>
                    <a:pt x="643235" y="140791"/>
                  </a:lnTo>
                  <a:lnTo>
                    <a:pt x="635236" y="142391"/>
                  </a:lnTo>
                  <a:lnTo>
                    <a:pt x="632036" y="140791"/>
                  </a:lnTo>
                  <a:lnTo>
                    <a:pt x="628836" y="142391"/>
                  </a:lnTo>
                  <a:lnTo>
                    <a:pt x="624036" y="142391"/>
                  </a:lnTo>
                  <a:cubicBezTo>
                    <a:pt x="624036" y="144525"/>
                    <a:pt x="621903" y="145058"/>
                    <a:pt x="617637" y="143991"/>
                  </a:cubicBezTo>
                  <a:cubicBezTo>
                    <a:pt x="617637" y="145058"/>
                    <a:pt x="617637" y="145591"/>
                    <a:pt x="617637" y="145591"/>
                  </a:cubicBezTo>
                  <a:lnTo>
                    <a:pt x="608037" y="145591"/>
                  </a:lnTo>
                  <a:lnTo>
                    <a:pt x="606437" y="151991"/>
                  </a:lnTo>
                  <a:cubicBezTo>
                    <a:pt x="604304" y="183989"/>
                    <a:pt x="609104" y="210654"/>
                    <a:pt x="620836" y="231986"/>
                  </a:cubicBezTo>
                  <a:cubicBezTo>
                    <a:pt x="627236" y="236252"/>
                    <a:pt x="632036" y="238385"/>
                    <a:pt x="635236" y="238385"/>
                  </a:cubicBezTo>
                  <a:lnTo>
                    <a:pt x="638435" y="236786"/>
                  </a:lnTo>
                  <a:cubicBezTo>
                    <a:pt x="638435" y="238919"/>
                    <a:pt x="644835" y="242119"/>
                    <a:pt x="657634" y="246385"/>
                  </a:cubicBezTo>
                  <a:lnTo>
                    <a:pt x="659234" y="249585"/>
                  </a:lnTo>
                  <a:cubicBezTo>
                    <a:pt x="658167" y="251718"/>
                    <a:pt x="656568" y="253318"/>
                    <a:pt x="654434" y="254384"/>
                  </a:cubicBezTo>
                  <a:lnTo>
                    <a:pt x="652835" y="252785"/>
                  </a:lnTo>
                  <a:cubicBezTo>
                    <a:pt x="650701" y="255984"/>
                    <a:pt x="644302" y="258118"/>
                    <a:pt x="633636" y="259184"/>
                  </a:cubicBezTo>
                  <a:cubicBezTo>
                    <a:pt x="633636" y="260251"/>
                    <a:pt x="633102" y="260784"/>
                    <a:pt x="632036" y="260784"/>
                  </a:cubicBezTo>
                  <a:lnTo>
                    <a:pt x="624036" y="260784"/>
                  </a:lnTo>
                  <a:cubicBezTo>
                    <a:pt x="624036" y="261851"/>
                    <a:pt x="623503" y="261851"/>
                    <a:pt x="622436" y="260784"/>
                  </a:cubicBezTo>
                  <a:lnTo>
                    <a:pt x="620836" y="260784"/>
                  </a:lnTo>
                  <a:cubicBezTo>
                    <a:pt x="612304" y="257584"/>
                    <a:pt x="604837" y="247985"/>
                    <a:pt x="598438" y="231986"/>
                  </a:cubicBezTo>
                  <a:cubicBezTo>
                    <a:pt x="594171" y="214920"/>
                    <a:pt x="592571" y="199988"/>
                    <a:pt x="593638" y="187189"/>
                  </a:cubicBezTo>
                  <a:cubicBezTo>
                    <a:pt x="593638" y="183989"/>
                    <a:pt x="594171" y="172256"/>
                    <a:pt x="595238" y="151991"/>
                  </a:cubicBezTo>
                  <a:cubicBezTo>
                    <a:pt x="590972" y="151991"/>
                    <a:pt x="589372" y="149858"/>
                    <a:pt x="590438" y="145591"/>
                  </a:cubicBezTo>
                  <a:lnTo>
                    <a:pt x="587239" y="150391"/>
                  </a:lnTo>
                  <a:lnTo>
                    <a:pt x="584039" y="150391"/>
                  </a:lnTo>
                  <a:lnTo>
                    <a:pt x="582439" y="145591"/>
                  </a:lnTo>
                  <a:lnTo>
                    <a:pt x="580839" y="145591"/>
                  </a:lnTo>
                  <a:lnTo>
                    <a:pt x="577639" y="150391"/>
                  </a:lnTo>
                  <a:lnTo>
                    <a:pt x="569640" y="148791"/>
                  </a:lnTo>
                  <a:lnTo>
                    <a:pt x="568040" y="150391"/>
                  </a:lnTo>
                  <a:lnTo>
                    <a:pt x="556840" y="150391"/>
                  </a:lnTo>
                  <a:cubicBezTo>
                    <a:pt x="553641" y="150391"/>
                    <a:pt x="552041" y="152524"/>
                    <a:pt x="552041" y="156790"/>
                  </a:cubicBezTo>
                  <a:cubicBezTo>
                    <a:pt x="553107" y="161057"/>
                    <a:pt x="554174" y="166390"/>
                    <a:pt x="555241" y="172789"/>
                  </a:cubicBezTo>
                  <a:cubicBezTo>
                    <a:pt x="555241" y="174923"/>
                    <a:pt x="555241" y="175989"/>
                    <a:pt x="555241" y="175989"/>
                  </a:cubicBezTo>
                  <a:cubicBezTo>
                    <a:pt x="557374" y="185589"/>
                    <a:pt x="558440" y="194121"/>
                    <a:pt x="558440" y="201588"/>
                  </a:cubicBezTo>
                  <a:cubicBezTo>
                    <a:pt x="552041" y="229319"/>
                    <a:pt x="544041" y="252785"/>
                    <a:pt x="534442" y="271983"/>
                  </a:cubicBezTo>
                  <a:cubicBezTo>
                    <a:pt x="522709" y="286916"/>
                    <a:pt x="516309" y="296515"/>
                    <a:pt x="515243" y="300782"/>
                  </a:cubicBezTo>
                  <a:lnTo>
                    <a:pt x="505644" y="308781"/>
                  </a:lnTo>
                  <a:lnTo>
                    <a:pt x="504044" y="308781"/>
                  </a:lnTo>
                  <a:cubicBezTo>
                    <a:pt x="501910" y="308781"/>
                    <a:pt x="500844" y="300782"/>
                    <a:pt x="500844" y="284783"/>
                  </a:cubicBezTo>
                  <a:lnTo>
                    <a:pt x="500844" y="281583"/>
                  </a:lnTo>
                  <a:lnTo>
                    <a:pt x="500844" y="279983"/>
                  </a:lnTo>
                  <a:cubicBezTo>
                    <a:pt x="501910" y="277850"/>
                    <a:pt x="507243" y="265584"/>
                    <a:pt x="516843" y="243185"/>
                  </a:cubicBezTo>
                  <a:lnTo>
                    <a:pt x="523242" y="223986"/>
                  </a:lnTo>
                  <a:cubicBezTo>
                    <a:pt x="523242" y="220787"/>
                    <a:pt x="523242" y="218653"/>
                    <a:pt x="523242" y="217587"/>
                  </a:cubicBezTo>
                  <a:cubicBezTo>
                    <a:pt x="524309" y="214387"/>
                    <a:pt x="525376" y="207987"/>
                    <a:pt x="526442" y="198388"/>
                  </a:cubicBezTo>
                  <a:lnTo>
                    <a:pt x="526442" y="196788"/>
                  </a:lnTo>
                  <a:lnTo>
                    <a:pt x="524101" y="174545"/>
                  </a:lnTo>
                  <a:lnTo>
                    <a:pt x="521643" y="172789"/>
                  </a:lnTo>
                  <a:cubicBezTo>
                    <a:pt x="515243" y="169590"/>
                    <a:pt x="510977" y="167990"/>
                    <a:pt x="508843" y="167990"/>
                  </a:cubicBezTo>
                  <a:cubicBezTo>
                    <a:pt x="508843" y="167990"/>
                    <a:pt x="508310" y="167990"/>
                    <a:pt x="507243" y="167990"/>
                  </a:cubicBezTo>
                  <a:cubicBezTo>
                    <a:pt x="507243" y="169056"/>
                    <a:pt x="505110" y="170656"/>
                    <a:pt x="500844" y="172789"/>
                  </a:cubicBezTo>
                  <a:lnTo>
                    <a:pt x="500844" y="175989"/>
                  </a:lnTo>
                  <a:cubicBezTo>
                    <a:pt x="500844" y="175989"/>
                    <a:pt x="502977" y="179722"/>
                    <a:pt x="507243" y="187189"/>
                  </a:cubicBezTo>
                  <a:cubicBezTo>
                    <a:pt x="505110" y="187189"/>
                    <a:pt x="502444" y="184522"/>
                    <a:pt x="499244" y="179189"/>
                  </a:cubicBezTo>
                  <a:lnTo>
                    <a:pt x="491244" y="169590"/>
                  </a:lnTo>
                  <a:lnTo>
                    <a:pt x="488045" y="169590"/>
                  </a:lnTo>
                  <a:cubicBezTo>
                    <a:pt x="479512" y="171723"/>
                    <a:pt x="475245" y="176523"/>
                    <a:pt x="475245" y="183989"/>
                  </a:cubicBezTo>
                  <a:lnTo>
                    <a:pt x="478445" y="195188"/>
                  </a:lnTo>
                  <a:cubicBezTo>
                    <a:pt x="478445" y="197321"/>
                    <a:pt x="477379" y="198388"/>
                    <a:pt x="475245" y="198388"/>
                  </a:cubicBezTo>
                  <a:lnTo>
                    <a:pt x="473645" y="198388"/>
                  </a:lnTo>
                  <a:cubicBezTo>
                    <a:pt x="471512" y="198388"/>
                    <a:pt x="470446" y="197321"/>
                    <a:pt x="470446" y="195188"/>
                  </a:cubicBezTo>
                  <a:lnTo>
                    <a:pt x="473645" y="183989"/>
                  </a:lnTo>
                  <a:lnTo>
                    <a:pt x="473645" y="179189"/>
                  </a:lnTo>
                  <a:lnTo>
                    <a:pt x="473645" y="175989"/>
                  </a:lnTo>
                  <a:cubicBezTo>
                    <a:pt x="471512" y="175989"/>
                    <a:pt x="467779" y="179722"/>
                    <a:pt x="462446" y="187189"/>
                  </a:cubicBezTo>
                  <a:lnTo>
                    <a:pt x="460846" y="187189"/>
                  </a:lnTo>
                  <a:cubicBezTo>
                    <a:pt x="465113" y="181856"/>
                    <a:pt x="467246" y="178122"/>
                    <a:pt x="467246" y="175989"/>
                  </a:cubicBezTo>
                  <a:cubicBezTo>
                    <a:pt x="467246" y="173856"/>
                    <a:pt x="467246" y="172789"/>
                    <a:pt x="467246" y="172789"/>
                  </a:cubicBezTo>
                  <a:cubicBezTo>
                    <a:pt x="466179" y="172789"/>
                    <a:pt x="464579" y="174923"/>
                    <a:pt x="462446" y="179189"/>
                  </a:cubicBezTo>
                  <a:lnTo>
                    <a:pt x="460846" y="175989"/>
                  </a:lnTo>
                  <a:cubicBezTo>
                    <a:pt x="464046" y="171723"/>
                    <a:pt x="465646" y="167990"/>
                    <a:pt x="465646" y="164790"/>
                  </a:cubicBezTo>
                  <a:cubicBezTo>
                    <a:pt x="463513" y="164790"/>
                    <a:pt x="462446" y="164790"/>
                    <a:pt x="462446" y="164790"/>
                  </a:cubicBezTo>
                  <a:lnTo>
                    <a:pt x="465646" y="161590"/>
                  </a:lnTo>
                  <a:lnTo>
                    <a:pt x="465646" y="158390"/>
                  </a:lnTo>
                  <a:cubicBezTo>
                    <a:pt x="465646" y="157324"/>
                    <a:pt x="464046" y="156790"/>
                    <a:pt x="460846" y="156790"/>
                  </a:cubicBezTo>
                  <a:cubicBezTo>
                    <a:pt x="455513" y="157857"/>
                    <a:pt x="451780" y="158390"/>
                    <a:pt x="449647" y="158390"/>
                  </a:cubicBezTo>
                  <a:cubicBezTo>
                    <a:pt x="448580" y="157324"/>
                    <a:pt x="448047" y="156790"/>
                    <a:pt x="448047" y="156790"/>
                  </a:cubicBezTo>
                  <a:cubicBezTo>
                    <a:pt x="448047" y="154657"/>
                    <a:pt x="451247" y="153591"/>
                    <a:pt x="457646" y="153591"/>
                  </a:cubicBezTo>
                  <a:lnTo>
                    <a:pt x="460846" y="147191"/>
                  </a:lnTo>
                  <a:lnTo>
                    <a:pt x="460846" y="142391"/>
                  </a:lnTo>
                  <a:cubicBezTo>
                    <a:pt x="460846" y="140258"/>
                    <a:pt x="457113" y="136525"/>
                    <a:pt x="449647" y="131192"/>
                  </a:cubicBezTo>
                  <a:lnTo>
                    <a:pt x="452847" y="131192"/>
                  </a:lnTo>
                  <a:cubicBezTo>
                    <a:pt x="456047" y="134392"/>
                    <a:pt x="457646" y="135992"/>
                    <a:pt x="457646" y="135992"/>
                  </a:cubicBezTo>
                  <a:cubicBezTo>
                    <a:pt x="460846" y="135992"/>
                    <a:pt x="463513" y="134392"/>
                    <a:pt x="465646" y="131192"/>
                  </a:cubicBezTo>
                  <a:lnTo>
                    <a:pt x="470446" y="134392"/>
                  </a:lnTo>
                  <a:lnTo>
                    <a:pt x="470446" y="127992"/>
                  </a:lnTo>
                  <a:cubicBezTo>
                    <a:pt x="465113" y="118393"/>
                    <a:pt x="459780" y="111993"/>
                    <a:pt x="454447" y="108793"/>
                  </a:cubicBezTo>
                  <a:cubicBezTo>
                    <a:pt x="454447" y="106660"/>
                    <a:pt x="452847" y="103994"/>
                    <a:pt x="449647" y="100794"/>
                  </a:cubicBezTo>
                  <a:cubicBezTo>
                    <a:pt x="449647" y="98661"/>
                    <a:pt x="448047" y="94928"/>
                    <a:pt x="444847" y="89595"/>
                  </a:cubicBezTo>
                  <a:close/>
                  <a:moveTo>
                    <a:pt x="1267420" y="84795"/>
                  </a:moveTo>
                  <a:cubicBezTo>
                    <a:pt x="1273820" y="93328"/>
                    <a:pt x="1281819" y="101860"/>
                    <a:pt x="1291419" y="110393"/>
                  </a:cubicBezTo>
                  <a:cubicBezTo>
                    <a:pt x="1295685" y="123192"/>
                    <a:pt x="1297819" y="130659"/>
                    <a:pt x="1297819" y="132792"/>
                  </a:cubicBezTo>
                  <a:cubicBezTo>
                    <a:pt x="1296752" y="132792"/>
                    <a:pt x="1295685" y="137058"/>
                    <a:pt x="1294619" y="145591"/>
                  </a:cubicBezTo>
                  <a:cubicBezTo>
                    <a:pt x="1292485" y="148791"/>
                    <a:pt x="1288752" y="153057"/>
                    <a:pt x="1283419" y="158390"/>
                  </a:cubicBezTo>
                  <a:cubicBezTo>
                    <a:pt x="1281286" y="164257"/>
                    <a:pt x="1275153" y="172789"/>
                    <a:pt x="1265021" y="183989"/>
                  </a:cubicBezTo>
                  <a:lnTo>
                    <a:pt x="1249532" y="199988"/>
                  </a:lnTo>
                  <a:lnTo>
                    <a:pt x="1249821" y="199988"/>
                  </a:lnTo>
                  <a:cubicBezTo>
                    <a:pt x="1253021" y="199988"/>
                    <a:pt x="1256754" y="199988"/>
                    <a:pt x="1261021" y="199988"/>
                  </a:cubicBezTo>
                  <a:cubicBezTo>
                    <a:pt x="1343149" y="197855"/>
                    <a:pt x="1384746" y="195188"/>
                    <a:pt x="1385813" y="191988"/>
                  </a:cubicBezTo>
                  <a:lnTo>
                    <a:pt x="1385813" y="190388"/>
                  </a:lnTo>
                  <a:cubicBezTo>
                    <a:pt x="1385813" y="188255"/>
                    <a:pt x="1386880" y="187189"/>
                    <a:pt x="1389013" y="187189"/>
                  </a:cubicBezTo>
                  <a:lnTo>
                    <a:pt x="1390613" y="188788"/>
                  </a:lnTo>
                  <a:cubicBezTo>
                    <a:pt x="1391679" y="187722"/>
                    <a:pt x="1392746" y="187189"/>
                    <a:pt x="1393813" y="187189"/>
                  </a:cubicBezTo>
                  <a:cubicBezTo>
                    <a:pt x="1403412" y="194655"/>
                    <a:pt x="1408212" y="200521"/>
                    <a:pt x="1408212" y="204788"/>
                  </a:cubicBezTo>
                  <a:cubicBezTo>
                    <a:pt x="1425277" y="215454"/>
                    <a:pt x="1433810" y="223986"/>
                    <a:pt x="1433810" y="230386"/>
                  </a:cubicBezTo>
                  <a:cubicBezTo>
                    <a:pt x="1438077" y="230386"/>
                    <a:pt x="1442343" y="242652"/>
                    <a:pt x="1446609" y="267184"/>
                  </a:cubicBezTo>
                  <a:lnTo>
                    <a:pt x="1446609" y="268784"/>
                  </a:lnTo>
                  <a:cubicBezTo>
                    <a:pt x="1446343" y="271450"/>
                    <a:pt x="1445743" y="274983"/>
                    <a:pt x="1444809" y="279383"/>
                  </a:cubicBezTo>
                  <a:lnTo>
                    <a:pt x="1444361" y="281248"/>
                  </a:lnTo>
                  <a:lnTo>
                    <a:pt x="1454609" y="299182"/>
                  </a:lnTo>
                  <a:lnTo>
                    <a:pt x="1456209" y="299182"/>
                  </a:lnTo>
                  <a:cubicBezTo>
                    <a:pt x="1458342" y="299182"/>
                    <a:pt x="1459409" y="298115"/>
                    <a:pt x="1459409" y="295982"/>
                  </a:cubicBezTo>
                  <a:cubicBezTo>
                    <a:pt x="1459409" y="292782"/>
                    <a:pt x="1459409" y="290116"/>
                    <a:pt x="1459409" y="287982"/>
                  </a:cubicBezTo>
                  <a:cubicBezTo>
                    <a:pt x="1459409" y="290116"/>
                    <a:pt x="1461009" y="292782"/>
                    <a:pt x="1464208" y="295982"/>
                  </a:cubicBezTo>
                  <a:lnTo>
                    <a:pt x="1467408" y="295982"/>
                  </a:lnTo>
                  <a:cubicBezTo>
                    <a:pt x="1467408" y="290649"/>
                    <a:pt x="1467408" y="287982"/>
                    <a:pt x="1467408" y="287982"/>
                  </a:cubicBezTo>
                  <a:lnTo>
                    <a:pt x="1467408" y="279983"/>
                  </a:lnTo>
                  <a:lnTo>
                    <a:pt x="1469008" y="276783"/>
                  </a:lnTo>
                  <a:lnTo>
                    <a:pt x="1469008" y="279983"/>
                  </a:lnTo>
                  <a:lnTo>
                    <a:pt x="1469008" y="287982"/>
                  </a:lnTo>
                  <a:cubicBezTo>
                    <a:pt x="1469008" y="290116"/>
                    <a:pt x="1470075" y="292782"/>
                    <a:pt x="1472208" y="295982"/>
                  </a:cubicBezTo>
                  <a:cubicBezTo>
                    <a:pt x="1472208" y="295982"/>
                    <a:pt x="1474874" y="294382"/>
                    <a:pt x="1480207" y="291182"/>
                  </a:cubicBezTo>
                  <a:cubicBezTo>
                    <a:pt x="1480207" y="291182"/>
                    <a:pt x="1480741" y="291182"/>
                    <a:pt x="1481807" y="291182"/>
                  </a:cubicBezTo>
                  <a:cubicBezTo>
                    <a:pt x="1486074" y="285849"/>
                    <a:pt x="1488207" y="283183"/>
                    <a:pt x="1488207" y="283183"/>
                  </a:cubicBezTo>
                  <a:cubicBezTo>
                    <a:pt x="1488207" y="284249"/>
                    <a:pt x="1485540" y="288516"/>
                    <a:pt x="1480207" y="295982"/>
                  </a:cubicBezTo>
                  <a:cubicBezTo>
                    <a:pt x="1480207" y="295982"/>
                    <a:pt x="1481807" y="297049"/>
                    <a:pt x="1485007" y="299182"/>
                  </a:cubicBezTo>
                  <a:cubicBezTo>
                    <a:pt x="1485007" y="299182"/>
                    <a:pt x="1486607" y="297582"/>
                    <a:pt x="1489807" y="294382"/>
                  </a:cubicBezTo>
                  <a:lnTo>
                    <a:pt x="1489807" y="295982"/>
                  </a:lnTo>
                  <a:cubicBezTo>
                    <a:pt x="1488740" y="298115"/>
                    <a:pt x="1487140" y="301848"/>
                    <a:pt x="1485007" y="307181"/>
                  </a:cubicBezTo>
                  <a:lnTo>
                    <a:pt x="1488207" y="310381"/>
                  </a:lnTo>
                  <a:cubicBezTo>
                    <a:pt x="1489273" y="310381"/>
                    <a:pt x="1490873" y="309314"/>
                    <a:pt x="1493007" y="307181"/>
                  </a:cubicBezTo>
                  <a:cubicBezTo>
                    <a:pt x="1494073" y="306115"/>
                    <a:pt x="1506872" y="300782"/>
                    <a:pt x="1531404" y="291182"/>
                  </a:cubicBezTo>
                  <a:cubicBezTo>
                    <a:pt x="1531404" y="291182"/>
                    <a:pt x="1539937" y="287449"/>
                    <a:pt x="1557003" y="279983"/>
                  </a:cubicBezTo>
                  <a:lnTo>
                    <a:pt x="1557003" y="283183"/>
                  </a:lnTo>
                  <a:cubicBezTo>
                    <a:pt x="1542070" y="291716"/>
                    <a:pt x="1529271" y="297049"/>
                    <a:pt x="1518605" y="299182"/>
                  </a:cubicBezTo>
                  <a:cubicBezTo>
                    <a:pt x="1511139" y="301315"/>
                    <a:pt x="1501006" y="306115"/>
                    <a:pt x="1488207" y="313581"/>
                  </a:cubicBezTo>
                  <a:cubicBezTo>
                    <a:pt x="1486074" y="313581"/>
                    <a:pt x="1485007" y="314647"/>
                    <a:pt x="1485007" y="316781"/>
                  </a:cubicBezTo>
                  <a:lnTo>
                    <a:pt x="1493007" y="318381"/>
                  </a:lnTo>
                  <a:lnTo>
                    <a:pt x="1493007" y="321580"/>
                  </a:lnTo>
                  <a:cubicBezTo>
                    <a:pt x="1499406" y="323714"/>
                    <a:pt x="1502606" y="324780"/>
                    <a:pt x="1502606" y="324780"/>
                  </a:cubicBezTo>
                  <a:cubicBezTo>
                    <a:pt x="1502606" y="326913"/>
                    <a:pt x="1501006" y="327980"/>
                    <a:pt x="1497806" y="327980"/>
                  </a:cubicBezTo>
                  <a:cubicBezTo>
                    <a:pt x="1495673" y="325847"/>
                    <a:pt x="1494073" y="324780"/>
                    <a:pt x="1493007" y="324780"/>
                  </a:cubicBezTo>
                  <a:cubicBezTo>
                    <a:pt x="1493007" y="324780"/>
                    <a:pt x="1491940" y="325847"/>
                    <a:pt x="1489807" y="327980"/>
                  </a:cubicBezTo>
                  <a:lnTo>
                    <a:pt x="1493007" y="329580"/>
                  </a:lnTo>
                  <a:cubicBezTo>
                    <a:pt x="1496206" y="337046"/>
                    <a:pt x="1500473" y="341846"/>
                    <a:pt x="1505806" y="343979"/>
                  </a:cubicBezTo>
                  <a:cubicBezTo>
                    <a:pt x="1506872" y="341846"/>
                    <a:pt x="1507406" y="340779"/>
                    <a:pt x="1507406" y="340779"/>
                  </a:cubicBezTo>
                  <a:cubicBezTo>
                    <a:pt x="1509539" y="342912"/>
                    <a:pt x="1513272" y="346112"/>
                    <a:pt x="1518605" y="350379"/>
                  </a:cubicBezTo>
                  <a:lnTo>
                    <a:pt x="1518605" y="351979"/>
                  </a:lnTo>
                  <a:cubicBezTo>
                    <a:pt x="1518605" y="351979"/>
                    <a:pt x="1517538" y="351979"/>
                    <a:pt x="1515405" y="351979"/>
                  </a:cubicBezTo>
                  <a:lnTo>
                    <a:pt x="1513805" y="351979"/>
                  </a:lnTo>
                  <a:cubicBezTo>
                    <a:pt x="1513805" y="351979"/>
                    <a:pt x="1510072" y="349312"/>
                    <a:pt x="1502606" y="343979"/>
                  </a:cubicBezTo>
                  <a:cubicBezTo>
                    <a:pt x="1496206" y="340779"/>
                    <a:pt x="1491940" y="339179"/>
                    <a:pt x="1489807" y="339179"/>
                  </a:cubicBezTo>
                  <a:cubicBezTo>
                    <a:pt x="1489807" y="339179"/>
                    <a:pt x="1489273" y="339179"/>
                    <a:pt x="1488207" y="339179"/>
                  </a:cubicBezTo>
                  <a:cubicBezTo>
                    <a:pt x="1488207" y="340246"/>
                    <a:pt x="1486074" y="341846"/>
                    <a:pt x="1481807" y="343979"/>
                  </a:cubicBezTo>
                  <a:lnTo>
                    <a:pt x="1481807" y="347179"/>
                  </a:lnTo>
                  <a:cubicBezTo>
                    <a:pt x="1481807" y="347179"/>
                    <a:pt x="1483940" y="350912"/>
                    <a:pt x="1488207" y="358378"/>
                  </a:cubicBezTo>
                  <a:cubicBezTo>
                    <a:pt x="1486074" y="358378"/>
                    <a:pt x="1483407" y="355712"/>
                    <a:pt x="1480207" y="350379"/>
                  </a:cubicBezTo>
                  <a:lnTo>
                    <a:pt x="1472208" y="340779"/>
                  </a:lnTo>
                  <a:lnTo>
                    <a:pt x="1469008" y="340779"/>
                  </a:lnTo>
                  <a:cubicBezTo>
                    <a:pt x="1460475" y="342912"/>
                    <a:pt x="1456209" y="347712"/>
                    <a:pt x="1456209" y="355178"/>
                  </a:cubicBezTo>
                  <a:lnTo>
                    <a:pt x="1459409" y="366378"/>
                  </a:lnTo>
                  <a:cubicBezTo>
                    <a:pt x="1459409" y="368511"/>
                    <a:pt x="1458342" y="369577"/>
                    <a:pt x="1456209" y="369577"/>
                  </a:cubicBezTo>
                  <a:lnTo>
                    <a:pt x="1454609" y="369577"/>
                  </a:lnTo>
                  <a:cubicBezTo>
                    <a:pt x="1452476" y="369577"/>
                    <a:pt x="1451409" y="368511"/>
                    <a:pt x="1451409" y="366378"/>
                  </a:cubicBezTo>
                  <a:lnTo>
                    <a:pt x="1454609" y="355178"/>
                  </a:lnTo>
                  <a:lnTo>
                    <a:pt x="1454609" y="350379"/>
                  </a:lnTo>
                  <a:lnTo>
                    <a:pt x="1454609" y="347179"/>
                  </a:lnTo>
                  <a:cubicBezTo>
                    <a:pt x="1452476" y="347179"/>
                    <a:pt x="1448743" y="350912"/>
                    <a:pt x="1443409" y="358378"/>
                  </a:cubicBezTo>
                  <a:lnTo>
                    <a:pt x="1441810" y="358378"/>
                  </a:lnTo>
                  <a:cubicBezTo>
                    <a:pt x="1446076" y="353045"/>
                    <a:pt x="1448209" y="349312"/>
                    <a:pt x="1448209" y="347179"/>
                  </a:cubicBezTo>
                  <a:cubicBezTo>
                    <a:pt x="1448209" y="345046"/>
                    <a:pt x="1448209" y="343979"/>
                    <a:pt x="1448209" y="343979"/>
                  </a:cubicBezTo>
                  <a:cubicBezTo>
                    <a:pt x="1447143" y="343979"/>
                    <a:pt x="1445543" y="346112"/>
                    <a:pt x="1443409" y="350379"/>
                  </a:cubicBezTo>
                  <a:lnTo>
                    <a:pt x="1441810" y="347179"/>
                  </a:lnTo>
                  <a:cubicBezTo>
                    <a:pt x="1445009" y="342912"/>
                    <a:pt x="1446609" y="339179"/>
                    <a:pt x="1446609" y="335980"/>
                  </a:cubicBezTo>
                  <a:cubicBezTo>
                    <a:pt x="1444476" y="335980"/>
                    <a:pt x="1443409" y="335980"/>
                    <a:pt x="1443409" y="335980"/>
                  </a:cubicBezTo>
                  <a:lnTo>
                    <a:pt x="1446609" y="332780"/>
                  </a:lnTo>
                  <a:lnTo>
                    <a:pt x="1446609" y="329580"/>
                  </a:lnTo>
                  <a:cubicBezTo>
                    <a:pt x="1446609" y="328513"/>
                    <a:pt x="1445009" y="327980"/>
                    <a:pt x="1441810" y="327980"/>
                  </a:cubicBezTo>
                  <a:lnTo>
                    <a:pt x="1431248" y="329489"/>
                  </a:lnTo>
                  <a:lnTo>
                    <a:pt x="1427411" y="342379"/>
                  </a:lnTo>
                  <a:cubicBezTo>
                    <a:pt x="1425277" y="346646"/>
                    <a:pt x="1424211" y="348779"/>
                    <a:pt x="1424211" y="348779"/>
                  </a:cubicBezTo>
                  <a:cubicBezTo>
                    <a:pt x="1424211" y="349845"/>
                    <a:pt x="1424211" y="350379"/>
                    <a:pt x="1424211" y="350379"/>
                  </a:cubicBezTo>
                  <a:cubicBezTo>
                    <a:pt x="1424211" y="352512"/>
                    <a:pt x="1417811" y="364244"/>
                    <a:pt x="1405012" y="385576"/>
                  </a:cubicBezTo>
                  <a:cubicBezTo>
                    <a:pt x="1402879" y="395176"/>
                    <a:pt x="1397012" y="404242"/>
                    <a:pt x="1387413" y="412775"/>
                  </a:cubicBezTo>
                  <a:cubicBezTo>
                    <a:pt x="1373547" y="427707"/>
                    <a:pt x="1365548" y="435174"/>
                    <a:pt x="1363414" y="435174"/>
                  </a:cubicBezTo>
                  <a:lnTo>
                    <a:pt x="1361815" y="435174"/>
                  </a:lnTo>
                  <a:lnTo>
                    <a:pt x="1360215" y="431974"/>
                  </a:lnTo>
                  <a:lnTo>
                    <a:pt x="1360215" y="427174"/>
                  </a:lnTo>
                  <a:cubicBezTo>
                    <a:pt x="1360215" y="425041"/>
                    <a:pt x="1359681" y="421841"/>
                    <a:pt x="1358615" y="417575"/>
                  </a:cubicBezTo>
                  <a:lnTo>
                    <a:pt x="1360215" y="417575"/>
                  </a:lnTo>
                  <a:cubicBezTo>
                    <a:pt x="1359148" y="413308"/>
                    <a:pt x="1358615" y="410108"/>
                    <a:pt x="1358615" y="407975"/>
                  </a:cubicBezTo>
                  <a:lnTo>
                    <a:pt x="1358615" y="403175"/>
                  </a:lnTo>
                  <a:cubicBezTo>
                    <a:pt x="1359681" y="402109"/>
                    <a:pt x="1360748" y="401042"/>
                    <a:pt x="1361815" y="399976"/>
                  </a:cubicBezTo>
                  <a:cubicBezTo>
                    <a:pt x="1360748" y="398909"/>
                    <a:pt x="1360215" y="397842"/>
                    <a:pt x="1360215" y="396776"/>
                  </a:cubicBezTo>
                  <a:cubicBezTo>
                    <a:pt x="1363414" y="386110"/>
                    <a:pt x="1366081" y="381310"/>
                    <a:pt x="1368214" y="382377"/>
                  </a:cubicBezTo>
                  <a:cubicBezTo>
                    <a:pt x="1368214" y="382377"/>
                    <a:pt x="1367681" y="382377"/>
                    <a:pt x="1366614" y="382377"/>
                  </a:cubicBezTo>
                  <a:cubicBezTo>
                    <a:pt x="1368747" y="374910"/>
                    <a:pt x="1371414" y="364244"/>
                    <a:pt x="1374614" y="350379"/>
                  </a:cubicBezTo>
                  <a:lnTo>
                    <a:pt x="1376214" y="337579"/>
                  </a:lnTo>
                  <a:cubicBezTo>
                    <a:pt x="1377280" y="336513"/>
                    <a:pt x="1379947" y="325314"/>
                    <a:pt x="1384213" y="303981"/>
                  </a:cubicBezTo>
                  <a:cubicBezTo>
                    <a:pt x="1387413" y="296515"/>
                    <a:pt x="1390613" y="280516"/>
                    <a:pt x="1393813" y="255984"/>
                  </a:cubicBezTo>
                  <a:cubicBezTo>
                    <a:pt x="1393813" y="248518"/>
                    <a:pt x="1392213" y="241052"/>
                    <a:pt x="1389013" y="233586"/>
                  </a:cubicBezTo>
                  <a:cubicBezTo>
                    <a:pt x="1387946" y="213320"/>
                    <a:pt x="1384746" y="203188"/>
                    <a:pt x="1379413" y="203188"/>
                  </a:cubicBezTo>
                  <a:lnTo>
                    <a:pt x="1376214" y="201588"/>
                  </a:lnTo>
                  <a:lnTo>
                    <a:pt x="1365014" y="201588"/>
                  </a:lnTo>
                  <a:cubicBezTo>
                    <a:pt x="1363948" y="201588"/>
                    <a:pt x="1354882" y="203188"/>
                    <a:pt x="1337816" y="206387"/>
                  </a:cubicBezTo>
                  <a:cubicBezTo>
                    <a:pt x="1328217" y="207454"/>
                    <a:pt x="1317551" y="209054"/>
                    <a:pt x="1305818" y="211187"/>
                  </a:cubicBezTo>
                  <a:cubicBezTo>
                    <a:pt x="1302618" y="213320"/>
                    <a:pt x="1299952" y="214387"/>
                    <a:pt x="1297819" y="214387"/>
                  </a:cubicBezTo>
                  <a:cubicBezTo>
                    <a:pt x="1298885" y="219720"/>
                    <a:pt x="1301018" y="222386"/>
                    <a:pt x="1304218" y="222386"/>
                  </a:cubicBezTo>
                  <a:cubicBezTo>
                    <a:pt x="1317017" y="228786"/>
                    <a:pt x="1327150" y="234652"/>
                    <a:pt x="1334616" y="239985"/>
                  </a:cubicBezTo>
                  <a:cubicBezTo>
                    <a:pt x="1337816" y="245318"/>
                    <a:pt x="1340483" y="250651"/>
                    <a:pt x="1342616" y="255984"/>
                  </a:cubicBezTo>
                  <a:cubicBezTo>
                    <a:pt x="1338349" y="258118"/>
                    <a:pt x="1331416" y="269850"/>
                    <a:pt x="1321817" y="291182"/>
                  </a:cubicBezTo>
                  <a:cubicBezTo>
                    <a:pt x="1315417" y="323180"/>
                    <a:pt x="1308485" y="343446"/>
                    <a:pt x="1301018" y="351979"/>
                  </a:cubicBezTo>
                  <a:cubicBezTo>
                    <a:pt x="1292485" y="365844"/>
                    <a:pt x="1279686" y="380777"/>
                    <a:pt x="1262621" y="396776"/>
                  </a:cubicBezTo>
                  <a:cubicBezTo>
                    <a:pt x="1251955" y="406375"/>
                    <a:pt x="1243955" y="412775"/>
                    <a:pt x="1238622" y="415975"/>
                  </a:cubicBezTo>
                  <a:lnTo>
                    <a:pt x="1235422" y="415975"/>
                  </a:lnTo>
                  <a:cubicBezTo>
                    <a:pt x="1235422" y="429841"/>
                    <a:pt x="1231156" y="436773"/>
                    <a:pt x="1222623" y="436773"/>
                  </a:cubicBezTo>
                  <a:cubicBezTo>
                    <a:pt x="1213024" y="436773"/>
                    <a:pt x="1208224" y="429841"/>
                    <a:pt x="1208224" y="415975"/>
                  </a:cubicBezTo>
                  <a:cubicBezTo>
                    <a:pt x="1210357" y="402109"/>
                    <a:pt x="1215157" y="395176"/>
                    <a:pt x="1222623" y="395176"/>
                  </a:cubicBezTo>
                  <a:cubicBezTo>
                    <a:pt x="1226889" y="396243"/>
                    <a:pt x="1230089" y="398509"/>
                    <a:pt x="1232223" y="401975"/>
                  </a:cubicBezTo>
                  <a:lnTo>
                    <a:pt x="1233702" y="405736"/>
                  </a:lnTo>
                  <a:lnTo>
                    <a:pt x="1241822" y="387176"/>
                  </a:lnTo>
                  <a:lnTo>
                    <a:pt x="1249654" y="371894"/>
                  </a:lnTo>
                  <a:lnTo>
                    <a:pt x="1248221" y="371177"/>
                  </a:lnTo>
                  <a:cubicBezTo>
                    <a:pt x="1246088" y="372244"/>
                    <a:pt x="1244488" y="372777"/>
                    <a:pt x="1243422" y="372777"/>
                  </a:cubicBezTo>
                  <a:lnTo>
                    <a:pt x="1238622" y="366378"/>
                  </a:lnTo>
                  <a:lnTo>
                    <a:pt x="1238622" y="364778"/>
                  </a:lnTo>
                  <a:cubicBezTo>
                    <a:pt x="1242889" y="358378"/>
                    <a:pt x="1245555" y="354645"/>
                    <a:pt x="1246622" y="353578"/>
                  </a:cubicBezTo>
                  <a:cubicBezTo>
                    <a:pt x="1248221" y="354645"/>
                    <a:pt x="1249821" y="356112"/>
                    <a:pt x="1251421" y="357978"/>
                  </a:cubicBezTo>
                  <a:lnTo>
                    <a:pt x="1254529" y="362381"/>
                  </a:lnTo>
                  <a:lnTo>
                    <a:pt x="1258221" y="355178"/>
                  </a:lnTo>
                  <a:cubicBezTo>
                    <a:pt x="1263287" y="343979"/>
                    <a:pt x="1267953" y="332246"/>
                    <a:pt x="1272220" y="319980"/>
                  </a:cubicBezTo>
                  <a:cubicBezTo>
                    <a:pt x="1278620" y="301848"/>
                    <a:pt x="1282886" y="289582"/>
                    <a:pt x="1285019" y="283183"/>
                  </a:cubicBezTo>
                  <a:lnTo>
                    <a:pt x="1281819" y="276783"/>
                  </a:lnTo>
                  <a:cubicBezTo>
                    <a:pt x="1281819" y="274650"/>
                    <a:pt x="1283419" y="271983"/>
                    <a:pt x="1286619" y="268784"/>
                  </a:cubicBezTo>
                  <a:cubicBezTo>
                    <a:pt x="1285553" y="262384"/>
                    <a:pt x="1285019" y="255984"/>
                    <a:pt x="1285019" y="249585"/>
                  </a:cubicBezTo>
                  <a:cubicBezTo>
                    <a:pt x="1285019" y="245318"/>
                    <a:pt x="1286619" y="237319"/>
                    <a:pt x="1289819" y="225586"/>
                  </a:cubicBezTo>
                  <a:cubicBezTo>
                    <a:pt x="1287686" y="220253"/>
                    <a:pt x="1286086" y="217587"/>
                    <a:pt x="1285019" y="217587"/>
                  </a:cubicBezTo>
                  <a:lnTo>
                    <a:pt x="1269020" y="217587"/>
                  </a:lnTo>
                  <a:cubicBezTo>
                    <a:pt x="1265820" y="217587"/>
                    <a:pt x="1262621" y="218653"/>
                    <a:pt x="1259421" y="220787"/>
                  </a:cubicBezTo>
                  <a:lnTo>
                    <a:pt x="1257821" y="220787"/>
                  </a:lnTo>
                  <a:lnTo>
                    <a:pt x="1248221" y="215987"/>
                  </a:lnTo>
                  <a:lnTo>
                    <a:pt x="1249821" y="209587"/>
                  </a:lnTo>
                  <a:cubicBezTo>
                    <a:pt x="1249821" y="209054"/>
                    <a:pt x="1249688" y="207987"/>
                    <a:pt x="1249421" y="206387"/>
                  </a:cubicBezTo>
                  <a:lnTo>
                    <a:pt x="1248434" y="201122"/>
                  </a:lnTo>
                  <a:lnTo>
                    <a:pt x="1246821" y="202788"/>
                  </a:lnTo>
                  <a:cubicBezTo>
                    <a:pt x="1239755" y="209721"/>
                    <a:pt x="1231689" y="217320"/>
                    <a:pt x="1222623" y="225586"/>
                  </a:cubicBezTo>
                  <a:cubicBezTo>
                    <a:pt x="1216223" y="234119"/>
                    <a:pt x="1203958" y="238385"/>
                    <a:pt x="1185825" y="238385"/>
                  </a:cubicBezTo>
                  <a:lnTo>
                    <a:pt x="1184225" y="236786"/>
                  </a:lnTo>
                  <a:cubicBezTo>
                    <a:pt x="1195958" y="231453"/>
                    <a:pt x="1207691" y="219187"/>
                    <a:pt x="1219423" y="199988"/>
                  </a:cubicBezTo>
                  <a:cubicBezTo>
                    <a:pt x="1224756" y="191455"/>
                    <a:pt x="1228489" y="185589"/>
                    <a:pt x="1230623" y="182389"/>
                  </a:cubicBezTo>
                  <a:cubicBezTo>
                    <a:pt x="1249821" y="152524"/>
                    <a:pt x="1259421" y="135992"/>
                    <a:pt x="1259421" y="132792"/>
                  </a:cubicBezTo>
                  <a:cubicBezTo>
                    <a:pt x="1262621" y="132792"/>
                    <a:pt x="1264754" y="126392"/>
                    <a:pt x="1265820" y="113593"/>
                  </a:cubicBezTo>
                  <a:lnTo>
                    <a:pt x="1265820" y="99194"/>
                  </a:lnTo>
                  <a:cubicBezTo>
                    <a:pt x="1265820" y="99194"/>
                    <a:pt x="1265820" y="98127"/>
                    <a:pt x="1265820" y="95994"/>
                  </a:cubicBezTo>
                  <a:cubicBezTo>
                    <a:pt x="1265820" y="94928"/>
                    <a:pt x="1265820" y="93861"/>
                    <a:pt x="1265820" y="92794"/>
                  </a:cubicBezTo>
                  <a:lnTo>
                    <a:pt x="1262621" y="87995"/>
                  </a:lnTo>
                  <a:lnTo>
                    <a:pt x="1262621" y="86395"/>
                  </a:lnTo>
                  <a:cubicBezTo>
                    <a:pt x="1264754" y="85328"/>
                    <a:pt x="1266354" y="84795"/>
                    <a:pt x="1267420" y="84795"/>
                  </a:cubicBezTo>
                  <a:close/>
                  <a:moveTo>
                    <a:pt x="1249821" y="83195"/>
                  </a:moveTo>
                  <a:lnTo>
                    <a:pt x="1254621" y="83195"/>
                  </a:lnTo>
                  <a:cubicBezTo>
                    <a:pt x="1258887" y="86395"/>
                    <a:pt x="1261021" y="90128"/>
                    <a:pt x="1261021" y="94394"/>
                  </a:cubicBezTo>
                  <a:cubicBezTo>
                    <a:pt x="1258887" y="100794"/>
                    <a:pt x="1256221" y="103994"/>
                    <a:pt x="1253021" y="103994"/>
                  </a:cubicBezTo>
                  <a:cubicBezTo>
                    <a:pt x="1248755" y="103994"/>
                    <a:pt x="1246088" y="99194"/>
                    <a:pt x="1245022" y="89595"/>
                  </a:cubicBezTo>
                  <a:cubicBezTo>
                    <a:pt x="1245022" y="87461"/>
                    <a:pt x="1246622" y="85328"/>
                    <a:pt x="1249821" y="83195"/>
                  </a:cubicBezTo>
                  <a:close/>
                  <a:moveTo>
                    <a:pt x="820899" y="79995"/>
                  </a:moveTo>
                  <a:lnTo>
                    <a:pt x="822499" y="79995"/>
                  </a:lnTo>
                  <a:cubicBezTo>
                    <a:pt x="822499" y="79995"/>
                    <a:pt x="823032" y="81062"/>
                    <a:pt x="824098" y="83195"/>
                  </a:cubicBezTo>
                  <a:lnTo>
                    <a:pt x="824098" y="84795"/>
                  </a:lnTo>
                  <a:cubicBezTo>
                    <a:pt x="824098" y="85861"/>
                    <a:pt x="823565" y="86395"/>
                    <a:pt x="822499" y="86395"/>
                  </a:cubicBezTo>
                  <a:lnTo>
                    <a:pt x="819299" y="86395"/>
                  </a:lnTo>
                  <a:cubicBezTo>
                    <a:pt x="818232" y="86395"/>
                    <a:pt x="817699" y="85861"/>
                    <a:pt x="817699" y="84795"/>
                  </a:cubicBezTo>
                  <a:lnTo>
                    <a:pt x="817699" y="83195"/>
                  </a:lnTo>
                  <a:cubicBezTo>
                    <a:pt x="817699" y="82128"/>
                    <a:pt x="818765" y="81062"/>
                    <a:pt x="820899" y="79995"/>
                  </a:cubicBezTo>
                  <a:close/>
                  <a:moveTo>
                    <a:pt x="20799" y="79995"/>
                  </a:moveTo>
                  <a:lnTo>
                    <a:pt x="22399" y="79995"/>
                  </a:lnTo>
                  <a:cubicBezTo>
                    <a:pt x="22399" y="79995"/>
                    <a:pt x="22932" y="81062"/>
                    <a:pt x="23999" y="83195"/>
                  </a:cubicBezTo>
                  <a:lnTo>
                    <a:pt x="23999" y="84795"/>
                  </a:lnTo>
                  <a:cubicBezTo>
                    <a:pt x="23999" y="85861"/>
                    <a:pt x="23465" y="86395"/>
                    <a:pt x="22399" y="86395"/>
                  </a:cubicBezTo>
                  <a:lnTo>
                    <a:pt x="19199" y="86395"/>
                  </a:lnTo>
                  <a:cubicBezTo>
                    <a:pt x="18132" y="86395"/>
                    <a:pt x="17599" y="85861"/>
                    <a:pt x="17599" y="84795"/>
                  </a:cubicBezTo>
                  <a:lnTo>
                    <a:pt x="17599" y="83195"/>
                  </a:lnTo>
                  <a:cubicBezTo>
                    <a:pt x="17599" y="82128"/>
                    <a:pt x="18666" y="81062"/>
                    <a:pt x="20799" y="79995"/>
                  </a:cubicBezTo>
                  <a:close/>
                  <a:moveTo>
                    <a:pt x="126392" y="75195"/>
                  </a:moveTo>
                  <a:lnTo>
                    <a:pt x="117475" y="76469"/>
                  </a:lnTo>
                  <a:lnTo>
                    <a:pt x="118393" y="78395"/>
                  </a:lnTo>
                  <a:cubicBezTo>
                    <a:pt x="118393" y="78395"/>
                    <a:pt x="119460" y="79195"/>
                    <a:pt x="121593" y="80795"/>
                  </a:cubicBezTo>
                  <a:lnTo>
                    <a:pt x="130154" y="87216"/>
                  </a:lnTo>
                  <a:lnTo>
                    <a:pt x="131192" y="84795"/>
                  </a:lnTo>
                  <a:cubicBezTo>
                    <a:pt x="129059" y="84795"/>
                    <a:pt x="127992" y="84795"/>
                    <a:pt x="127992" y="84795"/>
                  </a:cubicBezTo>
                  <a:lnTo>
                    <a:pt x="131192" y="79995"/>
                  </a:lnTo>
                  <a:lnTo>
                    <a:pt x="131192" y="76795"/>
                  </a:lnTo>
                  <a:cubicBezTo>
                    <a:pt x="131192" y="75729"/>
                    <a:pt x="129592" y="75195"/>
                    <a:pt x="126392" y="75195"/>
                  </a:cubicBezTo>
                  <a:close/>
                  <a:moveTo>
                    <a:pt x="924892" y="71996"/>
                  </a:moveTo>
                  <a:lnTo>
                    <a:pt x="926492" y="71996"/>
                  </a:lnTo>
                  <a:cubicBezTo>
                    <a:pt x="927559" y="71996"/>
                    <a:pt x="928092" y="72529"/>
                    <a:pt x="928092" y="73596"/>
                  </a:cubicBezTo>
                  <a:lnTo>
                    <a:pt x="926492" y="73596"/>
                  </a:lnTo>
                  <a:lnTo>
                    <a:pt x="923292" y="73596"/>
                  </a:lnTo>
                  <a:cubicBezTo>
                    <a:pt x="923292" y="72529"/>
                    <a:pt x="923826" y="71996"/>
                    <a:pt x="924892" y="71996"/>
                  </a:cubicBezTo>
                  <a:close/>
                  <a:moveTo>
                    <a:pt x="859296" y="63996"/>
                  </a:moveTo>
                  <a:lnTo>
                    <a:pt x="860896" y="63996"/>
                  </a:lnTo>
                  <a:cubicBezTo>
                    <a:pt x="861963" y="63996"/>
                    <a:pt x="863029" y="65596"/>
                    <a:pt x="864096" y="68796"/>
                  </a:cubicBezTo>
                  <a:lnTo>
                    <a:pt x="864096" y="70396"/>
                  </a:lnTo>
                  <a:cubicBezTo>
                    <a:pt x="864096" y="71462"/>
                    <a:pt x="863563" y="71996"/>
                    <a:pt x="862496" y="71996"/>
                  </a:cubicBezTo>
                  <a:cubicBezTo>
                    <a:pt x="860363" y="70929"/>
                    <a:pt x="858763" y="68796"/>
                    <a:pt x="857696" y="65596"/>
                  </a:cubicBezTo>
                  <a:cubicBezTo>
                    <a:pt x="857696" y="64529"/>
                    <a:pt x="858230" y="63996"/>
                    <a:pt x="859296" y="63996"/>
                  </a:cubicBezTo>
                  <a:close/>
                  <a:moveTo>
                    <a:pt x="59197" y="63996"/>
                  </a:moveTo>
                  <a:lnTo>
                    <a:pt x="60796" y="63996"/>
                  </a:lnTo>
                  <a:cubicBezTo>
                    <a:pt x="61863" y="63996"/>
                    <a:pt x="62930" y="65596"/>
                    <a:pt x="63996" y="68796"/>
                  </a:cubicBezTo>
                  <a:lnTo>
                    <a:pt x="63996" y="70396"/>
                  </a:lnTo>
                  <a:cubicBezTo>
                    <a:pt x="63996" y="71462"/>
                    <a:pt x="63463" y="71996"/>
                    <a:pt x="62396" y="71996"/>
                  </a:cubicBezTo>
                  <a:cubicBezTo>
                    <a:pt x="60263" y="70929"/>
                    <a:pt x="58663" y="68796"/>
                    <a:pt x="57597" y="65596"/>
                  </a:cubicBezTo>
                  <a:cubicBezTo>
                    <a:pt x="57597" y="64529"/>
                    <a:pt x="58130" y="63996"/>
                    <a:pt x="59197" y="63996"/>
                  </a:cubicBezTo>
                  <a:close/>
                  <a:moveTo>
                    <a:pt x="1337816" y="60796"/>
                  </a:moveTo>
                  <a:lnTo>
                    <a:pt x="1344216" y="62396"/>
                  </a:lnTo>
                  <a:cubicBezTo>
                    <a:pt x="1359148" y="63463"/>
                    <a:pt x="1377813" y="71996"/>
                    <a:pt x="1400212" y="87995"/>
                  </a:cubicBezTo>
                  <a:cubicBezTo>
                    <a:pt x="1417278" y="99727"/>
                    <a:pt x="1433810" y="111993"/>
                    <a:pt x="1449809" y="124792"/>
                  </a:cubicBezTo>
                  <a:cubicBezTo>
                    <a:pt x="1459409" y="135458"/>
                    <a:pt x="1466875" y="141325"/>
                    <a:pt x="1472208" y="142391"/>
                  </a:cubicBezTo>
                  <a:cubicBezTo>
                    <a:pt x="1472208" y="146658"/>
                    <a:pt x="1479674" y="153591"/>
                    <a:pt x="1494606" y="163190"/>
                  </a:cubicBezTo>
                  <a:lnTo>
                    <a:pt x="1529804" y="187189"/>
                  </a:lnTo>
                  <a:cubicBezTo>
                    <a:pt x="1535137" y="189322"/>
                    <a:pt x="1537804" y="191455"/>
                    <a:pt x="1537804" y="193588"/>
                  </a:cubicBezTo>
                  <a:lnTo>
                    <a:pt x="1537804" y="195188"/>
                  </a:lnTo>
                  <a:lnTo>
                    <a:pt x="1542603" y="195188"/>
                  </a:lnTo>
                  <a:cubicBezTo>
                    <a:pt x="1545803" y="199454"/>
                    <a:pt x="1551670" y="204788"/>
                    <a:pt x="1560202" y="211187"/>
                  </a:cubicBezTo>
                  <a:lnTo>
                    <a:pt x="1561802" y="211187"/>
                  </a:lnTo>
                  <a:lnTo>
                    <a:pt x="1565002" y="211187"/>
                  </a:lnTo>
                  <a:cubicBezTo>
                    <a:pt x="1570335" y="218653"/>
                    <a:pt x="1573002" y="222386"/>
                    <a:pt x="1573002" y="222386"/>
                  </a:cubicBezTo>
                  <a:lnTo>
                    <a:pt x="1573002" y="223986"/>
                  </a:lnTo>
                  <a:cubicBezTo>
                    <a:pt x="1567669" y="228253"/>
                    <a:pt x="1562869" y="229853"/>
                    <a:pt x="1558603" y="228786"/>
                  </a:cubicBezTo>
                  <a:lnTo>
                    <a:pt x="1550070" y="225586"/>
                  </a:lnTo>
                  <a:lnTo>
                    <a:pt x="1547403" y="225586"/>
                  </a:lnTo>
                  <a:cubicBezTo>
                    <a:pt x="1546870" y="225586"/>
                    <a:pt x="1546337" y="225186"/>
                    <a:pt x="1545803" y="224386"/>
                  </a:cubicBezTo>
                  <a:lnTo>
                    <a:pt x="1545643" y="224026"/>
                  </a:lnTo>
                  <a:lnTo>
                    <a:pt x="1539404" y="225586"/>
                  </a:lnTo>
                  <a:cubicBezTo>
                    <a:pt x="1539404" y="223453"/>
                    <a:pt x="1534604" y="221853"/>
                    <a:pt x="1525005" y="220787"/>
                  </a:cubicBezTo>
                  <a:cubicBezTo>
                    <a:pt x="1513272" y="219720"/>
                    <a:pt x="1506339" y="220253"/>
                    <a:pt x="1504206" y="222386"/>
                  </a:cubicBezTo>
                  <a:lnTo>
                    <a:pt x="1502606" y="222386"/>
                  </a:lnTo>
                  <a:lnTo>
                    <a:pt x="1497806" y="220787"/>
                  </a:lnTo>
                  <a:cubicBezTo>
                    <a:pt x="1497806" y="220787"/>
                    <a:pt x="1495673" y="220787"/>
                    <a:pt x="1491407" y="220787"/>
                  </a:cubicBezTo>
                  <a:cubicBezTo>
                    <a:pt x="1489273" y="220787"/>
                    <a:pt x="1481274" y="219187"/>
                    <a:pt x="1467408" y="215987"/>
                  </a:cubicBezTo>
                  <a:cubicBezTo>
                    <a:pt x="1465275" y="217053"/>
                    <a:pt x="1463675" y="217587"/>
                    <a:pt x="1462608" y="217587"/>
                  </a:cubicBezTo>
                  <a:cubicBezTo>
                    <a:pt x="1450876" y="214387"/>
                    <a:pt x="1438077" y="204254"/>
                    <a:pt x="1424211" y="187189"/>
                  </a:cubicBezTo>
                  <a:cubicBezTo>
                    <a:pt x="1424211" y="185055"/>
                    <a:pt x="1419944" y="178656"/>
                    <a:pt x="1411411" y="167990"/>
                  </a:cubicBezTo>
                  <a:cubicBezTo>
                    <a:pt x="1410345" y="163723"/>
                    <a:pt x="1408745" y="160524"/>
                    <a:pt x="1406612" y="158390"/>
                  </a:cubicBezTo>
                  <a:lnTo>
                    <a:pt x="1406612" y="156790"/>
                  </a:lnTo>
                  <a:lnTo>
                    <a:pt x="1408212" y="155191"/>
                  </a:lnTo>
                  <a:cubicBezTo>
                    <a:pt x="1407145" y="155191"/>
                    <a:pt x="1405545" y="148791"/>
                    <a:pt x="1403412" y="135992"/>
                  </a:cubicBezTo>
                  <a:cubicBezTo>
                    <a:pt x="1390613" y="111460"/>
                    <a:pt x="1374081" y="92794"/>
                    <a:pt x="1353815" y="79995"/>
                  </a:cubicBezTo>
                  <a:lnTo>
                    <a:pt x="1333016" y="73596"/>
                  </a:lnTo>
                  <a:cubicBezTo>
                    <a:pt x="1333016" y="75729"/>
                    <a:pt x="1332483" y="76795"/>
                    <a:pt x="1331416" y="76795"/>
                  </a:cubicBezTo>
                  <a:lnTo>
                    <a:pt x="1325017" y="75195"/>
                  </a:lnTo>
                  <a:cubicBezTo>
                    <a:pt x="1313284" y="76262"/>
                    <a:pt x="1306351" y="76795"/>
                    <a:pt x="1304218" y="76795"/>
                  </a:cubicBezTo>
                  <a:cubicBezTo>
                    <a:pt x="1296752" y="72529"/>
                    <a:pt x="1293019" y="70396"/>
                    <a:pt x="1293019" y="70396"/>
                  </a:cubicBezTo>
                  <a:cubicBezTo>
                    <a:pt x="1293019" y="66129"/>
                    <a:pt x="1307951" y="62929"/>
                    <a:pt x="1337816" y="60796"/>
                  </a:cubicBezTo>
                  <a:close/>
                  <a:moveTo>
                    <a:pt x="800100" y="52797"/>
                  </a:moveTo>
                  <a:lnTo>
                    <a:pt x="801700" y="52797"/>
                  </a:lnTo>
                  <a:cubicBezTo>
                    <a:pt x="801700" y="54930"/>
                    <a:pt x="804900" y="59196"/>
                    <a:pt x="811299" y="65596"/>
                  </a:cubicBezTo>
                  <a:cubicBezTo>
                    <a:pt x="811299" y="67729"/>
                    <a:pt x="810766" y="70396"/>
                    <a:pt x="809699" y="73596"/>
                  </a:cubicBezTo>
                  <a:cubicBezTo>
                    <a:pt x="803300" y="73596"/>
                    <a:pt x="800100" y="73062"/>
                    <a:pt x="800100" y="71996"/>
                  </a:cubicBezTo>
                  <a:close/>
                  <a:moveTo>
                    <a:pt x="0" y="52797"/>
                  </a:moveTo>
                  <a:lnTo>
                    <a:pt x="1600" y="52797"/>
                  </a:lnTo>
                  <a:cubicBezTo>
                    <a:pt x="1600" y="54930"/>
                    <a:pt x="4800" y="59196"/>
                    <a:pt x="11200" y="65596"/>
                  </a:cubicBezTo>
                  <a:cubicBezTo>
                    <a:pt x="11200" y="67729"/>
                    <a:pt x="10666" y="70396"/>
                    <a:pt x="9600" y="73596"/>
                  </a:cubicBezTo>
                  <a:cubicBezTo>
                    <a:pt x="3200" y="73596"/>
                    <a:pt x="0" y="73062"/>
                    <a:pt x="0" y="71996"/>
                  </a:cubicBezTo>
                  <a:close/>
                  <a:moveTo>
                    <a:pt x="880095" y="30398"/>
                  </a:moveTo>
                  <a:cubicBezTo>
                    <a:pt x="880095" y="33598"/>
                    <a:pt x="889161" y="38931"/>
                    <a:pt x="907293" y="46397"/>
                  </a:cubicBezTo>
                  <a:cubicBezTo>
                    <a:pt x="916893" y="50664"/>
                    <a:pt x="921693" y="55997"/>
                    <a:pt x="921693" y="62396"/>
                  </a:cubicBezTo>
                  <a:cubicBezTo>
                    <a:pt x="921693" y="67729"/>
                    <a:pt x="922226" y="70396"/>
                    <a:pt x="923292" y="70396"/>
                  </a:cubicBezTo>
                  <a:cubicBezTo>
                    <a:pt x="922226" y="75729"/>
                    <a:pt x="921159" y="78395"/>
                    <a:pt x="920093" y="78395"/>
                  </a:cubicBezTo>
                  <a:lnTo>
                    <a:pt x="921693" y="79995"/>
                  </a:lnTo>
                  <a:lnTo>
                    <a:pt x="921693" y="81595"/>
                  </a:lnTo>
                  <a:lnTo>
                    <a:pt x="918493" y="84795"/>
                  </a:lnTo>
                  <a:cubicBezTo>
                    <a:pt x="919559" y="92261"/>
                    <a:pt x="922759" y="95994"/>
                    <a:pt x="928092" y="95994"/>
                  </a:cubicBezTo>
                  <a:cubicBezTo>
                    <a:pt x="929159" y="95994"/>
                    <a:pt x="929692" y="95461"/>
                    <a:pt x="929692" y="94394"/>
                  </a:cubicBezTo>
                  <a:cubicBezTo>
                    <a:pt x="943558" y="94394"/>
                    <a:pt x="950491" y="96527"/>
                    <a:pt x="950491" y="100794"/>
                  </a:cubicBezTo>
                  <a:cubicBezTo>
                    <a:pt x="950491" y="100794"/>
                    <a:pt x="951024" y="101860"/>
                    <a:pt x="952091" y="103994"/>
                  </a:cubicBezTo>
                  <a:cubicBezTo>
                    <a:pt x="939291" y="110393"/>
                    <a:pt x="929159" y="113593"/>
                    <a:pt x="921693" y="113593"/>
                  </a:cubicBezTo>
                  <a:cubicBezTo>
                    <a:pt x="921693" y="114660"/>
                    <a:pt x="919026" y="115726"/>
                    <a:pt x="913693" y="116793"/>
                  </a:cubicBezTo>
                  <a:cubicBezTo>
                    <a:pt x="913693" y="117859"/>
                    <a:pt x="913160" y="118393"/>
                    <a:pt x="912093" y="118393"/>
                  </a:cubicBezTo>
                  <a:lnTo>
                    <a:pt x="910493" y="116793"/>
                  </a:lnTo>
                  <a:cubicBezTo>
                    <a:pt x="901960" y="119993"/>
                    <a:pt x="892361" y="122659"/>
                    <a:pt x="881695" y="124792"/>
                  </a:cubicBezTo>
                  <a:cubicBezTo>
                    <a:pt x="881695" y="125859"/>
                    <a:pt x="880228" y="126926"/>
                    <a:pt x="877295" y="127992"/>
                  </a:cubicBezTo>
                  <a:lnTo>
                    <a:pt x="872052" y="129263"/>
                  </a:lnTo>
                  <a:lnTo>
                    <a:pt x="871696" y="129592"/>
                  </a:lnTo>
                  <a:cubicBezTo>
                    <a:pt x="869829" y="130659"/>
                    <a:pt x="867829" y="131192"/>
                    <a:pt x="865696" y="131192"/>
                  </a:cubicBezTo>
                  <a:lnTo>
                    <a:pt x="865335" y="130892"/>
                  </a:lnTo>
                  <a:lnTo>
                    <a:pt x="864096" y="131192"/>
                  </a:lnTo>
                  <a:cubicBezTo>
                    <a:pt x="844897" y="125859"/>
                    <a:pt x="834765" y="121593"/>
                    <a:pt x="833698" y="118393"/>
                  </a:cubicBezTo>
                  <a:cubicBezTo>
                    <a:pt x="833698" y="116260"/>
                    <a:pt x="838498" y="114126"/>
                    <a:pt x="848097" y="111993"/>
                  </a:cubicBezTo>
                  <a:lnTo>
                    <a:pt x="849697" y="112793"/>
                  </a:lnTo>
                  <a:lnTo>
                    <a:pt x="849697" y="110393"/>
                  </a:lnTo>
                  <a:cubicBezTo>
                    <a:pt x="849697" y="109327"/>
                    <a:pt x="851297" y="107193"/>
                    <a:pt x="854497" y="103994"/>
                  </a:cubicBezTo>
                  <a:lnTo>
                    <a:pt x="860896" y="103994"/>
                  </a:lnTo>
                  <a:cubicBezTo>
                    <a:pt x="861963" y="103994"/>
                    <a:pt x="863029" y="104527"/>
                    <a:pt x="864096" y="105594"/>
                  </a:cubicBezTo>
                  <a:lnTo>
                    <a:pt x="866622" y="109383"/>
                  </a:lnTo>
                  <a:lnTo>
                    <a:pt x="873695" y="110393"/>
                  </a:lnTo>
                  <a:cubicBezTo>
                    <a:pt x="873695" y="108260"/>
                    <a:pt x="881695" y="105594"/>
                    <a:pt x="897694" y="102394"/>
                  </a:cubicBezTo>
                  <a:cubicBezTo>
                    <a:pt x="897694" y="102394"/>
                    <a:pt x="898761" y="102394"/>
                    <a:pt x="900894" y="102394"/>
                  </a:cubicBezTo>
                  <a:cubicBezTo>
                    <a:pt x="900894" y="97061"/>
                    <a:pt x="895561" y="82128"/>
                    <a:pt x="884895" y="57596"/>
                  </a:cubicBezTo>
                  <a:cubicBezTo>
                    <a:pt x="883828" y="57596"/>
                    <a:pt x="881695" y="51197"/>
                    <a:pt x="878495" y="38398"/>
                  </a:cubicBezTo>
                  <a:cubicBezTo>
                    <a:pt x="877429" y="38398"/>
                    <a:pt x="876895" y="37864"/>
                    <a:pt x="876895" y="36798"/>
                  </a:cubicBezTo>
                  <a:lnTo>
                    <a:pt x="876895" y="33598"/>
                  </a:lnTo>
                  <a:cubicBezTo>
                    <a:pt x="877962" y="31465"/>
                    <a:pt x="879028" y="30398"/>
                    <a:pt x="880095" y="30398"/>
                  </a:cubicBezTo>
                  <a:close/>
                  <a:moveTo>
                    <a:pt x="880095" y="14399"/>
                  </a:moveTo>
                  <a:lnTo>
                    <a:pt x="889694" y="14399"/>
                  </a:lnTo>
                  <a:cubicBezTo>
                    <a:pt x="890761" y="14399"/>
                    <a:pt x="891294" y="15466"/>
                    <a:pt x="891294" y="17599"/>
                  </a:cubicBezTo>
                  <a:lnTo>
                    <a:pt x="891294" y="19199"/>
                  </a:lnTo>
                  <a:cubicBezTo>
                    <a:pt x="891294" y="20265"/>
                    <a:pt x="890761" y="21332"/>
                    <a:pt x="889694" y="22399"/>
                  </a:cubicBezTo>
                  <a:lnTo>
                    <a:pt x="880095" y="22399"/>
                  </a:lnTo>
                  <a:cubicBezTo>
                    <a:pt x="879028" y="22399"/>
                    <a:pt x="877962" y="21332"/>
                    <a:pt x="876895" y="19199"/>
                  </a:cubicBezTo>
                  <a:cubicBezTo>
                    <a:pt x="877962" y="15999"/>
                    <a:pt x="879028" y="14399"/>
                    <a:pt x="880095" y="14399"/>
                  </a:cubicBezTo>
                  <a:close/>
                  <a:moveTo>
                    <a:pt x="79995" y="14399"/>
                  </a:moveTo>
                  <a:lnTo>
                    <a:pt x="89595" y="14399"/>
                  </a:lnTo>
                  <a:cubicBezTo>
                    <a:pt x="90661" y="14399"/>
                    <a:pt x="91195" y="15466"/>
                    <a:pt x="91195" y="17599"/>
                  </a:cubicBezTo>
                  <a:lnTo>
                    <a:pt x="91195" y="19199"/>
                  </a:lnTo>
                  <a:cubicBezTo>
                    <a:pt x="91195" y="20265"/>
                    <a:pt x="90661" y="21332"/>
                    <a:pt x="89595" y="22399"/>
                  </a:cubicBezTo>
                  <a:lnTo>
                    <a:pt x="79995" y="22399"/>
                  </a:lnTo>
                  <a:cubicBezTo>
                    <a:pt x="78929" y="22399"/>
                    <a:pt x="77862" y="21332"/>
                    <a:pt x="76796" y="19199"/>
                  </a:cubicBezTo>
                  <a:cubicBezTo>
                    <a:pt x="77862" y="15999"/>
                    <a:pt x="78929" y="14399"/>
                    <a:pt x="79995" y="14399"/>
                  </a:cubicBezTo>
                  <a:close/>
                  <a:moveTo>
                    <a:pt x="1019287" y="0"/>
                  </a:moveTo>
                  <a:cubicBezTo>
                    <a:pt x="1024619" y="8533"/>
                    <a:pt x="1028353" y="15466"/>
                    <a:pt x="1030486" y="20799"/>
                  </a:cubicBezTo>
                  <a:cubicBezTo>
                    <a:pt x="1031553" y="28265"/>
                    <a:pt x="1035285" y="36264"/>
                    <a:pt x="1041685" y="44797"/>
                  </a:cubicBezTo>
                  <a:lnTo>
                    <a:pt x="1043285" y="44797"/>
                  </a:lnTo>
                  <a:cubicBezTo>
                    <a:pt x="1045418" y="44797"/>
                    <a:pt x="1046485" y="43731"/>
                    <a:pt x="1046485" y="41597"/>
                  </a:cubicBezTo>
                  <a:cubicBezTo>
                    <a:pt x="1046485" y="38398"/>
                    <a:pt x="1046485" y="35198"/>
                    <a:pt x="1046485" y="31998"/>
                  </a:cubicBezTo>
                  <a:cubicBezTo>
                    <a:pt x="1046485" y="35198"/>
                    <a:pt x="1048085" y="38398"/>
                    <a:pt x="1051285" y="41597"/>
                  </a:cubicBezTo>
                  <a:lnTo>
                    <a:pt x="1054484" y="41597"/>
                  </a:lnTo>
                  <a:cubicBezTo>
                    <a:pt x="1054484" y="35198"/>
                    <a:pt x="1054484" y="31998"/>
                    <a:pt x="1054484" y="31998"/>
                  </a:cubicBezTo>
                  <a:cubicBezTo>
                    <a:pt x="1054484" y="35198"/>
                    <a:pt x="1055551" y="38398"/>
                    <a:pt x="1057684" y="41597"/>
                  </a:cubicBezTo>
                  <a:cubicBezTo>
                    <a:pt x="1057684" y="41597"/>
                    <a:pt x="1060351" y="39998"/>
                    <a:pt x="1065684" y="36798"/>
                  </a:cubicBezTo>
                  <a:cubicBezTo>
                    <a:pt x="1065684" y="36798"/>
                    <a:pt x="1066217" y="36798"/>
                    <a:pt x="1067284" y="36798"/>
                  </a:cubicBezTo>
                  <a:cubicBezTo>
                    <a:pt x="1071550" y="30398"/>
                    <a:pt x="1073683" y="27198"/>
                    <a:pt x="1073683" y="27198"/>
                  </a:cubicBezTo>
                  <a:cubicBezTo>
                    <a:pt x="1073683" y="28265"/>
                    <a:pt x="1071017" y="33065"/>
                    <a:pt x="1065684" y="41597"/>
                  </a:cubicBezTo>
                  <a:cubicBezTo>
                    <a:pt x="1065684" y="41597"/>
                    <a:pt x="1067284" y="42664"/>
                    <a:pt x="1070483" y="44797"/>
                  </a:cubicBezTo>
                  <a:cubicBezTo>
                    <a:pt x="1070483" y="44797"/>
                    <a:pt x="1071550" y="43197"/>
                    <a:pt x="1073683" y="39998"/>
                  </a:cubicBezTo>
                  <a:lnTo>
                    <a:pt x="1073683" y="41597"/>
                  </a:lnTo>
                  <a:cubicBezTo>
                    <a:pt x="1073683" y="43731"/>
                    <a:pt x="1072617" y="47464"/>
                    <a:pt x="1070483" y="52797"/>
                  </a:cubicBezTo>
                  <a:lnTo>
                    <a:pt x="1073683" y="55997"/>
                  </a:lnTo>
                  <a:cubicBezTo>
                    <a:pt x="1073683" y="55997"/>
                    <a:pt x="1074750" y="54930"/>
                    <a:pt x="1076883" y="52797"/>
                  </a:cubicBezTo>
                  <a:cubicBezTo>
                    <a:pt x="1077950" y="51730"/>
                    <a:pt x="1089682" y="46397"/>
                    <a:pt x="1112081" y="36798"/>
                  </a:cubicBezTo>
                  <a:cubicBezTo>
                    <a:pt x="1112081" y="36798"/>
                    <a:pt x="1120081" y="32531"/>
                    <a:pt x="1136079" y="23999"/>
                  </a:cubicBezTo>
                  <a:lnTo>
                    <a:pt x="1136079" y="27198"/>
                  </a:lnTo>
                  <a:cubicBezTo>
                    <a:pt x="1122214" y="36798"/>
                    <a:pt x="1110481" y="42664"/>
                    <a:pt x="1100881" y="44797"/>
                  </a:cubicBezTo>
                  <a:cubicBezTo>
                    <a:pt x="1094482" y="46930"/>
                    <a:pt x="1085416" y="52263"/>
                    <a:pt x="1073683" y="60796"/>
                  </a:cubicBezTo>
                  <a:cubicBezTo>
                    <a:pt x="1071550" y="60796"/>
                    <a:pt x="1070483" y="61863"/>
                    <a:pt x="1070483" y="63996"/>
                  </a:cubicBezTo>
                  <a:lnTo>
                    <a:pt x="1076883" y="65596"/>
                  </a:lnTo>
                  <a:lnTo>
                    <a:pt x="1076883" y="68796"/>
                  </a:lnTo>
                  <a:cubicBezTo>
                    <a:pt x="1083283" y="70929"/>
                    <a:pt x="1086482" y="71996"/>
                    <a:pt x="1086482" y="71996"/>
                  </a:cubicBezTo>
                  <a:cubicBezTo>
                    <a:pt x="1086482" y="74129"/>
                    <a:pt x="1084883" y="75195"/>
                    <a:pt x="1081683" y="75195"/>
                  </a:cubicBezTo>
                  <a:cubicBezTo>
                    <a:pt x="1079550" y="73062"/>
                    <a:pt x="1077950" y="71996"/>
                    <a:pt x="1076883" y="71996"/>
                  </a:cubicBezTo>
                  <a:cubicBezTo>
                    <a:pt x="1076883" y="71996"/>
                    <a:pt x="1075816" y="73062"/>
                    <a:pt x="1073683" y="75195"/>
                  </a:cubicBezTo>
                  <a:lnTo>
                    <a:pt x="1076883" y="76795"/>
                  </a:lnTo>
                  <a:cubicBezTo>
                    <a:pt x="1080083" y="85328"/>
                    <a:pt x="1084349" y="90661"/>
                    <a:pt x="1089682" y="92794"/>
                  </a:cubicBezTo>
                  <a:cubicBezTo>
                    <a:pt x="1090749" y="90661"/>
                    <a:pt x="1091282" y="89595"/>
                    <a:pt x="1091282" y="89595"/>
                  </a:cubicBezTo>
                  <a:lnTo>
                    <a:pt x="1094940" y="93253"/>
                  </a:lnTo>
                  <a:lnTo>
                    <a:pt x="1102481" y="92794"/>
                  </a:lnTo>
                  <a:cubicBezTo>
                    <a:pt x="1115281" y="90661"/>
                    <a:pt x="1121680" y="87461"/>
                    <a:pt x="1121680" y="83195"/>
                  </a:cubicBezTo>
                  <a:cubicBezTo>
                    <a:pt x="1122747" y="76795"/>
                    <a:pt x="1124347" y="73596"/>
                    <a:pt x="1126480" y="73596"/>
                  </a:cubicBezTo>
                  <a:lnTo>
                    <a:pt x="1128080" y="75195"/>
                  </a:lnTo>
                  <a:lnTo>
                    <a:pt x="1134480" y="73596"/>
                  </a:lnTo>
                  <a:cubicBezTo>
                    <a:pt x="1139813" y="78929"/>
                    <a:pt x="1147812" y="98661"/>
                    <a:pt x="1158478" y="132792"/>
                  </a:cubicBezTo>
                  <a:lnTo>
                    <a:pt x="1144079" y="153591"/>
                  </a:lnTo>
                  <a:cubicBezTo>
                    <a:pt x="1137679" y="153591"/>
                    <a:pt x="1133413" y="155724"/>
                    <a:pt x="1131280" y="159990"/>
                  </a:cubicBezTo>
                  <a:lnTo>
                    <a:pt x="1107281" y="167990"/>
                  </a:lnTo>
                  <a:cubicBezTo>
                    <a:pt x="1107281" y="171190"/>
                    <a:pt x="1104081" y="174389"/>
                    <a:pt x="1097682" y="177589"/>
                  </a:cubicBezTo>
                  <a:lnTo>
                    <a:pt x="1096082" y="177589"/>
                  </a:lnTo>
                  <a:lnTo>
                    <a:pt x="1094482" y="177589"/>
                  </a:lnTo>
                  <a:cubicBezTo>
                    <a:pt x="1092349" y="180789"/>
                    <a:pt x="1087016" y="183989"/>
                    <a:pt x="1078483" y="187189"/>
                  </a:cubicBezTo>
                  <a:cubicBezTo>
                    <a:pt x="1078483" y="188255"/>
                    <a:pt x="1077950" y="188788"/>
                    <a:pt x="1076883" y="188788"/>
                  </a:cubicBezTo>
                  <a:lnTo>
                    <a:pt x="1073683" y="188788"/>
                  </a:lnTo>
                  <a:cubicBezTo>
                    <a:pt x="1072617" y="188788"/>
                    <a:pt x="1072083" y="187722"/>
                    <a:pt x="1072083" y="185589"/>
                  </a:cubicBezTo>
                  <a:cubicBezTo>
                    <a:pt x="1074217" y="180256"/>
                    <a:pt x="1075283" y="177589"/>
                    <a:pt x="1075283" y="177589"/>
                  </a:cubicBezTo>
                  <a:lnTo>
                    <a:pt x="1073683" y="171190"/>
                  </a:lnTo>
                  <a:cubicBezTo>
                    <a:pt x="1077950" y="163723"/>
                    <a:pt x="1081683" y="154657"/>
                    <a:pt x="1084883" y="143991"/>
                  </a:cubicBezTo>
                  <a:cubicBezTo>
                    <a:pt x="1099815" y="120526"/>
                    <a:pt x="1107281" y="107727"/>
                    <a:pt x="1107281" y="105594"/>
                  </a:cubicBezTo>
                  <a:lnTo>
                    <a:pt x="1107281" y="103994"/>
                  </a:lnTo>
                  <a:lnTo>
                    <a:pt x="1107281" y="102394"/>
                  </a:lnTo>
                  <a:cubicBezTo>
                    <a:pt x="1093949" y="106660"/>
                    <a:pt x="1080083" y="110527"/>
                    <a:pt x="1065684" y="113993"/>
                  </a:cubicBezTo>
                  <a:lnTo>
                    <a:pt x="1045047" y="118231"/>
                  </a:lnTo>
                  <a:lnTo>
                    <a:pt x="1043285" y="119993"/>
                  </a:lnTo>
                  <a:lnTo>
                    <a:pt x="1041685" y="119993"/>
                  </a:lnTo>
                  <a:lnTo>
                    <a:pt x="1040796" y="119104"/>
                  </a:lnTo>
                  <a:lnTo>
                    <a:pt x="1020886" y="123192"/>
                  </a:lnTo>
                  <a:cubicBezTo>
                    <a:pt x="1000621" y="119993"/>
                    <a:pt x="990488" y="117859"/>
                    <a:pt x="990488" y="116793"/>
                  </a:cubicBezTo>
                  <a:lnTo>
                    <a:pt x="993688" y="116793"/>
                  </a:lnTo>
                  <a:lnTo>
                    <a:pt x="1014487" y="110393"/>
                  </a:lnTo>
                  <a:lnTo>
                    <a:pt x="1032791" y="104951"/>
                  </a:lnTo>
                  <a:lnTo>
                    <a:pt x="1035285" y="100794"/>
                  </a:lnTo>
                  <a:cubicBezTo>
                    <a:pt x="1036352" y="98661"/>
                    <a:pt x="1036885" y="97061"/>
                    <a:pt x="1036885" y="95994"/>
                  </a:cubicBezTo>
                  <a:cubicBezTo>
                    <a:pt x="1036885" y="93861"/>
                    <a:pt x="1036885" y="92794"/>
                    <a:pt x="1036885" y="92794"/>
                  </a:cubicBezTo>
                  <a:cubicBezTo>
                    <a:pt x="1035819" y="92794"/>
                    <a:pt x="1034219" y="94928"/>
                    <a:pt x="1032086" y="99194"/>
                  </a:cubicBezTo>
                  <a:lnTo>
                    <a:pt x="1030486" y="95994"/>
                  </a:lnTo>
                  <a:cubicBezTo>
                    <a:pt x="1033686" y="91728"/>
                    <a:pt x="1035285" y="87995"/>
                    <a:pt x="1035285" y="84795"/>
                  </a:cubicBezTo>
                  <a:cubicBezTo>
                    <a:pt x="1033152" y="84795"/>
                    <a:pt x="1032086" y="84795"/>
                    <a:pt x="1032086" y="84795"/>
                  </a:cubicBezTo>
                  <a:lnTo>
                    <a:pt x="1035285" y="79995"/>
                  </a:lnTo>
                  <a:lnTo>
                    <a:pt x="1035285" y="76795"/>
                  </a:lnTo>
                  <a:cubicBezTo>
                    <a:pt x="1035285" y="75729"/>
                    <a:pt x="1033686" y="75195"/>
                    <a:pt x="1030486" y="75195"/>
                  </a:cubicBezTo>
                  <a:cubicBezTo>
                    <a:pt x="1025153" y="76262"/>
                    <a:pt x="1021420" y="76795"/>
                    <a:pt x="1019287" y="76795"/>
                  </a:cubicBezTo>
                  <a:cubicBezTo>
                    <a:pt x="1019287" y="75729"/>
                    <a:pt x="1019287" y="75195"/>
                    <a:pt x="1019287" y="75195"/>
                  </a:cubicBezTo>
                  <a:cubicBezTo>
                    <a:pt x="1019287" y="73062"/>
                    <a:pt x="1021953" y="71996"/>
                    <a:pt x="1027286" y="71996"/>
                  </a:cubicBezTo>
                  <a:lnTo>
                    <a:pt x="1030486" y="65596"/>
                  </a:lnTo>
                  <a:lnTo>
                    <a:pt x="1030486" y="60796"/>
                  </a:lnTo>
                  <a:cubicBezTo>
                    <a:pt x="1030486" y="57596"/>
                    <a:pt x="1026753" y="53330"/>
                    <a:pt x="1019287" y="47997"/>
                  </a:cubicBezTo>
                  <a:lnTo>
                    <a:pt x="1022486" y="47997"/>
                  </a:lnTo>
                  <a:cubicBezTo>
                    <a:pt x="1025686" y="51197"/>
                    <a:pt x="1027286" y="52797"/>
                    <a:pt x="1027286" y="52797"/>
                  </a:cubicBezTo>
                  <a:cubicBezTo>
                    <a:pt x="1030486" y="52797"/>
                    <a:pt x="1033152" y="51197"/>
                    <a:pt x="1035285" y="47997"/>
                  </a:cubicBezTo>
                  <a:lnTo>
                    <a:pt x="1038485" y="51197"/>
                  </a:lnTo>
                  <a:lnTo>
                    <a:pt x="1038485" y="44797"/>
                  </a:lnTo>
                  <a:cubicBezTo>
                    <a:pt x="1034219" y="34131"/>
                    <a:pt x="1029419" y="27198"/>
                    <a:pt x="1024086" y="23999"/>
                  </a:cubicBezTo>
                  <a:cubicBezTo>
                    <a:pt x="1024086" y="21865"/>
                    <a:pt x="1022486" y="19199"/>
                    <a:pt x="1019287" y="15999"/>
                  </a:cubicBezTo>
                  <a:cubicBezTo>
                    <a:pt x="1019287" y="13866"/>
                    <a:pt x="1018220" y="9599"/>
                    <a:pt x="1016087" y="3200"/>
                  </a:cubicBezTo>
                  <a:close/>
                  <a:moveTo>
                    <a:pt x="115193" y="0"/>
                  </a:moveTo>
                  <a:cubicBezTo>
                    <a:pt x="120526" y="8533"/>
                    <a:pt x="124259" y="15466"/>
                    <a:pt x="126392" y="20799"/>
                  </a:cubicBezTo>
                  <a:cubicBezTo>
                    <a:pt x="127459" y="28265"/>
                    <a:pt x="131192" y="36264"/>
                    <a:pt x="137592" y="44797"/>
                  </a:cubicBezTo>
                  <a:lnTo>
                    <a:pt x="139192" y="44797"/>
                  </a:lnTo>
                  <a:cubicBezTo>
                    <a:pt x="141325" y="44797"/>
                    <a:pt x="142392" y="43731"/>
                    <a:pt x="142392" y="41597"/>
                  </a:cubicBezTo>
                  <a:cubicBezTo>
                    <a:pt x="142392" y="38398"/>
                    <a:pt x="142392" y="35198"/>
                    <a:pt x="142392" y="31998"/>
                  </a:cubicBezTo>
                  <a:cubicBezTo>
                    <a:pt x="142392" y="35198"/>
                    <a:pt x="143991" y="38398"/>
                    <a:pt x="147191" y="41597"/>
                  </a:cubicBezTo>
                  <a:lnTo>
                    <a:pt x="150391" y="41597"/>
                  </a:lnTo>
                  <a:cubicBezTo>
                    <a:pt x="150391" y="35198"/>
                    <a:pt x="150391" y="31998"/>
                    <a:pt x="150391" y="31998"/>
                  </a:cubicBezTo>
                  <a:cubicBezTo>
                    <a:pt x="150391" y="35198"/>
                    <a:pt x="151458" y="38398"/>
                    <a:pt x="153591" y="41597"/>
                  </a:cubicBezTo>
                  <a:cubicBezTo>
                    <a:pt x="153591" y="41597"/>
                    <a:pt x="156257" y="39998"/>
                    <a:pt x="161590" y="36798"/>
                  </a:cubicBezTo>
                  <a:cubicBezTo>
                    <a:pt x="161590" y="36798"/>
                    <a:pt x="162123" y="36798"/>
                    <a:pt x="163190" y="36798"/>
                  </a:cubicBezTo>
                  <a:cubicBezTo>
                    <a:pt x="167456" y="30398"/>
                    <a:pt x="169590" y="27198"/>
                    <a:pt x="169590" y="27198"/>
                  </a:cubicBezTo>
                  <a:cubicBezTo>
                    <a:pt x="169590" y="28265"/>
                    <a:pt x="166923" y="33065"/>
                    <a:pt x="161590" y="41597"/>
                  </a:cubicBezTo>
                  <a:cubicBezTo>
                    <a:pt x="161590" y="41597"/>
                    <a:pt x="163190" y="42664"/>
                    <a:pt x="166390" y="44797"/>
                  </a:cubicBezTo>
                  <a:cubicBezTo>
                    <a:pt x="166390" y="44797"/>
                    <a:pt x="167456" y="43197"/>
                    <a:pt x="169590" y="39998"/>
                  </a:cubicBezTo>
                  <a:lnTo>
                    <a:pt x="169590" y="41597"/>
                  </a:lnTo>
                  <a:cubicBezTo>
                    <a:pt x="169590" y="43731"/>
                    <a:pt x="168523" y="47464"/>
                    <a:pt x="166390" y="52797"/>
                  </a:cubicBezTo>
                  <a:lnTo>
                    <a:pt x="169590" y="55997"/>
                  </a:lnTo>
                  <a:cubicBezTo>
                    <a:pt x="169590" y="55997"/>
                    <a:pt x="170656" y="54930"/>
                    <a:pt x="172789" y="52797"/>
                  </a:cubicBezTo>
                  <a:cubicBezTo>
                    <a:pt x="173856" y="51730"/>
                    <a:pt x="185589" y="46397"/>
                    <a:pt x="207987" y="36798"/>
                  </a:cubicBezTo>
                  <a:cubicBezTo>
                    <a:pt x="207987" y="36798"/>
                    <a:pt x="215987" y="32531"/>
                    <a:pt x="231986" y="23999"/>
                  </a:cubicBezTo>
                  <a:lnTo>
                    <a:pt x="231986" y="27198"/>
                  </a:lnTo>
                  <a:lnTo>
                    <a:pt x="227430" y="29951"/>
                  </a:lnTo>
                  <a:lnTo>
                    <a:pt x="263984" y="52797"/>
                  </a:lnTo>
                  <a:cubicBezTo>
                    <a:pt x="270383" y="52797"/>
                    <a:pt x="274650" y="58663"/>
                    <a:pt x="276783" y="70396"/>
                  </a:cubicBezTo>
                  <a:cubicBezTo>
                    <a:pt x="281049" y="71462"/>
                    <a:pt x="285316" y="74662"/>
                    <a:pt x="289582" y="79995"/>
                  </a:cubicBezTo>
                  <a:cubicBezTo>
                    <a:pt x="318380" y="72529"/>
                    <a:pt x="333846" y="68796"/>
                    <a:pt x="335979" y="68796"/>
                  </a:cubicBezTo>
                  <a:cubicBezTo>
                    <a:pt x="342379" y="69862"/>
                    <a:pt x="345579" y="70929"/>
                    <a:pt x="345579" y="71996"/>
                  </a:cubicBezTo>
                  <a:lnTo>
                    <a:pt x="327980" y="81595"/>
                  </a:lnTo>
                  <a:cubicBezTo>
                    <a:pt x="326913" y="81595"/>
                    <a:pt x="326380" y="81595"/>
                    <a:pt x="326380" y="81595"/>
                  </a:cubicBezTo>
                  <a:cubicBezTo>
                    <a:pt x="325313" y="83728"/>
                    <a:pt x="321580" y="85328"/>
                    <a:pt x="315181" y="86395"/>
                  </a:cubicBezTo>
                  <a:lnTo>
                    <a:pt x="307181" y="91194"/>
                  </a:lnTo>
                  <a:lnTo>
                    <a:pt x="305581" y="91194"/>
                  </a:lnTo>
                  <a:lnTo>
                    <a:pt x="305581" y="89595"/>
                  </a:lnTo>
                  <a:cubicBezTo>
                    <a:pt x="303448" y="91728"/>
                    <a:pt x="298115" y="92794"/>
                    <a:pt x="289582" y="92794"/>
                  </a:cubicBezTo>
                  <a:cubicBezTo>
                    <a:pt x="286382" y="92794"/>
                    <a:pt x="284249" y="95461"/>
                    <a:pt x="283183" y="100794"/>
                  </a:cubicBezTo>
                  <a:cubicBezTo>
                    <a:pt x="282116" y="100794"/>
                    <a:pt x="281583" y="101327"/>
                    <a:pt x="281583" y="102394"/>
                  </a:cubicBezTo>
                  <a:cubicBezTo>
                    <a:pt x="310381" y="114126"/>
                    <a:pt x="324247" y="124792"/>
                    <a:pt x="323180" y="134392"/>
                  </a:cubicBezTo>
                  <a:cubicBezTo>
                    <a:pt x="323180" y="136525"/>
                    <a:pt x="317847" y="140791"/>
                    <a:pt x="307181" y="147191"/>
                  </a:cubicBezTo>
                  <a:cubicBezTo>
                    <a:pt x="305048" y="148258"/>
                    <a:pt x="303448" y="148791"/>
                    <a:pt x="302381" y="148791"/>
                  </a:cubicBezTo>
                  <a:cubicBezTo>
                    <a:pt x="290649" y="141325"/>
                    <a:pt x="284783" y="132792"/>
                    <a:pt x="284783" y="123192"/>
                  </a:cubicBezTo>
                  <a:cubicBezTo>
                    <a:pt x="281583" y="118926"/>
                    <a:pt x="278916" y="114126"/>
                    <a:pt x="276783" y="108793"/>
                  </a:cubicBezTo>
                  <a:cubicBezTo>
                    <a:pt x="268250" y="109860"/>
                    <a:pt x="262917" y="112526"/>
                    <a:pt x="260784" y="116793"/>
                  </a:cubicBezTo>
                  <a:cubicBezTo>
                    <a:pt x="249051" y="126392"/>
                    <a:pt x="241585" y="131725"/>
                    <a:pt x="238385" y="132792"/>
                  </a:cubicBezTo>
                  <a:cubicBezTo>
                    <a:pt x="238385" y="135992"/>
                    <a:pt x="236785" y="137592"/>
                    <a:pt x="233586" y="137592"/>
                  </a:cubicBezTo>
                  <a:cubicBezTo>
                    <a:pt x="229319" y="140791"/>
                    <a:pt x="221320" y="143991"/>
                    <a:pt x="209587" y="147191"/>
                  </a:cubicBezTo>
                  <a:cubicBezTo>
                    <a:pt x="198921" y="145058"/>
                    <a:pt x="193055" y="143991"/>
                    <a:pt x="191988" y="143991"/>
                  </a:cubicBezTo>
                  <a:cubicBezTo>
                    <a:pt x="189855" y="147191"/>
                    <a:pt x="188255" y="148791"/>
                    <a:pt x="187189" y="148791"/>
                  </a:cubicBezTo>
                  <a:cubicBezTo>
                    <a:pt x="183989" y="147724"/>
                    <a:pt x="182389" y="145591"/>
                    <a:pt x="182389" y="142391"/>
                  </a:cubicBezTo>
                  <a:cubicBezTo>
                    <a:pt x="184522" y="140258"/>
                    <a:pt x="185589" y="138125"/>
                    <a:pt x="185589" y="135992"/>
                  </a:cubicBezTo>
                  <a:lnTo>
                    <a:pt x="187189" y="127992"/>
                  </a:lnTo>
                  <a:cubicBezTo>
                    <a:pt x="188255" y="125859"/>
                    <a:pt x="189855" y="125326"/>
                    <a:pt x="191988" y="126392"/>
                  </a:cubicBezTo>
                  <a:lnTo>
                    <a:pt x="190388" y="123192"/>
                  </a:lnTo>
                  <a:lnTo>
                    <a:pt x="191988" y="121593"/>
                  </a:lnTo>
                  <a:cubicBezTo>
                    <a:pt x="196255" y="117326"/>
                    <a:pt x="198388" y="113060"/>
                    <a:pt x="198388" y="108793"/>
                  </a:cubicBezTo>
                  <a:cubicBezTo>
                    <a:pt x="213320" y="85328"/>
                    <a:pt x="222386" y="66663"/>
                    <a:pt x="225586" y="52797"/>
                  </a:cubicBezTo>
                  <a:cubicBezTo>
                    <a:pt x="225586" y="51730"/>
                    <a:pt x="225586" y="51197"/>
                    <a:pt x="225586" y="51197"/>
                  </a:cubicBezTo>
                  <a:lnTo>
                    <a:pt x="225586" y="46397"/>
                  </a:lnTo>
                  <a:cubicBezTo>
                    <a:pt x="225053" y="41064"/>
                    <a:pt x="224653" y="36931"/>
                    <a:pt x="224386" y="33998"/>
                  </a:cubicBezTo>
                  <a:lnTo>
                    <a:pt x="224206" y="31898"/>
                  </a:lnTo>
                  <a:lnTo>
                    <a:pt x="212787" y="38798"/>
                  </a:lnTo>
                  <a:cubicBezTo>
                    <a:pt x="206921" y="41731"/>
                    <a:pt x="201588" y="43731"/>
                    <a:pt x="196788" y="44797"/>
                  </a:cubicBezTo>
                  <a:cubicBezTo>
                    <a:pt x="190388" y="46930"/>
                    <a:pt x="181322" y="52263"/>
                    <a:pt x="169590" y="60796"/>
                  </a:cubicBezTo>
                  <a:cubicBezTo>
                    <a:pt x="167456" y="60796"/>
                    <a:pt x="166390" y="61863"/>
                    <a:pt x="166390" y="63996"/>
                  </a:cubicBezTo>
                  <a:lnTo>
                    <a:pt x="172789" y="65596"/>
                  </a:lnTo>
                  <a:lnTo>
                    <a:pt x="172789" y="68796"/>
                  </a:lnTo>
                  <a:cubicBezTo>
                    <a:pt x="179189" y="70929"/>
                    <a:pt x="182389" y="71996"/>
                    <a:pt x="182389" y="71996"/>
                  </a:cubicBezTo>
                  <a:cubicBezTo>
                    <a:pt x="182389" y="74129"/>
                    <a:pt x="180789" y="75195"/>
                    <a:pt x="177589" y="75195"/>
                  </a:cubicBezTo>
                  <a:cubicBezTo>
                    <a:pt x="175456" y="73062"/>
                    <a:pt x="173856" y="71996"/>
                    <a:pt x="172789" y="71996"/>
                  </a:cubicBezTo>
                  <a:cubicBezTo>
                    <a:pt x="172789" y="71996"/>
                    <a:pt x="171723" y="73062"/>
                    <a:pt x="169590" y="75195"/>
                  </a:cubicBezTo>
                  <a:lnTo>
                    <a:pt x="172789" y="76795"/>
                  </a:lnTo>
                  <a:lnTo>
                    <a:pt x="177632" y="85789"/>
                  </a:lnTo>
                  <a:lnTo>
                    <a:pt x="182389" y="89595"/>
                  </a:lnTo>
                  <a:lnTo>
                    <a:pt x="181868" y="89901"/>
                  </a:lnTo>
                  <a:lnTo>
                    <a:pt x="185589" y="92794"/>
                  </a:lnTo>
                  <a:cubicBezTo>
                    <a:pt x="186655" y="90661"/>
                    <a:pt x="187189" y="89595"/>
                    <a:pt x="187189" y="89595"/>
                  </a:cubicBezTo>
                  <a:cubicBezTo>
                    <a:pt x="188255" y="91728"/>
                    <a:pt x="191455" y="94928"/>
                    <a:pt x="196788" y="99194"/>
                  </a:cubicBezTo>
                  <a:lnTo>
                    <a:pt x="196788" y="100794"/>
                  </a:lnTo>
                  <a:cubicBezTo>
                    <a:pt x="196788" y="100794"/>
                    <a:pt x="195721" y="100794"/>
                    <a:pt x="193588" y="100794"/>
                  </a:cubicBezTo>
                  <a:lnTo>
                    <a:pt x="191988" y="100794"/>
                  </a:lnTo>
                  <a:cubicBezTo>
                    <a:pt x="191988" y="100794"/>
                    <a:pt x="188788" y="98127"/>
                    <a:pt x="182389" y="92794"/>
                  </a:cubicBezTo>
                  <a:lnTo>
                    <a:pt x="179591" y="91535"/>
                  </a:lnTo>
                  <a:lnTo>
                    <a:pt x="177189" y="93594"/>
                  </a:lnTo>
                  <a:cubicBezTo>
                    <a:pt x="175723" y="94928"/>
                    <a:pt x="173956" y="96594"/>
                    <a:pt x="171889" y="98594"/>
                  </a:cubicBezTo>
                  <a:lnTo>
                    <a:pt x="166933" y="103480"/>
                  </a:lnTo>
                  <a:lnTo>
                    <a:pt x="169590" y="108793"/>
                  </a:lnTo>
                  <a:cubicBezTo>
                    <a:pt x="168523" y="108793"/>
                    <a:pt x="167323" y="107993"/>
                    <a:pt x="165990" y="106394"/>
                  </a:cubicBezTo>
                  <a:lnTo>
                    <a:pt x="165234" y="105156"/>
                  </a:lnTo>
                  <a:lnTo>
                    <a:pt x="164790" y="105594"/>
                  </a:lnTo>
                  <a:lnTo>
                    <a:pt x="163190" y="105594"/>
                  </a:lnTo>
                  <a:cubicBezTo>
                    <a:pt x="163190" y="104527"/>
                    <a:pt x="162657" y="103994"/>
                    <a:pt x="161590" y="103994"/>
                  </a:cubicBezTo>
                  <a:cubicBezTo>
                    <a:pt x="159457" y="107193"/>
                    <a:pt x="155724" y="108793"/>
                    <a:pt x="150391" y="108793"/>
                  </a:cubicBezTo>
                  <a:cubicBezTo>
                    <a:pt x="149324" y="108793"/>
                    <a:pt x="148258" y="108793"/>
                    <a:pt x="147191" y="108793"/>
                  </a:cubicBezTo>
                  <a:cubicBezTo>
                    <a:pt x="147191" y="108793"/>
                    <a:pt x="146658" y="108793"/>
                    <a:pt x="145591" y="108793"/>
                  </a:cubicBezTo>
                  <a:lnTo>
                    <a:pt x="140392" y="108793"/>
                  </a:lnTo>
                  <a:lnTo>
                    <a:pt x="142392" y="116793"/>
                  </a:lnTo>
                  <a:cubicBezTo>
                    <a:pt x="142392" y="118926"/>
                    <a:pt x="141325" y="119993"/>
                    <a:pt x="139192" y="119993"/>
                  </a:cubicBezTo>
                  <a:lnTo>
                    <a:pt x="137592" y="119993"/>
                  </a:lnTo>
                  <a:cubicBezTo>
                    <a:pt x="135459" y="119993"/>
                    <a:pt x="134392" y="118926"/>
                    <a:pt x="134392" y="116793"/>
                  </a:cubicBezTo>
                  <a:lnTo>
                    <a:pt x="136392" y="108793"/>
                  </a:lnTo>
                  <a:lnTo>
                    <a:pt x="131192" y="108793"/>
                  </a:lnTo>
                  <a:lnTo>
                    <a:pt x="128400" y="108095"/>
                  </a:lnTo>
                  <a:lnTo>
                    <a:pt x="127992" y="108793"/>
                  </a:lnTo>
                  <a:lnTo>
                    <a:pt x="126392" y="108793"/>
                  </a:lnTo>
                  <a:lnTo>
                    <a:pt x="127019" y="107750"/>
                  </a:lnTo>
                  <a:lnTo>
                    <a:pt x="124793" y="107193"/>
                  </a:lnTo>
                  <a:lnTo>
                    <a:pt x="124793" y="110393"/>
                  </a:lnTo>
                  <a:lnTo>
                    <a:pt x="124793" y="113593"/>
                  </a:lnTo>
                  <a:lnTo>
                    <a:pt x="124793" y="116793"/>
                  </a:lnTo>
                  <a:cubicBezTo>
                    <a:pt x="122659" y="116793"/>
                    <a:pt x="120526" y="118393"/>
                    <a:pt x="118393" y="121593"/>
                  </a:cubicBezTo>
                  <a:cubicBezTo>
                    <a:pt x="116260" y="121593"/>
                    <a:pt x="112527" y="124792"/>
                    <a:pt x="107194" y="131192"/>
                  </a:cubicBezTo>
                  <a:cubicBezTo>
                    <a:pt x="99727" y="132259"/>
                    <a:pt x="90661" y="138658"/>
                    <a:pt x="79995" y="150391"/>
                  </a:cubicBezTo>
                  <a:cubicBezTo>
                    <a:pt x="79995" y="150391"/>
                    <a:pt x="76262" y="150924"/>
                    <a:pt x="68796" y="151991"/>
                  </a:cubicBezTo>
                  <a:cubicBezTo>
                    <a:pt x="68796" y="155191"/>
                    <a:pt x="63996" y="158390"/>
                    <a:pt x="54397" y="161590"/>
                  </a:cubicBezTo>
                  <a:cubicBezTo>
                    <a:pt x="51197" y="165857"/>
                    <a:pt x="47464" y="167456"/>
                    <a:pt x="43198" y="166390"/>
                  </a:cubicBezTo>
                  <a:cubicBezTo>
                    <a:pt x="43198" y="167456"/>
                    <a:pt x="41598" y="168523"/>
                    <a:pt x="38398" y="169590"/>
                  </a:cubicBezTo>
                  <a:lnTo>
                    <a:pt x="36798" y="167990"/>
                  </a:lnTo>
                  <a:cubicBezTo>
                    <a:pt x="36798" y="169056"/>
                    <a:pt x="34665" y="171190"/>
                    <a:pt x="30398" y="174389"/>
                  </a:cubicBezTo>
                  <a:lnTo>
                    <a:pt x="28798" y="172789"/>
                  </a:lnTo>
                  <a:cubicBezTo>
                    <a:pt x="23465" y="173856"/>
                    <a:pt x="18666" y="173856"/>
                    <a:pt x="14399" y="172789"/>
                  </a:cubicBezTo>
                  <a:cubicBezTo>
                    <a:pt x="14399" y="172789"/>
                    <a:pt x="13866" y="171723"/>
                    <a:pt x="12799" y="169590"/>
                  </a:cubicBezTo>
                  <a:cubicBezTo>
                    <a:pt x="12799" y="158924"/>
                    <a:pt x="21332" y="146658"/>
                    <a:pt x="38398" y="132792"/>
                  </a:cubicBezTo>
                  <a:cubicBezTo>
                    <a:pt x="39464" y="129592"/>
                    <a:pt x="43198" y="125859"/>
                    <a:pt x="49597" y="121593"/>
                  </a:cubicBezTo>
                  <a:lnTo>
                    <a:pt x="51187" y="118541"/>
                  </a:lnTo>
                  <a:lnTo>
                    <a:pt x="49597" y="116793"/>
                  </a:lnTo>
                  <a:lnTo>
                    <a:pt x="49597" y="110393"/>
                  </a:lnTo>
                  <a:cubicBezTo>
                    <a:pt x="49597" y="109327"/>
                    <a:pt x="51197" y="107193"/>
                    <a:pt x="54397" y="103994"/>
                  </a:cubicBezTo>
                  <a:lnTo>
                    <a:pt x="58765" y="103994"/>
                  </a:lnTo>
                  <a:lnTo>
                    <a:pt x="60796" y="100094"/>
                  </a:lnTo>
                  <a:cubicBezTo>
                    <a:pt x="70396" y="80295"/>
                    <a:pt x="75196" y="65596"/>
                    <a:pt x="75196" y="55997"/>
                  </a:cubicBezTo>
                  <a:cubicBezTo>
                    <a:pt x="75196" y="55997"/>
                    <a:pt x="76796" y="52263"/>
                    <a:pt x="79995" y="44797"/>
                  </a:cubicBezTo>
                  <a:lnTo>
                    <a:pt x="78395" y="38398"/>
                  </a:lnTo>
                  <a:lnTo>
                    <a:pt x="79995" y="38398"/>
                  </a:lnTo>
                  <a:cubicBezTo>
                    <a:pt x="88528" y="38398"/>
                    <a:pt x="95461" y="44264"/>
                    <a:pt x="100794" y="55997"/>
                  </a:cubicBezTo>
                  <a:cubicBezTo>
                    <a:pt x="105594" y="57596"/>
                    <a:pt x="110093" y="62196"/>
                    <a:pt x="114293" y="69796"/>
                  </a:cubicBezTo>
                  <a:lnTo>
                    <a:pt x="116599" y="74633"/>
                  </a:lnTo>
                  <a:lnTo>
                    <a:pt x="123193" y="71996"/>
                  </a:lnTo>
                  <a:lnTo>
                    <a:pt x="126392" y="65596"/>
                  </a:lnTo>
                  <a:lnTo>
                    <a:pt x="126392" y="60796"/>
                  </a:lnTo>
                  <a:cubicBezTo>
                    <a:pt x="126392" y="57596"/>
                    <a:pt x="122659" y="53330"/>
                    <a:pt x="115193" y="47997"/>
                  </a:cubicBezTo>
                  <a:lnTo>
                    <a:pt x="118393" y="47997"/>
                  </a:lnTo>
                  <a:cubicBezTo>
                    <a:pt x="121593" y="51197"/>
                    <a:pt x="123193" y="52797"/>
                    <a:pt x="123193" y="52797"/>
                  </a:cubicBezTo>
                  <a:cubicBezTo>
                    <a:pt x="126392" y="52797"/>
                    <a:pt x="129059" y="51197"/>
                    <a:pt x="131192" y="47997"/>
                  </a:cubicBezTo>
                  <a:lnTo>
                    <a:pt x="134392" y="51197"/>
                  </a:lnTo>
                  <a:lnTo>
                    <a:pt x="134392" y="44797"/>
                  </a:lnTo>
                  <a:cubicBezTo>
                    <a:pt x="130126" y="34131"/>
                    <a:pt x="125326" y="27198"/>
                    <a:pt x="119993" y="23999"/>
                  </a:cubicBezTo>
                  <a:cubicBezTo>
                    <a:pt x="119993" y="21865"/>
                    <a:pt x="118393" y="19199"/>
                    <a:pt x="115193" y="15999"/>
                  </a:cubicBezTo>
                  <a:cubicBezTo>
                    <a:pt x="115193" y="13866"/>
                    <a:pt x="114127" y="9599"/>
                    <a:pt x="111993" y="320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b"/>
            </a:blipFill>
            <a:ln>
              <a:noFill/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4400">
                  <a:latin typeface="叶根友唐楷飞墨" panose="02010601030101010101" pitchFamily="2" charset="-122"/>
                  <a:ea typeface="叶根友唐楷飞墨" panose="02010601030101010101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182871" y="4218438"/>
              <a:ext cx="167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怀一个单纯的梦</a:t>
              </a:r>
              <a:endParaRPr lang="en-US" altLang="zh-CN" sz="1200" dirty="0">
                <a:solidFill>
                  <a:prstClr val="white">
                    <a:lumMod val="95000"/>
                  </a:prst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lvl="0" algn="dist"/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做自己喜欢的事</a:t>
              </a:r>
            </a:p>
          </p:txBody>
        </p:sp>
      </p:grpSp>
      <p:cxnSp>
        <p:nvCxnSpPr>
          <p:cNvPr id="135" name="直接连接符 134"/>
          <p:cNvCxnSpPr/>
          <p:nvPr/>
        </p:nvCxnSpPr>
        <p:spPr>
          <a:xfrm>
            <a:off x="9550754" y="2312205"/>
            <a:ext cx="1463147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>
            <a:off x="9550754" y="2247515"/>
            <a:ext cx="1038900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9550754" y="2182824"/>
            <a:ext cx="647186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7499653" y="5117589"/>
            <a:ext cx="1463147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7499653" y="5052899"/>
            <a:ext cx="1038900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>
            <a:off x="7499653" y="4988208"/>
            <a:ext cx="647186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endCxn id="68" idx="2"/>
          </p:cNvCxnSpPr>
          <p:nvPr/>
        </p:nvCxnSpPr>
        <p:spPr>
          <a:xfrm flipV="1">
            <a:off x="2356580" y="2880565"/>
            <a:ext cx="2137431" cy="178911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stCxn id="68" idx="2"/>
          </p:cNvCxnSpPr>
          <p:nvPr/>
        </p:nvCxnSpPr>
        <p:spPr>
          <a:xfrm>
            <a:off x="4494011" y="2880565"/>
            <a:ext cx="2083002" cy="176145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6577013" y="3069825"/>
            <a:ext cx="2231663" cy="157219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>
            <a:off x="5253052" y="2312205"/>
            <a:ext cx="1463147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>
            <a:off x="5253052" y="2247515"/>
            <a:ext cx="1038900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>
            <a:off x="5253052" y="2182824"/>
            <a:ext cx="647186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>
            <a:off x="3201951" y="5117589"/>
            <a:ext cx="1463147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>
            <a:off x="3201951" y="5052899"/>
            <a:ext cx="1038900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>
            <a:off x="3201951" y="4988208"/>
            <a:ext cx="647186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10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4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4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4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3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5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4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4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4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xit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5" dur="4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4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4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4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5"/>
          <a:stretch/>
        </p:blipFill>
        <p:spPr>
          <a:xfrm flipH="1">
            <a:off x="-120884" y="0"/>
            <a:ext cx="12433768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5400000">
            <a:off x="4407740" y="-955027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6200000">
            <a:off x="4407739" y="-4452970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8000">
                <a:srgbClr val="000000">
                  <a:alpha val="87000"/>
                </a:srgb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5938" y="2228671"/>
            <a:ext cx="55691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6E24D"/>
                </a:solidFill>
                <a:latin typeface="+mn-ea"/>
              </a:rPr>
              <a:t>PART</a:t>
            </a:r>
            <a:r>
              <a:rPr lang="en-US" altLang="zh-CN" sz="7200" dirty="0" smtClean="0">
                <a:solidFill>
                  <a:schemeClr val="bg1"/>
                </a:solidFill>
                <a:latin typeface="+mn-ea"/>
              </a:rPr>
              <a:t> ONE</a:t>
            </a:r>
            <a:endParaRPr lang="zh-CN" altLang="en-US" sz="72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23082" y="3305461"/>
            <a:ext cx="7256581" cy="0"/>
          </a:xfrm>
          <a:prstGeom prst="line">
            <a:avLst/>
          </a:prstGeom>
          <a:ln>
            <a:gradFill flip="none" rotWithShape="1"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750217" y="3391813"/>
            <a:ext cx="2952977" cy="0"/>
          </a:xfrm>
          <a:prstGeom prst="line">
            <a:avLst/>
          </a:prstGeom>
          <a:ln>
            <a:gradFill flip="none" rotWithShape="1"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400944" y="2344063"/>
            <a:ext cx="1098669" cy="0"/>
          </a:xfrm>
          <a:prstGeom prst="line">
            <a:avLst/>
          </a:prstGeom>
          <a:ln>
            <a:gradFill flip="none" rotWithShape="1"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222634" y="2251531"/>
            <a:ext cx="444619" cy="0"/>
          </a:xfrm>
          <a:prstGeom prst="line">
            <a:avLst/>
          </a:prstGeom>
          <a:ln>
            <a:gradFill flip="none" rotWithShape="1"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16557" y="3647746"/>
            <a:ext cx="4187131" cy="639924"/>
          </a:xfrm>
          <a:custGeom>
            <a:avLst/>
            <a:gdLst/>
            <a:ahLst/>
            <a:cxnLst/>
            <a:rect l="l" t="t" r="r" b="b"/>
            <a:pathLst>
              <a:path w="4187131" h="639924">
                <a:moveTo>
                  <a:pt x="3684910" y="623367"/>
                </a:moveTo>
                <a:lnTo>
                  <a:pt x="3701504" y="623367"/>
                </a:lnTo>
                <a:lnTo>
                  <a:pt x="3701504" y="630473"/>
                </a:lnTo>
                <a:cubicBezTo>
                  <a:pt x="3701504" y="636773"/>
                  <a:pt x="3695973" y="639924"/>
                  <a:pt x="3684910" y="639924"/>
                </a:cubicBezTo>
                <a:close/>
                <a:moveTo>
                  <a:pt x="1882341" y="623367"/>
                </a:moveTo>
                <a:lnTo>
                  <a:pt x="1898935" y="623367"/>
                </a:lnTo>
                <a:lnTo>
                  <a:pt x="1898935" y="630473"/>
                </a:lnTo>
                <a:cubicBezTo>
                  <a:pt x="1898935" y="636773"/>
                  <a:pt x="1893404" y="639924"/>
                  <a:pt x="1882341" y="639924"/>
                </a:cubicBezTo>
                <a:close/>
                <a:moveTo>
                  <a:pt x="63066" y="623367"/>
                </a:moveTo>
                <a:lnTo>
                  <a:pt x="79660" y="623367"/>
                </a:lnTo>
                <a:lnTo>
                  <a:pt x="79660" y="630473"/>
                </a:lnTo>
                <a:cubicBezTo>
                  <a:pt x="79660" y="636773"/>
                  <a:pt x="74129" y="639924"/>
                  <a:pt x="63066" y="639924"/>
                </a:cubicBezTo>
                <a:close/>
                <a:moveTo>
                  <a:pt x="4148249" y="621022"/>
                </a:moveTo>
                <a:cubicBezTo>
                  <a:pt x="4157055" y="621022"/>
                  <a:pt x="4161458" y="623391"/>
                  <a:pt x="4161458" y="628129"/>
                </a:cubicBezTo>
                <a:lnTo>
                  <a:pt x="4161458" y="630473"/>
                </a:lnTo>
                <a:cubicBezTo>
                  <a:pt x="4161458" y="636773"/>
                  <a:pt x="4158295" y="639924"/>
                  <a:pt x="4151970" y="639924"/>
                </a:cubicBezTo>
                <a:lnTo>
                  <a:pt x="4149663" y="639924"/>
                </a:lnTo>
                <a:cubicBezTo>
                  <a:pt x="4143338" y="639924"/>
                  <a:pt x="4140175" y="636327"/>
                  <a:pt x="4140175" y="629134"/>
                </a:cubicBezTo>
                <a:close/>
                <a:moveTo>
                  <a:pt x="2345680" y="621022"/>
                </a:moveTo>
                <a:cubicBezTo>
                  <a:pt x="2354486" y="621022"/>
                  <a:pt x="2358889" y="623391"/>
                  <a:pt x="2358889" y="628129"/>
                </a:cubicBezTo>
                <a:lnTo>
                  <a:pt x="2358889" y="630473"/>
                </a:lnTo>
                <a:cubicBezTo>
                  <a:pt x="2358889" y="636773"/>
                  <a:pt x="2355726" y="639924"/>
                  <a:pt x="2349401" y="639924"/>
                </a:cubicBezTo>
                <a:lnTo>
                  <a:pt x="2347094" y="639924"/>
                </a:lnTo>
                <a:cubicBezTo>
                  <a:pt x="2340769" y="639924"/>
                  <a:pt x="2337606" y="636327"/>
                  <a:pt x="2337606" y="629134"/>
                </a:cubicBezTo>
                <a:close/>
                <a:moveTo>
                  <a:pt x="526405" y="621022"/>
                </a:moveTo>
                <a:cubicBezTo>
                  <a:pt x="535211" y="621022"/>
                  <a:pt x="539614" y="623391"/>
                  <a:pt x="539614" y="628129"/>
                </a:cubicBezTo>
                <a:lnTo>
                  <a:pt x="539614" y="630473"/>
                </a:lnTo>
                <a:cubicBezTo>
                  <a:pt x="539614" y="636773"/>
                  <a:pt x="536451" y="639924"/>
                  <a:pt x="530126" y="639924"/>
                </a:cubicBezTo>
                <a:lnTo>
                  <a:pt x="527819" y="639924"/>
                </a:lnTo>
                <a:cubicBezTo>
                  <a:pt x="521494" y="639924"/>
                  <a:pt x="518331" y="636327"/>
                  <a:pt x="518331" y="629134"/>
                </a:cubicBezTo>
                <a:close/>
                <a:moveTo>
                  <a:pt x="4056922" y="611586"/>
                </a:moveTo>
                <a:lnTo>
                  <a:pt x="4057201" y="613182"/>
                </a:lnTo>
                <a:lnTo>
                  <a:pt x="4055012" y="616292"/>
                </a:lnTo>
                <a:lnTo>
                  <a:pt x="4052188" y="616531"/>
                </a:lnTo>
                <a:lnTo>
                  <a:pt x="4052006" y="616075"/>
                </a:lnTo>
                <a:close/>
                <a:moveTo>
                  <a:pt x="3877419" y="607033"/>
                </a:moveTo>
                <a:cubicBezTo>
                  <a:pt x="3886225" y="607033"/>
                  <a:pt x="3890628" y="609389"/>
                  <a:pt x="3890628" y="614102"/>
                </a:cubicBezTo>
                <a:lnTo>
                  <a:pt x="3890628" y="623590"/>
                </a:lnTo>
                <a:lnTo>
                  <a:pt x="3881140" y="623590"/>
                </a:lnTo>
                <a:cubicBezTo>
                  <a:pt x="3874839" y="623590"/>
                  <a:pt x="3871689" y="619981"/>
                  <a:pt x="3871689" y="612763"/>
                </a:cubicBezTo>
                <a:close/>
                <a:moveTo>
                  <a:pt x="2074850" y="607033"/>
                </a:moveTo>
                <a:cubicBezTo>
                  <a:pt x="2083656" y="607033"/>
                  <a:pt x="2088059" y="609389"/>
                  <a:pt x="2088059" y="614102"/>
                </a:cubicBezTo>
                <a:lnTo>
                  <a:pt x="2088059" y="623590"/>
                </a:lnTo>
                <a:lnTo>
                  <a:pt x="2078571" y="623590"/>
                </a:lnTo>
                <a:cubicBezTo>
                  <a:pt x="2072271" y="623590"/>
                  <a:pt x="2069120" y="619981"/>
                  <a:pt x="2069120" y="612763"/>
                </a:cubicBezTo>
                <a:close/>
                <a:moveTo>
                  <a:pt x="255575" y="607033"/>
                </a:moveTo>
                <a:cubicBezTo>
                  <a:pt x="264381" y="607033"/>
                  <a:pt x="268784" y="609389"/>
                  <a:pt x="268784" y="614102"/>
                </a:cubicBezTo>
                <a:lnTo>
                  <a:pt x="268784" y="623590"/>
                </a:lnTo>
                <a:lnTo>
                  <a:pt x="259296" y="623590"/>
                </a:lnTo>
                <a:cubicBezTo>
                  <a:pt x="252995" y="623590"/>
                  <a:pt x="249845" y="619981"/>
                  <a:pt x="249845" y="612763"/>
                </a:cubicBezTo>
                <a:close/>
                <a:moveTo>
                  <a:pt x="3330104" y="597694"/>
                </a:moveTo>
                <a:cubicBezTo>
                  <a:pt x="3336429" y="597694"/>
                  <a:pt x="3339592" y="604775"/>
                  <a:pt x="3339592" y="618939"/>
                </a:cubicBezTo>
                <a:lnTo>
                  <a:pt x="3330104" y="618939"/>
                </a:lnTo>
                <a:cubicBezTo>
                  <a:pt x="3323779" y="618939"/>
                  <a:pt x="3320616" y="614995"/>
                  <a:pt x="3320616" y="607107"/>
                </a:cubicBezTo>
                <a:cubicBezTo>
                  <a:pt x="3320616" y="600831"/>
                  <a:pt x="3323779" y="597694"/>
                  <a:pt x="3330104" y="597694"/>
                </a:cubicBezTo>
                <a:close/>
                <a:moveTo>
                  <a:pt x="2129954" y="597694"/>
                </a:moveTo>
                <a:cubicBezTo>
                  <a:pt x="2136279" y="597694"/>
                  <a:pt x="2139442" y="604775"/>
                  <a:pt x="2139442" y="618939"/>
                </a:cubicBezTo>
                <a:lnTo>
                  <a:pt x="2129954" y="618939"/>
                </a:lnTo>
                <a:cubicBezTo>
                  <a:pt x="2123629" y="618939"/>
                  <a:pt x="2120466" y="614995"/>
                  <a:pt x="2120466" y="607107"/>
                </a:cubicBezTo>
                <a:cubicBezTo>
                  <a:pt x="2120466" y="600831"/>
                  <a:pt x="2123629" y="597694"/>
                  <a:pt x="2129954" y="597694"/>
                </a:cubicBezTo>
                <a:close/>
                <a:moveTo>
                  <a:pt x="1529879" y="597694"/>
                </a:moveTo>
                <a:cubicBezTo>
                  <a:pt x="1536204" y="597694"/>
                  <a:pt x="1539367" y="604775"/>
                  <a:pt x="1539367" y="618939"/>
                </a:cubicBezTo>
                <a:lnTo>
                  <a:pt x="1529879" y="618939"/>
                </a:lnTo>
                <a:cubicBezTo>
                  <a:pt x="1523554" y="618939"/>
                  <a:pt x="1520391" y="614995"/>
                  <a:pt x="1520391" y="607107"/>
                </a:cubicBezTo>
                <a:cubicBezTo>
                  <a:pt x="1520391" y="600831"/>
                  <a:pt x="1523554" y="597694"/>
                  <a:pt x="1529879" y="597694"/>
                </a:cubicBezTo>
                <a:close/>
                <a:moveTo>
                  <a:pt x="310679" y="597694"/>
                </a:moveTo>
                <a:cubicBezTo>
                  <a:pt x="317004" y="597694"/>
                  <a:pt x="320166" y="604775"/>
                  <a:pt x="320166" y="618939"/>
                </a:cubicBezTo>
                <a:lnTo>
                  <a:pt x="310679" y="618939"/>
                </a:lnTo>
                <a:cubicBezTo>
                  <a:pt x="304354" y="618939"/>
                  <a:pt x="301191" y="614995"/>
                  <a:pt x="301191" y="607107"/>
                </a:cubicBezTo>
                <a:cubicBezTo>
                  <a:pt x="301191" y="600831"/>
                  <a:pt x="304354" y="597694"/>
                  <a:pt x="310679" y="597694"/>
                </a:cubicBezTo>
                <a:close/>
                <a:moveTo>
                  <a:pt x="3348782" y="588355"/>
                </a:moveTo>
                <a:cubicBezTo>
                  <a:pt x="3355107" y="588355"/>
                  <a:pt x="3358270" y="592199"/>
                  <a:pt x="3358270" y="599889"/>
                </a:cubicBezTo>
                <a:cubicBezTo>
                  <a:pt x="3358270" y="599889"/>
                  <a:pt x="3354908" y="601563"/>
                  <a:pt x="3348186" y="604912"/>
                </a:cubicBezTo>
                <a:cubicBezTo>
                  <a:pt x="3340695" y="604912"/>
                  <a:pt x="3336950" y="601749"/>
                  <a:pt x="3336950" y="595424"/>
                </a:cubicBezTo>
                <a:cubicBezTo>
                  <a:pt x="3336950" y="590711"/>
                  <a:pt x="3340894" y="588355"/>
                  <a:pt x="3348782" y="588355"/>
                </a:cubicBezTo>
                <a:close/>
                <a:moveTo>
                  <a:pt x="1548557" y="588355"/>
                </a:moveTo>
                <a:cubicBezTo>
                  <a:pt x="1554882" y="588355"/>
                  <a:pt x="1558045" y="592199"/>
                  <a:pt x="1558045" y="599889"/>
                </a:cubicBezTo>
                <a:cubicBezTo>
                  <a:pt x="1558045" y="599889"/>
                  <a:pt x="1554684" y="601563"/>
                  <a:pt x="1547961" y="604912"/>
                </a:cubicBezTo>
                <a:cubicBezTo>
                  <a:pt x="1540471" y="604912"/>
                  <a:pt x="1536725" y="601749"/>
                  <a:pt x="1536725" y="595424"/>
                </a:cubicBezTo>
                <a:cubicBezTo>
                  <a:pt x="1536725" y="590711"/>
                  <a:pt x="1540669" y="588355"/>
                  <a:pt x="1548557" y="588355"/>
                </a:cubicBezTo>
                <a:close/>
                <a:moveTo>
                  <a:pt x="2165919" y="587309"/>
                </a:moveTo>
                <a:lnTo>
                  <a:pt x="2172109" y="595573"/>
                </a:lnTo>
                <a:lnTo>
                  <a:pt x="2166384" y="588724"/>
                </a:lnTo>
                <a:close/>
                <a:moveTo>
                  <a:pt x="346644" y="587309"/>
                </a:moveTo>
                <a:lnTo>
                  <a:pt x="352834" y="595573"/>
                </a:lnTo>
                <a:lnTo>
                  <a:pt x="347109" y="588724"/>
                </a:lnTo>
                <a:close/>
                <a:moveTo>
                  <a:pt x="2972842" y="586011"/>
                </a:moveTo>
                <a:lnTo>
                  <a:pt x="2977232" y="586011"/>
                </a:lnTo>
                <a:cubicBezTo>
                  <a:pt x="2983731" y="589260"/>
                  <a:pt x="2986981" y="592398"/>
                  <a:pt x="2986981" y="595424"/>
                </a:cubicBezTo>
                <a:lnTo>
                  <a:pt x="2986981" y="597768"/>
                </a:lnTo>
                <a:cubicBezTo>
                  <a:pt x="2986981" y="605656"/>
                  <a:pt x="2983037" y="609600"/>
                  <a:pt x="2975149" y="609600"/>
                </a:cubicBezTo>
                <a:lnTo>
                  <a:pt x="2972842" y="609600"/>
                </a:lnTo>
                <a:cubicBezTo>
                  <a:pt x="2966517" y="609600"/>
                  <a:pt x="2963354" y="605656"/>
                  <a:pt x="2963354" y="597768"/>
                </a:cubicBezTo>
                <a:lnTo>
                  <a:pt x="2963354" y="595424"/>
                </a:lnTo>
                <a:cubicBezTo>
                  <a:pt x="2963354" y="589148"/>
                  <a:pt x="2966517" y="586011"/>
                  <a:pt x="2972842" y="586011"/>
                </a:cubicBezTo>
                <a:close/>
                <a:moveTo>
                  <a:pt x="2165114" y="584857"/>
                </a:moveTo>
                <a:lnTo>
                  <a:pt x="2165919" y="587309"/>
                </a:lnTo>
                <a:lnTo>
                  <a:pt x="2165114" y="586234"/>
                </a:lnTo>
                <a:close/>
                <a:moveTo>
                  <a:pt x="345839" y="584857"/>
                </a:moveTo>
                <a:lnTo>
                  <a:pt x="346644" y="587309"/>
                </a:lnTo>
                <a:lnTo>
                  <a:pt x="345839" y="586234"/>
                </a:lnTo>
                <a:close/>
                <a:moveTo>
                  <a:pt x="4159114" y="583778"/>
                </a:moveTo>
                <a:lnTo>
                  <a:pt x="4161458" y="584932"/>
                </a:lnTo>
                <a:lnTo>
                  <a:pt x="4161458" y="595573"/>
                </a:lnTo>
                <a:lnTo>
                  <a:pt x="4144826" y="595573"/>
                </a:lnTo>
                <a:cubicBezTo>
                  <a:pt x="4144826" y="595573"/>
                  <a:pt x="4144826" y="592410"/>
                  <a:pt x="4144826" y="586085"/>
                </a:cubicBezTo>
                <a:cubicBezTo>
                  <a:pt x="4144826" y="584547"/>
                  <a:pt x="4149589" y="583778"/>
                  <a:pt x="4159114" y="583778"/>
                </a:cubicBezTo>
                <a:close/>
                <a:moveTo>
                  <a:pt x="4082095" y="583778"/>
                </a:moveTo>
                <a:lnTo>
                  <a:pt x="4081431" y="585753"/>
                </a:lnTo>
                <a:lnTo>
                  <a:pt x="4082095" y="586085"/>
                </a:lnTo>
                <a:close/>
                <a:moveTo>
                  <a:pt x="4072458" y="583778"/>
                </a:moveTo>
                <a:lnTo>
                  <a:pt x="4072458" y="586085"/>
                </a:lnTo>
                <a:lnTo>
                  <a:pt x="4073117" y="585753"/>
                </a:lnTo>
                <a:close/>
                <a:moveTo>
                  <a:pt x="2356545" y="583778"/>
                </a:moveTo>
                <a:lnTo>
                  <a:pt x="2358889" y="584932"/>
                </a:lnTo>
                <a:lnTo>
                  <a:pt x="2358889" y="595573"/>
                </a:lnTo>
                <a:lnTo>
                  <a:pt x="2342257" y="595573"/>
                </a:lnTo>
                <a:cubicBezTo>
                  <a:pt x="2342257" y="595573"/>
                  <a:pt x="2342257" y="592410"/>
                  <a:pt x="2342257" y="586085"/>
                </a:cubicBezTo>
                <a:cubicBezTo>
                  <a:pt x="2342257" y="584547"/>
                  <a:pt x="2347020" y="583778"/>
                  <a:pt x="2356545" y="583778"/>
                </a:cubicBezTo>
                <a:close/>
                <a:moveTo>
                  <a:pt x="537270" y="583778"/>
                </a:moveTo>
                <a:lnTo>
                  <a:pt x="539614" y="584932"/>
                </a:lnTo>
                <a:lnTo>
                  <a:pt x="539614" y="595573"/>
                </a:lnTo>
                <a:lnTo>
                  <a:pt x="522982" y="595573"/>
                </a:lnTo>
                <a:cubicBezTo>
                  <a:pt x="522982" y="595573"/>
                  <a:pt x="522982" y="592410"/>
                  <a:pt x="522982" y="586085"/>
                </a:cubicBezTo>
                <a:cubicBezTo>
                  <a:pt x="522982" y="584547"/>
                  <a:pt x="527745" y="583778"/>
                  <a:pt x="537270" y="583778"/>
                </a:cubicBezTo>
                <a:close/>
                <a:moveTo>
                  <a:pt x="3292748" y="583667"/>
                </a:moveTo>
                <a:lnTo>
                  <a:pt x="3300152" y="583667"/>
                </a:lnTo>
                <a:cubicBezTo>
                  <a:pt x="3300152" y="583667"/>
                  <a:pt x="3301616" y="587449"/>
                  <a:pt x="3304543" y="595015"/>
                </a:cubicBezTo>
                <a:lnTo>
                  <a:pt x="3298106" y="602568"/>
                </a:lnTo>
                <a:lnTo>
                  <a:pt x="3292748" y="602568"/>
                </a:lnTo>
                <a:cubicBezTo>
                  <a:pt x="3286423" y="602568"/>
                  <a:pt x="3283260" y="599418"/>
                  <a:pt x="3283260" y="593117"/>
                </a:cubicBezTo>
                <a:cubicBezTo>
                  <a:pt x="3283260" y="586817"/>
                  <a:pt x="3286423" y="583667"/>
                  <a:pt x="3292748" y="583667"/>
                </a:cubicBezTo>
                <a:close/>
                <a:moveTo>
                  <a:pt x="2092598" y="583667"/>
                </a:moveTo>
                <a:lnTo>
                  <a:pt x="2100002" y="583667"/>
                </a:lnTo>
                <a:cubicBezTo>
                  <a:pt x="2100002" y="583667"/>
                  <a:pt x="2101466" y="587449"/>
                  <a:pt x="2104393" y="595015"/>
                </a:cubicBezTo>
                <a:lnTo>
                  <a:pt x="2097956" y="602568"/>
                </a:lnTo>
                <a:lnTo>
                  <a:pt x="2092598" y="602568"/>
                </a:lnTo>
                <a:cubicBezTo>
                  <a:pt x="2086273" y="602568"/>
                  <a:pt x="2083110" y="599418"/>
                  <a:pt x="2083110" y="593117"/>
                </a:cubicBezTo>
                <a:cubicBezTo>
                  <a:pt x="2083110" y="586817"/>
                  <a:pt x="2086273" y="583667"/>
                  <a:pt x="2092598" y="583667"/>
                </a:cubicBezTo>
                <a:close/>
                <a:moveTo>
                  <a:pt x="1492523" y="583667"/>
                </a:moveTo>
                <a:lnTo>
                  <a:pt x="1499927" y="583667"/>
                </a:lnTo>
                <a:cubicBezTo>
                  <a:pt x="1499927" y="583667"/>
                  <a:pt x="1501390" y="587449"/>
                  <a:pt x="1504318" y="595015"/>
                </a:cubicBezTo>
                <a:lnTo>
                  <a:pt x="1497881" y="602568"/>
                </a:lnTo>
                <a:lnTo>
                  <a:pt x="1492523" y="602568"/>
                </a:lnTo>
                <a:cubicBezTo>
                  <a:pt x="1486198" y="602568"/>
                  <a:pt x="1483035" y="599418"/>
                  <a:pt x="1483035" y="593117"/>
                </a:cubicBezTo>
                <a:cubicBezTo>
                  <a:pt x="1483035" y="586817"/>
                  <a:pt x="1486198" y="583667"/>
                  <a:pt x="1492523" y="583667"/>
                </a:cubicBezTo>
                <a:close/>
                <a:moveTo>
                  <a:pt x="273323" y="583667"/>
                </a:moveTo>
                <a:lnTo>
                  <a:pt x="280727" y="583667"/>
                </a:lnTo>
                <a:cubicBezTo>
                  <a:pt x="280727" y="583667"/>
                  <a:pt x="282191" y="587449"/>
                  <a:pt x="285118" y="595015"/>
                </a:cubicBezTo>
                <a:lnTo>
                  <a:pt x="278681" y="602568"/>
                </a:lnTo>
                <a:lnTo>
                  <a:pt x="273323" y="602568"/>
                </a:lnTo>
                <a:cubicBezTo>
                  <a:pt x="266998" y="602568"/>
                  <a:pt x="263835" y="599418"/>
                  <a:pt x="263835" y="593117"/>
                </a:cubicBezTo>
                <a:cubicBezTo>
                  <a:pt x="263835" y="586817"/>
                  <a:pt x="266998" y="583667"/>
                  <a:pt x="273323" y="583667"/>
                </a:cubicBezTo>
                <a:close/>
                <a:moveTo>
                  <a:pt x="4049390" y="583629"/>
                </a:moveTo>
                <a:lnTo>
                  <a:pt x="4049390" y="586234"/>
                </a:lnTo>
                <a:lnTo>
                  <a:pt x="4042023" y="586234"/>
                </a:lnTo>
                <a:cubicBezTo>
                  <a:pt x="4046017" y="589235"/>
                  <a:pt x="4049154" y="593613"/>
                  <a:pt x="4051436" y="599368"/>
                </a:cubicBezTo>
                <a:lnTo>
                  <a:pt x="4051436" y="600112"/>
                </a:lnTo>
                <a:cubicBezTo>
                  <a:pt x="4051436" y="600137"/>
                  <a:pt x="4049886" y="601092"/>
                  <a:pt x="4046786" y="602977"/>
                </a:cubicBezTo>
                <a:lnTo>
                  <a:pt x="4052006" y="616075"/>
                </a:lnTo>
                <a:lnTo>
                  <a:pt x="4051436" y="616595"/>
                </a:lnTo>
                <a:lnTo>
                  <a:pt x="4052188" y="616531"/>
                </a:lnTo>
                <a:lnTo>
                  <a:pt x="4053148" y="618939"/>
                </a:lnTo>
                <a:lnTo>
                  <a:pt x="4055012" y="616292"/>
                </a:lnTo>
                <a:lnTo>
                  <a:pt x="4057706" y="616064"/>
                </a:lnTo>
                <a:lnTo>
                  <a:pt x="4057201" y="613182"/>
                </a:lnTo>
                <a:lnTo>
                  <a:pt x="4059485" y="609939"/>
                </a:lnTo>
                <a:lnTo>
                  <a:pt x="4059081" y="609616"/>
                </a:lnTo>
                <a:lnTo>
                  <a:pt x="4056922" y="611586"/>
                </a:lnTo>
                <a:lnTo>
                  <a:pt x="4056170" y="607290"/>
                </a:lnTo>
                <a:lnTo>
                  <a:pt x="4054078" y="605619"/>
                </a:lnTo>
                <a:lnTo>
                  <a:pt x="4054078" y="602456"/>
                </a:lnTo>
                <a:cubicBezTo>
                  <a:pt x="4054078" y="600819"/>
                  <a:pt x="4052515" y="594543"/>
                  <a:pt x="4049390" y="583629"/>
                </a:cubicBezTo>
                <a:close/>
                <a:moveTo>
                  <a:pt x="3958984" y="579407"/>
                </a:moveTo>
                <a:lnTo>
                  <a:pt x="3960391" y="581285"/>
                </a:lnTo>
                <a:lnTo>
                  <a:pt x="3960425" y="580912"/>
                </a:lnTo>
                <a:lnTo>
                  <a:pt x="3961224" y="582427"/>
                </a:lnTo>
                <a:lnTo>
                  <a:pt x="3963692" y="581667"/>
                </a:lnTo>
                <a:lnTo>
                  <a:pt x="3968867" y="586699"/>
                </a:lnTo>
                <a:lnTo>
                  <a:pt x="3972334" y="590472"/>
                </a:lnTo>
                <a:lnTo>
                  <a:pt x="3972334" y="592340"/>
                </a:lnTo>
                <a:lnTo>
                  <a:pt x="3965174" y="587401"/>
                </a:lnTo>
                <a:lnTo>
                  <a:pt x="3963115" y="586010"/>
                </a:lnTo>
                <a:lnTo>
                  <a:pt x="3965116" y="589806"/>
                </a:lnTo>
                <a:lnTo>
                  <a:pt x="3966719" y="597843"/>
                </a:lnTo>
                <a:lnTo>
                  <a:pt x="3956000" y="593229"/>
                </a:lnTo>
                <a:cubicBezTo>
                  <a:pt x="3954959" y="589248"/>
                  <a:pt x="3954720" y="586066"/>
                  <a:pt x="3955284" y="583685"/>
                </a:cubicBezTo>
                <a:lnTo>
                  <a:pt x="3955767" y="583127"/>
                </a:lnTo>
                <a:lnTo>
                  <a:pt x="3956986" y="583732"/>
                </a:lnTo>
                <a:lnTo>
                  <a:pt x="3958878" y="583149"/>
                </a:lnTo>
                <a:lnTo>
                  <a:pt x="3956902" y="581815"/>
                </a:lnTo>
                <a:close/>
                <a:moveTo>
                  <a:pt x="3948857" y="576895"/>
                </a:moveTo>
                <a:cubicBezTo>
                  <a:pt x="3949067" y="576895"/>
                  <a:pt x="3949812" y="577284"/>
                  <a:pt x="3951091" y="578062"/>
                </a:cubicBezTo>
                <a:lnTo>
                  <a:pt x="3951398" y="578259"/>
                </a:lnTo>
                <a:lnTo>
                  <a:pt x="3951610" y="576895"/>
                </a:lnTo>
                <a:close/>
                <a:moveTo>
                  <a:pt x="2924733" y="576672"/>
                </a:moveTo>
                <a:lnTo>
                  <a:pt x="2930798" y="576672"/>
                </a:lnTo>
                <a:cubicBezTo>
                  <a:pt x="2935511" y="576672"/>
                  <a:pt x="2941786" y="583716"/>
                  <a:pt x="2949625" y="597805"/>
                </a:cubicBezTo>
                <a:cubicBezTo>
                  <a:pt x="2945135" y="611894"/>
                  <a:pt x="2937669" y="618939"/>
                  <a:pt x="2927226" y="618939"/>
                </a:cubicBezTo>
                <a:cubicBezTo>
                  <a:pt x="2913956" y="616706"/>
                  <a:pt x="2907320" y="611212"/>
                  <a:pt x="2907320" y="602456"/>
                </a:cubicBezTo>
                <a:lnTo>
                  <a:pt x="2907320" y="593006"/>
                </a:lnTo>
                <a:cubicBezTo>
                  <a:pt x="2912579" y="593006"/>
                  <a:pt x="2915766" y="590178"/>
                  <a:pt x="2916882" y="584522"/>
                </a:cubicBezTo>
                <a:close/>
                <a:moveTo>
                  <a:pt x="413259" y="574328"/>
                </a:moveTo>
                <a:lnTo>
                  <a:pt x="425686" y="574328"/>
                </a:lnTo>
                <a:cubicBezTo>
                  <a:pt x="434218" y="580702"/>
                  <a:pt x="440283" y="588417"/>
                  <a:pt x="443880" y="597470"/>
                </a:cubicBezTo>
                <a:lnTo>
                  <a:pt x="443880" y="600112"/>
                </a:lnTo>
                <a:lnTo>
                  <a:pt x="442840" y="605054"/>
                </a:lnTo>
                <a:lnTo>
                  <a:pt x="442950" y="605320"/>
                </a:lnTo>
                <a:lnTo>
                  <a:pt x="443880" y="604689"/>
                </a:lnTo>
                <a:cubicBezTo>
                  <a:pt x="445591" y="604689"/>
                  <a:pt x="447935" y="607653"/>
                  <a:pt x="450912" y="613581"/>
                </a:cubicBezTo>
                <a:lnTo>
                  <a:pt x="450912" y="623590"/>
                </a:lnTo>
                <a:lnTo>
                  <a:pt x="434094" y="623590"/>
                </a:lnTo>
                <a:lnTo>
                  <a:pt x="417947" y="610642"/>
                </a:lnTo>
                <a:lnTo>
                  <a:pt x="417947" y="602456"/>
                </a:lnTo>
                <a:cubicBezTo>
                  <a:pt x="417947" y="601712"/>
                  <a:pt x="416384" y="595920"/>
                  <a:pt x="413259" y="585081"/>
                </a:cubicBezTo>
                <a:close/>
                <a:moveTo>
                  <a:pt x="3657005" y="571984"/>
                </a:moveTo>
                <a:cubicBezTo>
                  <a:pt x="3663330" y="571984"/>
                  <a:pt x="3666493" y="574352"/>
                  <a:pt x="3666493" y="579090"/>
                </a:cubicBezTo>
                <a:cubicBezTo>
                  <a:pt x="3666493" y="585415"/>
                  <a:pt x="3663330" y="588578"/>
                  <a:pt x="3657005" y="588578"/>
                </a:cubicBezTo>
                <a:cubicBezTo>
                  <a:pt x="3650704" y="588578"/>
                  <a:pt x="3647554" y="585415"/>
                  <a:pt x="3647554" y="579090"/>
                </a:cubicBezTo>
                <a:cubicBezTo>
                  <a:pt x="3647554" y="574352"/>
                  <a:pt x="3650704" y="571984"/>
                  <a:pt x="3657005" y="571984"/>
                </a:cubicBezTo>
                <a:close/>
                <a:moveTo>
                  <a:pt x="1854436" y="571984"/>
                </a:moveTo>
                <a:cubicBezTo>
                  <a:pt x="1860761" y="571984"/>
                  <a:pt x="1863924" y="574352"/>
                  <a:pt x="1863924" y="579090"/>
                </a:cubicBezTo>
                <a:cubicBezTo>
                  <a:pt x="1863924" y="585415"/>
                  <a:pt x="1860761" y="588578"/>
                  <a:pt x="1854436" y="588578"/>
                </a:cubicBezTo>
                <a:cubicBezTo>
                  <a:pt x="1848135" y="588578"/>
                  <a:pt x="1844985" y="585415"/>
                  <a:pt x="1844985" y="579090"/>
                </a:cubicBezTo>
                <a:cubicBezTo>
                  <a:pt x="1844985" y="574352"/>
                  <a:pt x="1848135" y="571984"/>
                  <a:pt x="1854436" y="571984"/>
                </a:cubicBezTo>
                <a:close/>
                <a:moveTo>
                  <a:pt x="35161" y="571984"/>
                </a:moveTo>
                <a:cubicBezTo>
                  <a:pt x="41486" y="571984"/>
                  <a:pt x="44648" y="574352"/>
                  <a:pt x="44648" y="579090"/>
                </a:cubicBezTo>
                <a:cubicBezTo>
                  <a:pt x="44648" y="585415"/>
                  <a:pt x="41486" y="588578"/>
                  <a:pt x="35161" y="588578"/>
                </a:cubicBezTo>
                <a:cubicBezTo>
                  <a:pt x="28860" y="588578"/>
                  <a:pt x="25710" y="585415"/>
                  <a:pt x="25710" y="579090"/>
                </a:cubicBezTo>
                <a:cubicBezTo>
                  <a:pt x="25710" y="574352"/>
                  <a:pt x="28860" y="571984"/>
                  <a:pt x="35161" y="571984"/>
                </a:cubicBezTo>
                <a:close/>
                <a:moveTo>
                  <a:pt x="3953396" y="571946"/>
                </a:moveTo>
                <a:lnTo>
                  <a:pt x="3953396" y="579546"/>
                </a:lnTo>
                <a:lnTo>
                  <a:pt x="3956531" y="581564"/>
                </a:lnTo>
                <a:lnTo>
                  <a:pt x="3956902" y="581815"/>
                </a:lnTo>
                <a:lnTo>
                  <a:pt x="3955767" y="583127"/>
                </a:lnTo>
                <a:lnTo>
                  <a:pt x="3953396" y="581953"/>
                </a:lnTo>
                <a:lnTo>
                  <a:pt x="3953396" y="589210"/>
                </a:lnTo>
                <a:cubicBezTo>
                  <a:pt x="3958059" y="593179"/>
                  <a:pt x="3959399" y="596776"/>
                  <a:pt x="3957414" y="600001"/>
                </a:cubicBezTo>
                <a:cubicBezTo>
                  <a:pt x="3964260" y="600001"/>
                  <a:pt x="3967683" y="600893"/>
                  <a:pt x="3967683" y="602679"/>
                </a:cubicBezTo>
                <a:lnTo>
                  <a:pt x="3966719" y="597843"/>
                </a:lnTo>
                <a:lnTo>
                  <a:pt x="3972334" y="600261"/>
                </a:lnTo>
                <a:lnTo>
                  <a:pt x="3972334" y="592340"/>
                </a:lnTo>
                <a:lnTo>
                  <a:pt x="3977022" y="595573"/>
                </a:lnTo>
                <a:lnTo>
                  <a:pt x="3972334" y="590472"/>
                </a:lnTo>
                <a:lnTo>
                  <a:pt x="3972334" y="589657"/>
                </a:lnTo>
                <a:lnTo>
                  <a:pt x="3964930" y="581285"/>
                </a:lnTo>
                <a:lnTo>
                  <a:pt x="3963692" y="581667"/>
                </a:lnTo>
                <a:lnTo>
                  <a:pt x="3963377" y="581360"/>
                </a:lnTo>
                <a:cubicBezTo>
                  <a:pt x="3961991" y="580169"/>
                  <a:pt x="3961049" y="579568"/>
                  <a:pt x="3960551" y="579555"/>
                </a:cubicBezTo>
                <a:lnTo>
                  <a:pt x="3960425" y="580912"/>
                </a:lnTo>
                <a:lnTo>
                  <a:pt x="3959386" y="578941"/>
                </a:lnTo>
                <a:lnTo>
                  <a:pt x="3958984" y="579407"/>
                </a:lnTo>
                <a:close/>
                <a:moveTo>
                  <a:pt x="3693096" y="569602"/>
                </a:moveTo>
                <a:cubicBezTo>
                  <a:pt x="3698701" y="575183"/>
                  <a:pt x="3701504" y="579127"/>
                  <a:pt x="3701504" y="581434"/>
                </a:cubicBezTo>
                <a:cubicBezTo>
                  <a:pt x="3701504" y="593985"/>
                  <a:pt x="3694410" y="600261"/>
                  <a:pt x="3680222" y="600261"/>
                </a:cubicBezTo>
                <a:cubicBezTo>
                  <a:pt x="3680222" y="597136"/>
                  <a:pt x="3679441" y="595573"/>
                  <a:pt x="3677878" y="595573"/>
                </a:cubicBezTo>
                <a:cubicBezTo>
                  <a:pt x="3677878" y="584907"/>
                  <a:pt x="3682951" y="576250"/>
                  <a:pt x="3693096" y="569602"/>
                </a:cubicBezTo>
                <a:close/>
                <a:moveTo>
                  <a:pt x="3090677" y="569602"/>
                </a:moveTo>
                <a:cubicBezTo>
                  <a:pt x="3096282" y="575183"/>
                  <a:pt x="3099085" y="579127"/>
                  <a:pt x="3099085" y="581434"/>
                </a:cubicBezTo>
                <a:cubicBezTo>
                  <a:pt x="3099085" y="593985"/>
                  <a:pt x="3091991" y="600261"/>
                  <a:pt x="3077803" y="600261"/>
                </a:cubicBezTo>
                <a:cubicBezTo>
                  <a:pt x="3077803" y="597136"/>
                  <a:pt x="3077022" y="595573"/>
                  <a:pt x="3075459" y="595573"/>
                </a:cubicBezTo>
                <a:cubicBezTo>
                  <a:pt x="3075459" y="584907"/>
                  <a:pt x="3080532" y="576250"/>
                  <a:pt x="3090677" y="569602"/>
                </a:cubicBezTo>
                <a:close/>
                <a:moveTo>
                  <a:pt x="1890527" y="569602"/>
                </a:moveTo>
                <a:cubicBezTo>
                  <a:pt x="1896133" y="575183"/>
                  <a:pt x="1898935" y="579127"/>
                  <a:pt x="1898935" y="581434"/>
                </a:cubicBezTo>
                <a:cubicBezTo>
                  <a:pt x="1898935" y="593985"/>
                  <a:pt x="1891841" y="600261"/>
                  <a:pt x="1877653" y="600261"/>
                </a:cubicBezTo>
                <a:cubicBezTo>
                  <a:pt x="1877653" y="597136"/>
                  <a:pt x="1876872" y="595573"/>
                  <a:pt x="1875309" y="595573"/>
                </a:cubicBezTo>
                <a:cubicBezTo>
                  <a:pt x="1875309" y="584907"/>
                  <a:pt x="1880381" y="576250"/>
                  <a:pt x="1890527" y="569602"/>
                </a:cubicBezTo>
                <a:close/>
                <a:moveTo>
                  <a:pt x="1290451" y="569602"/>
                </a:moveTo>
                <a:cubicBezTo>
                  <a:pt x="1296058" y="575183"/>
                  <a:pt x="1298860" y="579127"/>
                  <a:pt x="1298860" y="581434"/>
                </a:cubicBezTo>
                <a:cubicBezTo>
                  <a:pt x="1298860" y="593985"/>
                  <a:pt x="1291766" y="600261"/>
                  <a:pt x="1277578" y="600261"/>
                </a:cubicBezTo>
                <a:cubicBezTo>
                  <a:pt x="1277578" y="597136"/>
                  <a:pt x="1276796" y="595573"/>
                  <a:pt x="1275234" y="595573"/>
                </a:cubicBezTo>
                <a:cubicBezTo>
                  <a:pt x="1275234" y="584907"/>
                  <a:pt x="1280306" y="576250"/>
                  <a:pt x="1290451" y="569602"/>
                </a:cubicBezTo>
                <a:close/>
                <a:moveTo>
                  <a:pt x="71251" y="569602"/>
                </a:moveTo>
                <a:cubicBezTo>
                  <a:pt x="76857" y="575183"/>
                  <a:pt x="79660" y="579127"/>
                  <a:pt x="79660" y="581434"/>
                </a:cubicBezTo>
                <a:cubicBezTo>
                  <a:pt x="79660" y="593985"/>
                  <a:pt x="72566" y="600261"/>
                  <a:pt x="58378" y="600261"/>
                </a:cubicBezTo>
                <a:cubicBezTo>
                  <a:pt x="58378" y="597136"/>
                  <a:pt x="57596" y="595573"/>
                  <a:pt x="56034" y="595573"/>
                </a:cubicBezTo>
                <a:cubicBezTo>
                  <a:pt x="56034" y="584907"/>
                  <a:pt x="61106" y="576250"/>
                  <a:pt x="71251" y="569602"/>
                </a:cubicBezTo>
                <a:close/>
                <a:moveTo>
                  <a:pt x="3979069" y="565100"/>
                </a:moveTo>
                <a:lnTo>
                  <a:pt x="3979069" y="567407"/>
                </a:lnTo>
                <a:lnTo>
                  <a:pt x="3979727" y="567075"/>
                </a:lnTo>
                <a:close/>
                <a:moveTo>
                  <a:pt x="2138214" y="564989"/>
                </a:moveTo>
                <a:lnTo>
                  <a:pt x="2146288" y="564989"/>
                </a:lnTo>
                <a:cubicBezTo>
                  <a:pt x="2152042" y="564989"/>
                  <a:pt x="2156668" y="570421"/>
                  <a:pt x="2160166" y="581285"/>
                </a:cubicBezTo>
                <a:lnTo>
                  <a:pt x="2166384" y="588724"/>
                </a:lnTo>
                <a:lnTo>
                  <a:pt x="2168612" y="595508"/>
                </a:lnTo>
                <a:cubicBezTo>
                  <a:pt x="2168612" y="600016"/>
                  <a:pt x="2167446" y="605482"/>
                  <a:pt x="2165114" y="611907"/>
                </a:cubicBezTo>
                <a:cubicBezTo>
                  <a:pt x="2160352" y="611907"/>
                  <a:pt x="2156780" y="611194"/>
                  <a:pt x="2154399" y="609767"/>
                </a:cubicBezTo>
                <a:lnTo>
                  <a:pt x="2150902" y="603484"/>
                </a:lnTo>
                <a:lnTo>
                  <a:pt x="2148036" y="604912"/>
                </a:lnTo>
                <a:cubicBezTo>
                  <a:pt x="2140545" y="604912"/>
                  <a:pt x="2136800" y="601749"/>
                  <a:pt x="2136800" y="595424"/>
                </a:cubicBezTo>
                <a:cubicBezTo>
                  <a:pt x="2136800" y="593068"/>
                  <a:pt x="2137786" y="591300"/>
                  <a:pt x="2139758" y="590122"/>
                </a:cubicBezTo>
                <a:lnTo>
                  <a:pt x="2139826" y="590109"/>
                </a:lnTo>
                <a:lnTo>
                  <a:pt x="2137470" y="587015"/>
                </a:lnTo>
                <a:lnTo>
                  <a:pt x="2134493" y="580988"/>
                </a:lnTo>
                <a:cubicBezTo>
                  <a:pt x="2134493" y="577837"/>
                  <a:pt x="2135733" y="572505"/>
                  <a:pt x="2138214" y="564989"/>
                </a:cubicBezTo>
                <a:close/>
                <a:moveTo>
                  <a:pt x="4081946" y="562645"/>
                </a:moveTo>
                <a:lnTo>
                  <a:pt x="4084208" y="562697"/>
                </a:lnTo>
                <a:lnTo>
                  <a:pt x="4084290" y="562645"/>
                </a:lnTo>
                <a:close/>
                <a:moveTo>
                  <a:pt x="3885679" y="562087"/>
                </a:moveTo>
                <a:cubicBezTo>
                  <a:pt x="3884811" y="565584"/>
                  <a:pt x="3885642" y="567333"/>
                  <a:pt x="3888172" y="567333"/>
                </a:cubicBezTo>
                <a:cubicBezTo>
                  <a:pt x="3891372" y="567333"/>
                  <a:pt x="3892972" y="568437"/>
                  <a:pt x="3892972" y="570644"/>
                </a:cubicBezTo>
                <a:cubicBezTo>
                  <a:pt x="3893493" y="568585"/>
                  <a:pt x="3892662" y="567556"/>
                  <a:pt x="3890479" y="567556"/>
                </a:cubicBezTo>
                <a:cubicBezTo>
                  <a:pt x="3887279" y="567556"/>
                  <a:pt x="3885679" y="565733"/>
                  <a:pt x="3885679" y="562087"/>
                </a:cubicBezTo>
                <a:close/>
                <a:moveTo>
                  <a:pt x="2560662" y="560338"/>
                </a:moveTo>
                <a:cubicBezTo>
                  <a:pt x="2577158" y="564455"/>
                  <a:pt x="2585405" y="576151"/>
                  <a:pt x="2585405" y="595424"/>
                </a:cubicBezTo>
                <a:cubicBezTo>
                  <a:pt x="2585405" y="620427"/>
                  <a:pt x="2576798" y="632929"/>
                  <a:pt x="2559583" y="632929"/>
                </a:cubicBezTo>
                <a:cubicBezTo>
                  <a:pt x="2540806" y="632929"/>
                  <a:pt x="2531418" y="620204"/>
                  <a:pt x="2531418" y="594754"/>
                </a:cubicBezTo>
                <a:cubicBezTo>
                  <a:pt x="2534965" y="571810"/>
                  <a:pt x="2544713" y="560338"/>
                  <a:pt x="2560662" y="560338"/>
                </a:cubicBezTo>
                <a:close/>
                <a:moveTo>
                  <a:pt x="3288060" y="555650"/>
                </a:moveTo>
                <a:cubicBezTo>
                  <a:pt x="3294385" y="555650"/>
                  <a:pt x="3297548" y="558316"/>
                  <a:pt x="3297548" y="563649"/>
                </a:cubicBezTo>
                <a:cubicBezTo>
                  <a:pt x="3294943" y="574042"/>
                  <a:pt x="3291012" y="579239"/>
                  <a:pt x="3285753" y="579239"/>
                </a:cubicBezTo>
                <a:cubicBezTo>
                  <a:pt x="3279428" y="579239"/>
                  <a:pt x="3276265" y="575853"/>
                  <a:pt x="3276265" y="569081"/>
                </a:cubicBezTo>
                <a:cubicBezTo>
                  <a:pt x="3278522" y="560127"/>
                  <a:pt x="3282454" y="555650"/>
                  <a:pt x="3288060" y="555650"/>
                </a:cubicBezTo>
                <a:close/>
                <a:moveTo>
                  <a:pt x="2087910" y="555650"/>
                </a:moveTo>
                <a:cubicBezTo>
                  <a:pt x="2094235" y="555650"/>
                  <a:pt x="2097398" y="558316"/>
                  <a:pt x="2097398" y="563649"/>
                </a:cubicBezTo>
                <a:cubicBezTo>
                  <a:pt x="2094793" y="574042"/>
                  <a:pt x="2090862" y="579239"/>
                  <a:pt x="2085603" y="579239"/>
                </a:cubicBezTo>
                <a:cubicBezTo>
                  <a:pt x="2079278" y="579239"/>
                  <a:pt x="2076115" y="575853"/>
                  <a:pt x="2076115" y="569081"/>
                </a:cubicBezTo>
                <a:cubicBezTo>
                  <a:pt x="2078372" y="560127"/>
                  <a:pt x="2082304" y="555650"/>
                  <a:pt x="2087910" y="555650"/>
                </a:cubicBezTo>
                <a:close/>
                <a:moveTo>
                  <a:pt x="1487835" y="555650"/>
                </a:moveTo>
                <a:cubicBezTo>
                  <a:pt x="1494160" y="555650"/>
                  <a:pt x="1497323" y="558316"/>
                  <a:pt x="1497323" y="563649"/>
                </a:cubicBezTo>
                <a:cubicBezTo>
                  <a:pt x="1494718" y="574042"/>
                  <a:pt x="1490787" y="579239"/>
                  <a:pt x="1485528" y="579239"/>
                </a:cubicBezTo>
                <a:cubicBezTo>
                  <a:pt x="1479203" y="579239"/>
                  <a:pt x="1476040" y="575853"/>
                  <a:pt x="1476040" y="569081"/>
                </a:cubicBezTo>
                <a:cubicBezTo>
                  <a:pt x="1478298" y="560127"/>
                  <a:pt x="1482229" y="555650"/>
                  <a:pt x="1487835" y="555650"/>
                </a:cubicBezTo>
                <a:close/>
                <a:moveTo>
                  <a:pt x="268635" y="555650"/>
                </a:moveTo>
                <a:cubicBezTo>
                  <a:pt x="274960" y="555650"/>
                  <a:pt x="278123" y="558316"/>
                  <a:pt x="278123" y="563649"/>
                </a:cubicBezTo>
                <a:cubicBezTo>
                  <a:pt x="275518" y="574042"/>
                  <a:pt x="271587" y="579239"/>
                  <a:pt x="266328" y="579239"/>
                </a:cubicBezTo>
                <a:cubicBezTo>
                  <a:pt x="260003" y="579239"/>
                  <a:pt x="256840" y="575853"/>
                  <a:pt x="256840" y="569081"/>
                </a:cubicBezTo>
                <a:cubicBezTo>
                  <a:pt x="259097" y="560127"/>
                  <a:pt x="263029" y="555650"/>
                  <a:pt x="268635" y="555650"/>
                </a:cubicBezTo>
                <a:close/>
                <a:moveTo>
                  <a:pt x="2186955" y="546311"/>
                </a:moveTo>
                <a:lnTo>
                  <a:pt x="2192982" y="546311"/>
                </a:lnTo>
                <a:cubicBezTo>
                  <a:pt x="2199308" y="546311"/>
                  <a:pt x="2202470" y="549684"/>
                  <a:pt x="2202470" y="556431"/>
                </a:cubicBezTo>
                <a:lnTo>
                  <a:pt x="2195996" y="562905"/>
                </a:lnTo>
                <a:lnTo>
                  <a:pt x="2193131" y="562905"/>
                </a:lnTo>
                <a:lnTo>
                  <a:pt x="2193131" y="565212"/>
                </a:lnTo>
                <a:lnTo>
                  <a:pt x="2190363" y="564147"/>
                </a:lnTo>
                <a:lnTo>
                  <a:pt x="2190787" y="565100"/>
                </a:lnTo>
                <a:lnTo>
                  <a:pt x="2190787" y="567407"/>
                </a:lnTo>
                <a:cubicBezTo>
                  <a:pt x="2190787" y="573732"/>
                  <a:pt x="2187625" y="576895"/>
                  <a:pt x="2181299" y="576895"/>
                </a:cubicBezTo>
                <a:cubicBezTo>
                  <a:pt x="2176760" y="576895"/>
                  <a:pt x="2172829" y="572877"/>
                  <a:pt x="2169505" y="564840"/>
                </a:cubicBezTo>
                <a:lnTo>
                  <a:pt x="2181504" y="560738"/>
                </a:lnTo>
                <a:lnTo>
                  <a:pt x="2176500" y="558812"/>
                </a:lnTo>
                <a:lnTo>
                  <a:pt x="2176500" y="548655"/>
                </a:lnTo>
                <a:lnTo>
                  <a:pt x="2184655" y="548655"/>
                </a:lnTo>
                <a:close/>
                <a:moveTo>
                  <a:pt x="367680" y="546311"/>
                </a:moveTo>
                <a:lnTo>
                  <a:pt x="373707" y="546311"/>
                </a:lnTo>
                <a:cubicBezTo>
                  <a:pt x="380033" y="546311"/>
                  <a:pt x="383195" y="549684"/>
                  <a:pt x="383195" y="556431"/>
                </a:cubicBezTo>
                <a:lnTo>
                  <a:pt x="376721" y="562905"/>
                </a:lnTo>
                <a:lnTo>
                  <a:pt x="373856" y="562905"/>
                </a:lnTo>
                <a:lnTo>
                  <a:pt x="373856" y="565212"/>
                </a:lnTo>
                <a:lnTo>
                  <a:pt x="371088" y="564147"/>
                </a:lnTo>
                <a:lnTo>
                  <a:pt x="371512" y="565100"/>
                </a:lnTo>
                <a:lnTo>
                  <a:pt x="371512" y="567407"/>
                </a:lnTo>
                <a:cubicBezTo>
                  <a:pt x="371512" y="573732"/>
                  <a:pt x="368350" y="576895"/>
                  <a:pt x="362024" y="576895"/>
                </a:cubicBezTo>
                <a:cubicBezTo>
                  <a:pt x="357485" y="576895"/>
                  <a:pt x="353554" y="572877"/>
                  <a:pt x="350230" y="564840"/>
                </a:cubicBezTo>
                <a:lnTo>
                  <a:pt x="362229" y="560738"/>
                </a:lnTo>
                <a:lnTo>
                  <a:pt x="357225" y="558812"/>
                </a:lnTo>
                <a:lnTo>
                  <a:pt x="357225" y="548655"/>
                </a:lnTo>
                <a:lnTo>
                  <a:pt x="365380" y="548655"/>
                </a:lnTo>
                <a:close/>
                <a:moveTo>
                  <a:pt x="2033774" y="541660"/>
                </a:moveTo>
                <a:cubicBezTo>
                  <a:pt x="2042976" y="541660"/>
                  <a:pt x="2048619" y="547911"/>
                  <a:pt x="2050703" y="560412"/>
                </a:cubicBezTo>
                <a:lnTo>
                  <a:pt x="2050703" y="573621"/>
                </a:lnTo>
                <a:cubicBezTo>
                  <a:pt x="2038102" y="582030"/>
                  <a:pt x="2031802" y="586234"/>
                  <a:pt x="2031802" y="586234"/>
                </a:cubicBezTo>
                <a:lnTo>
                  <a:pt x="2022537" y="586234"/>
                </a:lnTo>
                <a:cubicBezTo>
                  <a:pt x="2016237" y="586234"/>
                  <a:pt x="2013086" y="583071"/>
                  <a:pt x="2013086" y="576746"/>
                </a:cubicBezTo>
                <a:lnTo>
                  <a:pt x="2013086" y="574439"/>
                </a:lnTo>
                <a:cubicBezTo>
                  <a:pt x="2013086" y="564989"/>
                  <a:pt x="2016968" y="564939"/>
                  <a:pt x="2024732" y="574290"/>
                </a:cubicBezTo>
                <a:lnTo>
                  <a:pt x="2022425" y="566142"/>
                </a:lnTo>
                <a:cubicBezTo>
                  <a:pt x="2022425" y="554856"/>
                  <a:pt x="2026208" y="546695"/>
                  <a:pt x="2033774" y="541660"/>
                </a:cubicBezTo>
                <a:close/>
                <a:moveTo>
                  <a:pt x="214499" y="541660"/>
                </a:moveTo>
                <a:cubicBezTo>
                  <a:pt x="223701" y="541660"/>
                  <a:pt x="229344" y="547911"/>
                  <a:pt x="231428" y="560412"/>
                </a:cubicBezTo>
                <a:lnTo>
                  <a:pt x="231428" y="573621"/>
                </a:lnTo>
                <a:cubicBezTo>
                  <a:pt x="218827" y="582030"/>
                  <a:pt x="212527" y="586234"/>
                  <a:pt x="212527" y="586234"/>
                </a:cubicBezTo>
                <a:lnTo>
                  <a:pt x="203262" y="586234"/>
                </a:lnTo>
                <a:cubicBezTo>
                  <a:pt x="196962" y="586234"/>
                  <a:pt x="193812" y="583071"/>
                  <a:pt x="193812" y="576746"/>
                </a:cubicBezTo>
                <a:lnTo>
                  <a:pt x="193812" y="574439"/>
                </a:lnTo>
                <a:cubicBezTo>
                  <a:pt x="193812" y="564989"/>
                  <a:pt x="197693" y="564939"/>
                  <a:pt x="205457" y="574290"/>
                </a:cubicBezTo>
                <a:lnTo>
                  <a:pt x="203151" y="566142"/>
                </a:lnTo>
                <a:cubicBezTo>
                  <a:pt x="203151" y="554856"/>
                  <a:pt x="206933" y="546695"/>
                  <a:pt x="214499" y="541660"/>
                </a:cubicBezTo>
                <a:close/>
                <a:moveTo>
                  <a:pt x="3868725" y="532321"/>
                </a:moveTo>
                <a:lnTo>
                  <a:pt x="3869345" y="534070"/>
                </a:lnTo>
                <a:lnTo>
                  <a:pt x="3870424" y="532321"/>
                </a:lnTo>
                <a:close/>
                <a:moveTo>
                  <a:pt x="1553965" y="531802"/>
                </a:moveTo>
                <a:lnTo>
                  <a:pt x="1560301" y="535189"/>
                </a:lnTo>
                <a:lnTo>
                  <a:pt x="1560277" y="537716"/>
                </a:lnTo>
                <a:lnTo>
                  <a:pt x="1558045" y="551631"/>
                </a:lnTo>
                <a:cubicBezTo>
                  <a:pt x="1558045" y="549647"/>
                  <a:pt x="1556432" y="548655"/>
                  <a:pt x="1553208" y="548655"/>
                </a:cubicBezTo>
                <a:lnTo>
                  <a:pt x="1555403" y="548655"/>
                </a:lnTo>
                <a:cubicBezTo>
                  <a:pt x="1555403" y="547167"/>
                  <a:pt x="1553853" y="543545"/>
                  <a:pt x="1550752" y="537790"/>
                </a:cubicBezTo>
                <a:close/>
                <a:moveTo>
                  <a:pt x="3424542" y="530105"/>
                </a:moveTo>
                <a:lnTo>
                  <a:pt x="3420963" y="532321"/>
                </a:lnTo>
                <a:lnTo>
                  <a:pt x="3421149" y="532321"/>
                </a:lnTo>
                <a:cubicBezTo>
                  <a:pt x="3422960" y="532321"/>
                  <a:pt x="3423791" y="532370"/>
                  <a:pt x="3423642" y="532470"/>
                </a:cubicBezTo>
                <a:close/>
                <a:moveTo>
                  <a:pt x="1624317" y="530105"/>
                </a:moveTo>
                <a:lnTo>
                  <a:pt x="1620739" y="532321"/>
                </a:lnTo>
                <a:lnTo>
                  <a:pt x="1620924" y="532321"/>
                </a:lnTo>
                <a:cubicBezTo>
                  <a:pt x="1622735" y="532321"/>
                  <a:pt x="1623566" y="532370"/>
                  <a:pt x="1623417" y="532470"/>
                </a:cubicBezTo>
                <a:close/>
                <a:moveTo>
                  <a:pt x="3428033" y="527744"/>
                </a:moveTo>
                <a:lnTo>
                  <a:pt x="3426517" y="528853"/>
                </a:lnTo>
                <a:lnTo>
                  <a:pt x="3428628" y="532544"/>
                </a:lnTo>
                <a:cubicBezTo>
                  <a:pt x="3428231" y="532544"/>
                  <a:pt x="3428033" y="530944"/>
                  <a:pt x="3428033" y="527744"/>
                </a:cubicBezTo>
                <a:close/>
                <a:moveTo>
                  <a:pt x="1627808" y="527744"/>
                </a:moveTo>
                <a:lnTo>
                  <a:pt x="1626293" y="528853"/>
                </a:lnTo>
                <a:lnTo>
                  <a:pt x="1628403" y="532544"/>
                </a:lnTo>
                <a:cubicBezTo>
                  <a:pt x="1628006" y="532544"/>
                  <a:pt x="1627808" y="530944"/>
                  <a:pt x="1627808" y="527744"/>
                </a:cubicBezTo>
                <a:close/>
                <a:moveTo>
                  <a:pt x="3212902" y="527633"/>
                </a:moveTo>
                <a:cubicBezTo>
                  <a:pt x="3222129" y="527633"/>
                  <a:pt x="3227772" y="533896"/>
                  <a:pt x="3229831" y="546422"/>
                </a:cubicBezTo>
                <a:lnTo>
                  <a:pt x="3229831" y="556431"/>
                </a:lnTo>
                <a:cubicBezTo>
                  <a:pt x="3224002" y="577862"/>
                  <a:pt x="3221087" y="588578"/>
                  <a:pt x="3221087" y="588578"/>
                </a:cubicBezTo>
                <a:lnTo>
                  <a:pt x="3208697" y="588578"/>
                </a:lnTo>
                <a:cubicBezTo>
                  <a:pt x="3202372" y="588578"/>
                  <a:pt x="3199209" y="585415"/>
                  <a:pt x="3199209" y="579090"/>
                </a:cubicBezTo>
                <a:lnTo>
                  <a:pt x="3199209" y="576746"/>
                </a:lnTo>
                <a:cubicBezTo>
                  <a:pt x="3199209" y="570570"/>
                  <a:pt x="3200772" y="566762"/>
                  <a:pt x="3203898" y="565324"/>
                </a:cubicBezTo>
                <a:lnTo>
                  <a:pt x="3201553" y="552115"/>
                </a:lnTo>
                <a:cubicBezTo>
                  <a:pt x="3201553" y="540854"/>
                  <a:pt x="3205336" y="532693"/>
                  <a:pt x="3212902" y="527633"/>
                </a:cubicBezTo>
                <a:close/>
                <a:moveTo>
                  <a:pt x="1412677" y="527633"/>
                </a:moveTo>
                <a:cubicBezTo>
                  <a:pt x="1421904" y="527633"/>
                  <a:pt x="1427547" y="533896"/>
                  <a:pt x="1429606" y="546422"/>
                </a:cubicBezTo>
                <a:lnTo>
                  <a:pt x="1429606" y="556431"/>
                </a:lnTo>
                <a:cubicBezTo>
                  <a:pt x="1423777" y="577862"/>
                  <a:pt x="1420862" y="588578"/>
                  <a:pt x="1420862" y="588578"/>
                </a:cubicBezTo>
                <a:lnTo>
                  <a:pt x="1408472" y="588578"/>
                </a:lnTo>
                <a:cubicBezTo>
                  <a:pt x="1402147" y="588578"/>
                  <a:pt x="1398985" y="585415"/>
                  <a:pt x="1398985" y="579090"/>
                </a:cubicBezTo>
                <a:lnTo>
                  <a:pt x="1398985" y="576746"/>
                </a:lnTo>
                <a:cubicBezTo>
                  <a:pt x="1398985" y="570570"/>
                  <a:pt x="1400547" y="566762"/>
                  <a:pt x="1403672" y="565324"/>
                </a:cubicBezTo>
                <a:lnTo>
                  <a:pt x="1401329" y="552115"/>
                </a:lnTo>
                <a:cubicBezTo>
                  <a:pt x="1401329" y="540854"/>
                  <a:pt x="1405111" y="532693"/>
                  <a:pt x="1412677" y="527633"/>
                </a:cubicBezTo>
                <a:close/>
                <a:moveTo>
                  <a:pt x="3981115" y="522907"/>
                </a:moveTo>
                <a:lnTo>
                  <a:pt x="3988705" y="525252"/>
                </a:lnTo>
                <a:lnTo>
                  <a:pt x="3988705" y="525310"/>
                </a:lnTo>
                <a:lnTo>
                  <a:pt x="3988408" y="525252"/>
                </a:lnTo>
                <a:lnTo>
                  <a:pt x="3988560" y="525432"/>
                </a:lnTo>
                <a:close/>
                <a:moveTo>
                  <a:pt x="3672027" y="521776"/>
                </a:moveTo>
                <a:lnTo>
                  <a:pt x="3671990" y="521801"/>
                </a:lnTo>
                <a:cubicBezTo>
                  <a:pt x="3671252" y="522588"/>
                  <a:pt x="3671565" y="522982"/>
                  <a:pt x="3672929" y="522982"/>
                </a:cubicBezTo>
                <a:close/>
                <a:moveTo>
                  <a:pt x="1269383" y="521776"/>
                </a:moveTo>
                <a:lnTo>
                  <a:pt x="1269346" y="521801"/>
                </a:lnTo>
                <a:cubicBezTo>
                  <a:pt x="1268608" y="522588"/>
                  <a:pt x="1268921" y="522982"/>
                  <a:pt x="1270285" y="522982"/>
                </a:cubicBezTo>
                <a:close/>
                <a:moveTo>
                  <a:pt x="3671087" y="520520"/>
                </a:moveTo>
                <a:lnTo>
                  <a:pt x="3670883" y="520601"/>
                </a:lnTo>
                <a:lnTo>
                  <a:pt x="3671091" y="520525"/>
                </a:lnTo>
                <a:close/>
                <a:moveTo>
                  <a:pt x="1268443" y="520520"/>
                </a:moveTo>
                <a:lnTo>
                  <a:pt x="1268239" y="520601"/>
                </a:lnTo>
                <a:lnTo>
                  <a:pt x="1268447" y="520525"/>
                </a:lnTo>
                <a:close/>
                <a:moveTo>
                  <a:pt x="2069269" y="518257"/>
                </a:moveTo>
                <a:cubicBezTo>
                  <a:pt x="2075098" y="524830"/>
                  <a:pt x="2079030" y="530944"/>
                  <a:pt x="2081064" y="536600"/>
                </a:cubicBezTo>
                <a:lnTo>
                  <a:pt x="2074590" y="544227"/>
                </a:lnTo>
                <a:lnTo>
                  <a:pt x="2052117" y="544227"/>
                </a:lnTo>
                <a:cubicBezTo>
                  <a:pt x="2047875" y="539986"/>
                  <a:pt x="2045754" y="537865"/>
                  <a:pt x="2045754" y="537865"/>
                </a:cubicBezTo>
                <a:cubicBezTo>
                  <a:pt x="2045754" y="530746"/>
                  <a:pt x="2053593" y="524210"/>
                  <a:pt x="2069269" y="518257"/>
                </a:cubicBezTo>
                <a:close/>
                <a:moveTo>
                  <a:pt x="249994" y="518257"/>
                </a:moveTo>
                <a:cubicBezTo>
                  <a:pt x="255823" y="524830"/>
                  <a:pt x="259755" y="530944"/>
                  <a:pt x="261789" y="536600"/>
                </a:cubicBezTo>
                <a:lnTo>
                  <a:pt x="255315" y="544227"/>
                </a:lnTo>
                <a:lnTo>
                  <a:pt x="232842" y="544227"/>
                </a:lnTo>
                <a:cubicBezTo>
                  <a:pt x="228600" y="539986"/>
                  <a:pt x="226479" y="537865"/>
                  <a:pt x="226479" y="537865"/>
                </a:cubicBezTo>
                <a:cubicBezTo>
                  <a:pt x="226479" y="530746"/>
                  <a:pt x="234318" y="524210"/>
                  <a:pt x="249994" y="518257"/>
                </a:cubicBezTo>
                <a:close/>
                <a:moveTo>
                  <a:pt x="3677878" y="517847"/>
                </a:moveTo>
                <a:lnTo>
                  <a:pt x="3677850" y="517858"/>
                </a:lnTo>
                <a:lnTo>
                  <a:pt x="3677878" y="517922"/>
                </a:lnTo>
                <a:close/>
                <a:moveTo>
                  <a:pt x="1275234" y="517847"/>
                </a:moveTo>
                <a:lnTo>
                  <a:pt x="1275206" y="517858"/>
                </a:lnTo>
                <a:lnTo>
                  <a:pt x="1275234" y="517922"/>
                </a:lnTo>
                <a:close/>
                <a:moveTo>
                  <a:pt x="3668837" y="517512"/>
                </a:moveTo>
                <a:lnTo>
                  <a:pt x="3668837" y="517885"/>
                </a:lnTo>
                <a:lnTo>
                  <a:pt x="3668947" y="517660"/>
                </a:lnTo>
                <a:close/>
                <a:moveTo>
                  <a:pt x="1266193" y="517512"/>
                </a:moveTo>
                <a:lnTo>
                  <a:pt x="1266193" y="517885"/>
                </a:lnTo>
                <a:lnTo>
                  <a:pt x="1266303" y="517660"/>
                </a:lnTo>
                <a:close/>
                <a:moveTo>
                  <a:pt x="3425949" y="513717"/>
                </a:moveTo>
                <a:cubicBezTo>
                  <a:pt x="3425949" y="514114"/>
                  <a:pt x="3425304" y="514945"/>
                  <a:pt x="3424014" y="516210"/>
                </a:cubicBezTo>
                <a:lnTo>
                  <a:pt x="3419289" y="516210"/>
                </a:lnTo>
                <a:cubicBezTo>
                  <a:pt x="3419289" y="516210"/>
                  <a:pt x="3421040" y="519273"/>
                  <a:pt x="3424542" y="525398"/>
                </a:cubicBezTo>
                <a:lnTo>
                  <a:pt x="3425617" y="527278"/>
                </a:lnTo>
                <a:lnTo>
                  <a:pt x="3425949" y="526405"/>
                </a:lnTo>
                <a:close/>
                <a:moveTo>
                  <a:pt x="1625724" y="513717"/>
                </a:moveTo>
                <a:cubicBezTo>
                  <a:pt x="1625724" y="514114"/>
                  <a:pt x="1625079" y="514945"/>
                  <a:pt x="1623789" y="516210"/>
                </a:cubicBezTo>
                <a:lnTo>
                  <a:pt x="1619064" y="516210"/>
                </a:lnTo>
                <a:cubicBezTo>
                  <a:pt x="1619064" y="516210"/>
                  <a:pt x="1620815" y="519273"/>
                  <a:pt x="1624317" y="525398"/>
                </a:cubicBezTo>
                <a:lnTo>
                  <a:pt x="1625392" y="527278"/>
                </a:lnTo>
                <a:lnTo>
                  <a:pt x="1625724" y="526405"/>
                </a:lnTo>
                <a:close/>
                <a:moveTo>
                  <a:pt x="1313818" y="513643"/>
                </a:moveTo>
                <a:lnTo>
                  <a:pt x="1320701" y="513643"/>
                </a:lnTo>
                <a:cubicBezTo>
                  <a:pt x="1341463" y="519298"/>
                  <a:pt x="1352600" y="525189"/>
                  <a:pt x="1354113" y="531316"/>
                </a:cubicBezTo>
                <a:cubicBezTo>
                  <a:pt x="1359570" y="532656"/>
                  <a:pt x="1367619" y="542193"/>
                  <a:pt x="1378260" y="559929"/>
                </a:cubicBezTo>
                <a:cubicBezTo>
                  <a:pt x="1378260" y="575382"/>
                  <a:pt x="1372605" y="586482"/>
                  <a:pt x="1361294" y="593229"/>
                </a:cubicBezTo>
                <a:cubicBezTo>
                  <a:pt x="1340929" y="593229"/>
                  <a:pt x="1327634" y="583121"/>
                  <a:pt x="1321408" y="562905"/>
                </a:cubicBezTo>
                <a:cubicBezTo>
                  <a:pt x="1317935" y="562905"/>
                  <a:pt x="1313446" y="548543"/>
                  <a:pt x="1307939" y="519819"/>
                </a:cubicBezTo>
                <a:close/>
                <a:moveTo>
                  <a:pt x="2560886" y="511262"/>
                </a:moveTo>
                <a:cubicBezTo>
                  <a:pt x="2570163" y="517364"/>
                  <a:pt x="2577554" y="525028"/>
                  <a:pt x="2583061" y="534256"/>
                </a:cubicBezTo>
                <a:lnTo>
                  <a:pt x="2583061" y="544562"/>
                </a:lnTo>
                <a:cubicBezTo>
                  <a:pt x="2578398" y="546125"/>
                  <a:pt x="2576066" y="549126"/>
                  <a:pt x="2576066" y="553566"/>
                </a:cubicBezTo>
                <a:cubicBezTo>
                  <a:pt x="2568153" y="552003"/>
                  <a:pt x="2564197" y="551222"/>
                  <a:pt x="2564197" y="551222"/>
                </a:cubicBezTo>
                <a:cubicBezTo>
                  <a:pt x="2562287" y="552785"/>
                  <a:pt x="2558728" y="553566"/>
                  <a:pt x="2553519" y="553566"/>
                </a:cubicBezTo>
                <a:lnTo>
                  <a:pt x="2543101" y="539688"/>
                </a:lnTo>
                <a:lnTo>
                  <a:pt x="2543101" y="533809"/>
                </a:lnTo>
                <a:cubicBezTo>
                  <a:pt x="2549748" y="523813"/>
                  <a:pt x="2555677" y="516297"/>
                  <a:pt x="2560886" y="511262"/>
                </a:cubicBezTo>
                <a:close/>
                <a:moveTo>
                  <a:pt x="3673339" y="504527"/>
                </a:moveTo>
                <a:lnTo>
                  <a:pt x="3673753" y="507932"/>
                </a:lnTo>
                <a:lnTo>
                  <a:pt x="3673832" y="507774"/>
                </a:lnTo>
                <a:cubicBezTo>
                  <a:pt x="3674582" y="505547"/>
                  <a:pt x="3674418" y="504465"/>
                  <a:pt x="3673339" y="504527"/>
                </a:cubicBezTo>
                <a:close/>
                <a:moveTo>
                  <a:pt x="1270695" y="504527"/>
                </a:moveTo>
                <a:lnTo>
                  <a:pt x="1271109" y="507932"/>
                </a:lnTo>
                <a:lnTo>
                  <a:pt x="1271188" y="507774"/>
                </a:lnTo>
                <a:cubicBezTo>
                  <a:pt x="1271938" y="505547"/>
                  <a:pt x="1271774" y="504465"/>
                  <a:pt x="1270695" y="504527"/>
                </a:cubicBezTo>
                <a:close/>
                <a:moveTo>
                  <a:pt x="2217390" y="504304"/>
                </a:moveTo>
                <a:lnTo>
                  <a:pt x="2228069" y="504304"/>
                </a:lnTo>
                <a:cubicBezTo>
                  <a:pt x="2228069" y="504304"/>
                  <a:pt x="2231182" y="509749"/>
                  <a:pt x="2237408" y="520638"/>
                </a:cubicBezTo>
                <a:cubicBezTo>
                  <a:pt x="2240583" y="520638"/>
                  <a:pt x="2242170" y="523007"/>
                  <a:pt x="2242170" y="527744"/>
                </a:cubicBezTo>
                <a:cubicBezTo>
                  <a:pt x="2242170" y="531986"/>
                  <a:pt x="2236577" y="537480"/>
                  <a:pt x="2225390" y="544227"/>
                </a:cubicBezTo>
                <a:lnTo>
                  <a:pt x="2220999" y="544227"/>
                </a:lnTo>
                <a:cubicBezTo>
                  <a:pt x="2216411" y="544227"/>
                  <a:pt x="2212479" y="540581"/>
                  <a:pt x="2209205" y="533288"/>
                </a:cubicBezTo>
                <a:lnTo>
                  <a:pt x="2211512" y="524954"/>
                </a:lnTo>
                <a:lnTo>
                  <a:pt x="2211512" y="513717"/>
                </a:lnTo>
                <a:cubicBezTo>
                  <a:pt x="2211512" y="511311"/>
                  <a:pt x="2213471" y="508174"/>
                  <a:pt x="2217390" y="504304"/>
                </a:cubicBezTo>
                <a:close/>
                <a:moveTo>
                  <a:pt x="398115" y="504304"/>
                </a:moveTo>
                <a:lnTo>
                  <a:pt x="408794" y="504304"/>
                </a:lnTo>
                <a:cubicBezTo>
                  <a:pt x="408794" y="504304"/>
                  <a:pt x="411907" y="509749"/>
                  <a:pt x="418133" y="520638"/>
                </a:cubicBezTo>
                <a:cubicBezTo>
                  <a:pt x="421308" y="520638"/>
                  <a:pt x="422895" y="523007"/>
                  <a:pt x="422895" y="527744"/>
                </a:cubicBezTo>
                <a:cubicBezTo>
                  <a:pt x="422895" y="531986"/>
                  <a:pt x="417302" y="537480"/>
                  <a:pt x="406115" y="544227"/>
                </a:cubicBezTo>
                <a:lnTo>
                  <a:pt x="401724" y="544227"/>
                </a:lnTo>
                <a:cubicBezTo>
                  <a:pt x="397135" y="544227"/>
                  <a:pt x="393204" y="540581"/>
                  <a:pt x="389930" y="533288"/>
                </a:cubicBezTo>
                <a:lnTo>
                  <a:pt x="392237" y="524954"/>
                </a:lnTo>
                <a:lnTo>
                  <a:pt x="392237" y="513717"/>
                </a:lnTo>
                <a:cubicBezTo>
                  <a:pt x="392237" y="511311"/>
                  <a:pt x="394196" y="508174"/>
                  <a:pt x="398115" y="504304"/>
                </a:cubicBezTo>
                <a:close/>
                <a:moveTo>
                  <a:pt x="492412" y="499616"/>
                </a:moveTo>
                <a:lnTo>
                  <a:pt x="499862" y="499616"/>
                </a:lnTo>
                <a:lnTo>
                  <a:pt x="497988" y="504964"/>
                </a:lnTo>
                <a:lnTo>
                  <a:pt x="497607" y="504599"/>
                </a:lnTo>
                <a:lnTo>
                  <a:pt x="497607" y="501923"/>
                </a:lnTo>
                <a:lnTo>
                  <a:pt x="493056" y="500233"/>
                </a:lnTo>
                <a:close/>
                <a:moveTo>
                  <a:pt x="496426" y="496174"/>
                </a:moveTo>
                <a:cubicBezTo>
                  <a:pt x="495650" y="495852"/>
                  <a:pt x="495263" y="496304"/>
                  <a:pt x="495263" y="497532"/>
                </a:cubicBezTo>
                <a:lnTo>
                  <a:pt x="490463" y="497532"/>
                </a:lnTo>
                <a:lnTo>
                  <a:pt x="490240" y="497532"/>
                </a:lnTo>
                <a:lnTo>
                  <a:pt x="492412" y="499616"/>
                </a:lnTo>
                <a:lnTo>
                  <a:pt x="491393" y="499616"/>
                </a:lnTo>
                <a:lnTo>
                  <a:pt x="493056" y="500233"/>
                </a:lnTo>
                <a:lnTo>
                  <a:pt x="497607" y="504599"/>
                </a:lnTo>
                <a:lnTo>
                  <a:pt x="497607" y="506053"/>
                </a:lnTo>
                <a:lnTo>
                  <a:pt x="497988" y="504964"/>
                </a:lnTo>
                <a:lnTo>
                  <a:pt x="506648" y="513271"/>
                </a:lnTo>
                <a:lnTo>
                  <a:pt x="506648" y="513717"/>
                </a:lnTo>
                <a:cubicBezTo>
                  <a:pt x="506648" y="512105"/>
                  <a:pt x="508248" y="511299"/>
                  <a:pt x="511448" y="511299"/>
                </a:cubicBezTo>
                <a:lnTo>
                  <a:pt x="509067" y="511299"/>
                </a:lnTo>
                <a:lnTo>
                  <a:pt x="502072" y="499616"/>
                </a:lnTo>
                <a:lnTo>
                  <a:pt x="499862" y="499616"/>
                </a:lnTo>
                <a:lnTo>
                  <a:pt x="499914" y="499467"/>
                </a:lnTo>
                <a:cubicBezTo>
                  <a:pt x="498363" y="497594"/>
                  <a:pt x="497201" y="496497"/>
                  <a:pt x="496426" y="496174"/>
                </a:cubicBezTo>
                <a:close/>
                <a:moveTo>
                  <a:pt x="3070882" y="490240"/>
                </a:moveTo>
                <a:cubicBezTo>
                  <a:pt x="3078324" y="496813"/>
                  <a:pt x="3084612" y="505247"/>
                  <a:pt x="3089746" y="515541"/>
                </a:cubicBezTo>
                <a:lnTo>
                  <a:pt x="3089746" y="525884"/>
                </a:lnTo>
                <a:cubicBezTo>
                  <a:pt x="3085083" y="527447"/>
                  <a:pt x="3082751" y="530448"/>
                  <a:pt x="3082751" y="534888"/>
                </a:cubicBezTo>
                <a:cubicBezTo>
                  <a:pt x="3075434" y="533325"/>
                  <a:pt x="3071775" y="532544"/>
                  <a:pt x="3071775" y="532544"/>
                </a:cubicBezTo>
                <a:cubicBezTo>
                  <a:pt x="3070833" y="534107"/>
                  <a:pt x="3067757" y="534888"/>
                  <a:pt x="3062548" y="534888"/>
                </a:cubicBezTo>
                <a:lnTo>
                  <a:pt x="3052130" y="521010"/>
                </a:lnTo>
                <a:lnTo>
                  <a:pt x="3052130" y="515317"/>
                </a:lnTo>
                <a:cubicBezTo>
                  <a:pt x="3058877" y="503510"/>
                  <a:pt x="3065128" y="495151"/>
                  <a:pt x="3070882" y="490240"/>
                </a:cubicBezTo>
                <a:close/>
                <a:moveTo>
                  <a:pt x="1870732" y="490240"/>
                </a:moveTo>
                <a:cubicBezTo>
                  <a:pt x="1878174" y="496813"/>
                  <a:pt x="1884462" y="505247"/>
                  <a:pt x="1889597" y="515541"/>
                </a:cubicBezTo>
                <a:lnTo>
                  <a:pt x="1889597" y="525884"/>
                </a:lnTo>
                <a:cubicBezTo>
                  <a:pt x="1884933" y="527447"/>
                  <a:pt x="1882601" y="530448"/>
                  <a:pt x="1882601" y="534888"/>
                </a:cubicBezTo>
                <a:cubicBezTo>
                  <a:pt x="1875284" y="533325"/>
                  <a:pt x="1871625" y="532544"/>
                  <a:pt x="1871625" y="532544"/>
                </a:cubicBezTo>
                <a:cubicBezTo>
                  <a:pt x="1870683" y="534107"/>
                  <a:pt x="1867607" y="534888"/>
                  <a:pt x="1862398" y="534888"/>
                </a:cubicBezTo>
                <a:lnTo>
                  <a:pt x="1857985" y="529010"/>
                </a:lnTo>
                <a:lnTo>
                  <a:pt x="1852762" y="527512"/>
                </a:lnTo>
                <a:cubicBezTo>
                  <a:pt x="1850678" y="525720"/>
                  <a:pt x="1849636" y="523031"/>
                  <a:pt x="1849636" y="519447"/>
                </a:cubicBezTo>
                <a:lnTo>
                  <a:pt x="1851980" y="517409"/>
                </a:lnTo>
                <a:lnTo>
                  <a:pt x="1851980" y="515317"/>
                </a:lnTo>
                <a:cubicBezTo>
                  <a:pt x="1858727" y="503510"/>
                  <a:pt x="1864978" y="495151"/>
                  <a:pt x="1870732" y="490240"/>
                </a:cubicBezTo>
                <a:close/>
                <a:moveTo>
                  <a:pt x="1242827" y="488044"/>
                </a:moveTo>
                <a:cubicBezTo>
                  <a:pt x="1242827" y="489644"/>
                  <a:pt x="1242427" y="490844"/>
                  <a:pt x="1241627" y="491644"/>
                </a:cubicBezTo>
                <a:lnTo>
                  <a:pt x="1239562" y="492333"/>
                </a:lnTo>
                <a:lnTo>
                  <a:pt x="1242827" y="492584"/>
                </a:lnTo>
                <a:close/>
                <a:moveTo>
                  <a:pt x="2662312" y="480938"/>
                </a:moveTo>
                <a:lnTo>
                  <a:pt x="2672246" y="480938"/>
                </a:lnTo>
                <a:cubicBezTo>
                  <a:pt x="2681275" y="487685"/>
                  <a:pt x="2685790" y="495771"/>
                  <a:pt x="2685790" y="505197"/>
                </a:cubicBezTo>
                <a:cubicBezTo>
                  <a:pt x="2681498" y="520303"/>
                  <a:pt x="2672110" y="527856"/>
                  <a:pt x="2657624" y="527856"/>
                </a:cubicBezTo>
                <a:lnTo>
                  <a:pt x="2655317" y="527856"/>
                </a:lnTo>
                <a:cubicBezTo>
                  <a:pt x="2647429" y="527856"/>
                  <a:pt x="2643485" y="522287"/>
                  <a:pt x="2643485" y="511150"/>
                </a:cubicBezTo>
                <a:cubicBezTo>
                  <a:pt x="2647156" y="491009"/>
                  <a:pt x="2653432" y="480938"/>
                  <a:pt x="2662312" y="480938"/>
                </a:cubicBezTo>
                <a:close/>
                <a:moveTo>
                  <a:pt x="3650010" y="469255"/>
                </a:moveTo>
                <a:cubicBezTo>
                  <a:pt x="3656335" y="469255"/>
                  <a:pt x="3659498" y="471624"/>
                  <a:pt x="3659498" y="476361"/>
                </a:cubicBezTo>
                <a:lnTo>
                  <a:pt x="3659498" y="485849"/>
                </a:lnTo>
                <a:lnTo>
                  <a:pt x="3650010" y="485849"/>
                </a:lnTo>
                <a:lnTo>
                  <a:pt x="3647955" y="485164"/>
                </a:lnTo>
                <a:lnTo>
                  <a:pt x="3652503" y="494891"/>
                </a:lnTo>
                <a:lnTo>
                  <a:pt x="3631183" y="506871"/>
                </a:lnTo>
                <a:lnTo>
                  <a:pt x="3631183" y="488044"/>
                </a:lnTo>
                <a:cubicBezTo>
                  <a:pt x="3631183" y="483307"/>
                  <a:pt x="3634346" y="480938"/>
                  <a:pt x="3640671" y="480938"/>
                </a:cubicBezTo>
                <a:lnTo>
                  <a:pt x="3642325" y="481769"/>
                </a:lnTo>
                <a:lnTo>
                  <a:pt x="3640522" y="476361"/>
                </a:lnTo>
                <a:cubicBezTo>
                  <a:pt x="3640522" y="471624"/>
                  <a:pt x="3643685" y="469255"/>
                  <a:pt x="3650010" y="469255"/>
                </a:cubicBezTo>
                <a:close/>
                <a:moveTo>
                  <a:pt x="1847441" y="469255"/>
                </a:moveTo>
                <a:cubicBezTo>
                  <a:pt x="1853766" y="469255"/>
                  <a:pt x="1856929" y="471624"/>
                  <a:pt x="1856929" y="476361"/>
                </a:cubicBezTo>
                <a:lnTo>
                  <a:pt x="1856929" y="485849"/>
                </a:lnTo>
                <a:lnTo>
                  <a:pt x="1847441" y="485849"/>
                </a:lnTo>
                <a:lnTo>
                  <a:pt x="1845386" y="485164"/>
                </a:lnTo>
                <a:lnTo>
                  <a:pt x="1849934" y="494891"/>
                </a:lnTo>
                <a:lnTo>
                  <a:pt x="1828614" y="506871"/>
                </a:lnTo>
                <a:lnTo>
                  <a:pt x="1828614" y="488044"/>
                </a:lnTo>
                <a:cubicBezTo>
                  <a:pt x="1828614" y="483307"/>
                  <a:pt x="1831777" y="480938"/>
                  <a:pt x="1838102" y="480938"/>
                </a:cubicBezTo>
                <a:lnTo>
                  <a:pt x="1839756" y="481769"/>
                </a:lnTo>
                <a:lnTo>
                  <a:pt x="1837953" y="476361"/>
                </a:lnTo>
                <a:cubicBezTo>
                  <a:pt x="1837953" y="471624"/>
                  <a:pt x="1841116" y="469255"/>
                  <a:pt x="1847441" y="469255"/>
                </a:cubicBezTo>
                <a:close/>
                <a:moveTo>
                  <a:pt x="28166" y="469255"/>
                </a:moveTo>
                <a:cubicBezTo>
                  <a:pt x="34491" y="469255"/>
                  <a:pt x="37654" y="471624"/>
                  <a:pt x="37654" y="476361"/>
                </a:cubicBezTo>
                <a:lnTo>
                  <a:pt x="37654" y="485849"/>
                </a:lnTo>
                <a:lnTo>
                  <a:pt x="28166" y="485849"/>
                </a:lnTo>
                <a:lnTo>
                  <a:pt x="26111" y="485164"/>
                </a:lnTo>
                <a:lnTo>
                  <a:pt x="30659" y="494891"/>
                </a:lnTo>
                <a:lnTo>
                  <a:pt x="9339" y="506871"/>
                </a:lnTo>
                <a:lnTo>
                  <a:pt x="9339" y="488044"/>
                </a:lnTo>
                <a:cubicBezTo>
                  <a:pt x="9339" y="483307"/>
                  <a:pt x="12502" y="480938"/>
                  <a:pt x="18827" y="480938"/>
                </a:cubicBezTo>
                <a:lnTo>
                  <a:pt x="20481" y="481769"/>
                </a:lnTo>
                <a:lnTo>
                  <a:pt x="18678" y="476361"/>
                </a:lnTo>
                <a:cubicBezTo>
                  <a:pt x="18678" y="471624"/>
                  <a:pt x="21841" y="469255"/>
                  <a:pt x="28166" y="469255"/>
                </a:cubicBezTo>
                <a:close/>
                <a:moveTo>
                  <a:pt x="3356988" y="468223"/>
                </a:moveTo>
                <a:lnTo>
                  <a:pt x="3354058" y="472990"/>
                </a:lnTo>
                <a:cubicBezTo>
                  <a:pt x="3352351" y="475324"/>
                  <a:pt x="3350134" y="478048"/>
                  <a:pt x="3347405" y="481161"/>
                </a:cubicBezTo>
                <a:lnTo>
                  <a:pt x="3346988" y="481274"/>
                </a:lnTo>
                <a:lnTo>
                  <a:pt x="3351358" y="485031"/>
                </a:lnTo>
                <a:cubicBezTo>
                  <a:pt x="3353237" y="487759"/>
                  <a:pt x="3354499" y="491071"/>
                  <a:pt x="3355144" y="494965"/>
                </a:cubicBezTo>
                <a:cubicBezTo>
                  <a:pt x="3358294" y="494965"/>
                  <a:pt x="3360651" y="500410"/>
                  <a:pt x="3362213" y="511299"/>
                </a:cubicBezTo>
                <a:lnTo>
                  <a:pt x="3363317" y="511972"/>
                </a:lnTo>
                <a:lnTo>
                  <a:pt x="3361572" y="501923"/>
                </a:lnTo>
                <a:cubicBezTo>
                  <a:pt x="3360793" y="496881"/>
                  <a:pt x="3359909" y="490668"/>
                  <a:pt x="3358918" y="483282"/>
                </a:cubicBezTo>
                <a:close/>
                <a:moveTo>
                  <a:pt x="3972334" y="464827"/>
                </a:moveTo>
                <a:cubicBezTo>
                  <a:pt x="3972334" y="464728"/>
                  <a:pt x="3971800" y="464939"/>
                  <a:pt x="3970732" y="465460"/>
                </a:cubicBezTo>
                <a:lnTo>
                  <a:pt x="3970323" y="465672"/>
                </a:lnTo>
                <a:close/>
                <a:moveTo>
                  <a:pt x="1041239" y="462260"/>
                </a:moveTo>
                <a:lnTo>
                  <a:pt x="1060512" y="462260"/>
                </a:lnTo>
                <a:lnTo>
                  <a:pt x="1060512" y="474017"/>
                </a:lnTo>
                <a:cubicBezTo>
                  <a:pt x="1060512" y="482823"/>
                  <a:pt x="1056531" y="489880"/>
                  <a:pt x="1048569" y="495188"/>
                </a:cubicBezTo>
                <a:lnTo>
                  <a:pt x="1041685" y="495188"/>
                </a:lnTo>
                <a:cubicBezTo>
                  <a:pt x="1036650" y="495188"/>
                  <a:pt x="1032706" y="490922"/>
                  <a:pt x="1029854" y="482389"/>
                </a:cubicBezTo>
                <a:lnTo>
                  <a:pt x="1029854" y="474017"/>
                </a:lnTo>
                <a:cubicBezTo>
                  <a:pt x="1029854" y="471239"/>
                  <a:pt x="1033649" y="467320"/>
                  <a:pt x="1041239" y="462260"/>
                </a:cubicBezTo>
                <a:close/>
                <a:moveTo>
                  <a:pt x="3356151" y="461694"/>
                </a:moveTo>
                <a:lnTo>
                  <a:pt x="3355628" y="462483"/>
                </a:lnTo>
                <a:lnTo>
                  <a:pt x="3356292" y="462788"/>
                </a:lnTo>
                <a:close/>
                <a:moveTo>
                  <a:pt x="2314240" y="459916"/>
                </a:moveTo>
                <a:lnTo>
                  <a:pt x="2326072" y="459916"/>
                </a:lnTo>
                <a:cubicBezTo>
                  <a:pt x="2332397" y="459916"/>
                  <a:pt x="2335560" y="466229"/>
                  <a:pt x="2335560" y="478854"/>
                </a:cubicBezTo>
                <a:lnTo>
                  <a:pt x="2326072" y="478854"/>
                </a:lnTo>
                <a:cubicBezTo>
                  <a:pt x="2321508" y="478854"/>
                  <a:pt x="2317564" y="475543"/>
                  <a:pt x="2314240" y="468920"/>
                </a:cubicBezTo>
                <a:close/>
                <a:moveTo>
                  <a:pt x="1714165" y="459916"/>
                </a:moveTo>
                <a:lnTo>
                  <a:pt x="1725997" y="459916"/>
                </a:lnTo>
                <a:cubicBezTo>
                  <a:pt x="1732322" y="459916"/>
                  <a:pt x="1735485" y="466229"/>
                  <a:pt x="1735485" y="478854"/>
                </a:cubicBezTo>
                <a:lnTo>
                  <a:pt x="1725997" y="478854"/>
                </a:lnTo>
                <a:cubicBezTo>
                  <a:pt x="1721433" y="478854"/>
                  <a:pt x="1717489" y="475543"/>
                  <a:pt x="1714165" y="468920"/>
                </a:cubicBezTo>
                <a:close/>
                <a:moveTo>
                  <a:pt x="721928" y="455488"/>
                </a:moveTo>
                <a:cubicBezTo>
                  <a:pt x="717872" y="458589"/>
                  <a:pt x="712053" y="462207"/>
                  <a:pt x="704469" y="466343"/>
                </a:cubicBezTo>
                <a:lnTo>
                  <a:pt x="704225" y="466465"/>
                </a:lnTo>
                <a:lnTo>
                  <a:pt x="713556" y="464604"/>
                </a:lnTo>
                <a:lnTo>
                  <a:pt x="723241" y="468640"/>
                </a:lnTo>
                <a:close/>
                <a:moveTo>
                  <a:pt x="147117" y="450689"/>
                </a:moveTo>
                <a:lnTo>
                  <a:pt x="154260" y="455339"/>
                </a:lnTo>
                <a:lnTo>
                  <a:pt x="161404" y="450689"/>
                </a:lnTo>
                <a:close/>
                <a:moveTo>
                  <a:pt x="3647554" y="441238"/>
                </a:moveTo>
                <a:lnTo>
                  <a:pt x="3666493" y="441238"/>
                </a:lnTo>
                <a:lnTo>
                  <a:pt x="3666493" y="448345"/>
                </a:lnTo>
                <a:cubicBezTo>
                  <a:pt x="3666493" y="454670"/>
                  <a:pt x="3662313" y="457832"/>
                  <a:pt x="3653954" y="457832"/>
                </a:cubicBezTo>
                <a:lnTo>
                  <a:pt x="3647554" y="451321"/>
                </a:lnTo>
                <a:close/>
                <a:moveTo>
                  <a:pt x="25710" y="441238"/>
                </a:moveTo>
                <a:lnTo>
                  <a:pt x="44648" y="441238"/>
                </a:lnTo>
                <a:lnTo>
                  <a:pt x="44648" y="448345"/>
                </a:lnTo>
                <a:cubicBezTo>
                  <a:pt x="44648" y="454670"/>
                  <a:pt x="40469" y="457832"/>
                  <a:pt x="32110" y="457832"/>
                </a:cubicBezTo>
                <a:lnTo>
                  <a:pt x="25710" y="451321"/>
                </a:lnTo>
                <a:close/>
                <a:moveTo>
                  <a:pt x="3708279" y="437321"/>
                </a:moveTo>
                <a:lnTo>
                  <a:pt x="3708583" y="437386"/>
                </a:lnTo>
                <a:lnTo>
                  <a:pt x="3709472" y="440588"/>
                </a:lnTo>
                <a:lnTo>
                  <a:pt x="3707045" y="439993"/>
                </a:lnTo>
                <a:lnTo>
                  <a:pt x="3705699" y="438745"/>
                </a:lnTo>
                <a:lnTo>
                  <a:pt x="3705710" y="438333"/>
                </a:lnTo>
                <a:close/>
                <a:moveTo>
                  <a:pt x="3105860" y="437321"/>
                </a:moveTo>
                <a:lnTo>
                  <a:pt x="3106164" y="437386"/>
                </a:lnTo>
                <a:lnTo>
                  <a:pt x="3107053" y="440588"/>
                </a:lnTo>
                <a:lnTo>
                  <a:pt x="3104626" y="439993"/>
                </a:lnTo>
                <a:lnTo>
                  <a:pt x="3103280" y="438745"/>
                </a:lnTo>
                <a:lnTo>
                  <a:pt x="3103291" y="438333"/>
                </a:lnTo>
                <a:close/>
                <a:moveTo>
                  <a:pt x="1905710" y="437321"/>
                </a:moveTo>
                <a:lnTo>
                  <a:pt x="1906014" y="437386"/>
                </a:lnTo>
                <a:lnTo>
                  <a:pt x="1906903" y="440588"/>
                </a:lnTo>
                <a:lnTo>
                  <a:pt x="1904476" y="439993"/>
                </a:lnTo>
                <a:lnTo>
                  <a:pt x="1903131" y="438745"/>
                </a:lnTo>
                <a:lnTo>
                  <a:pt x="1903141" y="438333"/>
                </a:lnTo>
                <a:close/>
                <a:moveTo>
                  <a:pt x="1305635" y="437321"/>
                </a:moveTo>
                <a:lnTo>
                  <a:pt x="1305939" y="437386"/>
                </a:lnTo>
                <a:lnTo>
                  <a:pt x="1306828" y="440588"/>
                </a:lnTo>
                <a:lnTo>
                  <a:pt x="1304401" y="439993"/>
                </a:lnTo>
                <a:lnTo>
                  <a:pt x="1303056" y="438745"/>
                </a:lnTo>
                <a:lnTo>
                  <a:pt x="1303066" y="438333"/>
                </a:lnTo>
                <a:close/>
                <a:moveTo>
                  <a:pt x="1319101" y="431862"/>
                </a:moveTo>
                <a:lnTo>
                  <a:pt x="1315913" y="433893"/>
                </a:lnTo>
                <a:lnTo>
                  <a:pt x="1316128" y="432932"/>
                </a:lnTo>
                <a:close/>
                <a:moveTo>
                  <a:pt x="3705895" y="431267"/>
                </a:moveTo>
                <a:lnTo>
                  <a:pt x="3705710" y="438333"/>
                </a:lnTo>
                <a:lnTo>
                  <a:pt x="3703625" y="439154"/>
                </a:lnTo>
                <a:lnTo>
                  <a:pt x="3707045" y="439993"/>
                </a:lnTo>
                <a:lnTo>
                  <a:pt x="3708388" y="441238"/>
                </a:lnTo>
                <a:lnTo>
                  <a:pt x="3709653" y="441238"/>
                </a:lnTo>
                <a:lnTo>
                  <a:pt x="3709472" y="440588"/>
                </a:lnTo>
                <a:lnTo>
                  <a:pt x="3713187" y="441498"/>
                </a:lnTo>
                <a:cubicBezTo>
                  <a:pt x="3713187" y="439936"/>
                  <a:pt x="3712580" y="438764"/>
                  <a:pt x="3711364" y="437982"/>
                </a:cubicBezTo>
                <a:lnTo>
                  <a:pt x="3708583" y="437386"/>
                </a:lnTo>
                <a:lnTo>
                  <a:pt x="3708536" y="437220"/>
                </a:lnTo>
                <a:lnTo>
                  <a:pt x="3708279" y="437321"/>
                </a:lnTo>
                <a:lnTo>
                  <a:pt x="3705895" y="436810"/>
                </a:lnTo>
                <a:close/>
                <a:moveTo>
                  <a:pt x="3103476" y="431267"/>
                </a:moveTo>
                <a:lnTo>
                  <a:pt x="3103291" y="438333"/>
                </a:lnTo>
                <a:lnTo>
                  <a:pt x="3101206" y="439154"/>
                </a:lnTo>
                <a:lnTo>
                  <a:pt x="3104626" y="439993"/>
                </a:lnTo>
                <a:lnTo>
                  <a:pt x="3105969" y="441238"/>
                </a:lnTo>
                <a:lnTo>
                  <a:pt x="3107234" y="441238"/>
                </a:lnTo>
                <a:lnTo>
                  <a:pt x="3107053" y="440588"/>
                </a:lnTo>
                <a:lnTo>
                  <a:pt x="3110768" y="441498"/>
                </a:lnTo>
                <a:cubicBezTo>
                  <a:pt x="3110768" y="439936"/>
                  <a:pt x="3110161" y="438764"/>
                  <a:pt x="3108945" y="437982"/>
                </a:cubicBezTo>
                <a:lnTo>
                  <a:pt x="3106164" y="437386"/>
                </a:lnTo>
                <a:lnTo>
                  <a:pt x="3106117" y="437220"/>
                </a:lnTo>
                <a:lnTo>
                  <a:pt x="3105860" y="437321"/>
                </a:lnTo>
                <a:lnTo>
                  <a:pt x="3103476" y="436810"/>
                </a:lnTo>
                <a:close/>
                <a:moveTo>
                  <a:pt x="1903326" y="431267"/>
                </a:moveTo>
                <a:lnTo>
                  <a:pt x="1903141" y="438333"/>
                </a:lnTo>
                <a:lnTo>
                  <a:pt x="1901056" y="439154"/>
                </a:lnTo>
                <a:lnTo>
                  <a:pt x="1904476" y="439993"/>
                </a:lnTo>
                <a:lnTo>
                  <a:pt x="1905819" y="441238"/>
                </a:lnTo>
                <a:lnTo>
                  <a:pt x="1907084" y="441238"/>
                </a:lnTo>
                <a:lnTo>
                  <a:pt x="1906903" y="440588"/>
                </a:lnTo>
                <a:lnTo>
                  <a:pt x="1910618" y="441498"/>
                </a:lnTo>
                <a:cubicBezTo>
                  <a:pt x="1910618" y="439936"/>
                  <a:pt x="1910011" y="438764"/>
                  <a:pt x="1908795" y="437982"/>
                </a:cubicBezTo>
                <a:lnTo>
                  <a:pt x="1906014" y="437386"/>
                </a:lnTo>
                <a:lnTo>
                  <a:pt x="1905968" y="437220"/>
                </a:lnTo>
                <a:lnTo>
                  <a:pt x="1905710" y="437321"/>
                </a:lnTo>
                <a:lnTo>
                  <a:pt x="1903326" y="436810"/>
                </a:lnTo>
                <a:close/>
                <a:moveTo>
                  <a:pt x="1303251" y="431267"/>
                </a:moveTo>
                <a:lnTo>
                  <a:pt x="1303066" y="438333"/>
                </a:lnTo>
                <a:lnTo>
                  <a:pt x="1300981" y="439154"/>
                </a:lnTo>
                <a:lnTo>
                  <a:pt x="1304401" y="439993"/>
                </a:lnTo>
                <a:lnTo>
                  <a:pt x="1305744" y="441238"/>
                </a:lnTo>
                <a:lnTo>
                  <a:pt x="1307009" y="441238"/>
                </a:lnTo>
                <a:lnTo>
                  <a:pt x="1306828" y="440588"/>
                </a:lnTo>
                <a:lnTo>
                  <a:pt x="1310543" y="441498"/>
                </a:lnTo>
                <a:cubicBezTo>
                  <a:pt x="1310543" y="439936"/>
                  <a:pt x="1309936" y="438764"/>
                  <a:pt x="1308720" y="437982"/>
                </a:cubicBezTo>
                <a:lnTo>
                  <a:pt x="1305939" y="437386"/>
                </a:lnTo>
                <a:lnTo>
                  <a:pt x="1305893" y="437220"/>
                </a:lnTo>
                <a:lnTo>
                  <a:pt x="1305635" y="437321"/>
                </a:lnTo>
                <a:lnTo>
                  <a:pt x="1303251" y="436810"/>
                </a:lnTo>
                <a:close/>
                <a:moveTo>
                  <a:pt x="3953261" y="427715"/>
                </a:moveTo>
                <a:lnTo>
                  <a:pt x="3952726" y="429114"/>
                </a:lnTo>
                <a:lnTo>
                  <a:pt x="3953396" y="427918"/>
                </a:lnTo>
                <a:close/>
                <a:moveTo>
                  <a:pt x="81781" y="424867"/>
                </a:moveTo>
                <a:lnTo>
                  <a:pt x="79410" y="426956"/>
                </a:lnTo>
                <a:lnTo>
                  <a:pt x="77056" y="427211"/>
                </a:lnTo>
                <a:close/>
                <a:moveTo>
                  <a:pt x="3949880" y="422644"/>
                </a:moveTo>
                <a:cubicBezTo>
                  <a:pt x="3949099" y="421794"/>
                  <a:pt x="3948708" y="421853"/>
                  <a:pt x="3948708" y="422821"/>
                </a:cubicBezTo>
                <a:lnTo>
                  <a:pt x="3950741" y="423935"/>
                </a:lnTo>
                <a:close/>
                <a:moveTo>
                  <a:pt x="3084798" y="403994"/>
                </a:moveTo>
                <a:lnTo>
                  <a:pt x="3083732" y="405450"/>
                </a:lnTo>
                <a:lnTo>
                  <a:pt x="3086621" y="404143"/>
                </a:lnTo>
                <a:cubicBezTo>
                  <a:pt x="3085406" y="403944"/>
                  <a:pt x="3084798" y="403895"/>
                  <a:pt x="3084798" y="403994"/>
                </a:cubicBezTo>
                <a:close/>
                <a:moveTo>
                  <a:pt x="1284573" y="403994"/>
                </a:moveTo>
                <a:lnTo>
                  <a:pt x="1283507" y="405450"/>
                </a:lnTo>
                <a:lnTo>
                  <a:pt x="1286396" y="404143"/>
                </a:lnTo>
                <a:cubicBezTo>
                  <a:pt x="1285181" y="403944"/>
                  <a:pt x="1284573" y="403895"/>
                  <a:pt x="1284573" y="403994"/>
                </a:cubicBezTo>
                <a:close/>
                <a:moveTo>
                  <a:pt x="1394930" y="400853"/>
                </a:moveTo>
                <a:lnTo>
                  <a:pt x="1396938" y="401501"/>
                </a:lnTo>
                <a:lnTo>
                  <a:pt x="1394779" y="401569"/>
                </a:lnTo>
                <a:close/>
                <a:moveTo>
                  <a:pt x="3490615" y="399194"/>
                </a:moveTo>
                <a:cubicBezTo>
                  <a:pt x="3509070" y="404329"/>
                  <a:pt x="3531096" y="417165"/>
                  <a:pt x="3556695" y="437703"/>
                </a:cubicBezTo>
                <a:cubicBezTo>
                  <a:pt x="3586287" y="462533"/>
                  <a:pt x="3601083" y="496366"/>
                  <a:pt x="3601083" y="539204"/>
                </a:cubicBezTo>
                <a:cubicBezTo>
                  <a:pt x="3594385" y="542553"/>
                  <a:pt x="3588445" y="544227"/>
                  <a:pt x="3583260" y="544227"/>
                </a:cubicBezTo>
                <a:cubicBezTo>
                  <a:pt x="3567311" y="538907"/>
                  <a:pt x="3555349" y="533930"/>
                  <a:pt x="3547374" y="529298"/>
                </a:cubicBezTo>
                <a:lnTo>
                  <a:pt x="3538388" y="519634"/>
                </a:lnTo>
                <a:lnTo>
                  <a:pt x="3537989" y="520833"/>
                </a:lnTo>
                <a:cubicBezTo>
                  <a:pt x="3536407" y="522415"/>
                  <a:pt x="3534036" y="523205"/>
                  <a:pt x="3530873" y="523205"/>
                </a:cubicBezTo>
                <a:lnTo>
                  <a:pt x="3519822" y="523205"/>
                </a:lnTo>
                <a:lnTo>
                  <a:pt x="3513580" y="512780"/>
                </a:lnTo>
                <a:lnTo>
                  <a:pt x="3502744" y="516210"/>
                </a:lnTo>
                <a:lnTo>
                  <a:pt x="3502744" y="506722"/>
                </a:lnTo>
                <a:lnTo>
                  <a:pt x="3502744" y="503634"/>
                </a:lnTo>
                <a:lnTo>
                  <a:pt x="3505051" y="501588"/>
                </a:lnTo>
                <a:cubicBezTo>
                  <a:pt x="3501951" y="499306"/>
                  <a:pt x="3500400" y="493985"/>
                  <a:pt x="3500400" y="485626"/>
                </a:cubicBezTo>
                <a:lnTo>
                  <a:pt x="3509888" y="485626"/>
                </a:lnTo>
                <a:lnTo>
                  <a:pt x="3514335" y="485626"/>
                </a:lnTo>
                <a:lnTo>
                  <a:pt x="3513981" y="485047"/>
                </a:lnTo>
                <a:cubicBezTo>
                  <a:pt x="3511376" y="480590"/>
                  <a:pt x="3508698" y="475810"/>
                  <a:pt x="3505944" y="470706"/>
                </a:cubicBezTo>
                <a:cubicBezTo>
                  <a:pt x="3499272" y="455699"/>
                  <a:pt x="3493988" y="439737"/>
                  <a:pt x="3490094" y="422821"/>
                </a:cubicBezTo>
                <a:cubicBezTo>
                  <a:pt x="3488903" y="422821"/>
                  <a:pt x="3486894" y="417860"/>
                  <a:pt x="3484066" y="407938"/>
                </a:cubicBezTo>
                <a:close/>
                <a:moveTo>
                  <a:pt x="1632905" y="394506"/>
                </a:moveTo>
                <a:cubicBezTo>
                  <a:pt x="1640099" y="402642"/>
                  <a:pt x="1644712" y="408744"/>
                  <a:pt x="1646746" y="412812"/>
                </a:cubicBezTo>
                <a:lnTo>
                  <a:pt x="1646746" y="417984"/>
                </a:lnTo>
                <a:cubicBezTo>
                  <a:pt x="1646746" y="422994"/>
                  <a:pt x="1642442" y="426938"/>
                  <a:pt x="1633835" y="429815"/>
                </a:cubicBezTo>
                <a:lnTo>
                  <a:pt x="1625613" y="429815"/>
                </a:lnTo>
                <a:cubicBezTo>
                  <a:pt x="1621048" y="429815"/>
                  <a:pt x="1617104" y="426516"/>
                  <a:pt x="1613781" y="419918"/>
                </a:cubicBezTo>
                <a:lnTo>
                  <a:pt x="1613781" y="410989"/>
                </a:lnTo>
                <a:cubicBezTo>
                  <a:pt x="1613781" y="404143"/>
                  <a:pt x="1620155" y="398648"/>
                  <a:pt x="1632905" y="394506"/>
                </a:cubicBezTo>
                <a:close/>
                <a:moveTo>
                  <a:pt x="68535" y="389855"/>
                </a:moveTo>
                <a:cubicBezTo>
                  <a:pt x="75952" y="394667"/>
                  <a:pt x="79660" y="399380"/>
                  <a:pt x="79660" y="403994"/>
                </a:cubicBezTo>
                <a:cubicBezTo>
                  <a:pt x="79660" y="407566"/>
                  <a:pt x="74402" y="414610"/>
                  <a:pt x="63885" y="425127"/>
                </a:cubicBezTo>
                <a:cubicBezTo>
                  <a:pt x="63885" y="425127"/>
                  <a:pt x="62099" y="425127"/>
                  <a:pt x="58527" y="425127"/>
                </a:cubicBezTo>
                <a:lnTo>
                  <a:pt x="51941" y="425127"/>
                </a:lnTo>
                <a:cubicBezTo>
                  <a:pt x="45343" y="421853"/>
                  <a:pt x="42044" y="415912"/>
                  <a:pt x="42044" y="407305"/>
                </a:cubicBezTo>
                <a:cubicBezTo>
                  <a:pt x="50552" y="398797"/>
                  <a:pt x="56344" y="394543"/>
                  <a:pt x="59420" y="394543"/>
                </a:cubicBezTo>
                <a:close/>
                <a:moveTo>
                  <a:pt x="3395328" y="375865"/>
                </a:moveTo>
                <a:lnTo>
                  <a:pt x="3395328" y="378321"/>
                </a:lnTo>
                <a:cubicBezTo>
                  <a:pt x="3395328" y="381521"/>
                  <a:pt x="3397907" y="383121"/>
                  <a:pt x="3403067" y="383121"/>
                </a:cubicBezTo>
                <a:lnTo>
                  <a:pt x="3404964" y="381186"/>
                </a:lnTo>
                <a:cubicBezTo>
                  <a:pt x="3404964" y="377639"/>
                  <a:pt x="3403352" y="375865"/>
                  <a:pt x="3400127" y="375865"/>
                </a:cubicBezTo>
                <a:close/>
                <a:moveTo>
                  <a:pt x="1604013" y="372616"/>
                </a:moveTo>
                <a:lnTo>
                  <a:pt x="1606097" y="372991"/>
                </a:lnTo>
                <a:cubicBezTo>
                  <a:pt x="1608293" y="374175"/>
                  <a:pt x="1609390" y="375952"/>
                  <a:pt x="1609390" y="378321"/>
                </a:cubicBezTo>
                <a:lnTo>
                  <a:pt x="1609390" y="387772"/>
                </a:lnTo>
                <a:lnTo>
                  <a:pt x="1599903" y="387772"/>
                </a:lnTo>
                <a:cubicBezTo>
                  <a:pt x="1596752" y="387772"/>
                  <a:pt x="1594390" y="386879"/>
                  <a:pt x="1592815" y="385093"/>
                </a:cubicBezTo>
                <a:lnTo>
                  <a:pt x="1592206" y="383023"/>
                </a:lnTo>
                <a:close/>
                <a:moveTo>
                  <a:pt x="2118122" y="372307"/>
                </a:moveTo>
                <a:lnTo>
                  <a:pt x="2112082" y="373261"/>
                </a:lnTo>
                <a:lnTo>
                  <a:pt x="2113025" y="373782"/>
                </a:lnTo>
                <a:lnTo>
                  <a:pt x="2108783" y="373782"/>
                </a:lnTo>
                <a:lnTo>
                  <a:pt x="2101937" y="373782"/>
                </a:lnTo>
                <a:cubicBezTo>
                  <a:pt x="2098911" y="373782"/>
                  <a:pt x="2097398" y="374513"/>
                  <a:pt x="2097398" y="375977"/>
                </a:cubicBezTo>
                <a:lnTo>
                  <a:pt x="2097398" y="403845"/>
                </a:lnTo>
                <a:cubicBezTo>
                  <a:pt x="2106377" y="404068"/>
                  <a:pt x="2112603" y="403312"/>
                  <a:pt x="2116076" y="401575"/>
                </a:cubicBezTo>
                <a:lnTo>
                  <a:pt x="2118122" y="401575"/>
                </a:lnTo>
                <a:lnTo>
                  <a:pt x="2118122" y="387660"/>
                </a:lnTo>
                <a:cubicBezTo>
                  <a:pt x="2118122" y="385316"/>
                  <a:pt x="2118122" y="382587"/>
                  <a:pt x="2118122" y="379474"/>
                </a:cubicBezTo>
                <a:close/>
                <a:moveTo>
                  <a:pt x="2008696" y="368833"/>
                </a:moveTo>
                <a:lnTo>
                  <a:pt x="2006374" y="368870"/>
                </a:lnTo>
                <a:lnTo>
                  <a:pt x="2006352" y="368870"/>
                </a:lnTo>
                <a:lnTo>
                  <a:pt x="2006352" y="368868"/>
                </a:lnTo>
                <a:close/>
                <a:moveTo>
                  <a:pt x="444587" y="368805"/>
                </a:moveTo>
                <a:cubicBezTo>
                  <a:pt x="443942" y="368439"/>
                  <a:pt x="443619" y="368535"/>
                  <a:pt x="443619" y="369094"/>
                </a:cubicBezTo>
                <a:lnTo>
                  <a:pt x="375828" y="392199"/>
                </a:lnTo>
                <a:cubicBezTo>
                  <a:pt x="370570" y="393935"/>
                  <a:pt x="369131" y="394804"/>
                  <a:pt x="371512" y="394804"/>
                </a:cubicBezTo>
                <a:lnTo>
                  <a:pt x="371512" y="404143"/>
                </a:lnTo>
                <a:lnTo>
                  <a:pt x="370252" y="404143"/>
                </a:lnTo>
                <a:lnTo>
                  <a:pt x="366861" y="429964"/>
                </a:lnTo>
                <a:cubicBezTo>
                  <a:pt x="369962" y="431403"/>
                  <a:pt x="371512" y="431254"/>
                  <a:pt x="371512" y="429518"/>
                </a:cubicBezTo>
                <a:lnTo>
                  <a:pt x="386395" y="424904"/>
                </a:lnTo>
                <a:cubicBezTo>
                  <a:pt x="393588" y="424904"/>
                  <a:pt x="397185" y="424892"/>
                  <a:pt x="397185" y="424867"/>
                </a:cubicBezTo>
                <a:cubicBezTo>
                  <a:pt x="398946" y="425041"/>
                  <a:pt x="418455" y="419596"/>
                  <a:pt x="455712" y="408533"/>
                </a:cubicBezTo>
                <a:lnTo>
                  <a:pt x="457669" y="411304"/>
                </a:lnTo>
                <a:lnTo>
                  <a:pt x="457609" y="410021"/>
                </a:lnTo>
                <a:lnTo>
                  <a:pt x="457609" y="396999"/>
                </a:lnTo>
                <a:cubicBezTo>
                  <a:pt x="457609" y="395436"/>
                  <a:pt x="457609" y="394655"/>
                  <a:pt x="457609" y="394655"/>
                </a:cubicBezTo>
                <a:lnTo>
                  <a:pt x="457609" y="392311"/>
                </a:lnTo>
                <a:lnTo>
                  <a:pt x="457609" y="389967"/>
                </a:lnTo>
                <a:cubicBezTo>
                  <a:pt x="457609" y="388429"/>
                  <a:pt x="457609" y="387660"/>
                  <a:pt x="457609" y="387660"/>
                </a:cubicBezTo>
                <a:cubicBezTo>
                  <a:pt x="457609" y="387561"/>
                  <a:pt x="454236" y="382104"/>
                  <a:pt x="447489" y="371289"/>
                </a:cubicBezTo>
                <a:cubicBezTo>
                  <a:pt x="446199" y="369999"/>
                  <a:pt x="445232" y="369171"/>
                  <a:pt x="444587" y="368805"/>
                </a:cubicBezTo>
                <a:close/>
                <a:moveTo>
                  <a:pt x="3535710" y="366638"/>
                </a:moveTo>
                <a:lnTo>
                  <a:pt x="3538017" y="370768"/>
                </a:lnTo>
                <a:cubicBezTo>
                  <a:pt x="3538017" y="377440"/>
                  <a:pt x="3532485" y="380777"/>
                  <a:pt x="3521422" y="380777"/>
                </a:cubicBezTo>
                <a:lnTo>
                  <a:pt x="3521422" y="368982"/>
                </a:lnTo>
                <a:cubicBezTo>
                  <a:pt x="3521422" y="367419"/>
                  <a:pt x="3526185" y="366638"/>
                  <a:pt x="3535710" y="366638"/>
                </a:cubicBezTo>
                <a:close/>
                <a:moveTo>
                  <a:pt x="2335560" y="366638"/>
                </a:moveTo>
                <a:lnTo>
                  <a:pt x="2337867" y="370768"/>
                </a:lnTo>
                <a:cubicBezTo>
                  <a:pt x="2337867" y="377440"/>
                  <a:pt x="2332335" y="380777"/>
                  <a:pt x="2321272" y="380777"/>
                </a:cubicBezTo>
                <a:lnTo>
                  <a:pt x="2321272" y="368982"/>
                </a:lnTo>
                <a:cubicBezTo>
                  <a:pt x="2321272" y="367419"/>
                  <a:pt x="2326035" y="366638"/>
                  <a:pt x="2335560" y="366638"/>
                </a:cubicBezTo>
                <a:close/>
                <a:moveTo>
                  <a:pt x="1735485" y="366638"/>
                </a:moveTo>
                <a:lnTo>
                  <a:pt x="1737792" y="370768"/>
                </a:lnTo>
                <a:cubicBezTo>
                  <a:pt x="1737792" y="377440"/>
                  <a:pt x="1732260" y="380777"/>
                  <a:pt x="1721197" y="380777"/>
                </a:cubicBezTo>
                <a:lnTo>
                  <a:pt x="1721197" y="368982"/>
                </a:lnTo>
                <a:cubicBezTo>
                  <a:pt x="1721197" y="367419"/>
                  <a:pt x="1725960" y="366638"/>
                  <a:pt x="1735485" y="366638"/>
                </a:cubicBezTo>
                <a:close/>
                <a:moveTo>
                  <a:pt x="501997" y="366638"/>
                </a:moveTo>
                <a:lnTo>
                  <a:pt x="504304" y="373186"/>
                </a:lnTo>
                <a:cubicBezTo>
                  <a:pt x="504304" y="371748"/>
                  <a:pt x="505303" y="370669"/>
                  <a:pt x="507299" y="369949"/>
                </a:cubicBezTo>
                <a:lnTo>
                  <a:pt x="515892" y="368917"/>
                </a:lnTo>
                <a:close/>
                <a:moveTo>
                  <a:pt x="1333806" y="357865"/>
                </a:moveTo>
                <a:lnTo>
                  <a:pt x="1331226" y="378507"/>
                </a:lnTo>
                <a:cubicBezTo>
                  <a:pt x="1328389" y="397445"/>
                  <a:pt x="1325091" y="408793"/>
                  <a:pt x="1321333" y="412551"/>
                </a:cubicBezTo>
                <a:cubicBezTo>
                  <a:pt x="1319300" y="420042"/>
                  <a:pt x="1317774" y="425899"/>
                  <a:pt x="1316757" y="430122"/>
                </a:cubicBezTo>
                <a:lnTo>
                  <a:pt x="1316128" y="432932"/>
                </a:lnTo>
                <a:lnTo>
                  <a:pt x="1312590" y="434206"/>
                </a:lnTo>
                <a:lnTo>
                  <a:pt x="1315098" y="434412"/>
                </a:lnTo>
                <a:lnTo>
                  <a:pt x="1315913" y="433893"/>
                </a:lnTo>
                <a:lnTo>
                  <a:pt x="1315784" y="434469"/>
                </a:lnTo>
                <a:lnTo>
                  <a:pt x="1316097" y="434494"/>
                </a:lnTo>
                <a:cubicBezTo>
                  <a:pt x="1318434" y="434042"/>
                  <a:pt x="1321941" y="433040"/>
                  <a:pt x="1326617" y="431490"/>
                </a:cubicBezTo>
                <a:cubicBezTo>
                  <a:pt x="1326617" y="425537"/>
                  <a:pt x="1331280" y="422560"/>
                  <a:pt x="1340607" y="422560"/>
                </a:cubicBezTo>
                <a:lnTo>
                  <a:pt x="1338337" y="418877"/>
                </a:lnTo>
                <a:lnTo>
                  <a:pt x="1338300" y="415677"/>
                </a:lnTo>
                <a:close/>
                <a:moveTo>
                  <a:pt x="3768179" y="350416"/>
                </a:moveTo>
                <a:cubicBezTo>
                  <a:pt x="3743945" y="358006"/>
                  <a:pt x="3725615" y="364641"/>
                  <a:pt x="3713187" y="370321"/>
                </a:cubicBezTo>
                <a:cubicBezTo>
                  <a:pt x="3732833" y="381880"/>
                  <a:pt x="3748472" y="399293"/>
                  <a:pt x="3760105" y="422560"/>
                </a:cubicBezTo>
                <a:cubicBezTo>
                  <a:pt x="3763206" y="422560"/>
                  <a:pt x="3767807" y="428650"/>
                  <a:pt x="3773909" y="440829"/>
                </a:cubicBezTo>
                <a:lnTo>
                  <a:pt x="3773909" y="452363"/>
                </a:lnTo>
                <a:cubicBezTo>
                  <a:pt x="3770784" y="458614"/>
                  <a:pt x="3769221" y="462806"/>
                  <a:pt x="3769221" y="464939"/>
                </a:cubicBezTo>
                <a:cubicBezTo>
                  <a:pt x="3777419" y="469416"/>
                  <a:pt x="3783431" y="472790"/>
                  <a:pt x="3787257" y="475059"/>
                </a:cubicBezTo>
                <a:lnTo>
                  <a:pt x="3790075" y="477062"/>
                </a:lnTo>
                <a:lnTo>
                  <a:pt x="3782383" y="462799"/>
                </a:lnTo>
                <a:cubicBezTo>
                  <a:pt x="3779661" y="456214"/>
                  <a:pt x="3778300" y="450614"/>
                  <a:pt x="3778300" y="446001"/>
                </a:cubicBezTo>
                <a:lnTo>
                  <a:pt x="3778300" y="441350"/>
                </a:lnTo>
                <a:cubicBezTo>
                  <a:pt x="3778300" y="439787"/>
                  <a:pt x="3778300" y="438224"/>
                  <a:pt x="3778300" y="436662"/>
                </a:cubicBezTo>
                <a:lnTo>
                  <a:pt x="3778300" y="420328"/>
                </a:lnTo>
                <a:lnTo>
                  <a:pt x="3778300" y="409538"/>
                </a:lnTo>
                <a:cubicBezTo>
                  <a:pt x="3775174" y="394010"/>
                  <a:pt x="3773612" y="383604"/>
                  <a:pt x="3773612" y="378321"/>
                </a:cubicBezTo>
                <a:lnTo>
                  <a:pt x="3773612" y="359643"/>
                </a:lnTo>
                <a:cubicBezTo>
                  <a:pt x="3773612" y="353491"/>
                  <a:pt x="3771801" y="350416"/>
                  <a:pt x="3768179" y="350416"/>
                </a:cubicBezTo>
                <a:close/>
                <a:moveTo>
                  <a:pt x="3276265" y="350192"/>
                </a:moveTo>
                <a:lnTo>
                  <a:pt x="3292897" y="350192"/>
                </a:lnTo>
                <a:cubicBezTo>
                  <a:pt x="3292897" y="355674"/>
                  <a:pt x="3293070" y="358564"/>
                  <a:pt x="3293418" y="358862"/>
                </a:cubicBezTo>
                <a:lnTo>
                  <a:pt x="3296363" y="364649"/>
                </a:lnTo>
                <a:lnTo>
                  <a:pt x="3295327" y="370638"/>
                </a:lnTo>
                <a:cubicBezTo>
                  <a:pt x="3293434" y="380349"/>
                  <a:pt x="3291743" y="385204"/>
                  <a:pt x="3290255" y="385204"/>
                </a:cubicBezTo>
                <a:lnTo>
                  <a:pt x="3289210" y="387772"/>
                </a:lnTo>
                <a:lnTo>
                  <a:pt x="3280432" y="387772"/>
                </a:lnTo>
                <a:lnTo>
                  <a:pt x="3273921" y="381000"/>
                </a:lnTo>
                <a:cubicBezTo>
                  <a:pt x="3275484" y="366415"/>
                  <a:pt x="3276265" y="356146"/>
                  <a:pt x="3276265" y="350192"/>
                </a:cubicBezTo>
                <a:close/>
                <a:moveTo>
                  <a:pt x="1476040" y="350192"/>
                </a:moveTo>
                <a:lnTo>
                  <a:pt x="1477598" y="350192"/>
                </a:lnTo>
                <a:lnTo>
                  <a:pt x="1478431" y="357950"/>
                </a:lnTo>
                <a:cubicBezTo>
                  <a:pt x="1479600" y="368008"/>
                  <a:pt x="1480763" y="377181"/>
                  <a:pt x="1481921" y="385469"/>
                </a:cubicBezTo>
                <a:lnTo>
                  <a:pt x="1482280" y="387772"/>
                </a:lnTo>
                <a:lnTo>
                  <a:pt x="1480207" y="387772"/>
                </a:lnTo>
                <a:lnTo>
                  <a:pt x="1473696" y="381000"/>
                </a:lnTo>
                <a:cubicBezTo>
                  <a:pt x="1475259" y="366415"/>
                  <a:pt x="1476040" y="356146"/>
                  <a:pt x="1476040" y="350192"/>
                </a:cubicBezTo>
                <a:close/>
                <a:moveTo>
                  <a:pt x="2018785" y="328452"/>
                </a:moveTo>
                <a:lnTo>
                  <a:pt x="2013998" y="330008"/>
                </a:lnTo>
                <a:cubicBezTo>
                  <a:pt x="2012001" y="331955"/>
                  <a:pt x="2011003" y="334876"/>
                  <a:pt x="2011003" y="338770"/>
                </a:cubicBezTo>
                <a:cubicBezTo>
                  <a:pt x="2011003" y="338770"/>
                  <a:pt x="2010131" y="344414"/>
                  <a:pt x="2008387" y="355701"/>
                </a:cubicBezTo>
                <a:lnTo>
                  <a:pt x="2006352" y="368868"/>
                </a:lnTo>
                <a:lnTo>
                  <a:pt x="2006203" y="368870"/>
                </a:lnTo>
                <a:lnTo>
                  <a:pt x="2006352" y="368870"/>
                </a:lnTo>
                <a:lnTo>
                  <a:pt x="2006352" y="368870"/>
                </a:lnTo>
                <a:lnTo>
                  <a:pt x="2006374" y="368870"/>
                </a:lnTo>
                <a:lnTo>
                  <a:pt x="2023694" y="368835"/>
                </a:lnTo>
                <a:lnTo>
                  <a:pt x="2017737" y="337058"/>
                </a:lnTo>
                <a:close/>
                <a:moveTo>
                  <a:pt x="4144826" y="310604"/>
                </a:moveTo>
                <a:lnTo>
                  <a:pt x="4144811" y="310749"/>
                </a:lnTo>
                <a:lnTo>
                  <a:pt x="4144826" y="310750"/>
                </a:lnTo>
                <a:close/>
                <a:moveTo>
                  <a:pt x="2053047" y="306659"/>
                </a:moveTo>
                <a:lnTo>
                  <a:pt x="2051261" y="308409"/>
                </a:lnTo>
                <a:lnTo>
                  <a:pt x="2053047" y="308409"/>
                </a:lnTo>
                <a:close/>
                <a:moveTo>
                  <a:pt x="3537421" y="298847"/>
                </a:moveTo>
                <a:lnTo>
                  <a:pt x="3556695" y="298847"/>
                </a:lnTo>
                <a:lnTo>
                  <a:pt x="3556695" y="310604"/>
                </a:lnTo>
                <a:cubicBezTo>
                  <a:pt x="3556695" y="319410"/>
                  <a:pt x="3552726" y="326454"/>
                  <a:pt x="3544788" y="331738"/>
                </a:cubicBezTo>
                <a:lnTo>
                  <a:pt x="3537905" y="331738"/>
                </a:lnTo>
                <a:cubicBezTo>
                  <a:pt x="3532870" y="331738"/>
                  <a:pt x="3528926" y="327471"/>
                  <a:pt x="3526073" y="318939"/>
                </a:cubicBezTo>
                <a:lnTo>
                  <a:pt x="3526073" y="310604"/>
                </a:lnTo>
                <a:cubicBezTo>
                  <a:pt x="3526073" y="307801"/>
                  <a:pt x="3529856" y="303882"/>
                  <a:pt x="3537421" y="298847"/>
                </a:cubicBezTo>
                <a:close/>
                <a:moveTo>
                  <a:pt x="2337271" y="298847"/>
                </a:moveTo>
                <a:lnTo>
                  <a:pt x="2356545" y="298847"/>
                </a:lnTo>
                <a:lnTo>
                  <a:pt x="2356545" y="310604"/>
                </a:lnTo>
                <a:cubicBezTo>
                  <a:pt x="2356545" y="319410"/>
                  <a:pt x="2352576" y="326454"/>
                  <a:pt x="2344638" y="331738"/>
                </a:cubicBezTo>
                <a:lnTo>
                  <a:pt x="2337755" y="331738"/>
                </a:lnTo>
                <a:cubicBezTo>
                  <a:pt x="2332720" y="331738"/>
                  <a:pt x="2328776" y="327471"/>
                  <a:pt x="2325923" y="318939"/>
                </a:cubicBezTo>
                <a:lnTo>
                  <a:pt x="2325923" y="310604"/>
                </a:lnTo>
                <a:cubicBezTo>
                  <a:pt x="2325923" y="307801"/>
                  <a:pt x="2329706" y="303882"/>
                  <a:pt x="2337271" y="298847"/>
                </a:cubicBezTo>
                <a:close/>
                <a:moveTo>
                  <a:pt x="1737196" y="298847"/>
                </a:moveTo>
                <a:lnTo>
                  <a:pt x="1756470" y="298847"/>
                </a:lnTo>
                <a:lnTo>
                  <a:pt x="1756470" y="310604"/>
                </a:lnTo>
                <a:cubicBezTo>
                  <a:pt x="1756470" y="319410"/>
                  <a:pt x="1752501" y="326454"/>
                  <a:pt x="1744563" y="331738"/>
                </a:cubicBezTo>
                <a:lnTo>
                  <a:pt x="1737680" y="331738"/>
                </a:lnTo>
                <a:cubicBezTo>
                  <a:pt x="1732645" y="331738"/>
                  <a:pt x="1728701" y="327471"/>
                  <a:pt x="1725848" y="318939"/>
                </a:cubicBezTo>
                <a:lnTo>
                  <a:pt x="1725848" y="310604"/>
                </a:lnTo>
                <a:cubicBezTo>
                  <a:pt x="1725848" y="307801"/>
                  <a:pt x="1729631" y="303882"/>
                  <a:pt x="1737196" y="298847"/>
                </a:cubicBezTo>
                <a:close/>
                <a:moveTo>
                  <a:pt x="2067713" y="293241"/>
                </a:moveTo>
                <a:lnTo>
                  <a:pt x="2064097" y="296159"/>
                </a:lnTo>
                <a:cubicBezTo>
                  <a:pt x="2062541" y="297520"/>
                  <a:pt x="2060693" y="299221"/>
                  <a:pt x="2058553" y="301263"/>
                </a:cubicBezTo>
                <a:lnTo>
                  <a:pt x="2053343" y="306369"/>
                </a:lnTo>
                <a:lnTo>
                  <a:pt x="2055651" y="309906"/>
                </a:lnTo>
                <a:cubicBezTo>
                  <a:pt x="2060860" y="316139"/>
                  <a:pt x="2073883" y="329096"/>
                  <a:pt x="2094719" y="348779"/>
                </a:cubicBezTo>
                <a:cubicBezTo>
                  <a:pt x="2095736" y="352847"/>
                  <a:pt x="2095190" y="354880"/>
                  <a:pt x="2093082" y="354880"/>
                </a:cubicBezTo>
                <a:cubicBezTo>
                  <a:pt x="2109775" y="353690"/>
                  <a:pt x="2118122" y="352933"/>
                  <a:pt x="2118122" y="352611"/>
                </a:cubicBezTo>
                <a:lnTo>
                  <a:pt x="2118122" y="350304"/>
                </a:lnTo>
                <a:cubicBezTo>
                  <a:pt x="2118122" y="350378"/>
                  <a:pt x="2117353" y="350416"/>
                  <a:pt x="2115815" y="350416"/>
                </a:cubicBezTo>
                <a:lnTo>
                  <a:pt x="2118122" y="333338"/>
                </a:lnTo>
                <a:lnTo>
                  <a:pt x="2118122" y="329282"/>
                </a:lnTo>
                <a:cubicBezTo>
                  <a:pt x="2118122" y="321493"/>
                  <a:pt x="2118122" y="310641"/>
                  <a:pt x="2118122" y="296726"/>
                </a:cubicBezTo>
                <a:cubicBezTo>
                  <a:pt x="2122364" y="296726"/>
                  <a:pt x="2116410" y="299839"/>
                  <a:pt x="2100263" y="306065"/>
                </a:cubicBezTo>
                <a:lnTo>
                  <a:pt x="2098291" y="303721"/>
                </a:lnTo>
                <a:lnTo>
                  <a:pt x="2083408" y="313060"/>
                </a:lnTo>
                <a:cubicBezTo>
                  <a:pt x="2079910" y="311671"/>
                  <a:pt x="2076776" y="309172"/>
                  <a:pt x="2074004" y="305563"/>
                </a:cubicBezTo>
                <a:close/>
                <a:moveTo>
                  <a:pt x="2958368" y="287164"/>
                </a:moveTo>
                <a:lnTo>
                  <a:pt x="2977642" y="287164"/>
                </a:lnTo>
                <a:lnTo>
                  <a:pt x="2977642" y="298921"/>
                </a:lnTo>
                <a:cubicBezTo>
                  <a:pt x="2977642" y="307727"/>
                  <a:pt x="2973673" y="314784"/>
                  <a:pt x="2965735" y="320092"/>
                </a:cubicBezTo>
                <a:lnTo>
                  <a:pt x="2958815" y="320092"/>
                </a:lnTo>
                <a:cubicBezTo>
                  <a:pt x="2953779" y="320092"/>
                  <a:pt x="2949848" y="315776"/>
                  <a:pt x="2947020" y="307144"/>
                </a:cubicBezTo>
                <a:lnTo>
                  <a:pt x="2947020" y="298921"/>
                </a:lnTo>
                <a:cubicBezTo>
                  <a:pt x="2947020" y="296118"/>
                  <a:pt x="2950803" y="292199"/>
                  <a:pt x="2958368" y="287164"/>
                </a:cubicBezTo>
                <a:close/>
                <a:moveTo>
                  <a:pt x="1141623" y="287164"/>
                </a:moveTo>
                <a:lnTo>
                  <a:pt x="1160897" y="287164"/>
                </a:lnTo>
                <a:lnTo>
                  <a:pt x="1160897" y="298921"/>
                </a:lnTo>
                <a:cubicBezTo>
                  <a:pt x="1160897" y="307727"/>
                  <a:pt x="1156928" y="314784"/>
                  <a:pt x="1148990" y="320092"/>
                </a:cubicBezTo>
                <a:lnTo>
                  <a:pt x="1142070" y="320092"/>
                </a:lnTo>
                <a:cubicBezTo>
                  <a:pt x="1137035" y="320092"/>
                  <a:pt x="1133103" y="315776"/>
                  <a:pt x="1130275" y="307144"/>
                </a:cubicBezTo>
                <a:lnTo>
                  <a:pt x="1130275" y="298921"/>
                </a:lnTo>
                <a:cubicBezTo>
                  <a:pt x="1130275" y="296118"/>
                  <a:pt x="1134058" y="292199"/>
                  <a:pt x="1141623" y="287164"/>
                </a:cubicBezTo>
                <a:close/>
                <a:moveTo>
                  <a:pt x="3992017" y="278048"/>
                </a:moveTo>
                <a:cubicBezTo>
                  <a:pt x="3982665" y="279611"/>
                  <a:pt x="3975336" y="280628"/>
                  <a:pt x="3970028" y="281099"/>
                </a:cubicBezTo>
                <a:cubicBezTo>
                  <a:pt x="3980917" y="295684"/>
                  <a:pt x="3986361" y="307727"/>
                  <a:pt x="3986361" y="317227"/>
                </a:cubicBezTo>
                <a:cubicBezTo>
                  <a:pt x="3983943" y="342100"/>
                  <a:pt x="3981104" y="362703"/>
                  <a:pt x="3977845" y="379037"/>
                </a:cubicBezTo>
                <a:lnTo>
                  <a:pt x="3976911" y="383132"/>
                </a:lnTo>
                <a:lnTo>
                  <a:pt x="3978064" y="380684"/>
                </a:lnTo>
                <a:cubicBezTo>
                  <a:pt x="3980297" y="374631"/>
                  <a:pt x="3981413" y="369639"/>
                  <a:pt x="3981413" y="365708"/>
                </a:cubicBezTo>
                <a:cubicBezTo>
                  <a:pt x="3987688" y="357845"/>
                  <a:pt x="3993319" y="334776"/>
                  <a:pt x="3998305" y="296503"/>
                </a:cubicBezTo>
                <a:cubicBezTo>
                  <a:pt x="3999440" y="296503"/>
                  <a:pt x="4000588" y="292561"/>
                  <a:pt x="4001751" y="284678"/>
                </a:cubicBezTo>
                <a:lnTo>
                  <a:pt x="4002593" y="278048"/>
                </a:lnTo>
                <a:close/>
                <a:moveTo>
                  <a:pt x="1903623" y="275592"/>
                </a:moveTo>
                <a:lnTo>
                  <a:pt x="1902921" y="277699"/>
                </a:lnTo>
                <a:lnTo>
                  <a:pt x="1903623" y="277899"/>
                </a:lnTo>
                <a:close/>
                <a:moveTo>
                  <a:pt x="84348" y="275592"/>
                </a:moveTo>
                <a:lnTo>
                  <a:pt x="83646" y="277699"/>
                </a:lnTo>
                <a:lnTo>
                  <a:pt x="84348" y="277899"/>
                </a:lnTo>
                <a:close/>
                <a:moveTo>
                  <a:pt x="929469" y="270830"/>
                </a:moveTo>
                <a:cubicBezTo>
                  <a:pt x="929469" y="270830"/>
                  <a:pt x="930250" y="270830"/>
                  <a:pt x="931813" y="270830"/>
                </a:cubicBezTo>
                <a:lnTo>
                  <a:pt x="929469" y="275071"/>
                </a:lnTo>
                <a:close/>
                <a:moveTo>
                  <a:pt x="1905763" y="266219"/>
                </a:moveTo>
                <a:lnTo>
                  <a:pt x="1905037" y="266365"/>
                </a:lnTo>
                <a:cubicBezTo>
                  <a:pt x="1905037" y="266365"/>
                  <a:pt x="1905248" y="266576"/>
                  <a:pt x="1905670" y="266997"/>
                </a:cubicBezTo>
                <a:lnTo>
                  <a:pt x="1905670" y="266253"/>
                </a:lnTo>
                <a:close/>
                <a:moveTo>
                  <a:pt x="86488" y="266219"/>
                </a:moveTo>
                <a:lnTo>
                  <a:pt x="85762" y="266365"/>
                </a:lnTo>
                <a:cubicBezTo>
                  <a:pt x="85762" y="266365"/>
                  <a:pt x="85973" y="266576"/>
                  <a:pt x="86395" y="266997"/>
                </a:cubicBezTo>
                <a:lnTo>
                  <a:pt x="86395" y="266253"/>
                </a:lnTo>
                <a:close/>
                <a:moveTo>
                  <a:pt x="1926840" y="264299"/>
                </a:moveTo>
                <a:lnTo>
                  <a:pt x="1920764" y="272111"/>
                </a:lnTo>
                <a:cubicBezTo>
                  <a:pt x="1917529" y="276255"/>
                  <a:pt x="1913775" y="281049"/>
                  <a:pt x="1909502" y="286494"/>
                </a:cubicBezTo>
                <a:lnTo>
                  <a:pt x="1903858" y="297763"/>
                </a:lnTo>
                <a:lnTo>
                  <a:pt x="1904144" y="297833"/>
                </a:lnTo>
                <a:cubicBezTo>
                  <a:pt x="1905161" y="297752"/>
                  <a:pt x="1905670" y="297222"/>
                  <a:pt x="1905670" y="296242"/>
                </a:cubicBezTo>
                <a:lnTo>
                  <a:pt x="1903857" y="300795"/>
                </a:lnTo>
                <a:lnTo>
                  <a:pt x="1915297" y="300047"/>
                </a:lnTo>
                <a:cubicBezTo>
                  <a:pt x="1920698" y="299259"/>
                  <a:pt x="1926047" y="298041"/>
                  <a:pt x="1931343" y="296391"/>
                </a:cubicBezTo>
                <a:cubicBezTo>
                  <a:pt x="1930226" y="293805"/>
                  <a:pt x="1929075" y="286845"/>
                  <a:pt x="1927889" y="275511"/>
                </a:cubicBezTo>
                <a:close/>
                <a:moveTo>
                  <a:pt x="1912962" y="261565"/>
                </a:moveTo>
                <a:cubicBezTo>
                  <a:pt x="1912962" y="263165"/>
                  <a:pt x="1912302" y="264365"/>
                  <a:pt x="1910981" y="265165"/>
                </a:cubicBezTo>
                <a:lnTo>
                  <a:pt x="1906032" y="266164"/>
                </a:lnTo>
                <a:lnTo>
                  <a:pt x="1912962" y="268560"/>
                </a:lnTo>
                <a:close/>
                <a:moveTo>
                  <a:pt x="93687" y="261565"/>
                </a:moveTo>
                <a:cubicBezTo>
                  <a:pt x="93687" y="263165"/>
                  <a:pt x="93027" y="264365"/>
                  <a:pt x="91706" y="265165"/>
                </a:cubicBezTo>
                <a:lnTo>
                  <a:pt x="86757" y="266164"/>
                </a:lnTo>
                <a:lnTo>
                  <a:pt x="93687" y="268560"/>
                </a:lnTo>
                <a:close/>
                <a:moveTo>
                  <a:pt x="2109043" y="254719"/>
                </a:moveTo>
                <a:cubicBezTo>
                  <a:pt x="2107009" y="255612"/>
                  <a:pt x="2101044" y="261838"/>
                  <a:pt x="2091147" y="273397"/>
                </a:cubicBezTo>
                <a:cubicBezTo>
                  <a:pt x="2090304" y="273397"/>
                  <a:pt x="2088115" y="274954"/>
                  <a:pt x="2084580" y="278067"/>
                </a:cubicBezTo>
                <a:lnTo>
                  <a:pt x="2078532" y="283660"/>
                </a:lnTo>
                <a:lnTo>
                  <a:pt x="2082254" y="284782"/>
                </a:lnTo>
                <a:cubicBezTo>
                  <a:pt x="2109292" y="280987"/>
                  <a:pt x="2122810" y="277726"/>
                  <a:pt x="2122810" y="274997"/>
                </a:cubicBezTo>
                <a:cubicBezTo>
                  <a:pt x="2125973" y="267072"/>
                  <a:pt x="2129665" y="262119"/>
                  <a:pt x="2133888" y="260137"/>
                </a:cubicBezTo>
                <a:lnTo>
                  <a:pt x="2137297" y="259370"/>
                </a:lnTo>
                <a:lnTo>
                  <a:pt x="2126270" y="259370"/>
                </a:lnTo>
                <a:close/>
                <a:moveTo>
                  <a:pt x="4077147" y="245380"/>
                </a:moveTo>
                <a:cubicBezTo>
                  <a:pt x="4079726" y="245380"/>
                  <a:pt x="4074375" y="247966"/>
                  <a:pt x="4061092" y="253138"/>
                </a:cubicBezTo>
                <a:cubicBezTo>
                  <a:pt x="4047809" y="258310"/>
                  <a:pt x="4035326" y="265063"/>
                  <a:pt x="4023643" y="273397"/>
                </a:cubicBezTo>
                <a:cubicBezTo>
                  <a:pt x="4019959" y="273397"/>
                  <a:pt x="4016806" y="273785"/>
                  <a:pt x="4014183" y="274560"/>
                </a:cubicBezTo>
                <a:lnTo>
                  <a:pt x="4012525" y="275481"/>
                </a:lnTo>
                <a:lnTo>
                  <a:pt x="4019029" y="275481"/>
                </a:lnTo>
                <a:cubicBezTo>
                  <a:pt x="4019029" y="279400"/>
                  <a:pt x="4031196" y="293526"/>
                  <a:pt x="4055529" y="317859"/>
                </a:cubicBezTo>
                <a:cubicBezTo>
                  <a:pt x="4063888" y="329543"/>
                  <a:pt x="4068068" y="339576"/>
                  <a:pt x="4068068" y="347960"/>
                </a:cubicBezTo>
                <a:cubicBezTo>
                  <a:pt x="4068068" y="356865"/>
                  <a:pt x="4064955" y="367531"/>
                  <a:pt x="4058729" y="379958"/>
                </a:cubicBezTo>
                <a:lnTo>
                  <a:pt x="4058729" y="381744"/>
                </a:lnTo>
                <a:cubicBezTo>
                  <a:pt x="4065067" y="388082"/>
                  <a:pt x="4070347" y="393095"/>
                  <a:pt x="4074570" y="396785"/>
                </a:cubicBezTo>
                <a:lnTo>
                  <a:pt x="4076303" y="398205"/>
                </a:lnTo>
                <a:lnTo>
                  <a:pt x="4074803" y="388106"/>
                </a:lnTo>
                <a:cubicBezTo>
                  <a:pt x="4074803" y="384584"/>
                  <a:pt x="4076353" y="339700"/>
                  <a:pt x="4079453" y="253454"/>
                </a:cubicBezTo>
                <a:cubicBezTo>
                  <a:pt x="4077915" y="248865"/>
                  <a:pt x="4077147" y="246174"/>
                  <a:pt x="4077147" y="245380"/>
                </a:cubicBezTo>
                <a:close/>
                <a:moveTo>
                  <a:pt x="3467844" y="240432"/>
                </a:moveTo>
                <a:lnTo>
                  <a:pt x="3478188" y="242738"/>
                </a:lnTo>
                <a:cubicBezTo>
                  <a:pt x="3490168" y="242937"/>
                  <a:pt x="3499557" y="242180"/>
                  <a:pt x="3506353" y="240469"/>
                </a:cubicBezTo>
                <a:cubicBezTo>
                  <a:pt x="3557054" y="240469"/>
                  <a:pt x="3582405" y="249026"/>
                  <a:pt x="3582405" y="266142"/>
                </a:cubicBezTo>
                <a:cubicBezTo>
                  <a:pt x="3585505" y="266142"/>
                  <a:pt x="3587056" y="271549"/>
                  <a:pt x="3587056" y="282364"/>
                </a:cubicBezTo>
                <a:cubicBezTo>
                  <a:pt x="3580606" y="285613"/>
                  <a:pt x="3572371" y="288069"/>
                  <a:pt x="3562350" y="289731"/>
                </a:cubicBezTo>
                <a:lnTo>
                  <a:pt x="3554909" y="289731"/>
                </a:lnTo>
                <a:cubicBezTo>
                  <a:pt x="3523556" y="292832"/>
                  <a:pt x="3506205" y="294382"/>
                  <a:pt x="3502856" y="294382"/>
                </a:cubicBezTo>
                <a:lnTo>
                  <a:pt x="3500549" y="294382"/>
                </a:lnTo>
                <a:cubicBezTo>
                  <a:pt x="3498986" y="294382"/>
                  <a:pt x="3498205" y="294382"/>
                  <a:pt x="3498205" y="294382"/>
                </a:cubicBezTo>
                <a:lnTo>
                  <a:pt x="3477183" y="294382"/>
                </a:lnTo>
                <a:cubicBezTo>
                  <a:pt x="3462152" y="294382"/>
                  <a:pt x="3444305" y="295684"/>
                  <a:pt x="3423642" y="298289"/>
                </a:cubicBezTo>
                <a:cubicBezTo>
                  <a:pt x="3423642" y="296552"/>
                  <a:pt x="3428913" y="302468"/>
                  <a:pt x="3439455" y="316036"/>
                </a:cubicBezTo>
                <a:cubicBezTo>
                  <a:pt x="3445557" y="328240"/>
                  <a:pt x="3449997" y="335731"/>
                  <a:pt x="3452775" y="338509"/>
                </a:cubicBezTo>
                <a:cubicBezTo>
                  <a:pt x="3456471" y="338509"/>
                  <a:pt x="3461432" y="343185"/>
                  <a:pt x="3467658" y="352536"/>
                </a:cubicBezTo>
                <a:cubicBezTo>
                  <a:pt x="3470287" y="352536"/>
                  <a:pt x="3474294" y="365013"/>
                  <a:pt x="3479676" y="389967"/>
                </a:cubicBezTo>
                <a:cubicBezTo>
                  <a:pt x="3479676" y="394779"/>
                  <a:pt x="3476526" y="413680"/>
                  <a:pt x="3470225" y="446670"/>
                </a:cubicBezTo>
                <a:lnTo>
                  <a:pt x="3470337" y="448345"/>
                </a:lnTo>
                <a:cubicBezTo>
                  <a:pt x="3470337" y="449907"/>
                  <a:pt x="3470337" y="451470"/>
                  <a:pt x="3470337" y="453033"/>
                </a:cubicBezTo>
                <a:lnTo>
                  <a:pt x="3470337" y="455339"/>
                </a:lnTo>
                <a:cubicBezTo>
                  <a:pt x="3470337" y="456902"/>
                  <a:pt x="3470337" y="458465"/>
                  <a:pt x="3470337" y="460028"/>
                </a:cubicBezTo>
                <a:cubicBezTo>
                  <a:pt x="3470337" y="465658"/>
                  <a:pt x="3466443" y="477813"/>
                  <a:pt x="3458654" y="496490"/>
                </a:cubicBezTo>
                <a:cubicBezTo>
                  <a:pt x="3458654" y="498202"/>
                  <a:pt x="3456124" y="504118"/>
                  <a:pt x="3451064" y="514238"/>
                </a:cubicBezTo>
                <a:lnTo>
                  <a:pt x="3446830" y="529977"/>
                </a:lnTo>
                <a:lnTo>
                  <a:pt x="3449762" y="529977"/>
                </a:lnTo>
                <a:lnTo>
                  <a:pt x="3460700" y="540526"/>
                </a:lnTo>
                <a:lnTo>
                  <a:pt x="3460700" y="537083"/>
                </a:lnTo>
                <a:cubicBezTo>
                  <a:pt x="3460700" y="532346"/>
                  <a:pt x="3466244" y="529977"/>
                  <a:pt x="3477332" y="529977"/>
                </a:cubicBezTo>
                <a:lnTo>
                  <a:pt x="3477332" y="546534"/>
                </a:lnTo>
                <a:lnTo>
                  <a:pt x="3464184" y="546534"/>
                </a:lnTo>
                <a:lnTo>
                  <a:pt x="3467993" y="553120"/>
                </a:lnTo>
                <a:lnTo>
                  <a:pt x="3467993" y="555761"/>
                </a:lnTo>
                <a:cubicBezTo>
                  <a:pt x="3467993" y="560276"/>
                  <a:pt x="3466430" y="563091"/>
                  <a:pt x="3463305" y="564207"/>
                </a:cubicBezTo>
                <a:lnTo>
                  <a:pt x="3465649" y="567296"/>
                </a:lnTo>
                <a:lnTo>
                  <a:pt x="3465649" y="576048"/>
                </a:lnTo>
                <a:lnTo>
                  <a:pt x="3466347" y="576560"/>
                </a:lnTo>
                <a:cubicBezTo>
                  <a:pt x="3467519" y="578048"/>
                  <a:pt x="3468849" y="580281"/>
                  <a:pt x="3470337" y="583257"/>
                </a:cubicBezTo>
                <a:lnTo>
                  <a:pt x="3470337" y="593229"/>
                </a:lnTo>
                <a:lnTo>
                  <a:pt x="3452217" y="593229"/>
                </a:lnTo>
                <a:lnTo>
                  <a:pt x="3439678" y="574439"/>
                </a:lnTo>
                <a:lnTo>
                  <a:pt x="3439678" y="566663"/>
                </a:lnTo>
                <a:lnTo>
                  <a:pt x="3442023" y="562012"/>
                </a:lnTo>
                <a:lnTo>
                  <a:pt x="3442023" y="558068"/>
                </a:lnTo>
                <a:cubicBezTo>
                  <a:pt x="3442023" y="557708"/>
                  <a:pt x="3441635" y="556068"/>
                  <a:pt x="3440860" y="553148"/>
                </a:cubicBezTo>
                <a:lnTo>
                  <a:pt x="3440400" y="551458"/>
                </a:lnTo>
                <a:lnTo>
                  <a:pt x="3437239" y="560967"/>
                </a:lnTo>
                <a:cubicBezTo>
                  <a:pt x="3430125" y="580937"/>
                  <a:pt x="3423955" y="590922"/>
                  <a:pt x="3418731" y="590922"/>
                </a:cubicBezTo>
                <a:cubicBezTo>
                  <a:pt x="3414018" y="594023"/>
                  <a:pt x="3409814" y="595573"/>
                  <a:pt x="3406118" y="595573"/>
                </a:cubicBezTo>
                <a:cubicBezTo>
                  <a:pt x="3388035" y="591579"/>
                  <a:pt x="3378994" y="582972"/>
                  <a:pt x="3378994" y="569751"/>
                </a:cubicBezTo>
                <a:cubicBezTo>
                  <a:pt x="3378994" y="568207"/>
                  <a:pt x="3376364" y="560670"/>
                  <a:pt x="3371104" y="547141"/>
                </a:cubicBezTo>
                <a:lnTo>
                  <a:pt x="3366718" y="536046"/>
                </a:lnTo>
                <a:lnTo>
                  <a:pt x="3365264" y="537790"/>
                </a:lnTo>
                <a:cubicBezTo>
                  <a:pt x="3368365" y="541461"/>
                  <a:pt x="3369915" y="549052"/>
                  <a:pt x="3369915" y="560561"/>
                </a:cubicBezTo>
                <a:lnTo>
                  <a:pt x="3353433" y="560561"/>
                </a:lnTo>
                <a:cubicBezTo>
                  <a:pt x="3347132" y="560561"/>
                  <a:pt x="3343982" y="557150"/>
                  <a:pt x="3343982" y="550329"/>
                </a:cubicBezTo>
                <a:lnTo>
                  <a:pt x="3345529" y="541198"/>
                </a:lnTo>
                <a:lnTo>
                  <a:pt x="3342801" y="538739"/>
                </a:lnTo>
                <a:cubicBezTo>
                  <a:pt x="3342025" y="536643"/>
                  <a:pt x="3341638" y="533499"/>
                  <a:pt x="3341638" y="529307"/>
                </a:cubicBezTo>
                <a:lnTo>
                  <a:pt x="3346289" y="522535"/>
                </a:lnTo>
                <a:lnTo>
                  <a:pt x="3339294" y="516843"/>
                </a:lnTo>
                <a:lnTo>
                  <a:pt x="3339294" y="513866"/>
                </a:lnTo>
                <a:cubicBezTo>
                  <a:pt x="3331505" y="513866"/>
                  <a:pt x="3327611" y="507591"/>
                  <a:pt x="3327611" y="495039"/>
                </a:cubicBezTo>
                <a:lnTo>
                  <a:pt x="3327611" y="490499"/>
                </a:lnTo>
                <a:lnTo>
                  <a:pt x="3325032" y="491981"/>
                </a:lnTo>
                <a:cubicBezTo>
                  <a:pt x="3321046" y="494386"/>
                  <a:pt x="3316560" y="497191"/>
                  <a:pt x="3311575" y="500397"/>
                </a:cubicBezTo>
                <a:cubicBezTo>
                  <a:pt x="3293765" y="519844"/>
                  <a:pt x="3274529" y="532098"/>
                  <a:pt x="3253867" y="537158"/>
                </a:cubicBezTo>
                <a:lnTo>
                  <a:pt x="3249327" y="537195"/>
                </a:lnTo>
                <a:cubicBezTo>
                  <a:pt x="3241179" y="534144"/>
                  <a:pt x="3235068" y="530870"/>
                  <a:pt x="3230994" y="527372"/>
                </a:cubicBezTo>
                <a:lnTo>
                  <a:pt x="3225708" y="517718"/>
                </a:lnTo>
                <a:lnTo>
                  <a:pt x="3218948" y="516154"/>
                </a:lnTo>
                <a:cubicBezTo>
                  <a:pt x="3216678" y="514579"/>
                  <a:pt x="3215543" y="512217"/>
                  <a:pt x="3215543" y="509066"/>
                </a:cubicBezTo>
                <a:cubicBezTo>
                  <a:pt x="3215543" y="486122"/>
                  <a:pt x="3221769" y="469987"/>
                  <a:pt x="3234221" y="460660"/>
                </a:cubicBezTo>
                <a:cubicBezTo>
                  <a:pt x="3234221" y="456096"/>
                  <a:pt x="3240968" y="447910"/>
                  <a:pt x="3254462" y="436103"/>
                </a:cubicBezTo>
                <a:cubicBezTo>
                  <a:pt x="3272358" y="413742"/>
                  <a:pt x="3283544" y="398608"/>
                  <a:pt x="3288018" y="390702"/>
                </a:cubicBezTo>
                <a:lnTo>
                  <a:pt x="3289210" y="387772"/>
                </a:lnTo>
                <a:lnTo>
                  <a:pt x="3302236" y="387772"/>
                </a:lnTo>
                <a:cubicBezTo>
                  <a:pt x="3302236" y="381980"/>
                  <a:pt x="3301501" y="376675"/>
                  <a:pt x="3300031" y="371856"/>
                </a:cubicBezTo>
                <a:lnTo>
                  <a:pt x="3296363" y="364649"/>
                </a:lnTo>
                <a:lnTo>
                  <a:pt x="3297287" y="359308"/>
                </a:lnTo>
                <a:cubicBezTo>
                  <a:pt x="3297287" y="359308"/>
                  <a:pt x="3297287" y="357051"/>
                  <a:pt x="3297287" y="352536"/>
                </a:cubicBezTo>
                <a:cubicBezTo>
                  <a:pt x="3313733" y="352536"/>
                  <a:pt x="3329704" y="362603"/>
                  <a:pt x="3345201" y="382737"/>
                </a:cubicBezTo>
                <a:lnTo>
                  <a:pt x="3356859" y="400590"/>
                </a:lnTo>
                <a:lnTo>
                  <a:pt x="3356988" y="398766"/>
                </a:lnTo>
                <a:cubicBezTo>
                  <a:pt x="3358035" y="382711"/>
                  <a:pt x="3359144" y="361857"/>
                  <a:pt x="3360316" y="336203"/>
                </a:cubicBezTo>
                <a:lnTo>
                  <a:pt x="3360316" y="333933"/>
                </a:lnTo>
                <a:cubicBezTo>
                  <a:pt x="3360316" y="330485"/>
                  <a:pt x="3360316" y="328761"/>
                  <a:pt x="3360316" y="328761"/>
                </a:cubicBezTo>
                <a:cubicBezTo>
                  <a:pt x="3361879" y="314796"/>
                  <a:pt x="3363429" y="308012"/>
                  <a:pt x="3364967" y="308409"/>
                </a:cubicBezTo>
                <a:cubicBezTo>
                  <a:pt x="3331555" y="317735"/>
                  <a:pt x="3308003" y="322399"/>
                  <a:pt x="3294311" y="322399"/>
                </a:cubicBezTo>
                <a:cubicBezTo>
                  <a:pt x="3260279" y="319174"/>
                  <a:pt x="3236875" y="312985"/>
                  <a:pt x="3224101" y="303832"/>
                </a:cubicBezTo>
                <a:cubicBezTo>
                  <a:pt x="3220603" y="296862"/>
                  <a:pt x="3216982" y="289843"/>
                  <a:pt x="3213236" y="282773"/>
                </a:cubicBezTo>
                <a:lnTo>
                  <a:pt x="3219599" y="273099"/>
                </a:lnTo>
                <a:lnTo>
                  <a:pt x="3236007" y="275444"/>
                </a:lnTo>
                <a:cubicBezTo>
                  <a:pt x="3244217" y="274104"/>
                  <a:pt x="3260155" y="270210"/>
                  <a:pt x="3283818" y="263761"/>
                </a:cubicBezTo>
                <a:cubicBezTo>
                  <a:pt x="3285480" y="265323"/>
                  <a:pt x="3286311" y="266105"/>
                  <a:pt x="3286311" y="266105"/>
                </a:cubicBezTo>
                <a:cubicBezTo>
                  <a:pt x="3372582" y="250577"/>
                  <a:pt x="3432237" y="242813"/>
                  <a:pt x="3465277" y="242813"/>
                </a:cubicBezTo>
                <a:lnTo>
                  <a:pt x="3466170" y="242738"/>
                </a:lnTo>
                <a:close/>
                <a:moveTo>
                  <a:pt x="1980382" y="235781"/>
                </a:moveTo>
                <a:lnTo>
                  <a:pt x="1997013" y="235781"/>
                </a:lnTo>
                <a:lnTo>
                  <a:pt x="1997013" y="242887"/>
                </a:lnTo>
                <a:cubicBezTo>
                  <a:pt x="1997013" y="249213"/>
                  <a:pt x="1997013" y="252375"/>
                  <a:pt x="1997013" y="252375"/>
                </a:cubicBezTo>
                <a:lnTo>
                  <a:pt x="1980382" y="246013"/>
                </a:lnTo>
                <a:close/>
                <a:moveTo>
                  <a:pt x="339210" y="226678"/>
                </a:moveTo>
                <a:lnTo>
                  <a:pt x="355178" y="241473"/>
                </a:lnTo>
                <a:lnTo>
                  <a:pt x="355178" y="252375"/>
                </a:lnTo>
                <a:cubicBezTo>
                  <a:pt x="355178" y="252375"/>
                  <a:pt x="351234" y="252375"/>
                  <a:pt x="343347" y="252375"/>
                </a:cubicBezTo>
                <a:lnTo>
                  <a:pt x="338324" y="252375"/>
                </a:lnTo>
                <a:cubicBezTo>
                  <a:pt x="338324" y="252375"/>
                  <a:pt x="333251" y="248146"/>
                  <a:pt x="323106" y="239688"/>
                </a:cubicBezTo>
                <a:cubicBezTo>
                  <a:pt x="315144" y="235694"/>
                  <a:pt x="312601" y="233697"/>
                  <a:pt x="315478" y="233697"/>
                </a:cubicBezTo>
                <a:cubicBezTo>
                  <a:pt x="315478" y="233586"/>
                  <a:pt x="314700" y="233889"/>
                  <a:pt x="313144" y="234609"/>
                </a:cubicBezTo>
                <a:lnTo>
                  <a:pt x="306230" y="237969"/>
                </a:lnTo>
                <a:lnTo>
                  <a:pt x="306723" y="239362"/>
                </a:lnTo>
                <a:cubicBezTo>
                  <a:pt x="307891" y="242655"/>
                  <a:pt x="310809" y="250887"/>
                  <a:pt x="315478" y="264058"/>
                </a:cubicBezTo>
                <a:cubicBezTo>
                  <a:pt x="304614" y="264058"/>
                  <a:pt x="296292" y="258303"/>
                  <a:pt x="290513" y="246794"/>
                </a:cubicBezTo>
                <a:lnTo>
                  <a:pt x="281546" y="236041"/>
                </a:lnTo>
                <a:lnTo>
                  <a:pt x="281434" y="236041"/>
                </a:lnTo>
                <a:cubicBezTo>
                  <a:pt x="274563" y="238001"/>
                  <a:pt x="271128" y="242540"/>
                  <a:pt x="271128" y="249659"/>
                </a:cubicBezTo>
                <a:lnTo>
                  <a:pt x="275779" y="268411"/>
                </a:lnTo>
                <a:lnTo>
                  <a:pt x="273245" y="276130"/>
                </a:lnTo>
                <a:lnTo>
                  <a:pt x="275304" y="275481"/>
                </a:lnTo>
                <a:cubicBezTo>
                  <a:pt x="292860" y="270817"/>
                  <a:pt x="308583" y="268486"/>
                  <a:pt x="322473" y="268486"/>
                </a:cubicBezTo>
                <a:lnTo>
                  <a:pt x="322473" y="268449"/>
                </a:lnTo>
                <a:cubicBezTo>
                  <a:pt x="319373" y="268473"/>
                  <a:pt x="319336" y="268486"/>
                  <a:pt x="322362" y="268486"/>
                </a:cubicBezTo>
                <a:lnTo>
                  <a:pt x="319869" y="268486"/>
                </a:lnTo>
                <a:cubicBezTo>
                  <a:pt x="319869" y="268585"/>
                  <a:pt x="323453" y="266229"/>
                  <a:pt x="330622" y="261416"/>
                </a:cubicBezTo>
                <a:lnTo>
                  <a:pt x="342081" y="266142"/>
                </a:lnTo>
                <a:cubicBezTo>
                  <a:pt x="343520" y="266142"/>
                  <a:pt x="354012" y="262880"/>
                  <a:pt x="373559" y="256356"/>
                </a:cubicBezTo>
                <a:lnTo>
                  <a:pt x="373559" y="254570"/>
                </a:lnTo>
                <a:cubicBezTo>
                  <a:pt x="373559" y="253529"/>
                  <a:pt x="372790" y="251519"/>
                  <a:pt x="371252" y="248543"/>
                </a:cubicBezTo>
                <a:cubicBezTo>
                  <a:pt x="372790" y="245492"/>
                  <a:pt x="373559" y="243607"/>
                  <a:pt x="373559" y="242887"/>
                </a:cubicBezTo>
                <a:lnTo>
                  <a:pt x="373559" y="240134"/>
                </a:lnTo>
                <a:lnTo>
                  <a:pt x="370433" y="231353"/>
                </a:lnTo>
                <a:cubicBezTo>
                  <a:pt x="367556" y="234479"/>
                  <a:pt x="363240" y="236041"/>
                  <a:pt x="357485" y="236041"/>
                </a:cubicBezTo>
                <a:cubicBezTo>
                  <a:pt x="356530" y="234106"/>
                  <a:pt x="353132" y="231890"/>
                  <a:pt x="347290" y="229391"/>
                </a:cubicBezTo>
                <a:close/>
                <a:moveTo>
                  <a:pt x="325000" y="221907"/>
                </a:moveTo>
                <a:lnTo>
                  <a:pt x="326552" y="225030"/>
                </a:lnTo>
                <a:cubicBezTo>
                  <a:pt x="327039" y="225860"/>
                  <a:pt x="327416" y="226318"/>
                  <a:pt x="327682" y="226405"/>
                </a:cubicBezTo>
                <a:lnTo>
                  <a:pt x="331000" y="223922"/>
                </a:lnTo>
                <a:close/>
                <a:moveTo>
                  <a:pt x="1991203" y="212918"/>
                </a:moveTo>
                <a:lnTo>
                  <a:pt x="1991099" y="213001"/>
                </a:lnTo>
                <a:lnTo>
                  <a:pt x="1991532" y="213478"/>
                </a:lnTo>
                <a:close/>
                <a:moveTo>
                  <a:pt x="2218544" y="212452"/>
                </a:moveTo>
                <a:lnTo>
                  <a:pt x="2218544" y="212808"/>
                </a:lnTo>
                <a:lnTo>
                  <a:pt x="2220478" y="212452"/>
                </a:lnTo>
                <a:close/>
                <a:moveTo>
                  <a:pt x="2944081" y="203076"/>
                </a:moveTo>
                <a:cubicBezTo>
                  <a:pt x="2951795" y="209327"/>
                  <a:pt x="2956756" y="214647"/>
                  <a:pt x="2958964" y="219038"/>
                </a:cubicBezTo>
                <a:lnTo>
                  <a:pt x="2958964" y="224209"/>
                </a:lnTo>
                <a:cubicBezTo>
                  <a:pt x="2958964" y="229220"/>
                  <a:pt x="2954660" y="233164"/>
                  <a:pt x="2946053" y="236041"/>
                </a:cubicBezTo>
                <a:lnTo>
                  <a:pt x="2937793" y="236041"/>
                </a:lnTo>
                <a:cubicBezTo>
                  <a:pt x="2933254" y="236041"/>
                  <a:pt x="2929322" y="232742"/>
                  <a:pt x="2925998" y="226144"/>
                </a:cubicBezTo>
                <a:lnTo>
                  <a:pt x="2925998" y="217214"/>
                </a:lnTo>
                <a:cubicBezTo>
                  <a:pt x="2925998" y="211906"/>
                  <a:pt x="2932026" y="207193"/>
                  <a:pt x="2944081" y="203076"/>
                </a:cubicBezTo>
                <a:close/>
                <a:moveTo>
                  <a:pt x="1127336" y="203076"/>
                </a:moveTo>
                <a:cubicBezTo>
                  <a:pt x="1135050" y="209327"/>
                  <a:pt x="1140011" y="214647"/>
                  <a:pt x="1142219" y="219038"/>
                </a:cubicBezTo>
                <a:lnTo>
                  <a:pt x="1142219" y="224209"/>
                </a:lnTo>
                <a:cubicBezTo>
                  <a:pt x="1142219" y="229220"/>
                  <a:pt x="1137915" y="233164"/>
                  <a:pt x="1129308" y="236041"/>
                </a:cubicBezTo>
                <a:lnTo>
                  <a:pt x="1121048" y="236041"/>
                </a:lnTo>
                <a:cubicBezTo>
                  <a:pt x="1116509" y="236041"/>
                  <a:pt x="1112577" y="232742"/>
                  <a:pt x="1109253" y="226144"/>
                </a:cubicBezTo>
                <a:lnTo>
                  <a:pt x="1109253" y="217214"/>
                </a:lnTo>
                <a:cubicBezTo>
                  <a:pt x="1109253" y="211906"/>
                  <a:pt x="1115281" y="207193"/>
                  <a:pt x="1127336" y="203076"/>
                </a:cubicBezTo>
                <a:close/>
                <a:moveTo>
                  <a:pt x="3197163" y="198537"/>
                </a:moveTo>
                <a:lnTo>
                  <a:pt x="3193591" y="202108"/>
                </a:lnTo>
                <a:lnTo>
                  <a:pt x="3194670" y="205680"/>
                </a:lnTo>
                <a:cubicBezTo>
                  <a:pt x="3193753" y="205680"/>
                  <a:pt x="3196828" y="210381"/>
                  <a:pt x="3203898" y="219782"/>
                </a:cubicBezTo>
                <a:lnTo>
                  <a:pt x="3203898" y="221865"/>
                </a:lnTo>
                <a:cubicBezTo>
                  <a:pt x="3203898" y="221816"/>
                  <a:pt x="3205497" y="221791"/>
                  <a:pt x="3208697" y="221791"/>
                </a:cubicBezTo>
                <a:lnTo>
                  <a:pt x="3209553" y="221791"/>
                </a:lnTo>
                <a:cubicBezTo>
                  <a:pt x="3201293" y="214697"/>
                  <a:pt x="3197163" y="206945"/>
                  <a:pt x="3197163" y="198537"/>
                </a:cubicBezTo>
                <a:close/>
                <a:moveTo>
                  <a:pt x="187077" y="193997"/>
                </a:moveTo>
                <a:lnTo>
                  <a:pt x="179321" y="195293"/>
                </a:lnTo>
                <a:lnTo>
                  <a:pt x="180225" y="196024"/>
                </a:lnTo>
                <a:close/>
                <a:moveTo>
                  <a:pt x="3389661" y="190162"/>
                </a:moveTo>
                <a:lnTo>
                  <a:pt x="3389626" y="190258"/>
                </a:lnTo>
                <a:cubicBezTo>
                  <a:pt x="3388751" y="191052"/>
                  <a:pt x="3387440" y="191455"/>
                  <a:pt x="3385691" y="191467"/>
                </a:cubicBezTo>
                <a:close/>
                <a:moveTo>
                  <a:pt x="3312654" y="179710"/>
                </a:moveTo>
                <a:lnTo>
                  <a:pt x="3306961" y="184435"/>
                </a:lnTo>
                <a:cubicBezTo>
                  <a:pt x="3310186" y="184435"/>
                  <a:pt x="3311724" y="184286"/>
                  <a:pt x="3311575" y="183989"/>
                </a:cubicBezTo>
                <a:lnTo>
                  <a:pt x="3320089" y="182059"/>
                </a:lnTo>
                <a:close/>
                <a:moveTo>
                  <a:pt x="3815656" y="176290"/>
                </a:moveTo>
                <a:lnTo>
                  <a:pt x="3810991" y="179849"/>
                </a:lnTo>
                <a:cubicBezTo>
                  <a:pt x="3799763" y="187719"/>
                  <a:pt x="3790950" y="191653"/>
                  <a:pt x="3784550" y="191653"/>
                </a:cubicBezTo>
                <a:cubicBezTo>
                  <a:pt x="3776737" y="190115"/>
                  <a:pt x="3772508" y="189346"/>
                  <a:pt x="3771863" y="189346"/>
                </a:cubicBezTo>
                <a:cubicBezTo>
                  <a:pt x="3767001" y="203932"/>
                  <a:pt x="3764570" y="218666"/>
                  <a:pt x="3764570" y="233548"/>
                </a:cubicBezTo>
                <a:lnTo>
                  <a:pt x="3764570" y="235781"/>
                </a:lnTo>
                <a:lnTo>
                  <a:pt x="3765352" y="235781"/>
                </a:lnTo>
                <a:cubicBezTo>
                  <a:pt x="3767981" y="233176"/>
                  <a:pt x="3772297" y="231279"/>
                  <a:pt x="3778300" y="230088"/>
                </a:cubicBezTo>
                <a:cubicBezTo>
                  <a:pt x="3778300" y="229369"/>
                  <a:pt x="3780693" y="228231"/>
                  <a:pt x="3785481" y="226674"/>
                </a:cubicBezTo>
                <a:lnTo>
                  <a:pt x="3799592" y="222793"/>
                </a:lnTo>
                <a:lnTo>
                  <a:pt x="3794797" y="214658"/>
                </a:lnTo>
                <a:lnTo>
                  <a:pt x="3792531" y="221856"/>
                </a:lnTo>
                <a:cubicBezTo>
                  <a:pt x="3790956" y="223524"/>
                  <a:pt x="3788594" y="224358"/>
                  <a:pt x="3785443" y="224358"/>
                </a:cubicBezTo>
                <a:lnTo>
                  <a:pt x="3783099" y="224358"/>
                </a:lnTo>
                <a:cubicBezTo>
                  <a:pt x="3776774" y="224358"/>
                  <a:pt x="3773612" y="219993"/>
                  <a:pt x="3773612" y="211261"/>
                </a:cubicBezTo>
                <a:lnTo>
                  <a:pt x="3779490" y="205457"/>
                </a:lnTo>
                <a:cubicBezTo>
                  <a:pt x="3783149" y="205457"/>
                  <a:pt x="3786262" y="206198"/>
                  <a:pt x="3788829" y="207680"/>
                </a:cubicBezTo>
                <a:lnTo>
                  <a:pt x="3794101" y="213478"/>
                </a:lnTo>
                <a:lnTo>
                  <a:pt x="3785295" y="198537"/>
                </a:lnTo>
                <a:lnTo>
                  <a:pt x="3796010" y="196155"/>
                </a:lnTo>
                <a:lnTo>
                  <a:pt x="3797089" y="193774"/>
                </a:lnTo>
                <a:cubicBezTo>
                  <a:pt x="3799284" y="193774"/>
                  <a:pt x="3802342" y="195653"/>
                  <a:pt x="3806261" y="199411"/>
                </a:cubicBezTo>
                <a:lnTo>
                  <a:pt x="3811153" y="204694"/>
                </a:lnTo>
                <a:lnTo>
                  <a:pt x="3812437" y="199820"/>
                </a:lnTo>
                <a:cubicBezTo>
                  <a:pt x="3813876" y="194487"/>
                  <a:pt x="3814949" y="190797"/>
                  <a:pt x="3815656" y="188751"/>
                </a:cubicBezTo>
                <a:close/>
                <a:moveTo>
                  <a:pt x="3672297" y="172752"/>
                </a:moveTo>
                <a:cubicBezTo>
                  <a:pt x="3676216" y="177316"/>
                  <a:pt x="3678176" y="179598"/>
                  <a:pt x="3678176" y="179598"/>
                </a:cubicBezTo>
                <a:lnTo>
                  <a:pt x="3673078" y="191653"/>
                </a:lnTo>
                <a:lnTo>
                  <a:pt x="3659200" y="191653"/>
                </a:lnTo>
                <a:lnTo>
                  <a:pt x="3659200" y="179859"/>
                </a:lnTo>
                <a:cubicBezTo>
                  <a:pt x="3659200" y="175121"/>
                  <a:pt x="3663566" y="172752"/>
                  <a:pt x="3672297" y="172752"/>
                </a:cubicBezTo>
                <a:close/>
                <a:moveTo>
                  <a:pt x="3069878" y="172752"/>
                </a:moveTo>
                <a:cubicBezTo>
                  <a:pt x="3073797" y="177316"/>
                  <a:pt x="3075757" y="179598"/>
                  <a:pt x="3075757" y="179598"/>
                </a:cubicBezTo>
                <a:lnTo>
                  <a:pt x="3070659" y="191653"/>
                </a:lnTo>
                <a:lnTo>
                  <a:pt x="3056781" y="191653"/>
                </a:lnTo>
                <a:lnTo>
                  <a:pt x="3056781" y="179859"/>
                </a:lnTo>
                <a:cubicBezTo>
                  <a:pt x="3056781" y="175121"/>
                  <a:pt x="3061147" y="172752"/>
                  <a:pt x="3069878" y="172752"/>
                </a:cubicBezTo>
                <a:close/>
                <a:moveTo>
                  <a:pt x="1869728" y="172752"/>
                </a:moveTo>
                <a:cubicBezTo>
                  <a:pt x="1873647" y="177316"/>
                  <a:pt x="1875607" y="179598"/>
                  <a:pt x="1875607" y="179598"/>
                </a:cubicBezTo>
                <a:lnTo>
                  <a:pt x="1870509" y="191653"/>
                </a:lnTo>
                <a:lnTo>
                  <a:pt x="1856631" y="191653"/>
                </a:lnTo>
                <a:lnTo>
                  <a:pt x="1856631" y="179859"/>
                </a:lnTo>
                <a:cubicBezTo>
                  <a:pt x="1856631" y="175121"/>
                  <a:pt x="1860997" y="172752"/>
                  <a:pt x="1869728" y="172752"/>
                </a:cubicBezTo>
                <a:close/>
                <a:moveTo>
                  <a:pt x="1269653" y="172752"/>
                </a:moveTo>
                <a:cubicBezTo>
                  <a:pt x="1273572" y="177316"/>
                  <a:pt x="1275532" y="179598"/>
                  <a:pt x="1275532" y="179598"/>
                </a:cubicBezTo>
                <a:lnTo>
                  <a:pt x="1270434" y="191653"/>
                </a:lnTo>
                <a:lnTo>
                  <a:pt x="1256556" y="191653"/>
                </a:lnTo>
                <a:lnTo>
                  <a:pt x="1256556" y="179859"/>
                </a:lnTo>
                <a:cubicBezTo>
                  <a:pt x="1256556" y="175121"/>
                  <a:pt x="1260922" y="172752"/>
                  <a:pt x="1269653" y="172752"/>
                </a:cubicBezTo>
                <a:close/>
                <a:moveTo>
                  <a:pt x="50453" y="172752"/>
                </a:moveTo>
                <a:cubicBezTo>
                  <a:pt x="54372" y="177316"/>
                  <a:pt x="56332" y="179598"/>
                  <a:pt x="56332" y="179598"/>
                </a:cubicBezTo>
                <a:lnTo>
                  <a:pt x="51234" y="191653"/>
                </a:lnTo>
                <a:lnTo>
                  <a:pt x="37356" y="191653"/>
                </a:lnTo>
                <a:lnTo>
                  <a:pt x="37356" y="179859"/>
                </a:lnTo>
                <a:cubicBezTo>
                  <a:pt x="37356" y="175121"/>
                  <a:pt x="41722" y="172752"/>
                  <a:pt x="50453" y="172752"/>
                </a:cubicBezTo>
                <a:close/>
                <a:moveTo>
                  <a:pt x="1058599" y="171470"/>
                </a:moveTo>
                <a:lnTo>
                  <a:pt x="1058168" y="172343"/>
                </a:lnTo>
                <a:lnTo>
                  <a:pt x="1059284" y="172752"/>
                </a:lnTo>
                <a:close/>
                <a:moveTo>
                  <a:pt x="369391" y="170668"/>
                </a:moveTo>
                <a:lnTo>
                  <a:pt x="346241" y="172002"/>
                </a:lnTo>
                <a:lnTo>
                  <a:pt x="342705" y="173494"/>
                </a:lnTo>
                <a:cubicBezTo>
                  <a:pt x="337310" y="176157"/>
                  <a:pt x="330761" y="180083"/>
                  <a:pt x="323059" y="185270"/>
                </a:cubicBezTo>
                <a:lnTo>
                  <a:pt x="314398" y="191358"/>
                </a:lnTo>
                <a:lnTo>
                  <a:pt x="315330" y="195039"/>
                </a:lnTo>
                <a:lnTo>
                  <a:pt x="320166" y="200992"/>
                </a:lnTo>
                <a:lnTo>
                  <a:pt x="320166" y="195709"/>
                </a:lnTo>
                <a:cubicBezTo>
                  <a:pt x="329493" y="198809"/>
                  <a:pt x="334156" y="200360"/>
                  <a:pt x="334156" y="200360"/>
                </a:cubicBezTo>
                <a:lnTo>
                  <a:pt x="334087" y="200769"/>
                </a:lnTo>
                <a:lnTo>
                  <a:pt x="344500" y="200769"/>
                </a:lnTo>
                <a:lnTo>
                  <a:pt x="357671" y="196044"/>
                </a:lnTo>
                <a:cubicBezTo>
                  <a:pt x="359879" y="199194"/>
                  <a:pt x="359333" y="200769"/>
                  <a:pt x="356034" y="200769"/>
                </a:cubicBezTo>
                <a:lnTo>
                  <a:pt x="365308" y="199364"/>
                </a:lnTo>
                <a:lnTo>
                  <a:pt x="369057" y="198425"/>
                </a:lnTo>
                <a:lnTo>
                  <a:pt x="368908" y="198425"/>
                </a:lnTo>
                <a:cubicBezTo>
                  <a:pt x="368908" y="199442"/>
                  <a:pt x="370458" y="198413"/>
                  <a:pt x="373559" y="195337"/>
                </a:cubicBezTo>
                <a:lnTo>
                  <a:pt x="371252" y="192509"/>
                </a:lnTo>
                <a:lnTo>
                  <a:pt x="372441" y="190789"/>
                </a:lnTo>
                <a:lnTo>
                  <a:pt x="370070" y="188956"/>
                </a:lnTo>
                <a:cubicBezTo>
                  <a:pt x="369295" y="187157"/>
                  <a:pt x="368908" y="184460"/>
                  <a:pt x="368908" y="180863"/>
                </a:cubicBezTo>
                <a:lnTo>
                  <a:pt x="371252" y="178891"/>
                </a:lnTo>
                <a:cubicBezTo>
                  <a:pt x="369937" y="173509"/>
                  <a:pt x="369317" y="170768"/>
                  <a:pt x="369391" y="170668"/>
                </a:cubicBezTo>
                <a:close/>
                <a:moveTo>
                  <a:pt x="2183510" y="168937"/>
                </a:moveTo>
                <a:lnTo>
                  <a:pt x="2165421" y="186344"/>
                </a:lnTo>
                <a:cubicBezTo>
                  <a:pt x="2147190" y="204078"/>
                  <a:pt x="2137749" y="213922"/>
                  <a:pt x="2137098" y="215875"/>
                </a:cubicBezTo>
                <a:cubicBezTo>
                  <a:pt x="2137098" y="220563"/>
                  <a:pt x="2133203" y="226020"/>
                  <a:pt x="2125415" y="232246"/>
                </a:cubicBezTo>
                <a:lnTo>
                  <a:pt x="2124748" y="233474"/>
                </a:lnTo>
                <a:lnTo>
                  <a:pt x="2126568" y="233474"/>
                </a:lnTo>
                <a:cubicBezTo>
                  <a:pt x="2159385" y="225735"/>
                  <a:pt x="2179241" y="221841"/>
                  <a:pt x="2186136" y="221791"/>
                </a:cubicBezTo>
                <a:cubicBezTo>
                  <a:pt x="2186136" y="221766"/>
                  <a:pt x="2186136" y="221754"/>
                  <a:pt x="2186136" y="221754"/>
                </a:cubicBezTo>
                <a:cubicBezTo>
                  <a:pt x="2185640" y="220352"/>
                  <a:pt x="2188254" y="218876"/>
                  <a:pt x="2193978" y="217326"/>
                </a:cubicBezTo>
                <a:lnTo>
                  <a:pt x="2215669" y="213337"/>
                </a:lnTo>
                <a:lnTo>
                  <a:pt x="2202524" y="195260"/>
                </a:lnTo>
                <a:cubicBezTo>
                  <a:pt x="2193343" y="182619"/>
                  <a:pt x="2187160" y="174068"/>
                  <a:pt x="2183976" y="169606"/>
                </a:cubicBezTo>
                <a:close/>
                <a:moveTo>
                  <a:pt x="994526" y="162701"/>
                </a:moveTo>
                <a:lnTo>
                  <a:pt x="994842" y="163376"/>
                </a:lnTo>
                <a:lnTo>
                  <a:pt x="994842" y="163153"/>
                </a:lnTo>
                <a:close/>
                <a:moveTo>
                  <a:pt x="4091547" y="157244"/>
                </a:moveTo>
                <a:lnTo>
                  <a:pt x="4091564" y="158083"/>
                </a:lnTo>
                <a:cubicBezTo>
                  <a:pt x="4091651" y="159540"/>
                  <a:pt x="4091782" y="160337"/>
                  <a:pt x="4091955" y="160474"/>
                </a:cubicBezTo>
                <a:cubicBezTo>
                  <a:pt x="4097834" y="168138"/>
                  <a:pt x="4100773" y="177763"/>
                  <a:pt x="4100773" y="189346"/>
                </a:cubicBezTo>
                <a:lnTo>
                  <a:pt x="4078821" y="189346"/>
                </a:lnTo>
                <a:lnTo>
                  <a:pt x="4072458" y="182575"/>
                </a:lnTo>
                <a:lnTo>
                  <a:pt x="4073925" y="167002"/>
                </a:lnTo>
                <a:lnTo>
                  <a:pt x="4085779" y="158985"/>
                </a:lnTo>
                <a:close/>
                <a:moveTo>
                  <a:pt x="3754934" y="156493"/>
                </a:moveTo>
                <a:lnTo>
                  <a:pt x="3754934" y="158837"/>
                </a:lnTo>
                <a:lnTo>
                  <a:pt x="3756931" y="157830"/>
                </a:lnTo>
                <a:close/>
                <a:moveTo>
                  <a:pt x="1952365" y="156493"/>
                </a:moveTo>
                <a:lnTo>
                  <a:pt x="1952365" y="158837"/>
                </a:lnTo>
                <a:lnTo>
                  <a:pt x="1954362" y="157830"/>
                </a:lnTo>
                <a:close/>
                <a:moveTo>
                  <a:pt x="3786344" y="154061"/>
                </a:moveTo>
                <a:lnTo>
                  <a:pt x="3785443" y="154074"/>
                </a:lnTo>
                <a:cubicBezTo>
                  <a:pt x="3786014" y="154074"/>
                  <a:pt x="3786299" y="154074"/>
                  <a:pt x="3786299" y="154074"/>
                </a:cubicBezTo>
                <a:close/>
                <a:moveTo>
                  <a:pt x="3376650" y="150370"/>
                </a:moveTo>
                <a:lnTo>
                  <a:pt x="3376454" y="150458"/>
                </a:lnTo>
                <a:cubicBezTo>
                  <a:pt x="3372263" y="152063"/>
                  <a:pt x="3368334" y="153268"/>
                  <a:pt x="3364669" y="154074"/>
                </a:cubicBezTo>
                <a:cubicBezTo>
                  <a:pt x="3358325" y="156214"/>
                  <a:pt x="3349379" y="161171"/>
                  <a:pt x="3337831" y="168948"/>
                </a:cubicBezTo>
                <a:lnTo>
                  <a:pt x="3329153" y="175040"/>
                </a:lnTo>
                <a:lnTo>
                  <a:pt x="3330104" y="178705"/>
                </a:lnTo>
                <a:lnTo>
                  <a:pt x="3330883" y="179671"/>
                </a:lnTo>
                <a:lnTo>
                  <a:pt x="3378882" y="169924"/>
                </a:lnTo>
                <a:lnTo>
                  <a:pt x="3385575" y="168580"/>
                </a:lnTo>
                <a:lnTo>
                  <a:pt x="3383217" y="168297"/>
                </a:lnTo>
                <a:cubicBezTo>
                  <a:pt x="3378839" y="166715"/>
                  <a:pt x="3376650" y="164343"/>
                  <a:pt x="3376650" y="161181"/>
                </a:cubicBezTo>
                <a:close/>
                <a:moveTo>
                  <a:pt x="3643015" y="144735"/>
                </a:moveTo>
                <a:cubicBezTo>
                  <a:pt x="3649092" y="144735"/>
                  <a:pt x="3654586" y="148394"/>
                  <a:pt x="3659498" y="155711"/>
                </a:cubicBezTo>
                <a:cubicBezTo>
                  <a:pt x="3659498" y="159804"/>
                  <a:pt x="3656980" y="164008"/>
                  <a:pt x="3651945" y="168324"/>
                </a:cubicBezTo>
                <a:lnTo>
                  <a:pt x="3650159" y="165980"/>
                </a:lnTo>
                <a:cubicBezTo>
                  <a:pt x="3650159" y="169106"/>
                  <a:pt x="3645495" y="170668"/>
                  <a:pt x="3636169" y="170668"/>
                </a:cubicBezTo>
                <a:cubicBezTo>
                  <a:pt x="3632845" y="164070"/>
                  <a:pt x="3631183" y="158576"/>
                  <a:pt x="3631183" y="154186"/>
                </a:cubicBezTo>
                <a:lnTo>
                  <a:pt x="3631183" y="151842"/>
                </a:lnTo>
                <a:cubicBezTo>
                  <a:pt x="3631183" y="147104"/>
                  <a:pt x="3635127" y="144735"/>
                  <a:pt x="3643015" y="144735"/>
                </a:cubicBezTo>
                <a:close/>
                <a:moveTo>
                  <a:pt x="3040596" y="144735"/>
                </a:moveTo>
                <a:cubicBezTo>
                  <a:pt x="3046673" y="144735"/>
                  <a:pt x="3052167" y="148394"/>
                  <a:pt x="3057079" y="155711"/>
                </a:cubicBezTo>
                <a:cubicBezTo>
                  <a:pt x="3057079" y="159804"/>
                  <a:pt x="3054561" y="164008"/>
                  <a:pt x="3049526" y="168324"/>
                </a:cubicBezTo>
                <a:lnTo>
                  <a:pt x="3047740" y="165980"/>
                </a:lnTo>
                <a:cubicBezTo>
                  <a:pt x="3047740" y="169106"/>
                  <a:pt x="3043076" y="170668"/>
                  <a:pt x="3033750" y="170668"/>
                </a:cubicBezTo>
                <a:cubicBezTo>
                  <a:pt x="3030426" y="164070"/>
                  <a:pt x="3028764" y="158576"/>
                  <a:pt x="3028764" y="154186"/>
                </a:cubicBezTo>
                <a:lnTo>
                  <a:pt x="3028764" y="151842"/>
                </a:lnTo>
                <a:cubicBezTo>
                  <a:pt x="3028764" y="147104"/>
                  <a:pt x="3032708" y="144735"/>
                  <a:pt x="3040596" y="144735"/>
                </a:cubicBezTo>
                <a:close/>
                <a:moveTo>
                  <a:pt x="1840446" y="144735"/>
                </a:moveTo>
                <a:cubicBezTo>
                  <a:pt x="1846523" y="144735"/>
                  <a:pt x="1852017" y="148394"/>
                  <a:pt x="1856929" y="155711"/>
                </a:cubicBezTo>
                <a:cubicBezTo>
                  <a:pt x="1856929" y="159804"/>
                  <a:pt x="1854411" y="164008"/>
                  <a:pt x="1849376" y="168324"/>
                </a:cubicBezTo>
                <a:lnTo>
                  <a:pt x="1847590" y="165980"/>
                </a:lnTo>
                <a:cubicBezTo>
                  <a:pt x="1847590" y="169106"/>
                  <a:pt x="1842927" y="170668"/>
                  <a:pt x="1833600" y="170668"/>
                </a:cubicBezTo>
                <a:cubicBezTo>
                  <a:pt x="1830276" y="164070"/>
                  <a:pt x="1828614" y="158576"/>
                  <a:pt x="1828614" y="154186"/>
                </a:cubicBezTo>
                <a:lnTo>
                  <a:pt x="1828614" y="151842"/>
                </a:lnTo>
                <a:cubicBezTo>
                  <a:pt x="1828614" y="147104"/>
                  <a:pt x="1832558" y="144735"/>
                  <a:pt x="1840446" y="144735"/>
                </a:cubicBezTo>
                <a:close/>
                <a:moveTo>
                  <a:pt x="1240371" y="144735"/>
                </a:moveTo>
                <a:cubicBezTo>
                  <a:pt x="1246448" y="144735"/>
                  <a:pt x="1251942" y="148394"/>
                  <a:pt x="1256854" y="155711"/>
                </a:cubicBezTo>
                <a:cubicBezTo>
                  <a:pt x="1256854" y="159804"/>
                  <a:pt x="1254336" y="164008"/>
                  <a:pt x="1249301" y="168324"/>
                </a:cubicBezTo>
                <a:lnTo>
                  <a:pt x="1247515" y="165980"/>
                </a:lnTo>
                <a:cubicBezTo>
                  <a:pt x="1247515" y="169106"/>
                  <a:pt x="1242851" y="170668"/>
                  <a:pt x="1233525" y="170668"/>
                </a:cubicBezTo>
                <a:cubicBezTo>
                  <a:pt x="1230201" y="164070"/>
                  <a:pt x="1228539" y="158576"/>
                  <a:pt x="1228539" y="154186"/>
                </a:cubicBezTo>
                <a:lnTo>
                  <a:pt x="1228539" y="151842"/>
                </a:lnTo>
                <a:cubicBezTo>
                  <a:pt x="1228539" y="147104"/>
                  <a:pt x="1232483" y="144735"/>
                  <a:pt x="1240371" y="144735"/>
                </a:cubicBezTo>
                <a:close/>
                <a:moveTo>
                  <a:pt x="21171" y="144735"/>
                </a:moveTo>
                <a:cubicBezTo>
                  <a:pt x="27248" y="144735"/>
                  <a:pt x="32742" y="148394"/>
                  <a:pt x="37654" y="155711"/>
                </a:cubicBezTo>
                <a:cubicBezTo>
                  <a:pt x="37654" y="159804"/>
                  <a:pt x="35136" y="164008"/>
                  <a:pt x="30101" y="168324"/>
                </a:cubicBezTo>
                <a:lnTo>
                  <a:pt x="28315" y="165980"/>
                </a:lnTo>
                <a:cubicBezTo>
                  <a:pt x="28315" y="169106"/>
                  <a:pt x="23651" y="170668"/>
                  <a:pt x="14325" y="170668"/>
                </a:cubicBezTo>
                <a:cubicBezTo>
                  <a:pt x="11001" y="164070"/>
                  <a:pt x="9339" y="158576"/>
                  <a:pt x="9339" y="154186"/>
                </a:cubicBezTo>
                <a:lnTo>
                  <a:pt x="9339" y="151842"/>
                </a:lnTo>
                <a:cubicBezTo>
                  <a:pt x="9339" y="147104"/>
                  <a:pt x="13283" y="144735"/>
                  <a:pt x="21171" y="144735"/>
                </a:cubicBezTo>
                <a:close/>
                <a:moveTo>
                  <a:pt x="4121535" y="137740"/>
                </a:moveTo>
                <a:lnTo>
                  <a:pt x="4128641" y="137740"/>
                </a:lnTo>
                <a:cubicBezTo>
                  <a:pt x="4134495" y="137740"/>
                  <a:pt x="4138427" y="145380"/>
                  <a:pt x="4140436" y="160660"/>
                </a:cubicBezTo>
                <a:cubicBezTo>
                  <a:pt x="4135822" y="167853"/>
                  <a:pt x="4129373" y="173521"/>
                  <a:pt x="4121088" y="177663"/>
                </a:cubicBezTo>
                <a:cubicBezTo>
                  <a:pt x="4111390" y="177663"/>
                  <a:pt x="4102187" y="172231"/>
                  <a:pt x="4093481" y="161367"/>
                </a:cubicBezTo>
                <a:cubicBezTo>
                  <a:pt x="4093481" y="156827"/>
                  <a:pt x="4102832" y="148952"/>
                  <a:pt x="4121535" y="137740"/>
                </a:cubicBezTo>
                <a:close/>
                <a:moveTo>
                  <a:pt x="3065487" y="135359"/>
                </a:moveTo>
                <a:cubicBezTo>
                  <a:pt x="3075434" y="139799"/>
                  <a:pt x="3080407" y="143731"/>
                  <a:pt x="3080407" y="147154"/>
                </a:cubicBezTo>
                <a:cubicBezTo>
                  <a:pt x="3080407" y="152164"/>
                  <a:pt x="3075012" y="156108"/>
                  <a:pt x="3064222" y="158985"/>
                </a:cubicBezTo>
                <a:cubicBezTo>
                  <a:pt x="3057724" y="153156"/>
                  <a:pt x="3054474" y="147687"/>
                  <a:pt x="3054474" y="142577"/>
                </a:cubicBezTo>
                <a:close/>
                <a:moveTo>
                  <a:pt x="1265262" y="135359"/>
                </a:moveTo>
                <a:cubicBezTo>
                  <a:pt x="1275209" y="139799"/>
                  <a:pt x="1280182" y="143731"/>
                  <a:pt x="1280182" y="147154"/>
                </a:cubicBezTo>
                <a:cubicBezTo>
                  <a:pt x="1280182" y="152164"/>
                  <a:pt x="1274787" y="156108"/>
                  <a:pt x="1263998" y="158985"/>
                </a:cubicBezTo>
                <a:cubicBezTo>
                  <a:pt x="1257499" y="153156"/>
                  <a:pt x="1254249" y="147687"/>
                  <a:pt x="1254249" y="142577"/>
                </a:cubicBezTo>
                <a:close/>
                <a:moveTo>
                  <a:pt x="341151" y="135359"/>
                </a:moveTo>
                <a:lnTo>
                  <a:pt x="341151" y="135396"/>
                </a:lnTo>
                <a:lnTo>
                  <a:pt x="332631" y="135396"/>
                </a:lnTo>
                <a:close/>
                <a:moveTo>
                  <a:pt x="3664037" y="123713"/>
                </a:moveTo>
                <a:lnTo>
                  <a:pt x="3673487" y="123713"/>
                </a:lnTo>
                <a:lnTo>
                  <a:pt x="3673487" y="130820"/>
                </a:lnTo>
                <a:lnTo>
                  <a:pt x="3671133" y="137910"/>
                </a:lnTo>
                <a:lnTo>
                  <a:pt x="3682826" y="147154"/>
                </a:lnTo>
                <a:cubicBezTo>
                  <a:pt x="3682826" y="152164"/>
                  <a:pt x="3677431" y="156108"/>
                  <a:pt x="3666641" y="158985"/>
                </a:cubicBezTo>
                <a:cubicBezTo>
                  <a:pt x="3660143" y="153156"/>
                  <a:pt x="3656893" y="147687"/>
                  <a:pt x="3656893" y="142577"/>
                </a:cubicBezTo>
                <a:lnTo>
                  <a:pt x="3661597" y="139494"/>
                </a:lnTo>
                <a:lnTo>
                  <a:pt x="3656921" y="137936"/>
                </a:lnTo>
                <a:cubicBezTo>
                  <a:pt x="3655340" y="136354"/>
                  <a:pt x="3654549" y="133982"/>
                  <a:pt x="3654549" y="130820"/>
                </a:cubicBezTo>
                <a:cubicBezTo>
                  <a:pt x="3654549" y="126082"/>
                  <a:pt x="3657712" y="123713"/>
                  <a:pt x="3664037" y="123713"/>
                </a:cubicBezTo>
                <a:close/>
                <a:moveTo>
                  <a:pt x="1861468" y="123713"/>
                </a:moveTo>
                <a:lnTo>
                  <a:pt x="1870919" y="123713"/>
                </a:lnTo>
                <a:lnTo>
                  <a:pt x="1870919" y="130820"/>
                </a:lnTo>
                <a:lnTo>
                  <a:pt x="1868564" y="137910"/>
                </a:lnTo>
                <a:lnTo>
                  <a:pt x="1880257" y="147154"/>
                </a:lnTo>
                <a:cubicBezTo>
                  <a:pt x="1880257" y="152164"/>
                  <a:pt x="1874862" y="156108"/>
                  <a:pt x="1864073" y="158985"/>
                </a:cubicBezTo>
                <a:cubicBezTo>
                  <a:pt x="1857574" y="153156"/>
                  <a:pt x="1854324" y="147687"/>
                  <a:pt x="1854324" y="142577"/>
                </a:cubicBezTo>
                <a:lnTo>
                  <a:pt x="1859028" y="139494"/>
                </a:lnTo>
                <a:lnTo>
                  <a:pt x="1854352" y="137936"/>
                </a:lnTo>
                <a:cubicBezTo>
                  <a:pt x="1852771" y="136354"/>
                  <a:pt x="1851980" y="133982"/>
                  <a:pt x="1851980" y="130820"/>
                </a:cubicBezTo>
                <a:cubicBezTo>
                  <a:pt x="1851980" y="126082"/>
                  <a:pt x="1855143" y="123713"/>
                  <a:pt x="1861468" y="123713"/>
                </a:cubicBezTo>
                <a:close/>
                <a:moveTo>
                  <a:pt x="72405" y="123713"/>
                </a:moveTo>
                <a:lnTo>
                  <a:pt x="88999" y="123713"/>
                </a:lnTo>
                <a:lnTo>
                  <a:pt x="88999" y="134281"/>
                </a:lnTo>
                <a:lnTo>
                  <a:pt x="92162" y="130745"/>
                </a:lnTo>
                <a:lnTo>
                  <a:pt x="105222" y="130745"/>
                </a:lnTo>
                <a:cubicBezTo>
                  <a:pt x="111671" y="130745"/>
                  <a:pt x="116706" y="134354"/>
                  <a:pt x="120328" y="141573"/>
                </a:cubicBezTo>
                <a:lnTo>
                  <a:pt x="128138" y="146792"/>
                </a:lnTo>
                <a:lnTo>
                  <a:pt x="129034" y="144698"/>
                </a:lnTo>
                <a:cubicBezTo>
                  <a:pt x="141263" y="149138"/>
                  <a:pt x="147377" y="153070"/>
                  <a:pt x="147377" y="156493"/>
                </a:cubicBezTo>
                <a:lnTo>
                  <a:pt x="147377" y="158837"/>
                </a:lnTo>
                <a:cubicBezTo>
                  <a:pt x="147377" y="165162"/>
                  <a:pt x="144214" y="168324"/>
                  <a:pt x="137889" y="168324"/>
                </a:cubicBezTo>
                <a:lnTo>
                  <a:pt x="135694" y="167562"/>
                </a:lnTo>
                <a:lnTo>
                  <a:pt x="135694" y="168250"/>
                </a:lnTo>
                <a:cubicBezTo>
                  <a:pt x="128674" y="177626"/>
                  <a:pt x="120005" y="182314"/>
                  <a:pt x="109686" y="182314"/>
                </a:cubicBezTo>
                <a:cubicBezTo>
                  <a:pt x="91058" y="167382"/>
                  <a:pt x="81744" y="158006"/>
                  <a:pt x="81744" y="154186"/>
                </a:cubicBezTo>
                <a:lnTo>
                  <a:pt x="81744" y="144847"/>
                </a:lnTo>
                <a:lnTo>
                  <a:pt x="83947" y="140308"/>
                </a:lnTo>
                <a:lnTo>
                  <a:pt x="72405" y="140308"/>
                </a:lnTo>
                <a:close/>
                <a:moveTo>
                  <a:pt x="42193" y="123713"/>
                </a:moveTo>
                <a:lnTo>
                  <a:pt x="51643" y="123713"/>
                </a:lnTo>
                <a:lnTo>
                  <a:pt x="51643" y="130820"/>
                </a:lnTo>
                <a:lnTo>
                  <a:pt x="49289" y="137910"/>
                </a:lnTo>
                <a:lnTo>
                  <a:pt x="60982" y="147154"/>
                </a:lnTo>
                <a:cubicBezTo>
                  <a:pt x="60982" y="152164"/>
                  <a:pt x="55587" y="156108"/>
                  <a:pt x="44797" y="158985"/>
                </a:cubicBezTo>
                <a:cubicBezTo>
                  <a:pt x="38299" y="153156"/>
                  <a:pt x="35049" y="147687"/>
                  <a:pt x="35049" y="142577"/>
                </a:cubicBezTo>
                <a:lnTo>
                  <a:pt x="39753" y="139494"/>
                </a:lnTo>
                <a:lnTo>
                  <a:pt x="35077" y="137936"/>
                </a:lnTo>
                <a:cubicBezTo>
                  <a:pt x="33496" y="136354"/>
                  <a:pt x="32705" y="133982"/>
                  <a:pt x="32705" y="130820"/>
                </a:cubicBezTo>
                <a:cubicBezTo>
                  <a:pt x="32705" y="126082"/>
                  <a:pt x="35868" y="123713"/>
                  <a:pt x="42193" y="123713"/>
                </a:cubicBezTo>
                <a:close/>
                <a:moveTo>
                  <a:pt x="2556882" y="117711"/>
                </a:moveTo>
                <a:lnTo>
                  <a:pt x="2551356" y="120688"/>
                </a:lnTo>
                <a:lnTo>
                  <a:pt x="2552588" y="125015"/>
                </a:lnTo>
                <a:lnTo>
                  <a:pt x="2553298" y="125895"/>
                </a:lnTo>
                <a:close/>
                <a:moveTo>
                  <a:pt x="4126446" y="112067"/>
                </a:moveTo>
                <a:cubicBezTo>
                  <a:pt x="4115675" y="135526"/>
                  <a:pt x="4105357" y="150188"/>
                  <a:pt x="4095492" y="156053"/>
                </a:cubicBezTo>
                <a:lnTo>
                  <a:pt x="4091547" y="157244"/>
                </a:lnTo>
                <a:lnTo>
                  <a:pt x="4091434" y="151730"/>
                </a:lnTo>
                <a:lnTo>
                  <a:pt x="4074803" y="151730"/>
                </a:lnTo>
                <a:cubicBezTo>
                  <a:pt x="4074803" y="154707"/>
                  <a:pt x="4074607" y="158765"/>
                  <a:pt x="4074217" y="163906"/>
                </a:cubicBezTo>
                <a:lnTo>
                  <a:pt x="4073925" y="167002"/>
                </a:lnTo>
                <a:lnTo>
                  <a:pt x="4070263" y="169478"/>
                </a:lnTo>
                <a:lnTo>
                  <a:pt x="4045232" y="172619"/>
                </a:lnTo>
                <a:lnTo>
                  <a:pt x="4051592" y="183749"/>
                </a:lnTo>
                <a:cubicBezTo>
                  <a:pt x="4059476" y="198413"/>
                  <a:pt x="4063417" y="208787"/>
                  <a:pt x="4063417" y="214870"/>
                </a:cubicBezTo>
                <a:cubicBezTo>
                  <a:pt x="4063417" y="214870"/>
                  <a:pt x="4063417" y="216433"/>
                  <a:pt x="4063417" y="219559"/>
                </a:cubicBezTo>
                <a:cubicBezTo>
                  <a:pt x="4063417" y="224668"/>
                  <a:pt x="4057960" y="230076"/>
                  <a:pt x="4047046" y="235781"/>
                </a:cubicBezTo>
                <a:cubicBezTo>
                  <a:pt x="4049378" y="235781"/>
                  <a:pt x="4048510" y="236550"/>
                  <a:pt x="4044442" y="238088"/>
                </a:cubicBezTo>
                <a:cubicBezTo>
                  <a:pt x="4044442" y="236550"/>
                  <a:pt x="4051449" y="235781"/>
                  <a:pt x="4065464" y="235781"/>
                </a:cubicBezTo>
                <a:cubicBezTo>
                  <a:pt x="4065464" y="235508"/>
                  <a:pt x="4070313" y="233747"/>
                  <a:pt x="4080011" y="230497"/>
                </a:cubicBezTo>
                <a:cubicBezTo>
                  <a:pt x="4081797" y="221568"/>
                  <a:pt x="4087540" y="217103"/>
                  <a:pt x="4097238" y="217103"/>
                </a:cubicBezTo>
                <a:cubicBezTo>
                  <a:pt x="4133825" y="253715"/>
                  <a:pt x="4152119" y="277093"/>
                  <a:pt x="4152119" y="287238"/>
                </a:cubicBezTo>
                <a:cubicBezTo>
                  <a:pt x="4152119" y="288801"/>
                  <a:pt x="4152119" y="295324"/>
                  <a:pt x="4152119" y="306809"/>
                </a:cubicBezTo>
                <a:lnTo>
                  <a:pt x="4137980" y="363438"/>
                </a:lnTo>
                <a:lnTo>
                  <a:pt x="4136886" y="366842"/>
                </a:lnTo>
                <a:lnTo>
                  <a:pt x="4138129" y="366638"/>
                </a:lnTo>
                <a:lnTo>
                  <a:pt x="4140436" y="370768"/>
                </a:lnTo>
                <a:cubicBezTo>
                  <a:pt x="4140436" y="374104"/>
                  <a:pt x="4139053" y="376606"/>
                  <a:pt x="4136287" y="378274"/>
                </a:cubicBezTo>
                <a:lnTo>
                  <a:pt x="4132963" y="378943"/>
                </a:lnTo>
                <a:lnTo>
                  <a:pt x="4129032" y="389948"/>
                </a:lnTo>
                <a:cubicBezTo>
                  <a:pt x="4126328" y="397030"/>
                  <a:pt x="4123903" y="402357"/>
                  <a:pt x="4121758" y="405929"/>
                </a:cubicBezTo>
                <a:cubicBezTo>
                  <a:pt x="4121758" y="414064"/>
                  <a:pt x="4117826" y="418132"/>
                  <a:pt x="4109963" y="418132"/>
                </a:cubicBezTo>
                <a:lnTo>
                  <a:pt x="4108092" y="418132"/>
                </a:lnTo>
                <a:lnTo>
                  <a:pt x="4109080" y="419909"/>
                </a:lnTo>
                <a:cubicBezTo>
                  <a:pt x="4111517" y="422532"/>
                  <a:pt x="4115172" y="425586"/>
                  <a:pt x="4120046" y="429071"/>
                </a:cubicBezTo>
                <a:cubicBezTo>
                  <a:pt x="4132101" y="441102"/>
                  <a:pt x="4138129" y="449225"/>
                  <a:pt x="4138129" y="453442"/>
                </a:cubicBezTo>
                <a:lnTo>
                  <a:pt x="4142780" y="479115"/>
                </a:lnTo>
                <a:cubicBezTo>
                  <a:pt x="4142780" y="486693"/>
                  <a:pt x="4141558" y="492987"/>
                  <a:pt x="4139115" y="497997"/>
                </a:cubicBezTo>
                <a:lnTo>
                  <a:pt x="4135325" y="503419"/>
                </a:lnTo>
                <a:lnTo>
                  <a:pt x="4142780" y="510852"/>
                </a:lnTo>
                <a:lnTo>
                  <a:pt x="4142780" y="511554"/>
                </a:lnTo>
                <a:lnTo>
                  <a:pt x="4145040" y="510704"/>
                </a:lnTo>
                <a:cubicBezTo>
                  <a:pt x="4149647" y="509538"/>
                  <a:pt x="4154215" y="508955"/>
                  <a:pt x="4158742" y="508955"/>
                </a:cubicBezTo>
                <a:lnTo>
                  <a:pt x="4160937" y="508918"/>
                </a:lnTo>
                <a:cubicBezTo>
                  <a:pt x="4160937" y="508918"/>
                  <a:pt x="4164149" y="507380"/>
                  <a:pt x="4170574" y="504304"/>
                </a:cubicBezTo>
                <a:cubicBezTo>
                  <a:pt x="4181612" y="504304"/>
                  <a:pt x="4187131" y="508223"/>
                  <a:pt x="4187131" y="516061"/>
                </a:cubicBezTo>
                <a:cubicBezTo>
                  <a:pt x="4187131" y="523379"/>
                  <a:pt x="4180260" y="531341"/>
                  <a:pt x="4166518" y="539948"/>
                </a:cubicBezTo>
                <a:lnTo>
                  <a:pt x="4156063" y="558217"/>
                </a:lnTo>
                <a:lnTo>
                  <a:pt x="4149663" y="558217"/>
                </a:lnTo>
                <a:lnTo>
                  <a:pt x="4147319" y="558217"/>
                </a:lnTo>
                <a:cubicBezTo>
                  <a:pt x="4147394" y="558217"/>
                  <a:pt x="4145099" y="564059"/>
                  <a:pt x="4140436" y="575742"/>
                </a:cubicBezTo>
                <a:lnTo>
                  <a:pt x="4140436" y="585564"/>
                </a:lnTo>
                <a:cubicBezTo>
                  <a:pt x="4127637" y="609352"/>
                  <a:pt x="4107508" y="621246"/>
                  <a:pt x="4080049" y="621246"/>
                </a:cubicBezTo>
                <a:cubicBezTo>
                  <a:pt x="4080049" y="621246"/>
                  <a:pt x="4068068" y="622027"/>
                  <a:pt x="4044107" y="623590"/>
                </a:cubicBezTo>
                <a:cubicBezTo>
                  <a:pt x="4010819" y="619633"/>
                  <a:pt x="3983493" y="615491"/>
                  <a:pt x="3962130" y="611163"/>
                </a:cubicBezTo>
                <a:lnTo>
                  <a:pt x="3940094" y="604703"/>
                </a:lnTo>
                <a:lnTo>
                  <a:pt x="3941418" y="609644"/>
                </a:lnTo>
                <a:cubicBezTo>
                  <a:pt x="3941813" y="612300"/>
                  <a:pt x="3942011" y="615398"/>
                  <a:pt x="3942011" y="618939"/>
                </a:cubicBezTo>
                <a:lnTo>
                  <a:pt x="3932523" y="618939"/>
                </a:lnTo>
                <a:cubicBezTo>
                  <a:pt x="3926198" y="618939"/>
                  <a:pt x="3923035" y="614995"/>
                  <a:pt x="3923035" y="607107"/>
                </a:cubicBezTo>
                <a:lnTo>
                  <a:pt x="3925300" y="600366"/>
                </a:lnTo>
                <a:lnTo>
                  <a:pt x="3915928" y="597619"/>
                </a:lnTo>
                <a:lnTo>
                  <a:pt x="3906132" y="592870"/>
                </a:lnTo>
                <a:lnTo>
                  <a:pt x="3906962" y="595015"/>
                </a:lnTo>
                <a:lnTo>
                  <a:pt x="3900525" y="602568"/>
                </a:lnTo>
                <a:lnTo>
                  <a:pt x="3895167" y="602568"/>
                </a:lnTo>
                <a:cubicBezTo>
                  <a:pt x="3888842" y="602568"/>
                  <a:pt x="3885679" y="599418"/>
                  <a:pt x="3885679" y="593117"/>
                </a:cubicBezTo>
                <a:cubicBezTo>
                  <a:pt x="3885679" y="589967"/>
                  <a:pt x="3886470" y="587604"/>
                  <a:pt x="3888051" y="586029"/>
                </a:cubicBezTo>
                <a:lnTo>
                  <a:pt x="3890268" y="585293"/>
                </a:lnTo>
                <a:lnTo>
                  <a:pt x="3853011" y="570049"/>
                </a:lnTo>
                <a:cubicBezTo>
                  <a:pt x="3853011" y="568312"/>
                  <a:pt x="3840088" y="561714"/>
                  <a:pt x="3814242" y="550255"/>
                </a:cubicBezTo>
                <a:cubicBezTo>
                  <a:pt x="3803129" y="540730"/>
                  <a:pt x="3784898" y="528836"/>
                  <a:pt x="3759547" y="514573"/>
                </a:cubicBezTo>
                <a:cubicBezTo>
                  <a:pt x="3749501" y="501650"/>
                  <a:pt x="3742568" y="495188"/>
                  <a:pt x="3738749" y="495188"/>
                </a:cubicBezTo>
                <a:cubicBezTo>
                  <a:pt x="3736442" y="495188"/>
                  <a:pt x="3729062" y="503746"/>
                  <a:pt x="3716610" y="520861"/>
                </a:cubicBezTo>
                <a:cubicBezTo>
                  <a:pt x="3714328" y="520861"/>
                  <a:pt x="3704543" y="527360"/>
                  <a:pt x="3687254" y="540358"/>
                </a:cubicBezTo>
                <a:cubicBezTo>
                  <a:pt x="3672297" y="556927"/>
                  <a:pt x="3663404" y="565212"/>
                  <a:pt x="3660577" y="565212"/>
                </a:cubicBezTo>
                <a:lnTo>
                  <a:pt x="3646587" y="569900"/>
                </a:lnTo>
                <a:lnTo>
                  <a:pt x="3643015" y="569900"/>
                </a:lnTo>
                <a:cubicBezTo>
                  <a:pt x="3635127" y="569900"/>
                  <a:pt x="3631183" y="561826"/>
                  <a:pt x="3631183" y="545678"/>
                </a:cubicBezTo>
                <a:cubicBezTo>
                  <a:pt x="3634705" y="538658"/>
                  <a:pt x="3639654" y="531961"/>
                  <a:pt x="3646029" y="525586"/>
                </a:cubicBezTo>
                <a:lnTo>
                  <a:pt x="3668539" y="485031"/>
                </a:lnTo>
                <a:cubicBezTo>
                  <a:pt x="3668539" y="481626"/>
                  <a:pt x="3671609" y="469278"/>
                  <a:pt x="3677748" y="447986"/>
                </a:cubicBezTo>
                <a:lnTo>
                  <a:pt x="3684493" y="425127"/>
                </a:lnTo>
                <a:lnTo>
                  <a:pt x="3680371" y="425127"/>
                </a:lnTo>
                <a:lnTo>
                  <a:pt x="3673785" y="425127"/>
                </a:lnTo>
                <a:cubicBezTo>
                  <a:pt x="3667187" y="421853"/>
                  <a:pt x="3663888" y="415912"/>
                  <a:pt x="3663888" y="407305"/>
                </a:cubicBezTo>
                <a:cubicBezTo>
                  <a:pt x="3672396" y="398797"/>
                  <a:pt x="3678188" y="394543"/>
                  <a:pt x="3681264" y="394543"/>
                </a:cubicBezTo>
                <a:lnTo>
                  <a:pt x="3685334" y="392450"/>
                </a:lnTo>
                <a:lnTo>
                  <a:pt x="3686075" y="387569"/>
                </a:lnTo>
                <a:cubicBezTo>
                  <a:pt x="3686458" y="385540"/>
                  <a:pt x="3686839" y="384020"/>
                  <a:pt x="3687217" y="383009"/>
                </a:cubicBezTo>
                <a:cubicBezTo>
                  <a:pt x="3685679" y="381967"/>
                  <a:pt x="3684910" y="378978"/>
                  <a:pt x="3684910" y="374042"/>
                </a:cubicBezTo>
                <a:cubicBezTo>
                  <a:pt x="3692674" y="369379"/>
                  <a:pt x="3696556" y="368473"/>
                  <a:pt x="3696556" y="371326"/>
                </a:cubicBezTo>
                <a:cubicBezTo>
                  <a:pt x="3678275" y="362868"/>
                  <a:pt x="3661159" y="349027"/>
                  <a:pt x="3645210" y="329803"/>
                </a:cubicBezTo>
                <a:cubicBezTo>
                  <a:pt x="3657885" y="326200"/>
                  <a:pt x="3669169" y="323048"/>
                  <a:pt x="3679062" y="320345"/>
                </a:cubicBezTo>
                <a:lnTo>
                  <a:pt x="3699220" y="315006"/>
                </a:lnTo>
                <a:lnTo>
                  <a:pt x="3688696" y="309972"/>
                </a:lnTo>
                <a:cubicBezTo>
                  <a:pt x="3686172" y="307615"/>
                  <a:pt x="3684910" y="304713"/>
                  <a:pt x="3684910" y="301265"/>
                </a:cubicBezTo>
                <a:lnTo>
                  <a:pt x="3684910" y="296093"/>
                </a:lnTo>
                <a:cubicBezTo>
                  <a:pt x="3686150" y="292335"/>
                  <a:pt x="3688144" y="289517"/>
                  <a:pt x="3690891" y="287638"/>
                </a:cubicBezTo>
                <a:lnTo>
                  <a:pt x="3697913" y="285753"/>
                </a:lnTo>
                <a:lnTo>
                  <a:pt x="3695012" y="285015"/>
                </a:lnTo>
                <a:cubicBezTo>
                  <a:pt x="3692941" y="283434"/>
                  <a:pt x="3691905" y="281062"/>
                  <a:pt x="3691905" y="277899"/>
                </a:cubicBezTo>
                <a:lnTo>
                  <a:pt x="3691905" y="275592"/>
                </a:lnTo>
                <a:cubicBezTo>
                  <a:pt x="3691905" y="273223"/>
                  <a:pt x="3692696" y="271447"/>
                  <a:pt x="3694277" y="270262"/>
                </a:cubicBezTo>
                <a:lnTo>
                  <a:pt x="3701244" y="268523"/>
                </a:lnTo>
                <a:lnTo>
                  <a:pt x="3701244" y="261565"/>
                </a:lnTo>
                <a:cubicBezTo>
                  <a:pt x="3701244" y="256828"/>
                  <a:pt x="3705610" y="254459"/>
                  <a:pt x="3714341" y="254459"/>
                </a:cubicBezTo>
                <a:cubicBezTo>
                  <a:pt x="3714341" y="254459"/>
                  <a:pt x="3717069" y="257212"/>
                  <a:pt x="3722526" y="262719"/>
                </a:cubicBezTo>
                <a:lnTo>
                  <a:pt x="3722526" y="266253"/>
                </a:lnTo>
                <a:cubicBezTo>
                  <a:pt x="3722526" y="270768"/>
                  <a:pt x="3719178" y="274699"/>
                  <a:pt x="3712480" y="278048"/>
                </a:cubicBezTo>
                <a:lnTo>
                  <a:pt x="3709890" y="277319"/>
                </a:lnTo>
                <a:lnTo>
                  <a:pt x="3705634" y="285029"/>
                </a:lnTo>
                <a:lnTo>
                  <a:pt x="3722526" y="296912"/>
                </a:lnTo>
                <a:cubicBezTo>
                  <a:pt x="3721286" y="303076"/>
                  <a:pt x="3718793" y="307699"/>
                  <a:pt x="3715048" y="310781"/>
                </a:cubicBezTo>
                <a:lnTo>
                  <a:pt x="3713912" y="311382"/>
                </a:lnTo>
                <a:lnTo>
                  <a:pt x="3721719" y="309537"/>
                </a:lnTo>
                <a:cubicBezTo>
                  <a:pt x="3726046" y="308636"/>
                  <a:pt x="3728982" y="308186"/>
                  <a:pt x="3730526" y="308186"/>
                </a:cubicBezTo>
                <a:cubicBezTo>
                  <a:pt x="3732113" y="309724"/>
                  <a:pt x="3730129" y="310493"/>
                  <a:pt x="3724573" y="310493"/>
                </a:cubicBezTo>
                <a:cubicBezTo>
                  <a:pt x="3724573" y="308955"/>
                  <a:pt x="3727735" y="308186"/>
                  <a:pt x="3734061" y="308186"/>
                </a:cubicBezTo>
                <a:lnTo>
                  <a:pt x="3744367" y="308186"/>
                </a:lnTo>
                <a:cubicBezTo>
                  <a:pt x="3746823" y="305705"/>
                  <a:pt x="3767714" y="299244"/>
                  <a:pt x="3807042" y="288801"/>
                </a:cubicBezTo>
                <a:cubicBezTo>
                  <a:pt x="3846370" y="278358"/>
                  <a:pt x="3867187" y="273137"/>
                  <a:pt x="3869494" y="273137"/>
                </a:cubicBezTo>
                <a:cubicBezTo>
                  <a:pt x="3868551" y="273137"/>
                  <a:pt x="3870846" y="270011"/>
                  <a:pt x="3876377" y="263761"/>
                </a:cubicBezTo>
                <a:cubicBezTo>
                  <a:pt x="3887440" y="268201"/>
                  <a:pt x="3892972" y="269763"/>
                  <a:pt x="3892972" y="268449"/>
                </a:cubicBezTo>
                <a:lnTo>
                  <a:pt x="3884451" y="268486"/>
                </a:lnTo>
                <a:lnTo>
                  <a:pt x="3890479" y="268486"/>
                </a:lnTo>
                <a:cubicBezTo>
                  <a:pt x="3898367" y="268486"/>
                  <a:pt x="3902311" y="268473"/>
                  <a:pt x="3902311" y="268449"/>
                </a:cubicBezTo>
                <a:cubicBezTo>
                  <a:pt x="3899185" y="268473"/>
                  <a:pt x="3899136" y="268486"/>
                  <a:pt x="3902162" y="268486"/>
                </a:cubicBezTo>
                <a:lnTo>
                  <a:pt x="3904506" y="268486"/>
                </a:lnTo>
                <a:cubicBezTo>
                  <a:pt x="3910831" y="268486"/>
                  <a:pt x="3913994" y="270855"/>
                  <a:pt x="3913994" y="275592"/>
                </a:cubicBezTo>
                <a:cubicBezTo>
                  <a:pt x="3913994" y="283827"/>
                  <a:pt x="3907681" y="294245"/>
                  <a:pt x="3895055" y="306846"/>
                </a:cubicBezTo>
                <a:cubicBezTo>
                  <a:pt x="3889623" y="310468"/>
                  <a:pt x="3876477" y="316458"/>
                  <a:pt x="3855616" y="324817"/>
                </a:cubicBezTo>
                <a:cubicBezTo>
                  <a:pt x="3855616" y="328513"/>
                  <a:pt x="3848608" y="331924"/>
                  <a:pt x="3834594" y="335049"/>
                </a:cubicBezTo>
                <a:cubicBezTo>
                  <a:pt x="3834594" y="335731"/>
                  <a:pt x="3832175" y="336900"/>
                  <a:pt x="3827339" y="338556"/>
                </a:cubicBezTo>
                <a:lnTo>
                  <a:pt x="3808857" y="344014"/>
                </a:lnTo>
                <a:lnTo>
                  <a:pt x="3815944" y="350537"/>
                </a:lnTo>
                <a:cubicBezTo>
                  <a:pt x="3822560" y="356992"/>
                  <a:pt x="3831890" y="366675"/>
                  <a:pt x="3843933" y="379586"/>
                </a:cubicBezTo>
                <a:lnTo>
                  <a:pt x="3846927" y="387125"/>
                </a:lnTo>
                <a:lnTo>
                  <a:pt x="3850565" y="384032"/>
                </a:lnTo>
                <a:cubicBezTo>
                  <a:pt x="3852543" y="381688"/>
                  <a:pt x="3854202" y="378953"/>
                  <a:pt x="3855541" y="375828"/>
                </a:cubicBezTo>
                <a:cubicBezTo>
                  <a:pt x="3871144" y="379846"/>
                  <a:pt x="3878945" y="383790"/>
                  <a:pt x="3878945" y="387660"/>
                </a:cubicBezTo>
                <a:lnTo>
                  <a:pt x="3878945" y="396180"/>
                </a:lnTo>
                <a:cubicBezTo>
                  <a:pt x="3860267" y="408632"/>
                  <a:pt x="3850928" y="416173"/>
                  <a:pt x="3850928" y="418802"/>
                </a:cubicBezTo>
                <a:cubicBezTo>
                  <a:pt x="3839443" y="454943"/>
                  <a:pt x="3829335" y="477850"/>
                  <a:pt x="3820604" y="487524"/>
                </a:cubicBezTo>
                <a:cubicBezTo>
                  <a:pt x="3821423" y="488689"/>
                  <a:pt x="3842097" y="494525"/>
                  <a:pt x="3882628" y="505029"/>
                </a:cubicBezTo>
                <a:cubicBezTo>
                  <a:pt x="3923159" y="515534"/>
                  <a:pt x="3958518" y="522560"/>
                  <a:pt x="3988705" y="526107"/>
                </a:cubicBezTo>
                <a:lnTo>
                  <a:pt x="3988705" y="525605"/>
                </a:lnTo>
                <a:lnTo>
                  <a:pt x="3988560" y="525432"/>
                </a:lnTo>
                <a:lnTo>
                  <a:pt x="3988705" y="525482"/>
                </a:lnTo>
                <a:lnTo>
                  <a:pt x="3988705" y="525310"/>
                </a:lnTo>
                <a:lnTo>
                  <a:pt x="4012592" y="530014"/>
                </a:lnTo>
                <a:lnTo>
                  <a:pt x="4012682" y="530009"/>
                </a:lnTo>
                <a:lnTo>
                  <a:pt x="4014081" y="524954"/>
                </a:lnTo>
                <a:lnTo>
                  <a:pt x="4014081" y="513717"/>
                </a:lnTo>
                <a:cubicBezTo>
                  <a:pt x="4014081" y="511311"/>
                  <a:pt x="4016040" y="508174"/>
                  <a:pt x="4019959" y="504304"/>
                </a:cubicBezTo>
                <a:lnTo>
                  <a:pt x="4030638" y="504304"/>
                </a:lnTo>
                <a:cubicBezTo>
                  <a:pt x="4030638" y="504304"/>
                  <a:pt x="4033751" y="509749"/>
                  <a:pt x="4039977" y="520638"/>
                </a:cubicBezTo>
                <a:cubicBezTo>
                  <a:pt x="4043152" y="520638"/>
                  <a:pt x="4044739" y="523007"/>
                  <a:pt x="4044739" y="527744"/>
                </a:cubicBezTo>
                <a:lnTo>
                  <a:pt x="4044537" y="528097"/>
                </a:lnTo>
                <a:lnTo>
                  <a:pt x="4059250" y="527214"/>
                </a:lnTo>
                <a:cubicBezTo>
                  <a:pt x="4069618" y="526042"/>
                  <a:pt x="4074803" y="524631"/>
                  <a:pt x="4074803" y="522982"/>
                </a:cubicBezTo>
                <a:cubicBezTo>
                  <a:pt x="4083534" y="522982"/>
                  <a:pt x="4088619" y="522957"/>
                  <a:pt x="4090058" y="522907"/>
                </a:cubicBezTo>
                <a:cubicBezTo>
                  <a:pt x="4100538" y="523081"/>
                  <a:pt x="4108398" y="522588"/>
                  <a:pt x="4113637" y="521429"/>
                </a:cubicBezTo>
                <a:lnTo>
                  <a:pt x="4118957" y="517720"/>
                </a:lnTo>
                <a:lnTo>
                  <a:pt x="4116000" y="512780"/>
                </a:lnTo>
                <a:lnTo>
                  <a:pt x="4105164" y="516210"/>
                </a:lnTo>
                <a:lnTo>
                  <a:pt x="4105164" y="506722"/>
                </a:lnTo>
                <a:lnTo>
                  <a:pt x="4105164" y="503634"/>
                </a:lnTo>
                <a:lnTo>
                  <a:pt x="4107470" y="501588"/>
                </a:lnTo>
                <a:cubicBezTo>
                  <a:pt x="4105920" y="500447"/>
                  <a:pt x="4104757" y="498546"/>
                  <a:pt x="4103982" y="495886"/>
                </a:cubicBezTo>
                <a:lnTo>
                  <a:pt x="4103734" y="493692"/>
                </a:lnTo>
                <a:lnTo>
                  <a:pt x="4089106" y="477345"/>
                </a:lnTo>
                <a:cubicBezTo>
                  <a:pt x="4083130" y="470271"/>
                  <a:pt x="4076452" y="462018"/>
                  <a:pt x="4069073" y="452586"/>
                </a:cubicBezTo>
                <a:cubicBezTo>
                  <a:pt x="4061309" y="438621"/>
                  <a:pt x="4055076" y="427602"/>
                  <a:pt x="4050376" y="419528"/>
                </a:cubicBezTo>
                <a:lnTo>
                  <a:pt x="4049390" y="417874"/>
                </a:lnTo>
                <a:lnTo>
                  <a:pt x="4049390" y="417984"/>
                </a:lnTo>
                <a:cubicBezTo>
                  <a:pt x="4049390" y="422994"/>
                  <a:pt x="4045087" y="426938"/>
                  <a:pt x="4036479" y="429815"/>
                </a:cubicBezTo>
                <a:lnTo>
                  <a:pt x="4028257" y="429815"/>
                </a:lnTo>
                <a:lnTo>
                  <a:pt x="4023228" y="427865"/>
                </a:lnTo>
                <a:lnTo>
                  <a:pt x="4013355" y="439127"/>
                </a:lnTo>
                <a:cubicBezTo>
                  <a:pt x="4005566" y="445495"/>
                  <a:pt x="3995787" y="451619"/>
                  <a:pt x="3984017" y="457497"/>
                </a:cubicBezTo>
                <a:cubicBezTo>
                  <a:pt x="3984017" y="460722"/>
                  <a:pt x="3982579" y="463141"/>
                  <a:pt x="3979701" y="464753"/>
                </a:cubicBezTo>
                <a:lnTo>
                  <a:pt x="3967814" y="466973"/>
                </a:lnTo>
                <a:lnTo>
                  <a:pt x="3965925" y="467953"/>
                </a:lnTo>
                <a:cubicBezTo>
                  <a:pt x="3961653" y="470235"/>
                  <a:pt x="3955244" y="473757"/>
                  <a:pt x="3946699" y="478519"/>
                </a:cubicBezTo>
                <a:cubicBezTo>
                  <a:pt x="3946699" y="478519"/>
                  <a:pt x="3938811" y="480963"/>
                  <a:pt x="3923035" y="485849"/>
                </a:cubicBezTo>
                <a:lnTo>
                  <a:pt x="3923035" y="475617"/>
                </a:lnTo>
                <a:cubicBezTo>
                  <a:pt x="3932907" y="455922"/>
                  <a:pt x="3940944" y="443743"/>
                  <a:pt x="3947145" y="439080"/>
                </a:cubicBezTo>
                <a:lnTo>
                  <a:pt x="3950135" y="433741"/>
                </a:lnTo>
                <a:lnTo>
                  <a:pt x="3937560" y="416991"/>
                </a:lnTo>
                <a:cubicBezTo>
                  <a:pt x="3926314" y="398336"/>
                  <a:pt x="3920691" y="376144"/>
                  <a:pt x="3920691" y="350416"/>
                </a:cubicBezTo>
                <a:cubicBezTo>
                  <a:pt x="3919153" y="350416"/>
                  <a:pt x="3918384" y="344897"/>
                  <a:pt x="3918384" y="333859"/>
                </a:cubicBezTo>
                <a:lnTo>
                  <a:pt x="3920691" y="333859"/>
                </a:lnTo>
                <a:cubicBezTo>
                  <a:pt x="3919593" y="334956"/>
                  <a:pt x="3918447" y="329098"/>
                  <a:pt x="3917252" y="316285"/>
                </a:cubicBezTo>
                <a:lnTo>
                  <a:pt x="3916191" y="303034"/>
                </a:lnTo>
                <a:lnTo>
                  <a:pt x="3916040" y="303163"/>
                </a:lnTo>
                <a:lnTo>
                  <a:pt x="3916040" y="301154"/>
                </a:lnTo>
                <a:lnTo>
                  <a:pt x="3916040" y="294270"/>
                </a:lnTo>
                <a:cubicBezTo>
                  <a:pt x="3916040" y="281322"/>
                  <a:pt x="3921571" y="264926"/>
                  <a:pt x="3932634" y="245083"/>
                </a:cubicBezTo>
                <a:cubicBezTo>
                  <a:pt x="3932634" y="245083"/>
                  <a:pt x="3940026" y="251321"/>
                  <a:pt x="3954810" y="263798"/>
                </a:cubicBezTo>
                <a:lnTo>
                  <a:pt x="3955182" y="263798"/>
                </a:lnTo>
                <a:cubicBezTo>
                  <a:pt x="3963690" y="243904"/>
                  <a:pt x="3970400" y="231527"/>
                  <a:pt x="3975311" y="226665"/>
                </a:cubicBezTo>
                <a:cubicBezTo>
                  <a:pt x="3979925" y="220489"/>
                  <a:pt x="3986175" y="213457"/>
                  <a:pt x="3994063" y="205569"/>
                </a:cubicBezTo>
                <a:cubicBezTo>
                  <a:pt x="3998404" y="198326"/>
                  <a:pt x="4001660" y="192171"/>
                  <a:pt x="4003830" y="187105"/>
                </a:cubicBezTo>
                <a:lnTo>
                  <a:pt x="4006906" y="175828"/>
                </a:lnTo>
                <a:lnTo>
                  <a:pt x="3988929" y="177663"/>
                </a:lnTo>
                <a:cubicBezTo>
                  <a:pt x="3986299" y="177663"/>
                  <a:pt x="3980644" y="176101"/>
                  <a:pt x="3971962" y="172975"/>
                </a:cubicBezTo>
                <a:lnTo>
                  <a:pt x="3969804" y="175319"/>
                </a:lnTo>
                <a:cubicBezTo>
                  <a:pt x="3949514" y="171326"/>
                  <a:pt x="3939369" y="165385"/>
                  <a:pt x="3939369" y="157497"/>
                </a:cubicBezTo>
                <a:lnTo>
                  <a:pt x="3945136" y="151730"/>
                </a:lnTo>
                <a:cubicBezTo>
                  <a:pt x="3953942" y="151730"/>
                  <a:pt x="3958345" y="151718"/>
                  <a:pt x="3958345" y="151693"/>
                </a:cubicBezTo>
                <a:cubicBezTo>
                  <a:pt x="3960180" y="150180"/>
                  <a:pt x="3966406" y="149423"/>
                  <a:pt x="3977022" y="149423"/>
                </a:cubicBezTo>
                <a:lnTo>
                  <a:pt x="3977022" y="149349"/>
                </a:lnTo>
                <a:lnTo>
                  <a:pt x="4046786" y="136661"/>
                </a:lnTo>
                <a:cubicBezTo>
                  <a:pt x="4046786" y="135458"/>
                  <a:pt x="4048364" y="134556"/>
                  <a:pt x="4051520" y="133954"/>
                </a:cubicBezTo>
                <a:lnTo>
                  <a:pt x="4063388" y="133201"/>
                </a:lnTo>
                <a:lnTo>
                  <a:pt x="4067231" y="127639"/>
                </a:lnTo>
                <a:cubicBezTo>
                  <a:pt x="4075379" y="123558"/>
                  <a:pt x="4088792" y="119571"/>
                  <a:pt x="4107470" y="115676"/>
                </a:cubicBezTo>
                <a:cubicBezTo>
                  <a:pt x="4107470" y="113270"/>
                  <a:pt x="4113796" y="112067"/>
                  <a:pt x="4126446" y="112067"/>
                </a:cubicBezTo>
                <a:close/>
                <a:moveTo>
                  <a:pt x="1971043" y="107379"/>
                </a:moveTo>
                <a:lnTo>
                  <a:pt x="1980530" y="107379"/>
                </a:lnTo>
                <a:cubicBezTo>
                  <a:pt x="1986856" y="107379"/>
                  <a:pt x="1990018" y="109748"/>
                  <a:pt x="1990018" y="114486"/>
                </a:cubicBezTo>
                <a:lnTo>
                  <a:pt x="1990018" y="123974"/>
                </a:lnTo>
                <a:lnTo>
                  <a:pt x="1980530" y="123974"/>
                </a:lnTo>
                <a:cubicBezTo>
                  <a:pt x="1974205" y="123974"/>
                  <a:pt x="1971043" y="120811"/>
                  <a:pt x="1971043" y="114486"/>
                </a:cubicBezTo>
                <a:close/>
                <a:moveTo>
                  <a:pt x="2546139" y="106089"/>
                </a:moveTo>
                <a:lnTo>
                  <a:pt x="2545705" y="106970"/>
                </a:lnTo>
                <a:lnTo>
                  <a:pt x="2546821" y="107379"/>
                </a:lnTo>
                <a:close/>
                <a:moveTo>
                  <a:pt x="2482045" y="97302"/>
                </a:moveTo>
                <a:lnTo>
                  <a:pt x="2482379" y="98003"/>
                </a:lnTo>
                <a:lnTo>
                  <a:pt x="2482379" y="97780"/>
                </a:lnTo>
                <a:close/>
                <a:moveTo>
                  <a:pt x="3666493" y="95696"/>
                </a:moveTo>
                <a:lnTo>
                  <a:pt x="3676055" y="95696"/>
                </a:lnTo>
                <a:cubicBezTo>
                  <a:pt x="3676055" y="95696"/>
                  <a:pt x="3677543" y="98673"/>
                  <a:pt x="3680520" y="104626"/>
                </a:cubicBezTo>
                <a:lnTo>
                  <a:pt x="3680520" y="107491"/>
                </a:lnTo>
                <a:cubicBezTo>
                  <a:pt x="3680520" y="113791"/>
                  <a:pt x="3677357" y="116942"/>
                  <a:pt x="3671032" y="116942"/>
                </a:cubicBezTo>
                <a:lnTo>
                  <a:pt x="3666344" y="116942"/>
                </a:lnTo>
                <a:cubicBezTo>
                  <a:pt x="3660043" y="116942"/>
                  <a:pt x="3656893" y="113791"/>
                  <a:pt x="3656893" y="107491"/>
                </a:cubicBezTo>
                <a:lnTo>
                  <a:pt x="3656893" y="105147"/>
                </a:lnTo>
                <a:cubicBezTo>
                  <a:pt x="3656893" y="102071"/>
                  <a:pt x="3660093" y="98921"/>
                  <a:pt x="3666493" y="95696"/>
                </a:cubicBezTo>
                <a:close/>
                <a:moveTo>
                  <a:pt x="3064074" y="95696"/>
                </a:moveTo>
                <a:lnTo>
                  <a:pt x="3073636" y="95696"/>
                </a:lnTo>
                <a:cubicBezTo>
                  <a:pt x="3073636" y="95696"/>
                  <a:pt x="3075124" y="98673"/>
                  <a:pt x="3078101" y="104626"/>
                </a:cubicBezTo>
                <a:lnTo>
                  <a:pt x="3078101" y="107491"/>
                </a:lnTo>
                <a:cubicBezTo>
                  <a:pt x="3078101" y="113791"/>
                  <a:pt x="3074938" y="116942"/>
                  <a:pt x="3068613" y="116942"/>
                </a:cubicBezTo>
                <a:lnTo>
                  <a:pt x="3063925" y="116942"/>
                </a:lnTo>
                <a:cubicBezTo>
                  <a:pt x="3057624" y="116942"/>
                  <a:pt x="3054474" y="113791"/>
                  <a:pt x="3054474" y="107491"/>
                </a:cubicBezTo>
                <a:lnTo>
                  <a:pt x="3054474" y="105147"/>
                </a:lnTo>
                <a:cubicBezTo>
                  <a:pt x="3054474" y="102071"/>
                  <a:pt x="3057674" y="98921"/>
                  <a:pt x="3064074" y="95696"/>
                </a:cubicBezTo>
                <a:close/>
                <a:moveTo>
                  <a:pt x="1863924" y="95696"/>
                </a:moveTo>
                <a:lnTo>
                  <a:pt x="1873486" y="95696"/>
                </a:lnTo>
                <a:cubicBezTo>
                  <a:pt x="1873486" y="95696"/>
                  <a:pt x="1874974" y="98673"/>
                  <a:pt x="1877951" y="104626"/>
                </a:cubicBezTo>
                <a:lnTo>
                  <a:pt x="1877951" y="107491"/>
                </a:lnTo>
                <a:cubicBezTo>
                  <a:pt x="1877951" y="113791"/>
                  <a:pt x="1874788" y="116942"/>
                  <a:pt x="1868463" y="116942"/>
                </a:cubicBezTo>
                <a:lnTo>
                  <a:pt x="1863775" y="116942"/>
                </a:lnTo>
                <a:cubicBezTo>
                  <a:pt x="1857475" y="116942"/>
                  <a:pt x="1854324" y="113791"/>
                  <a:pt x="1854324" y="107491"/>
                </a:cubicBezTo>
                <a:lnTo>
                  <a:pt x="1854324" y="105147"/>
                </a:lnTo>
                <a:cubicBezTo>
                  <a:pt x="1854324" y="102071"/>
                  <a:pt x="1857524" y="98921"/>
                  <a:pt x="1863924" y="95696"/>
                </a:cubicBezTo>
                <a:close/>
                <a:moveTo>
                  <a:pt x="1263848" y="95696"/>
                </a:moveTo>
                <a:lnTo>
                  <a:pt x="1273411" y="95696"/>
                </a:lnTo>
                <a:cubicBezTo>
                  <a:pt x="1273411" y="95696"/>
                  <a:pt x="1274899" y="98673"/>
                  <a:pt x="1277876" y="104626"/>
                </a:cubicBezTo>
                <a:lnTo>
                  <a:pt x="1277876" y="107491"/>
                </a:lnTo>
                <a:cubicBezTo>
                  <a:pt x="1277876" y="113791"/>
                  <a:pt x="1274713" y="116942"/>
                  <a:pt x="1268388" y="116942"/>
                </a:cubicBezTo>
                <a:lnTo>
                  <a:pt x="1263700" y="116942"/>
                </a:lnTo>
                <a:cubicBezTo>
                  <a:pt x="1257399" y="116942"/>
                  <a:pt x="1254249" y="113791"/>
                  <a:pt x="1254249" y="107491"/>
                </a:cubicBezTo>
                <a:lnTo>
                  <a:pt x="1254249" y="105147"/>
                </a:lnTo>
                <a:cubicBezTo>
                  <a:pt x="1254249" y="102071"/>
                  <a:pt x="1257449" y="98921"/>
                  <a:pt x="1263848" y="95696"/>
                </a:cubicBezTo>
                <a:close/>
                <a:moveTo>
                  <a:pt x="44648" y="95696"/>
                </a:moveTo>
                <a:lnTo>
                  <a:pt x="54211" y="95696"/>
                </a:lnTo>
                <a:cubicBezTo>
                  <a:pt x="54211" y="95696"/>
                  <a:pt x="55699" y="98673"/>
                  <a:pt x="58676" y="104626"/>
                </a:cubicBezTo>
                <a:lnTo>
                  <a:pt x="58676" y="107491"/>
                </a:lnTo>
                <a:cubicBezTo>
                  <a:pt x="58676" y="113791"/>
                  <a:pt x="55513" y="116942"/>
                  <a:pt x="49188" y="116942"/>
                </a:cubicBezTo>
                <a:lnTo>
                  <a:pt x="44500" y="116942"/>
                </a:lnTo>
                <a:cubicBezTo>
                  <a:pt x="38199" y="116942"/>
                  <a:pt x="35049" y="113791"/>
                  <a:pt x="35049" y="107491"/>
                </a:cubicBezTo>
                <a:lnTo>
                  <a:pt x="35049" y="105147"/>
                </a:lnTo>
                <a:cubicBezTo>
                  <a:pt x="35049" y="102071"/>
                  <a:pt x="38249" y="98921"/>
                  <a:pt x="44648" y="95696"/>
                </a:cubicBezTo>
                <a:close/>
                <a:moveTo>
                  <a:pt x="1359433" y="91045"/>
                </a:moveTo>
                <a:lnTo>
                  <a:pt x="1373460" y="91045"/>
                </a:lnTo>
                <a:cubicBezTo>
                  <a:pt x="1379761" y="91045"/>
                  <a:pt x="1382911" y="94183"/>
                  <a:pt x="1382911" y="100459"/>
                </a:cubicBezTo>
                <a:lnTo>
                  <a:pt x="1382911" y="102803"/>
                </a:lnTo>
                <a:cubicBezTo>
                  <a:pt x="1382911" y="106275"/>
                  <a:pt x="1380741" y="110219"/>
                  <a:pt x="1376400" y="114635"/>
                </a:cubicBezTo>
                <a:lnTo>
                  <a:pt x="1359433" y="114635"/>
                </a:lnTo>
                <a:cubicBezTo>
                  <a:pt x="1354845" y="114635"/>
                  <a:pt x="1350913" y="110988"/>
                  <a:pt x="1347639" y="103696"/>
                </a:cubicBezTo>
                <a:cubicBezTo>
                  <a:pt x="1350119" y="95262"/>
                  <a:pt x="1354051" y="91045"/>
                  <a:pt x="1359433" y="91045"/>
                </a:cubicBezTo>
                <a:close/>
                <a:moveTo>
                  <a:pt x="2017886" y="84051"/>
                </a:moveTo>
                <a:lnTo>
                  <a:pt x="2020230" y="84051"/>
                </a:lnTo>
                <a:cubicBezTo>
                  <a:pt x="2026531" y="84051"/>
                  <a:pt x="2029681" y="88788"/>
                  <a:pt x="2029681" y="98264"/>
                </a:cubicBezTo>
                <a:lnTo>
                  <a:pt x="2020230" y="98264"/>
                </a:lnTo>
                <a:lnTo>
                  <a:pt x="2008398" y="98264"/>
                </a:lnTo>
                <a:cubicBezTo>
                  <a:pt x="2008398" y="88788"/>
                  <a:pt x="2011561" y="84051"/>
                  <a:pt x="2017886" y="84051"/>
                </a:cubicBezTo>
                <a:close/>
                <a:moveTo>
                  <a:pt x="198611" y="84051"/>
                </a:moveTo>
                <a:lnTo>
                  <a:pt x="200955" y="84051"/>
                </a:lnTo>
                <a:cubicBezTo>
                  <a:pt x="207256" y="84051"/>
                  <a:pt x="210406" y="88788"/>
                  <a:pt x="210406" y="98264"/>
                </a:cubicBezTo>
                <a:lnTo>
                  <a:pt x="200955" y="98264"/>
                </a:lnTo>
                <a:lnTo>
                  <a:pt x="189123" y="98264"/>
                </a:lnTo>
                <a:cubicBezTo>
                  <a:pt x="189123" y="88788"/>
                  <a:pt x="192286" y="84051"/>
                  <a:pt x="198611" y="84051"/>
                </a:cubicBezTo>
                <a:close/>
                <a:moveTo>
                  <a:pt x="3245086" y="74637"/>
                </a:moveTo>
                <a:cubicBezTo>
                  <a:pt x="3256446" y="90934"/>
                  <a:pt x="3263788" y="103262"/>
                  <a:pt x="3267112" y="111621"/>
                </a:cubicBezTo>
                <a:lnTo>
                  <a:pt x="3278647" y="137827"/>
                </a:lnTo>
                <a:lnTo>
                  <a:pt x="3283409" y="128476"/>
                </a:lnTo>
                <a:lnTo>
                  <a:pt x="3287948" y="132442"/>
                </a:lnTo>
                <a:lnTo>
                  <a:pt x="3287948" y="130792"/>
                </a:lnTo>
                <a:cubicBezTo>
                  <a:pt x="3287948" y="129248"/>
                  <a:pt x="3287948" y="128476"/>
                  <a:pt x="3287948" y="128476"/>
                </a:cubicBezTo>
                <a:lnTo>
                  <a:pt x="3287948" y="116830"/>
                </a:lnTo>
                <a:lnTo>
                  <a:pt x="3295092" y="112142"/>
                </a:lnTo>
                <a:lnTo>
                  <a:pt x="3302236" y="116830"/>
                </a:lnTo>
                <a:lnTo>
                  <a:pt x="3302236" y="128476"/>
                </a:lnTo>
                <a:cubicBezTo>
                  <a:pt x="3302236" y="132668"/>
                  <a:pt x="3302248" y="134962"/>
                  <a:pt x="3302273" y="135359"/>
                </a:cubicBezTo>
                <a:cubicBezTo>
                  <a:pt x="3302273" y="135359"/>
                  <a:pt x="3304518" y="133821"/>
                  <a:pt x="3309007" y="130745"/>
                </a:cubicBezTo>
                <a:cubicBezTo>
                  <a:pt x="3309007" y="130745"/>
                  <a:pt x="3309069" y="130745"/>
                  <a:pt x="3309193" y="130745"/>
                </a:cubicBezTo>
                <a:cubicBezTo>
                  <a:pt x="3323233" y="119806"/>
                  <a:pt x="3330253" y="114337"/>
                  <a:pt x="3330253" y="114337"/>
                </a:cubicBezTo>
                <a:cubicBezTo>
                  <a:pt x="3330253" y="118169"/>
                  <a:pt x="3329279" y="122377"/>
                  <a:pt x="3327332" y="126960"/>
                </a:cubicBezTo>
                <a:lnTo>
                  <a:pt x="3321105" y="137529"/>
                </a:lnTo>
                <a:lnTo>
                  <a:pt x="3330253" y="133015"/>
                </a:lnTo>
                <a:lnTo>
                  <a:pt x="3330253" y="142503"/>
                </a:lnTo>
                <a:cubicBezTo>
                  <a:pt x="3330253" y="144487"/>
                  <a:pt x="3329862" y="146797"/>
                  <a:pt x="3329081" y="149433"/>
                </a:cubicBezTo>
                <a:lnTo>
                  <a:pt x="3327816" y="152626"/>
                </a:lnTo>
                <a:lnTo>
                  <a:pt x="3336903" y="148354"/>
                </a:lnTo>
                <a:cubicBezTo>
                  <a:pt x="3345628" y="144391"/>
                  <a:pt x="3358319" y="138844"/>
                  <a:pt x="3374975" y="131713"/>
                </a:cubicBezTo>
                <a:lnTo>
                  <a:pt x="3376650" y="130917"/>
                </a:lnTo>
                <a:lnTo>
                  <a:pt x="3376650" y="128401"/>
                </a:lnTo>
                <a:lnTo>
                  <a:pt x="3381940" y="128401"/>
                </a:lnTo>
                <a:lnTo>
                  <a:pt x="3386556" y="126206"/>
                </a:lnTo>
                <a:cubicBezTo>
                  <a:pt x="3394277" y="122535"/>
                  <a:pt x="3405857" y="117028"/>
                  <a:pt x="3421298" y="109686"/>
                </a:cubicBezTo>
                <a:lnTo>
                  <a:pt x="3421298" y="125239"/>
                </a:lnTo>
                <a:cubicBezTo>
                  <a:pt x="3415525" y="129238"/>
                  <a:pt x="3410015" y="132839"/>
                  <a:pt x="3404769" y="136040"/>
                </a:cubicBezTo>
                <a:lnTo>
                  <a:pt x="3398192" y="139739"/>
                </a:lnTo>
                <a:lnTo>
                  <a:pt x="3407271" y="150614"/>
                </a:lnTo>
                <a:cubicBezTo>
                  <a:pt x="3407271" y="152859"/>
                  <a:pt x="3406908" y="155652"/>
                  <a:pt x="3406183" y="158995"/>
                </a:cubicBezTo>
                <a:lnTo>
                  <a:pt x="3404568" y="164767"/>
                </a:lnTo>
                <a:lnTo>
                  <a:pt x="3412934" y="163088"/>
                </a:lnTo>
                <a:cubicBezTo>
                  <a:pt x="3444294" y="157227"/>
                  <a:pt x="3467584" y="154297"/>
                  <a:pt x="3482801" y="154297"/>
                </a:cubicBezTo>
                <a:lnTo>
                  <a:pt x="3492200" y="159856"/>
                </a:lnTo>
                <a:lnTo>
                  <a:pt x="3498075" y="152056"/>
                </a:lnTo>
                <a:cubicBezTo>
                  <a:pt x="3502751" y="148118"/>
                  <a:pt x="3509764" y="143346"/>
                  <a:pt x="3519115" y="137740"/>
                </a:cubicBezTo>
                <a:lnTo>
                  <a:pt x="3526222" y="137740"/>
                </a:lnTo>
                <a:cubicBezTo>
                  <a:pt x="3532076" y="137740"/>
                  <a:pt x="3536007" y="145380"/>
                  <a:pt x="3538017" y="160660"/>
                </a:cubicBezTo>
                <a:cubicBezTo>
                  <a:pt x="3533403" y="167853"/>
                  <a:pt x="3526954" y="173521"/>
                  <a:pt x="3518669" y="177663"/>
                </a:cubicBezTo>
                <a:cubicBezTo>
                  <a:pt x="3513820" y="177663"/>
                  <a:pt x="3509094" y="176305"/>
                  <a:pt x="3504493" y="173589"/>
                </a:cubicBezTo>
                <a:lnTo>
                  <a:pt x="3502744" y="172281"/>
                </a:lnTo>
                <a:lnTo>
                  <a:pt x="3502744" y="176770"/>
                </a:lnTo>
                <a:cubicBezTo>
                  <a:pt x="3500958" y="180317"/>
                  <a:pt x="3498664" y="182091"/>
                  <a:pt x="3495861" y="182091"/>
                </a:cubicBezTo>
                <a:cubicBezTo>
                  <a:pt x="3492760" y="182091"/>
                  <a:pt x="3490280" y="182091"/>
                  <a:pt x="3488420" y="182091"/>
                </a:cubicBezTo>
                <a:cubicBezTo>
                  <a:pt x="3452577" y="186779"/>
                  <a:pt x="3433961" y="189111"/>
                  <a:pt x="3432572" y="189086"/>
                </a:cubicBezTo>
                <a:lnTo>
                  <a:pt x="3426544" y="184398"/>
                </a:lnTo>
                <a:lnTo>
                  <a:pt x="3417429" y="189086"/>
                </a:lnTo>
                <a:lnTo>
                  <a:pt x="3414154" y="189086"/>
                </a:lnTo>
                <a:cubicBezTo>
                  <a:pt x="3413435" y="189086"/>
                  <a:pt x="3411116" y="187523"/>
                  <a:pt x="3407197" y="184398"/>
                </a:cubicBezTo>
                <a:lnTo>
                  <a:pt x="3389661" y="190162"/>
                </a:lnTo>
                <a:lnTo>
                  <a:pt x="3390937" y="186705"/>
                </a:lnTo>
                <a:lnTo>
                  <a:pt x="3360055" y="191467"/>
                </a:lnTo>
                <a:cubicBezTo>
                  <a:pt x="3358766" y="191442"/>
                  <a:pt x="3357339" y="191430"/>
                  <a:pt x="3355777" y="191430"/>
                </a:cubicBezTo>
                <a:cubicBezTo>
                  <a:pt x="3355777" y="191430"/>
                  <a:pt x="3353767" y="191430"/>
                  <a:pt x="3349749" y="191430"/>
                </a:cubicBezTo>
                <a:lnTo>
                  <a:pt x="3347623" y="190758"/>
                </a:lnTo>
                <a:lnTo>
                  <a:pt x="3344605" y="195020"/>
                </a:lnTo>
                <a:cubicBezTo>
                  <a:pt x="3343163" y="196242"/>
                  <a:pt x="3341361" y="197158"/>
                  <a:pt x="3339199" y="197769"/>
                </a:cubicBezTo>
                <a:lnTo>
                  <a:pt x="3336611" y="198082"/>
                </a:lnTo>
                <a:lnTo>
                  <a:pt x="3337050" y="199223"/>
                </a:lnTo>
                <a:cubicBezTo>
                  <a:pt x="3339836" y="206194"/>
                  <a:pt x="3341638" y="209810"/>
                  <a:pt x="3342457" y="210071"/>
                </a:cubicBezTo>
                <a:cubicBezTo>
                  <a:pt x="3346624" y="206945"/>
                  <a:pt x="3348707" y="205383"/>
                  <a:pt x="3348707" y="205383"/>
                </a:cubicBezTo>
                <a:cubicBezTo>
                  <a:pt x="3354536" y="211832"/>
                  <a:pt x="3361606" y="218393"/>
                  <a:pt x="3369915" y="225065"/>
                </a:cubicBezTo>
                <a:lnTo>
                  <a:pt x="3369915" y="236041"/>
                </a:lnTo>
                <a:cubicBezTo>
                  <a:pt x="3369915" y="236041"/>
                  <a:pt x="3365984" y="236041"/>
                  <a:pt x="3358121" y="236041"/>
                </a:cubicBezTo>
                <a:lnTo>
                  <a:pt x="3352949" y="236041"/>
                </a:lnTo>
                <a:cubicBezTo>
                  <a:pt x="3352949" y="236041"/>
                  <a:pt x="3347814" y="231762"/>
                  <a:pt x="3337545" y="223205"/>
                </a:cubicBezTo>
                <a:cubicBezTo>
                  <a:pt x="3329781" y="219310"/>
                  <a:pt x="3327350" y="217363"/>
                  <a:pt x="3330253" y="217363"/>
                </a:cubicBezTo>
                <a:cubicBezTo>
                  <a:pt x="3330253" y="217239"/>
                  <a:pt x="3329474" y="217537"/>
                  <a:pt x="3327918" y="218256"/>
                </a:cubicBezTo>
                <a:lnTo>
                  <a:pt x="3321015" y="221630"/>
                </a:lnTo>
                <a:lnTo>
                  <a:pt x="3321497" y="222991"/>
                </a:lnTo>
                <a:cubicBezTo>
                  <a:pt x="3322665" y="226284"/>
                  <a:pt x="3325583" y="234516"/>
                  <a:pt x="3330253" y="247687"/>
                </a:cubicBezTo>
                <a:cubicBezTo>
                  <a:pt x="3319363" y="247687"/>
                  <a:pt x="3311041" y="241945"/>
                  <a:pt x="3305287" y="230460"/>
                </a:cubicBezTo>
                <a:lnTo>
                  <a:pt x="3296283" y="219670"/>
                </a:lnTo>
                <a:lnTo>
                  <a:pt x="3296208" y="219670"/>
                </a:lnTo>
                <a:cubicBezTo>
                  <a:pt x="3289312" y="221655"/>
                  <a:pt x="3285865" y="226206"/>
                  <a:pt x="3285865" y="233325"/>
                </a:cubicBezTo>
                <a:lnTo>
                  <a:pt x="3290553" y="251929"/>
                </a:lnTo>
                <a:cubicBezTo>
                  <a:pt x="3290553" y="260015"/>
                  <a:pt x="3286609" y="264058"/>
                  <a:pt x="3278721" y="264058"/>
                </a:cubicBezTo>
                <a:lnTo>
                  <a:pt x="3276414" y="264058"/>
                </a:lnTo>
                <a:cubicBezTo>
                  <a:pt x="3268526" y="264058"/>
                  <a:pt x="3264582" y="259891"/>
                  <a:pt x="3264582" y="251557"/>
                </a:cubicBezTo>
                <a:lnTo>
                  <a:pt x="3265550" y="247687"/>
                </a:lnTo>
                <a:lnTo>
                  <a:pt x="3252899" y="247687"/>
                </a:lnTo>
                <a:cubicBezTo>
                  <a:pt x="3254456" y="244004"/>
                  <a:pt x="3255818" y="240703"/>
                  <a:pt x="3256985" y="237785"/>
                </a:cubicBezTo>
                <a:lnTo>
                  <a:pt x="3259776" y="230515"/>
                </a:lnTo>
                <a:lnTo>
                  <a:pt x="3252899" y="222014"/>
                </a:lnTo>
                <a:cubicBezTo>
                  <a:pt x="3257587" y="214994"/>
                  <a:pt x="3259931" y="211881"/>
                  <a:pt x="3259931" y="212675"/>
                </a:cubicBezTo>
                <a:cubicBezTo>
                  <a:pt x="3256806" y="212675"/>
                  <a:pt x="3255243" y="212675"/>
                  <a:pt x="3255243" y="212675"/>
                </a:cubicBezTo>
                <a:lnTo>
                  <a:pt x="3259547" y="198807"/>
                </a:lnTo>
                <a:lnTo>
                  <a:pt x="3236565" y="200992"/>
                </a:lnTo>
                <a:cubicBezTo>
                  <a:pt x="3236565" y="194692"/>
                  <a:pt x="3236565" y="191542"/>
                  <a:pt x="3236565" y="191542"/>
                </a:cubicBezTo>
                <a:cubicBezTo>
                  <a:pt x="3236565" y="185241"/>
                  <a:pt x="3241129" y="182091"/>
                  <a:pt x="3250257" y="182091"/>
                </a:cubicBezTo>
                <a:lnTo>
                  <a:pt x="3252899" y="176770"/>
                </a:lnTo>
                <a:lnTo>
                  <a:pt x="3252899" y="170520"/>
                </a:lnTo>
                <a:cubicBezTo>
                  <a:pt x="3252899" y="168411"/>
                  <a:pt x="3247454" y="160598"/>
                  <a:pt x="3236565" y="147079"/>
                </a:cubicBezTo>
                <a:lnTo>
                  <a:pt x="3252006" y="147079"/>
                </a:lnTo>
                <a:cubicBezTo>
                  <a:pt x="3256670" y="151742"/>
                  <a:pt x="3259001" y="154074"/>
                  <a:pt x="3259001" y="154074"/>
                </a:cubicBezTo>
                <a:cubicBezTo>
                  <a:pt x="3258604" y="154074"/>
                  <a:pt x="3258970" y="153293"/>
                  <a:pt x="3260099" y="151730"/>
                </a:cubicBezTo>
                <a:lnTo>
                  <a:pt x="3263754" y="147200"/>
                </a:lnTo>
                <a:lnTo>
                  <a:pt x="3255308" y="131731"/>
                </a:lnTo>
                <a:cubicBezTo>
                  <a:pt x="3251804" y="127093"/>
                  <a:pt x="3247888" y="123478"/>
                  <a:pt x="3243560" y="120885"/>
                </a:cubicBezTo>
                <a:cubicBezTo>
                  <a:pt x="3243560" y="117140"/>
                  <a:pt x="3241229" y="112936"/>
                  <a:pt x="3236565" y="108272"/>
                </a:cubicBezTo>
                <a:cubicBezTo>
                  <a:pt x="3236565" y="103956"/>
                  <a:pt x="3235015" y="96465"/>
                  <a:pt x="3231914" y="85799"/>
                </a:cubicBezTo>
                <a:close/>
                <a:moveTo>
                  <a:pt x="3122303" y="72367"/>
                </a:moveTo>
                <a:lnTo>
                  <a:pt x="3124647" y="72367"/>
                </a:lnTo>
                <a:cubicBezTo>
                  <a:pt x="3129955" y="72367"/>
                  <a:pt x="3133886" y="76249"/>
                  <a:pt x="3136441" y="84013"/>
                </a:cubicBezTo>
                <a:lnTo>
                  <a:pt x="3136441" y="86469"/>
                </a:lnTo>
                <a:lnTo>
                  <a:pt x="3134910" y="90310"/>
                </a:lnTo>
                <a:lnTo>
                  <a:pt x="3146134" y="95734"/>
                </a:lnTo>
                <a:lnTo>
                  <a:pt x="3150158" y="99170"/>
                </a:lnTo>
                <a:lnTo>
                  <a:pt x="3152673" y="94208"/>
                </a:lnTo>
                <a:cubicBezTo>
                  <a:pt x="3154639" y="92100"/>
                  <a:pt x="3156967" y="91045"/>
                  <a:pt x="3159658" y="91045"/>
                </a:cubicBezTo>
                <a:lnTo>
                  <a:pt x="3173685" y="91045"/>
                </a:lnTo>
                <a:cubicBezTo>
                  <a:pt x="3179986" y="91045"/>
                  <a:pt x="3183136" y="94183"/>
                  <a:pt x="3183136" y="100459"/>
                </a:cubicBezTo>
                <a:lnTo>
                  <a:pt x="3183136" y="102803"/>
                </a:lnTo>
                <a:cubicBezTo>
                  <a:pt x="3183136" y="106275"/>
                  <a:pt x="3180966" y="110219"/>
                  <a:pt x="3176625" y="114635"/>
                </a:cubicBezTo>
                <a:lnTo>
                  <a:pt x="3165502" y="114635"/>
                </a:lnTo>
                <a:lnTo>
                  <a:pt x="3172755" y="123862"/>
                </a:lnTo>
                <a:cubicBezTo>
                  <a:pt x="3190416" y="139886"/>
                  <a:pt x="3200661" y="158514"/>
                  <a:pt x="3203488" y="179747"/>
                </a:cubicBezTo>
                <a:cubicBezTo>
                  <a:pt x="3205851" y="179747"/>
                  <a:pt x="3207879" y="184630"/>
                  <a:pt x="3209572" y="194397"/>
                </a:cubicBezTo>
                <a:lnTo>
                  <a:pt x="3211099" y="205402"/>
                </a:lnTo>
                <a:lnTo>
                  <a:pt x="3211153" y="205457"/>
                </a:lnTo>
                <a:lnTo>
                  <a:pt x="3215432" y="205457"/>
                </a:lnTo>
                <a:cubicBezTo>
                  <a:pt x="3237483" y="216470"/>
                  <a:pt x="3248509" y="224643"/>
                  <a:pt x="3248509" y="229977"/>
                </a:cubicBezTo>
                <a:cubicBezTo>
                  <a:pt x="3250071" y="231539"/>
                  <a:pt x="3250853" y="236016"/>
                  <a:pt x="3250853" y="243408"/>
                </a:cubicBezTo>
                <a:cubicBezTo>
                  <a:pt x="3242320" y="246236"/>
                  <a:pt x="3233118" y="248444"/>
                  <a:pt x="3223245" y="250031"/>
                </a:cubicBezTo>
                <a:cubicBezTo>
                  <a:pt x="3221335" y="250031"/>
                  <a:pt x="3220380" y="250031"/>
                  <a:pt x="3220380" y="250031"/>
                </a:cubicBezTo>
                <a:lnTo>
                  <a:pt x="3213348" y="250031"/>
                </a:lnTo>
                <a:lnTo>
                  <a:pt x="3204009" y="250031"/>
                </a:lnTo>
                <a:cubicBezTo>
                  <a:pt x="3204927" y="250031"/>
                  <a:pt x="3204977" y="252239"/>
                  <a:pt x="3204158" y="256654"/>
                </a:cubicBezTo>
                <a:cubicBezTo>
                  <a:pt x="3204158" y="256654"/>
                  <a:pt x="3204939" y="258117"/>
                  <a:pt x="3206502" y="261044"/>
                </a:cubicBezTo>
                <a:cubicBezTo>
                  <a:pt x="3204790" y="281260"/>
                  <a:pt x="3203054" y="294866"/>
                  <a:pt x="3201293" y="301860"/>
                </a:cubicBezTo>
                <a:lnTo>
                  <a:pt x="3197163" y="323589"/>
                </a:lnTo>
                <a:cubicBezTo>
                  <a:pt x="3197163" y="323589"/>
                  <a:pt x="3197944" y="324334"/>
                  <a:pt x="3199507" y="325822"/>
                </a:cubicBezTo>
                <a:cubicBezTo>
                  <a:pt x="3197796" y="341771"/>
                  <a:pt x="3196233" y="352561"/>
                  <a:pt x="3194819" y="358192"/>
                </a:cubicBezTo>
                <a:cubicBezTo>
                  <a:pt x="3194819" y="361813"/>
                  <a:pt x="3201082" y="365497"/>
                  <a:pt x="3213609" y="369242"/>
                </a:cubicBezTo>
                <a:cubicBezTo>
                  <a:pt x="3236875" y="378197"/>
                  <a:pt x="3248509" y="387275"/>
                  <a:pt x="3248509" y="396478"/>
                </a:cubicBezTo>
                <a:cubicBezTo>
                  <a:pt x="3248509" y="396478"/>
                  <a:pt x="3249290" y="398028"/>
                  <a:pt x="3250853" y="401129"/>
                </a:cubicBezTo>
                <a:lnTo>
                  <a:pt x="3250853" y="406338"/>
                </a:lnTo>
                <a:cubicBezTo>
                  <a:pt x="3250853" y="410852"/>
                  <a:pt x="3247293" y="414784"/>
                  <a:pt x="3240174" y="418132"/>
                </a:cubicBezTo>
                <a:cubicBezTo>
                  <a:pt x="3227698" y="416570"/>
                  <a:pt x="3214923" y="413928"/>
                  <a:pt x="3201851" y="410207"/>
                </a:cubicBezTo>
                <a:cubicBezTo>
                  <a:pt x="3194509" y="399938"/>
                  <a:pt x="3190702" y="394804"/>
                  <a:pt x="3190429" y="394804"/>
                </a:cubicBezTo>
                <a:cubicBezTo>
                  <a:pt x="3190032" y="396044"/>
                  <a:pt x="3189164" y="399591"/>
                  <a:pt x="3187824" y="405445"/>
                </a:cubicBezTo>
                <a:lnTo>
                  <a:pt x="3190168" y="408012"/>
                </a:lnTo>
                <a:cubicBezTo>
                  <a:pt x="3188605" y="413792"/>
                  <a:pt x="3187824" y="419460"/>
                  <a:pt x="3187824" y="425016"/>
                </a:cubicBezTo>
                <a:lnTo>
                  <a:pt x="3187824" y="431341"/>
                </a:lnTo>
                <a:lnTo>
                  <a:pt x="3180829" y="443433"/>
                </a:lnTo>
                <a:lnTo>
                  <a:pt x="3183136" y="445108"/>
                </a:lnTo>
                <a:cubicBezTo>
                  <a:pt x="3179911" y="460635"/>
                  <a:pt x="3176029" y="491939"/>
                  <a:pt x="3171490" y="539018"/>
                </a:cubicBezTo>
                <a:lnTo>
                  <a:pt x="3171490" y="548949"/>
                </a:lnTo>
                <a:lnTo>
                  <a:pt x="3178485" y="559929"/>
                </a:lnTo>
                <a:cubicBezTo>
                  <a:pt x="3178485" y="575382"/>
                  <a:pt x="3172830" y="586482"/>
                  <a:pt x="3161519" y="593229"/>
                </a:cubicBezTo>
                <a:cubicBezTo>
                  <a:pt x="3141154" y="593229"/>
                  <a:pt x="3127859" y="583121"/>
                  <a:pt x="3121633" y="562905"/>
                </a:cubicBezTo>
                <a:cubicBezTo>
                  <a:pt x="3118160" y="562905"/>
                  <a:pt x="3113670" y="548543"/>
                  <a:pt x="3108164" y="519819"/>
                </a:cubicBezTo>
                <a:lnTo>
                  <a:pt x="3109563" y="518349"/>
                </a:lnTo>
                <a:lnTo>
                  <a:pt x="3107908" y="512713"/>
                </a:lnTo>
                <a:cubicBezTo>
                  <a:pt x="3105530" y="503634"/>
                  <a:pt x="3103284" y="493043"/>
                  <a:pt x="3101169" y="480938"/>
                </a:cubicBezTo>
                <a:cubicBezTo>
                  <a:pt x="3098192" y="468337"/>
                  <a:pt x="3095848" y="459482"/>
                  <a:pt x="3094137" y="454372"/>
                </a:cubicBezTo>
                <a:lnTo>
                  <a:pt x="3094137" y="443856"/>
                </a:lnTo>
                <a:lnTo>
                  <a:pt x="3078314" y="455791"/>
                </a:lnTo>
                <a:cubicBezTo>
                  <a:pt x="3072789" y="459874"/>
                  <a:pt x="3068055" y="463277"/>
                  <a:pt x="3064111" y="465999"/>
                </a:cubicBezTo>
                <a:lnTo>
                  <a:pt x="3055072" y="471852"/>
                </a:lnTo>
                <a:lnTo>
                  <a:pt x="3057079" y="476361"/>
                </a:lnTo>
                <a:lnTo>
                  <a:pt x="3057079" y="485849"/>
                </a:lnTo>
                <a:lnTo>
                  <a:pt x="3047591" y="485849"/>
                </a:lnTo>
                <a:lnTo>
                  <a:pt x="3045536" y="485164"/>
                </a:lnTo>
                <a:lnTo>
                  <a:pt x="3050084" y="494891"/>
                </a:lnTo>
                <a:lnTo>
                  <a:pt x="3028764" y="506871"/>
                </a:lnTo>
                <a:lnTo>
                  <a:pt x="3028764" y="488044"/>
                </a:lnTo>
                <a:cubicBezTo>
                  <a:pt x="3028764" y="483307"/>
                  <a:pt x="3031927" y="480938"/>
                  <a:pt x="3038252" y="480938"/>
                </a:cubicBezTo>
                <a:lnTo>
                  <a:pt x="3039906" y="481769"/>
                </a:lnTo>
                <a:lnTo>
                  <a:pt x="3038103" y="476361"/>
                </a:lnTo>
                <a:lnTo>
                  <a:pt x="3040264" y="471505"/>
                </a:lnTo>
                <a:lnTo>
                  <a:pt x="3029676" y="466883"/>
                </a:lnTo>
                <a:cubicBezTo>
                  <a:pt x="3025967" y="464136"/>
                  <a:pt x="3024113" y="461069"/>
                  <a:pt x="3024113" y="457684"/>
                </a:cubicBezTo>
                <a:cubicBezTo>
                  <a:pt x="3024113" y="458403"/>
                  <a:pt x="3020219" y="455650"/>
                  <a:pt x="3012430" y="449424"/>
                </a:cubicBezTo>
                <a:lnTo>
                  <a:pt x="3012430" y="431304"/>
                </a:lnTo>
                <a:cubicBezTo>
                  <a:pt x="3020343" y="412353"/>
                  <a:pt x="3033018" y="388590"/>
                  <a:pt x="3050456" y="360015"/>
                </a:cubicBezTo>
                <a:cubicBezTo>
                  <a:pt x="3062635" y="341734"/>
                  <a:pt x="3073028" y="320563"/>
                  <a:pt x="3081635" y="296503"/>
                </a:cubicBezTo>
                <a:cubicBezTo>
                  <a:pt x="3082876" y="296503"/>
                  <a:pt x="3084711" y="292658"/>
                  <a:pt x="3087142" y="284968"/>
                </a:cubicBezTo>
                <a:lnTo>
                  <a:pt x="3084798" y="283369"/>
                </a:lnTo>
                <a:lnTo>
                  <a:pt x="3084798" y="274030"/>
                </a:lnTo>
                <a:lnTo>
                  <a:pt x="3084798" y="271053"/>
                </a:lnTo>
                <a:lnTo>
                  <a:pt x="3080407" y="271053"/>
                </a:lnTo>
                <a:lnTo>
                  <a:pt x="3075608" y="271053"/>
                </a:lnTo>
                <a:lnTo>
                  <a:pt x="3073767" y="270234"/>
                </a:lnTo>
                <a:lnTo>
                  <a:pt x="3058839" y="268393"/>
                </a:lnTo>
                <a:cubicBezTo>
                  <a:pt x="3040352" y="264467"/>
                  <a:pt x="3031108" y="256747"/>
                  <a:pt x="3031108" y="245231"/>
                </a:cubicBezTo>
                <a:lnTo>
                  <a:pt x="3031108" y="242887"/>
                </a:lnTo>
                <a:cubicBezTo>
                  <a:pt x="3031108" y="240084"/>
                  <a:pt x="3035052" y="235372"/>
                  <a:pt x="3042940" y="228749"/>
                </a:cubicBezTo>
                <a:lnTo>
                  <a:pt x="3062213" y="231093"/>
                </a:lnTo>
                <a:cubicBezTo>
                  <a:pt x="3063280" y="231266"/>
                  <a:pt x="3065915" y="230963"/>
                  <a:pt x="3070120" y="230181"/>
                </a:cubicBezTo>
                <a:lnTo>
                  <a:pt x="3085292" y="226873"/>
                </a:lnTo>
                <a:lnTo>
                  <a:pt x="3084798" y="226442"/>
                </a:lnTo>
                <a:lnTo>
                  <a:pt x="3084798" y="175171"/>
                </a:lnTo>
                <a:cubicBezTo>
                  <a:pt x="3084798" y="172740"/>
                  <a:pt x="3085579" y="170917"/>
                  <a:pt x="3087142" y="169701"/>
                </a:cubicBezTo>
                <a:cubicBezTo>
                  <a:pt x="3085604" y="164616"/>
                  <a:pt x="3084823" y="160995"/>
                  <a:pt x="3084798" y="158837"/>
                </a:cubicBezTo>
                <a:cubicBezTo>
                  <a:pt x="3084798" y="139836"/>
                  <a:pt x="3085579" y="128897"/>
                  <a:pt x="3087142" y="126020"/>
                </a:cubicBezTo>
                <a:cubicBezTo>
                  <a:pt x="3085579" y="125077"/>
                  <a:pt x="3084798" y="121233"/>
                  <a:pt x="3084798" y="114486"/>
                </a:cubicBezTo>
                <a:cubicBezTo>
                  <a:pt x="3084798" y="112700"/>
                  <a:pt x="3085579" y="108843"/>
                  <a:pt x="3087142" y="102914"/>
                </a:cubicBezTo>
                <a:cubicBezTo>
                  <a:pt x="3085579" y="101773"/>
                  <a:pt x="3084798" y="99206"/>
                  <a:pt x="3084798" y="95213"/>
                </a:cubicBezTo>
                <a:cubicBezTo>
                  <a:pt x="3089039" y="84646"/>
                  <a:pt x="3095513" y="79362"/>
                  <a:pt x="3104220" y="79362"/>
                </a:cubicBezTo>
                <a:cubicBezTo>
                  <a:pt x="3108734" y="82736"/>
                  <a:pt x="3112120" y="85002"/>
                  <a:pt x="3114377" y="86162"/>
                </a:cubicBezTo>
                <a:lnTo>
                  <a:pt x="3115681" y="86223"/>
                </a:lnTo>
                <a:lnTo>
                  <a:pt x="3112815" y="80813"/>
                </a:lnTo>
                <a:cubicBezTo>
                  <a:pt x="3112815" y="75183"/>
                  <a:pt x="3115977" y="72367"/>
                  <a:pt x="3122303" y="72367"/>
                </a:cubicBezTo>
                <a:close/>
                <a:moveTo>
                  <a:pt x="1322078" y="72367"/>
                </a:moveTo>
                <a:lnTo>
                  <a:pt x="1324422" y="72367"/>
                </a:lnTo>
                <a:cubicBezTo>
                  <a:pt x="1329730" y="72367"/>
                  <a:pt x="1333661" y="76249"/>
                  <a:pt x="1336216" y="84013"/>
                </a:cubicBezTo>
                <a:lnTo>
                  <a:pt x="1336216" y="86469"/>
                </a:lnTo>
                <a:cubicBezTo>
                  <a:pt x="1336216" y="92794"/>
                  <a:pt x="1332434" y="95957"/>
                  <a:pt x="1324868" y="95957"/>
                </a:cubicBezTo>
                <a:cubicBezTo>
                  <a:pt x="1319089" y="93079"/>
                  <a:pt x="1314996" y="88032"/>
                  <a:pt x="1312590" y="80813"/>
                </a:cubicBezTo>
                <a:cubicBezTo>
                  <a:pt x="1312590" y="75183"/>
                  <a:pt x="1315752" y="72367"/>
                  <a:pt x="1322078" y="72367"/>
                </a:cubicBezTo>
                <a:close/>
                <a:moveTo>
                  <a:pt x="102878" y="72367"/>
                </a:moveTo>
                <a:lnTo>
                  <a:pt x="105222" y="72367"/>
                </a:lnTo>
                <a:cubicBezTo>
                  <a:pt x="110530" y="72367"/>
                  <a:pt x="114461" y="76249"/>
                  <a:pt x="117016" y="84013"/>
                </a:cubicBezTo>
                <a:lnTo>
                  <a:pt x="117016" y="86469"/>
                </a:lnTo>
                <a:cubicBezTo>
                  <a:pt x="117016" y="92794"/>
                  <a:pt x="113233" y="95957"/>
                  <a:pt x="105668" y="95957"/>
                </a:cubicBezTo>
                <a:cubicBezTo>
                  <a:pt x="99889" y="93079"/>
                  <a:pt x="95796" y="88032"/>
                  <a:pt x="93390" y="80813"/>
                </a:cubicBezTo>
                <a:cubicBezTo>
                  <a:pt x="93390" y="75183"/>
                  <a:pt x="96552" y="72367"/>
                  <a:pt x="102878" y="72367"/>
                </a:cubicBezTo>
                <a:close/>
                <a:moveTo>
                  <a:pt x="874626" y="65298"/>
                </a:moveTo>
                <a:cubicBezTo>
                  <a:pt x="893527" y="80925"/>
                  <a:pt x="908670" y="97284"/>
                  <a:pt x="920056" y="114374"/>
                </a:cubicBezTo>
                <a:cubicBezTo>
                  <a:pt x="923553" y="114374"/>
                  <a:pt x="928960" y="121692"/>
                  <a:pt x="936278" y="136326"/>
                </a:cubicBezTo>
                <a:lnTo>
                  <a:pt x="950751" y="158130"/>
                </a:lnTo>
                <a:cubicBezTo>
                  <a:pt x="949561" y="169199"/>
                  <a:pt x="948831" y="176912"/>
                  <a:pt x="948561" y="181270"/>
                </a:cubicBezTo>
                <a:lnTo>
                  <a:pt x="948487" y="183319"/>
                </a:lnTo>
                <a:lnTo>
                  <a:pt x="966108" y="175673"/>
                </a:lnTo>
                <a:lnTo>
                  <a:pt x="975006" y="174265"/>
                </a:lnTo>
                <a:lnTo>
                  <a:pt x="971643" y="169994"/>
                </a:lnTo>
                <a:cubicBezTo>
                  <a:pt x="969597" y="167424"/>
                  <a:pt x="967209" y="164449"/>
                  <a:pt x="964481" y="161069"/>
                </a:cubicBezTo>
                <a:lnTo>
                  <a:pt x="979922" y="161069"/>
                </a:lnTo>
                <a:cubicBezTo>
                  <a:pt x="984585" y="165757"/>
                  <a:pt x="986917" y="168101"/>
                  <a:pt x="986917" y="168101"/>
                </a:cubicBezTo>
                <a:cubicBezTo>
                  <a:pt x="986520" y="168101"/>
                  <a:pt x="986799" y="167317"/>
                  <a:pt x="987754" y="165748"/>
                </a:cubicBezTo>
                <a:lnTo>
                  <a:pt x="992184" y="159355"/>
                </a:lnTo>
                <a:lnTo>
                  <a:pt x="984042" y="147721"/>
                </a:lnTo>
                <a:cubicBezTo>
                  <a:pt x="980154" y="143399"/>
                  <a:pt x="975978" y="139898"/>
                  <a:pt x="971513" y="137219"/>
                </a:cubicBezTo>
                <a:cubicBezTo>
                  <a:pt x="971513" y="133474"/>
                  <a:pt x="969169" y="129269"/>
                  <a:pt x="964481" y="124606"/>
                </a:cubicBezTo>
                <a:cubicBezTo>
                  <a:pt x="964481" y="120761"/>
                  <a:pt x="962149" y="114250"/>
                  <a:pt x="957486" y="105072"/>
                </a:cubicBezTo>
                <a:lnTo>
                  <a:pt x="969690" y="93315"/>
                </a:lnTo>
                <a:cubicBezTo>
                  <a:pt x="983208" y="107950"/>
                  <a:pt x="991654" y="119472"/>
                  <a:pt x="995028" y="127880"/>
                </a:cubicBezTo>
                <a:lnTo>
                  <a:pt x="1008554" y="153184"/>
                </a:lnTo>
                <a:lnTo>
                  <a:pt x="1013668" y="144847"/>
                </a:lnTo>
                <a:lnTo>
                  <a:pt x="1018208" y="147793"/>
                </a:lnTo>
                <a:lnTo>
                  <a:pt x="1018208" y="146568"/>
                </a:lnTo>
                <a:cubicBezTo>
                  <a:pt x="1018208" y="145420"/>
                  <a:pt x="1018208" y="144847"/>
                  <a:pt x="1018208" y="144847"/>
                </a:cubicBezTo>
                <a:lnTo>
                  <a:pt x="1018208" y="132457"/>
                </a:lnTo>
                <a:lnTo>
                  <a:pt x="1034802" y="121332"/>
                </a:lnTo>
                <a:lnTo>
                  <a:pt x="1034802" y="133164"/>
                </a:lnTo>
                <a:lnTo>
                  <a:pt x="1034802" y="144847"/>
                </a:lnTo>
                <a:cubicBezTo>
                  <a:pt x="1034802" y="147426"/>
                  <a:pt x="1034814" y="148927"/>
                  <a:pt x="1034839" y="149349"/>
                </a:cubicBezTo>
                <a:cubicBezTo>
                  <a:pt x="1034839" y="149349"/>
                  <a:pt x="1037097" y="147811"/>
                  <a:pt x="1041611" y="144735"/>
                </a:cubicBezTo>
                <a:cubicBezTo>
                  <a:pt x="1041611" y="144735"/>
                  <a:pt x="1041822" y="144735"/>
                  <a:pt x="1042243" y="144735"/>
                </a:cubicBezTo>
                <a:cubicBezTo>
                  <a:pt x="1055961" y="135359"/>
                  <a:pt x="1062819" y="130671"/>
                  <a:pt x="1062819" y="130671"/>
                </a:cubicBezTo>
                <a:lnTo>
                  <a:pt x="1052686" y="152749"/>
                </a:lnTo>
                <a:lnTo>
                  <a:pt x="1053694" y="152288"/>
                </a:lnTo>
                <a:cubicBezTo>
                  <a:pt x="1056243" y="151122"/>
                  <a:pt x="1060066" y="149374"/>
                  <a:pt x="1065163" y="147042"/>
                </a:cubicBezTo>
                <a:lnTo>
                  <a:pt x="1065163" y="158167"/>
                </a:lnTo>
                <a:lnTo>
                  <a:pt x="1060261" y="168101"/>
                </a:lnTo>
                <a:lnTo>
                  <a:pt x="1062177" y="167066"/>
                </a:lnTo>
                <a:cubicBezTo>
                  <a:pt x="1070102" y="163378"/>
                  <a:pt x="1087990" y="156083"/>
                  <a:pt x="1115839" y="145182"/>
                </a:cubicBezTo>
                <a:cubicBezTo>
                  <a:pt x="1115839" y="145182"/>
                  <a:pt x="1131640" y="138794"/>
                  <a:pt x="1163241" y="126020"/>
                </a:cubicBezTo>
                <a:lnTo>
                  <a:pt x="1163241" y="141945"/>
                </a:lnTo>
                <a:cubicBezTo>
                  <a:pt x="1138362" y="156158"/>
                  <a:pt x="1117935" y="164877"/>
                  <a:pt x="1101961" y="168101"/>
                </a:cubicBezTo>
                <a:cubicBezTo>
                  <a:pt x="1096851" y="169552"/>
                  <a:pt x="1090610" y="172048"/>
                  <a:pt x="1083236" y="175589"/>
                </a:cubicBezTo>
                <a:lnTo>
                  <a:pt x="1063810" y="186064"/>
                </a:lnTo>
                <a:lnTo>
                  <a:pt x="1065014" y="190388"/>
                </a:lnTo>
                <a:lnTo>
                  <a:pt x="1069851" y="196341"/>
                </a:lnTo>
                <a:lnTo>
                  <a:pt x="1069851" y="191021"/>
                </a:lnTo>
                <a:cubicBezTo>
                  <a:pt x="1079178" y="194146"/>
                  <a:pt x="1083841" y="195709"/>
                  <a:pt x="1083841" y="195709"/>
                </a:cubicBezTo>
                <a:cubicBezTo>
                  <a:pt x="1083841" y="203020"/>
                  <a:pt x="1080604" y="207589"/>
                  <a:pt x="1074130" y="209417"/>
                </a:cubicBezTo>
                <a:lnTo>
                  <a:pt x="1071858" y="209692"/>
                </a:lnTo>
                <a:lnTo>
                  <a:pt x="1071925" y="209845"/>
                </a:lnTo>
                <a:cubicBezTo>
                  <a:pt x="1074716" y="215942"/>
                  <a:pt x="1076530" y="219131"/>
                  <a:pt x="1077367" y="219410"/>
                </a:cubicBezTo>
                <a:cubicBezTo>
                  <a:pt x="1080071" y="216284"/>
                  <a:pt x="1081422" y="214722"/>
                  <a:pt x="1081422" y="214722"/>
                </a:cubicBezTo>
                <a:cubicBezTo>
                  <a:pt x="1090203" y="221171"/>
                  <a:pt x="1098798" y="227756"/>
                  <a:pt x="1107207" y="234479"/>
                </a:cubicBezTo>
                <a:lnTo>
                  <a:pt x="1107207" y="245380"/>
                </a:lnTo>
                <a:cubicBezTo>
                  <a:pt x="1107207" y="245380"/>
                  <a:pt x="1103263" y="245380"/>
                  <a:pt x="1095375" y="245380"/>
                </a:cubicBezTo>
                <a:lnTo>
                  <a:pt x="1090501" y="245380"/>
                </a:lnTo>
                <a:cubicBezTo>
                  <a:pt x="1090501" y="245380"/>
                  <a:pt x="1084585" y="241151"/>
                  <a:pt x="1072753" y="232693"/>
                </a:cubicBezTo>
                <a:cubicBezTo>
                  <a:pt x="1068785" y="230696"/>
                  <a:pt x="1065572" y="229198"/>
                  <a:pt x="1063117" y="228200"/>
                </a:cubicBezTo>
                <a:lnTo>
                  <a:pt x="1060734" y="227500"/>
                </a:lnTo>
                <a:lnTo>
                  <a:pt x="1060484" y="227595"/>
                </a:lnTo>
                <a:lnTo>
                  <a:pt x="1053601" y="230959"/>
                </a:lnTo>
                <a:lnTo>
                  <a:pt x="1054064" y="232151"/>
                </a:lnTo>
                <a:cubicBezTo>
                  <a:pt x="1055231" y="235160"/>
                  <a:pt x="1058149" y="242683"/>
                  <a:pt x="1062819" y="254719"/>
                </a:cubicBezTo>
                <a:cubicBezTo>
                  <a:pt x="1052252" y="254719"/>
                  <a:pt x="1044079" y="249919"/>
                  <a:pt x="1038299" y="240320"/>
                </a:cubicBezTo>
                <a:lnTo>
                  <a:pt x="1028886" y="229009"/>
                </a:lnTo>
                <a:cubicBezTo>
                  <a:pt x="1020378" y="231142"/>
                  <a:pt x="1016124" y="235731"/>
                  <a:pt x="1016124" y="242776"/>
                </a:cubicBezTo>
                <a:lnTo>
                  <a:pt x="1020812" y="259072"/>
                </a:lnTo>
                <a:cubicBezTo>
                  <a:pt x="1020812" y="267060"/>
                  <a:pt x="1016868" y="271053"/>
                  <a:pt x="1008980" y="271053"/>
                </a:cubicBezTo>
                <a:lnTo>
                  <a:pt x="1006674" y="271053"/>
                </a:lnTo>
                <a:cubicBezTo>
                  <a:pt x="998786" y="271053"/>
                  <a:pt x="994842" y="266948"/>
                  <a:pt x="994842" y="258738"/>
                </a:cubicBezTo>
                <a:lnTo>
                  <a:pt x="997503" y="249445"/>
                </a:lnTo>
                <a:lnTo>
                  <a:pt x="994023" y="254719"/>
                </a:lnTo>
                <a:lnTo>
                  <a:pt x="980852" y="254719"/>
                </a:lnTo>
                <a:cubicBezTo>
                  <a:pt x="982408" y="251426"/>
                  <a:pt x="983770" y="248467"/>
                  <a:pt x="984938" y="245841"/>
                </a:cubicBezTo>
                <a:lnTo>
                  <a:pt x="987539" y="239709"/>
                </a:lnTo>
                <a:lnTo>
                  <a:pt x="980852" y="231316"/>
                </a:lnTo>
                <a:cubicBezTo>
                  <a:pt x="985515" y="224321"/>
                  <a:pt x="987847" y="221220"/>
                  <a:pt x="987847" y="222014"/>
                </a:cubicBezTo>
                <a:cubicBezTo>
                  <a:pt x="984721" y="222014"/>
                  <a:pt x="983159" y="222014"/>
                  <a:pt x="983159" y="222014"/>
                </a:cubicBezTo>
                <a:lnTo>
                  <a:pt x="986196" y="213504"/>
                </a:lnTo>
                <a:lnTo>
                  <a:pt x="981112" y="214498"/>
                </a:lnTo>
                <a:cubicBezTo>
                  <a:pt x="981112" y="215615"/>
                  <a:pt x="972555" y="217723"/>
                  <a:pt x="955439" y="220824"/>
                </a:cubicBezTo>
                <a:cubicBezTo>
                  <a:pt x="955439" y="224271"/>
                  <a:pt x="948432" y="226764"/>
                  <a:pt x="934417" y="228302"/>
                </a:cubicBezTo>
                <a:cubicBezTo>
                  <a:pt x="934417" y="246658"/>
                  <a:pt x="913396" y="271202"/>
                  <a:pt x="871352" y="301935"/>
                </a:cubicBezTo>
                <a:lnTo>
                  <a:pt x="815206" y="372145"/>
                </a:lnTo>
                <a:lnTo>
                  <a:pt x="813011" y="374303"/>
                </a:lnTo>
                <a:cubicBezTo>
                  <a:pt x="813011" y="377874"/>
                  <a:pt x="816905" y="387040"/>
                  <a:pt x="824694" y="401799"/>
                </a:cubicBezTo>
                <a:cubicBezTo>
                  <a:pt x="820031" y="401799"/>
                  <a:pt x="817699" y="403312"/>
                  <a:pt x="817699" y="406338"/>
                </a:cubicBezTo>
                <a:lnTo>
                  <a:pt x="817699" y="408645"/>
                </a:lnTo>
                <a:cubicBezTo>
                  <a:pt x="817699" y="413333"/>
                  <a:pt x="817699" y="418008"/>
                  <a:pt x="817699" y="422672"/>
                </a:cubicBezTo>
                <a:cubicBezTo>
                  <a:pt x="817699" y="435124"/>
                  <a:pt x="817699" y="444463"/>
                  <a:pt x="817699" y="450689"/>
                </a:cubicBezTo>
                <a:lnTo>
                  <a:pt x="817699" y="490389"/>
                </a:lnTo>
                <a:lnTo>
                  <a:pt x="810667" y="546422"/>
                </a:lnTo>
                <a:lnTo>
                  <a:pt x="810667" y="548618"/>
                </a:lnTo>
                <a:cubicBezTo>
                  <a:pt x="843930" y="548717"/>
                  <a:pt x="867135" y="547948"/>
                  <a:pt x="880281" y="546311"/>
                </a:cubicBezTo>
                <a:lnTo>
                  <a:pt x="889471" y="546311"/>
                </a:lnTo>
                <a:cubicBezTo>
                  <a:pt x="890811" y="543582"/>
                  <a:pt x="906277" y="540655"/>
                  <a:pt x="935869" y="537530"/>
                </a:cubicBezTo>
                <a:cubicBezTo>
                  <a:pt x="936265" y="536736"/>
                  <a:pt x="936464" y="532693"/>
                  <a:pt x="936464" y="525400"/>
                </a:cubicBezTo>
                <a:lnTo>
                  <a:pt x="936464" y="519968"/>
                </a:lnTo>
                <a:lnTo>
                  <a:pt x="938808" y="523205"/>
                </a:lnTo>
                <a:cubicBezTo>
                  <a:pt x="937245" y="523205"/>
                  <a:pt x="936464" y="518455"/>
                  <a:pt x="936464" y="508955"/>
                </a:cubicBezTo>
                <a:cubicBezTo>
                  <a:pt x="938027" y="508955"/>
                  <a:pt x="938808" y="509290"/>
                  <a:pt x="938808" y="509959"/>
                </a:cubicBezTo>
                <a:lnTo>
                  <a:pt x="936464" y="492621"/>
                </a:lnTo>
                <a:lnTo>
                  <a:pt x="938562" y="493858"/>
                </a:lnTo>
                <a:lnTo>
                  <a:pt x="938131" y="492012"/>
                </a:lnTo>
                <a:cubicBezTo>
                  <a:pt x="937640" y="489751"/>
                  <a:pt x="937096" y="487114"/>
                  <a:pt x="936501" y="484101"/>
                </a:cubicBezTo>
                <a:cubicBezTo>
                  <a:pt x="936476" y="482067"/>
                  <a:pt x="936464" y="481050"/>
                  <a:pt x="936464" y="481050"/>
                </a:cubicBezTo>
                <a:lnTo>
                  <a:pt x="936464" y="474017"/>
                </a:lnTo>
                <a:cubicBezTo>
                  <a:pt x="936464" y="469056"/>
                  <a:pt x="935000" y="463661"/>
                  <a:pt x="932073" y="457832"/>
                </a:cubicBezTo>
                <a:cubicBezTo>
                  <a:pt x="931255" y="457832"/>
                  <a:pt x="918294" y="461727"/>
                  <a:pt x="893192" y="469515"/>
                </a:cubicBezTo>
                <a:cubicBezTo>
                  <a:pt x="884362" y="463438"/>
                  <a:pt x="877292" y="456431"/>
                  <a:pt x="871984" y="448493"/>
                </a:cubicBezTo>
                <a:cubicBezTo>
                  <a:pt x="868462" y="448493"/>
                  <a:pt x="864369" y="443818"/>
                  <a:pt x="859706" y="434466"/>
                </a:cubicBezTo>
                <a:cubicBezTo>
                  <a:pt x="854844" y="434466"/>
                  <a:pt x="852413" y="429729"/>
                  <a:pt x="852413" y="420253"/>
                </a:cubicBezTo>
                <a:lnTo>
                  <a:pt x="852942" y="420670"/>
                </a:lnTo>
                <a:lnTo>
                  <a:pt x="852413" y="413221"/>
                </a:lnTo>
                <a:lnTo>
                  <a:pt x="866329" y="413221"/>
                </a:lnTo>
                <a:cubicBezTo>
                  <a:pt x="872331" y="414759"/>
                  <a:pt x="875333" y="415528"/>
                  <a:pt x="875333" y="415528"/>
                </a:cubicBezTo>
                <a:lnTo>
                  <a:pt x="937208" y="411547"/>
                </a:lnTo>
                <a:cubicBezTo>
                  <a:pt x="938349" y="405916"/>
                  <a:pt x="939664" y="401885"/>
                  <a:pt x="941152" y="399455"/>
                </a:cubicBezTo>
                <a:cubicBezTo>
                  <a:pt x="940879" y="399455"/>
                  <a:pt x="939316" y="394779"/>
                  <a:pt x="936464" y="385427"/>
                </a:cubicBezTo>
                <a:cubicBezTo>
                  <a:pt x="938027" y="381732"/>
                  <a:pt x="938808" y="380181"/>
                  <a:pt x="938808" y="380777"/>
                </a:cubicBezTo>
                <a:cubicBezTo>
                  <a:pt x="938014" y="380777"/>
                  <a:pt x="935695" y="370061"/>
                  <a:pt x="931850" y="348630"/>
                </a:cubicBezTo>
                <a:lnTo>
                  <a:pt x="931819" y="342004"/>
                </a:lnTo>
                <a:lnTo>
                  <a:pt x="931813" y="342007"/>
                </a:lnTo>
                <a:lnTo>
                  <a:pt x="931818" y="341982"/>
                </a:lnTo>
                <a:lnTo>
                  <a:pt x="931813" y="340853"/>
                </a:lnTo>
                <a:lnTo>
                  <a:pt x="932064" y="340853"/>
                </a:lnTo>
                <a:lnTo>
                  <a:pt x="934194" y="331068"/>
                </a:lnTo>
                <a:cubicBezTo>
                  <a:pt x="934169" y="331961"/>
                  <a:pt x="933376" y="331328"/>
                  <a:pt x="931813" y="329170"/>
                </a:cubicBezTo>
                <a:lnTo>
                  <a:pt x="934157" y="319497"/>
                </a:lnTo>
                <a:cubicBezTo>
                  <a:pt x="934157" y="322994"/>
                  <a:pt x="932594" y="324743"/>
                  <a:pt x="929469" y="324743"/>
                </a:cubicBezTo>
                <a:cubicBezTo>
                  <a:pt x="931106" y="303460"/>
                  <a:pt x="932669" y="292819"/>
                  <a:pt x="934157" y="292819"/>
                </a:cubicBezTo>
                <a:cubicBezTo>
                  <a:pt x="931032" y="291182"/>
                  <a:pt x="929469" y="286990"/>
                  <a:pt x="929469" y="280243"/>
                </a:cubicBezTo>
                <a:lnTo>
                  <a:pt x="929469" y="275071"/>
                </a:lnTo>
                <a:cubicBezTo>
                  <a:pt x="932371" y="267556"/>
                  <a:pt x="936315" y="263798"/>
                  <a:pt x="941301" y="263798"/>
                </a:cubicBezTo>
                <a:lnTo>
                  <a:pt x="944277" y="263798"/>
                </a:lnTo>
                <a:cubicBezTo>
                  <a:pt x="956134" y="265782"/>
                  <a:pt x="976139" y="283207"/>
                  <a:pt x="1004292" y="316074"/>
                </a:cubicBezTo>
                <a:cubicBezTo>
                  <a:pt x="1011312" y="317835"/>
                  <a:pt x="1017017" y="324544"/>
                  <a:pt x="1021408" y="336203"/>
                </a:cubicBezTo>
                <a:cubicBezTo>
                  <a:pt x="1022945" y="336203"/>
                  <a:pt x="1026058" y="342429"/>
                  <a:pt x="1030747" y="354880"/>
                </a:cubicBezTo>
                <a:cubicBezTo>
                  <a:pt x="1032607" y="354880"/>
                  <a:pt x="1035151" y="358424"/>
                  <a:pt x="1038379" y="365512"/>
                </a:cubicBezTo>
                <a:lnTo>
                  <a:pt x="1041113" y="372056"/>
                </a:lnTo>
                <a:lnTo>
                  <a:pt x="1041834" y="371289"/>
                </a:lnTo>
                <a:lnTo>
                  <a:pt x="1041425" y="372803"/>
                </a:lnTo>
                <a:lnTo>
                  <a:pt x="1041834" y="373782"/>
                </a:lnTo>
                <a:lnTo>
                  <a:pt x="1041161" y="373782"/>
                </a:lnTo>
                <a:lnTo>
                  <a:pt x="1039783" y="378888"/>
                </a:lnTo>
                <a:cubicBezTo>
                  <a:pt x="1038025" y="385511"/>
                  <a:pt x="1037146" y="389204"/>
                  <a:pt x="1037146" y="389967"/>
                </a:cubicBezTo>
                <a:lnTo>
                  <a:pt x="1037146" y="392236"/>
                </a:lnTo>
                <a:cubicBezTo>
                  <a:pt x="1043273" y="392236"/>
                  <a:pt x="1047899" y="392236"/>
                  <a:pt x="1051024" y="392236"/>
                </a:cubicBezTo>
                <a:lnTo>
                  <a:pt x="1063972" y="392236"/>
                </a:lnTo>
                <a:cubicBezTo>
                  <a:pt x="1068090" y="396354"/>
                  <a:pt x="1078607" y="402642"/>
                  <a:pt x="1095524" y="411100"/>
                </a:cubicBezTo>
                <a:lnTo>
                  <a:pt x="1095524" y="419807"/>
                </a:lnTo>
                <a:cubicBezTo>
                  <a:pt x="1088727" y="431143"/>
                  <a:pt x="1080939" y="436810"/>
                  <a:pt x="1072158" y="436810"/>
                </a:cubicBezTo>
                <a:cubicBezTo>
                  <a:pt x="1072158" y="439440"/>
                  <a:pt x="1058106" y="442404"/>
                  <a:pt x="1030002" y="445703"/>
                </a:cubicBezTo>
                <a:cubicBezTo>
                  <a:pt x="1028365" y="448903"/>
                  <a:pt x="1026604" y="459953"/>
                  <a:pt x="1024719" y="478854"/>
                </a:cubicBezTo>
                <a:cubicBezTo>
                  <a:pt x="1017352" y="478854"/>
                  <a:pt x="1015268" y="478854"/>
                  <a:pt x="1018468" y="478854"/>
                </a:cubicBezTo>
                <a:lnTo>
                  <a:pt x="1018468" y="486891"/>
                </a:lnTo>
                <a:cubicBezTo>
                  <a:pt x="1012329" y="504440"/>
                  <a:pt x="1006971" y="517602"/>
                  <a:pt x="1002395" y="526377"/>
                </a:cubicBezTo>
                <a:lnTo>
                  <a:pt x="996633" y="535436"/>
                </a:lnTo>
                <a:lnTo>
                  <a:pt x="999418" y="536972"/>
                </a:lnTo>
                <a:cubicBezTo>
                  <a:pt x="1007058" y="536972"/>
                  <a:pt x="1011647" y="535421"/>
                  <a:pt x="1013185" y="532321"/>
                </a:cubicBezTo>
                <a:cubicBezTo>
                  <a:pt x="1059917" y="532321"/>
                  <a:pt x="1087264" y="534640"/>
                  <a:pt x="1095226" y="539279"/>
                </a:cubicBezTo>
                <a:cubicBezTo>
                  <a:pt x="1095226" y="538857"/>
                  <a:pt x="1103412" y="535744"/>
                  <a:pt x="1119783" y="529940"/>
                </a:cubicBezTo>
                <a:lnTo>
                  <a:pt x="1148097" y="547092"/>
                </a:lnTo>
                <a:cubicBezTo>
                  <a:pt x="1155067" y="549424"/>
                  <a:pt x="1158553" y="550590"/>
                  <a:pt x="1158553" y="550590"/>
                </a:cubicBezTo>
                <a:lnTo>
                  <a:pt x="1158553" y="563426"/>
                </a:lnTo>
                <a:lnTo>
                  <a:pt x="1138089" y="583890"/>
                </a:lnTo>
                <a:lnTo>
                  <a:pt x="1130722" y="583890"/>
                </a:lnTo>
                <a:lnTo>
                  <a:pt x="1119076" y="576895"/>
                </a:lnTo>
                <a:cubicBezTo>
                  <a:pt x="1062720" y="576895"/>
                  <a:pt x="1034542" y="575345"/>
                  <a:pt x="1034542" y="572244"/>
                </a:cubicBezTo>
                <a:cubicBezTo>
                  <a:pt x="1042504" y="572244"/>
                  <a:pt x="1046485" y="573013"/>
                  <a:pt x="1046485" y="574551"/>
                </a:cubicBezTo>
                <a:lnTo>
                  <a:pt x="1028663" y="572244"/>
                </a:lnTo>
                <a:cubicBezTo>
                  <a:pt x="1023193" y="572244"/>
                  <a:pt x="1016667" y="572632"/>
                  <a:pt x="1009083" y="573407"/>
                </a:cubicBezTo>
                <a:lnTo>
                  <a:pt x="990257" y="575940"/>
                </a:lnTo>
                <a:lnTo>
                  <a:pt x="995139" y="576895"/>
                </a:lnTo>
                <a:lnTo>
                  <a:pt x="988773" y="576140"/>
                </a:lnTo>
                <a:lnTo>
                  <a:pt x="983159" y="576895"/>
                </a:lnTo>
                <a:lnTo>
                  <a:pt x="983159" y="575473"/>
                </a:lnTo>
                <a:lnTo>
                  <a:pt x="975382" y="574551"/>
                </a:lnTo>
                <a:lnTo>
                  <a:pt x="955291" y="574551"/>
                </a:lnTo>
                <a:cubicBezTo>
                  <a:pt x="923416" y="574551"/>
                  <a:pt x="882563" y="580777"/>
                  <a:pt x="832731" y="593229"/>
                </a:cubicBezTo>
                <a:lnTo>
                  <a:pt x="826889" y="593229"/>
                </a:lnTo>
                <a:cubicBezTo>
                  <a:pt x="822821" y="593229"/>
                  <a:pt x="810654" y="590116"/>
                  <a:pt x="790389" y="583890"/>
                </a:cubicBezTo>
                <a:cubicBezTo>
                  <a:pt x="792225" y="583890"/>
                  <a:pt x="789037" y="589347"/>
                  <a:pt x="780827" y="600261"/>
                </a:cubicBezTo>
                <a:cubicBezTo>
                  <a:pt x="770955" y="610158"/>
                  <a:pt x="759706" y="618716"/>
                  <a:pt x="747080" y="625934"/>
                </a:cubicBezTo>
                <a:lnTo>
                  <a:pt x="733351" y="625934"/>
                </a:lnTo>
                <a:cubicBezTo>
                  <a:pt x="733351" y="620948"/>
                  <a:pt x="730238" y="613011"/>
                  <a:pt x="724012" y="602121"/>
                </a:cubicBezTo>
                <a:cubicBezTo>
                  <a:pt x="724012" y="602121"/>
                  <a:pt x="724012" y="600670"/>
                  <a:pt x="724012" y="597768"/>
                </a:cubicBezTo>
                <a:lnTo>
                  <a:pt x="724012" y="595573"/>
                </a:lnTo>
                <a:cubicBezTo>
                  <a:pt x="721804" y="595573"/>
                  <a:pt x="718691" y="586221"/>
                  <a:pt x="714673" y="567519"/>
                </a:cubicBezTo>
                <a:cubicBezTo>
                  <a:pt x="716235" y="562669"/>
                  <a:pt x="717407" y="555898"/>
                  <a:pt x="718189" y="547204"/>
                </a:cubicBezTo>
                <a:lnTo>
                  <a:pt x="718877" y="535868"/>
                </a:lnTo>
                <a:lnTo>
                  <a:pt x="712478" y="537195"/>
                </a:lnTo>
                <a:cubicBezTo>
                  <a:pt x="693700" y="537195"/>
                  <a:pt x="684312" y="524483"/>
                  <a:pt x="684312" y="499058"/>
                </a:cubicBezTo>
                <a:cubicBezTo>
                  <a:pt x="686085" y="487573"/>
                  <a:pt x="689409" y="478960"/>
                  <a:pt x="694283" y="473217"/>
                </a:cubicBezTo>
                <a:lnTo>
                  <a:pt x="701101" y="468020"/>
                </a:lnTo>
                <a:lnTo>
                  <a:pt x="676424" y="480305"/>
                </a:lnTo>
                <a:lnTo>
                  <a:pt x="654249" y="494899"/>
                </a:lnTo>
                <a:lnTo>
                  <a:pt x="654249" y="500211"/>
                </a:lnTo>
                <a:cubicBezTo>
                  <a:pt x="649585" y="501774"/>
                  <a:pt x="647254" y="504763"/>
                  <a:pt x="647254" y="509178"/>
                </a:cubicBezTo>
                <a:cubicBezTo>
                  <a:pt x="639341" y="507640"/>
                  <a:pt x="635385" y="506871"/>
                  <a:pt x="635385" y="506871"/>
                </a:cubicBezTo>
                <a:cubicBezTo>
                  <a:pt x="633524" y="508409"/>
                  <a:pt x="629965" y="509178"/>
                  <a:pt x="624706" y="509178"/>
                </a:cubicBezTo>
                <a:lnTo>
                  <a:pt x="623199" y="507171"/>
                </a:lnTo>
                <a:lnTo>
                  <a:pt x="617711" y="509178"/>
                </a:lnTo>
                <a:lnTo>
                  <a:pt x="607293" y="509178"/>
                </a:lnTo>
                <a:lnTo>
                  <a:pt x="615818" y="497338"/>
                </a:lnTo>
                <a:lnTo>
                  <a:pt x="614288" y="495300"/>
                </a:lnTo>
                <a:lnTo>
                  <a:pt x="614288" y="489458"/>
                </a:lnTo>
                <a:cubicBezTo>
                  <a:pt x="621035" y="479313"/>
                  <a:pt x="626926" y="471785"/>
                  <a:pt x="631962" y="466874"/>
                </a:cubicBezTo>
                <a:lnTo>
                  <a:pt x="634415" y="468892"/>
                </a:lnTo>
                <a:lnTo>
                  <a:pt x="638808" y="461814"/>
                </a:lnTo>
                <a:cubicBezTo>
                  <a:pt x="645108" y="458663"/>
                  <a:pt x="652537" y="450255"/>
                  <a:pt x="661095" y="436587"/>
                </a:cubicBezTo>
                <a:cubicBezTo>
                  <a:pt x="663178" y="436587"/>
                  <a:pt x="664989" y="432693"/>
                  <a:pt x="666527" y="424904"/>
                </a:cubicBezTo>
                <a:cubicBezTo>
                  <a:pt x="670768" y="424904"/>
                  <a:pt x="674440" y="422572"/>
                  <a:pt x="677540" y="417909"/>
                </a:cubicBezTo>
                <a:cubicBezTo>
                  <a:pt x="681459" y="417909"/>
                  <a:pt x="684969" y="413234"/>
                  <a:pt x="688070" y="403882"/>
                </a:cubicBezTo>
                <a:cubicBezTo>
                  <a:pt x="690401" y="403882"/>
                  <a:pt x="695747" y="397607"/>
                  <a:pt x="704106" y="385055"/>
                </a:cubicBezTo>
                <a:cubicBezTo>
                  <a:pt x="715963" y="377614"/>
                  <a:pt x="722598" y="370321"/>
                  <a:pt x="724012" y="363178"/>
                </a:cubicBezTo>
                <a:lnTo>
                  <a:pt x="719361" y="353541"/>
                </a:lnTo>
                <a:lnTo>
                  <a:pt x="721668" y="349448"/>
                </a:lnTo>
                <a:cubicBezTo>
                  <a:pt x="716855" y="347513"/>
                  <a:pt x="709861" y="339030"/>
                  <a:pt x="700683" y="323999"/>
                </a:cubicBezTo>
                <a:cubicBezTo>
                  <a:pt x="702568" y="307231"/>
                  <a:pt x="707281" y="298847"/>
                  <a:pt x="714822" y="298847"/>
                </a:cubicBezTo>
                <a:cubicBezTo>
                  <a:pt x="730473" y="298847"/>
                  <a:pt x="738299" y="302766"/>
                  <a:pt x="738299" y="310604"/>
                </a:cubicBezTo>
                <a:cubicBezTo>
                  <a:pt x="738299" y="313382"/>
                  <a:pt x="742020" y="315664"/>
                  <a:pt x="749461" y="317450"/>
                </a:cubicBezTo>
                <a:cubicBezTo>
                  <a:pt x="770124" y="294704"/>
                  <a:pt x="785763" y="272715"/>
                  <a:pt x="796379" y="251482"/>
                </a:cubicBezTo>
                <a:lnTo>
                  <a:pt x="796379" y="251296"/>
                </a:lnTo>
                <a:cubicBezTo>
                  <a:pt x="791369" y="247501"/>
                  <a:pt x="786209" y="241635"/>
                  <a:pt x="780901" y="233697"/>
                </a:cubicBezTo>
                <a:cubicBezTo>
                  <a:pt x="777255" y="233697"/>
                  <a:pt x="772306" y="224284"/>
                  <a:pt x="766056" y="205457"/>
                </a:cubicBezTo>
                <a:lnTo>
                  <a:pt x="779115" y="205457"/>
                </a:lnTo>
                <a:cubicBezTo>
                  <a:pt x="782241" y="208558"/>
                  <a:pt x="787264" y="210108"/>
                  <a:pt x="794184" y="210108"/>
                </a:cubicBezTo>
                <a:cubicBezTo>
                  <a:pt x="814326" y="210108"/>
                  <a:pt x="824396" y="207541"/>
                  <a:pt x="824396" y="202406"/>
                </a:cubicBezTo>
                <a:cubicBezTo>
                  <a:pt x="835434" y="185092"/>
                  <a:pt x="845555" y="160474"/>
                  <a:pt x="854757" y="128550"/>
                </a:cubicBezTo>
                <a:lnTo>
                  <a:pt x="852413" y="124718"/>
                </a:lnTo>
                <a:cubicBezTo>
                  <a:pt x="857101" y="118566"/>
                  <a:pt x="859445" y="114374"/>
                  <a:pt x="859445" y="112142"/>
                </a:cubicBezTo>
                <a:lnTo>
                  <a:pt x="859445" y="91120"/>
                </a:lnTo>
                <a:cubicBezTo>
                  <a:pt x="859445" y="89551"/>
                  <a:pt x="859642" y="88302"/>
                  <a:pt x="860036" y="87374"/>
                </a:cubicBezTo>
                <a:lnTo>
                  <a:pt x="861659" y="85701"/>
                </a:lnTo>
                <a:lnTo>
                  <a:pt x="860036" y="79972"/>
                </a:lnTo>
                <a:cubicBezTo>
                  <a:pt x="859642" y="77271"/>
                  <a:pt x="859445" y="73955"/>
                  <a:pt x="859445" y="70023"/>
                </a:cubicBezTo>
                <a:cubicBezTo>
                  <a:pt x="864282" y="70023"/>
                  <a:pt x="869342" y="68448"/>
                  <a:pt x="874626" y="65298"/>
                </a:cubicBezTo>
                <a:close/>
                <a:moveTo>
                  <a:pt x="1828614" y="56034"/>
                </a:moveTo>
                <a:lnTo>
                  <a:pt x="1845246" y="56034"/>
                </a:lnTo>
                <a:cubicBezTo>
                  <a:pt x="1845246" y="61491"/>
                  <a:pt x="1849921" y="68895"/>
                  <a:pt x="1859273" y="78246"/>
                </a:cubicBezTo>
                <a:cubicBezTo>
                  <a:pt x="1859273" y="82835"/>
                  <a:pt x="1857809" y="89508"/>
                  <a:pt x="1854882" y="98264"/>
                </a:cubicBezTo>
                <a:cubicBezTo>
                  <a:pt x="1837370" y="98264"/>
                  <a:pt x="1828614" y="95113"/>
                  <a:pt x="1828614" y="88813"/>
                </a:cubicBezTo>
                <a:close/>
                <a:moveTo>
                  <a:pt x="9339" y="56034"/>
                </a:moveTo>
                <a:lnTo>
                  <a:pt x="25971" y="56034"/>
                </a:lnTo>
                <a:cubicBezTo>
                  <a:pt x="25971" y="61491"/>
                  <a:pt x="30646" y="68895"/>
                  <a:pt x="39998" y="78246"/>
                </a:cubicBezTo>
                <a:cubicBezTo>
                  <a:pt x="39998" y="82835"/>
                  <a:pt x="38534" y="89508"/>
                  <a:pt x="35607" y="98264"/>
                </a:cubicBezTo>
                <a:cubicBezTo>
                  <a:pt x="18095" y="98264"/>
                  <a:pt x="9339" y="95113"/>
                  <a:pt x="9339" y="88813"/>
                </a:cubicBezTo>
                <a:close/>
                <a:moveTo>
                  <a:pt x="1968587" y="55959"/>
                </a:moveTo>
                <a:lnTo>
                  <a:pt x="1975991" y="67270"/>
                </a:lnTo>
                <a:cubicBezTo>
                  <a:pt x="1975991" y="73943"/>
                  <a:pt x="1972829" y="77279"/>
                  <a:pt x="1966504" y="77279"/>
                </a:cubicBezTo>
                <a:cubicBezTo>
                  <a:pt x="1960203" y="77279"/>
                  <a:pt x="1957053" y="74116"/>
                  <a:pt x="1957053" y="67791"/>
                </a:cubicBezTo>
                <a:cubicBezTo>
                  <a:pt x="1957053" y="65410"/>
                  <a:pt x="1960898" y="61466"/>
                  <a:pt x="1968587" y="55959"/>
                </a:cubicBezTo>
                <a:close/>
                <a:moveTo>
                  <a:pt x="1507704" y="35012"/>
                </a:moveTo>
                <a:cubicBezTo>
                  <a:pt x="1540892" y="66538"/>
                  <a:pt x="1560500" y="91368"/>
                  <a:pt x="1566528" y="109500"/>
                </a:cubicBezTo>
                <a:cubicBezTo>
                  <a:pt x="1568723" y="110598"/>
                  <a:pt x="1572055" y="115253"/>
                  <a:pt x="1576525" y="123467"/>
                </a:cubicBezTo>
                <a:lnTo>
                  <a:pt x="1579070" y="128401"/>
                </a:lnTo>
                <a:lnTo>
                  <a:pt x="1593056" y="128401"/>
                </a:lnTo>
                <a:cubicBezTo>
                  <a:pt x="1593056" y="133858"/>
                  <a:pt x="1597720" y="141263"/>
                  <a:pt x="1607046" y="150614"/>
                </a:cubicBezTo>
                <a:cubicBezTo>
                  <a:pt x="1607046" y="155104"/>
                  <a:pt x="1605595" y="161788"/>
                  <a:pt x="1602693" y="170668"/>
                </a:cubicBezTo>
                <a:cubicBezTo>
                  <a:pt x="1593937" y="170668"/>
                  <a:pt x="1587370" y="169878"/>
                  <a:pt x="1582992" y="168297"/>
                </a:cubicBezTo>
                <a:lnTo>
                  <a:pt x="1576819" y="161607"/>
                </a:lnTo>
                <a:lnTo>
                  <a:pt x="1579029" y="170557"/>
                </a:lnTo>
                <a:cubicBezTo>
                  <a:pt x="1573448" y="198636"/>
                  <a:pt x="1567185" y="212675"/>
                  <a:pt x="1560240" y="212675"/>
                </a:cubicBezTo>
                <a:cubicBezTo>
                  <a:pt x="1558776" y="212675"/>
                  <a:pt x="1558045" y="239874"/>
                  <a:pt x="1558045" y="294270"/>
                </a:cubicBezTo>
                <a:cubicBezTo>
                  <a:pt x="1558045" y="297743"/>
                  <a:pt x="1558814" y="306784"/>
                  <a:pt x="1560351" y="321394"/>
                </a:cubicBezTo>
                <a:cubicBezTo>
                  <a:pt x="1558814" y="324371"/>
                  <a:pt x="1558045" y="325859"/>
                  <a:pt x="1558045" y="325859"/>
                </a:cubicBezTo>
                <a:lnTo>
                  <a:pt x="1557611" y="329387"/>
                </a:lnTo>
                <a:lnTo>
                  <a:pt x="1557747" y="329319"/>
                </a:lnTo>
                <a:cubicBezTo>
                  <a:pt x="1557747" y="323614"/>
                  <a:pt x="1562646" y="316681"/>
                  <a:pt x="1572444" y="308521"/>
                </a:cubicBezTo>
                <a:cubicBezTo>
                  <a:pt x="1573659" y="306040"/>
                  <a:pt x="1576884" y="300471"/>
                  <a:pt x="1582118" y="291815"/>
                </a:cubicBezTo>
                <a:cubicBezTo>
                  <a:pt x="1589757" y="279561"/>
                  <a:pt x="1595723" y="271289"/>
                  <a:pt x="1600014" y="266997"/>
                </a:cubicBezTo>
                <a:cubicBezTo>
                  <a:pt x="1602073" y="258638"/>
                  <a:pt x="1605930" y="254459"/>
                  <a:pt x="1611585" y="254459"/>
                </a:cubicBezTo>
                <a:lnTo>
                  <a:pt x="1606786" y="254459"/>
                </a:lnTo>
                <a:cubicBezTo>
                  <a:pt x="1606786" y="252077"/>
                  <a:pt x="1610891" y="246782"/>
                  <a:pt x="1619101" y="238571"/>
                </a:cubicBezTo>
                <a:cubicBezTo>
                  <a:pt x="1628006" y="222225"/>
                  <a:pt x="1632459" y="210182"/>
                  <a:pt x="1632459" y="202443"/>
                </a:cubicBezTo>
                <a:lnTo>
                  <a:pt x="1650690" y="165720"/>
                </a:lnTo>
                <a:cubicBezTo>
                  <a:pt x="1658714" y="171512"/>
                  <a:pt x="1664733" y="176929"/>
                  <a:pt x="1668745" y="181970"/>
                </a:cubicBezTo>
                <a:lnTo>
                  <a:pt x="1669123" y="182851"/>
                </a:lnTo>
                <a:lnTo>
                  <a:pt x="1669814" y="181459"/>
                </a:lnTo>
                <a:lnTo>
                  <a:pt x="1669814" y="175171"/>
                </a:lnTo>
                <a:cubicBezTo>
                  <a:pt x="1669814" y="173062"/>
                  <a:pt x="1664370" y="165249"/>
                  <a:pt x="1653481" y="151730"/>
                </a:cubicBezTo>
                <a:lnTo>
                  <a:pt x="1668884" y="151730"/>
                </a:lnTo>
                <a:cubicBezTo>
                  <a:pt x="1673573" y="156418"/>
                  <a:pt x="1675917" y="158762"/>
                  <a:pt x="1675917" y="158762"/>
                </a:cubicBezTo>
                <a:cubicBezTo>
                  <a:pt x="1675507" y="158762"/>
                  <a:pt x="1675861" y="157978"/>
                  <a:pt x="1676977" y="156409"/>
                </a:cubicBezTo>
                <a:lnTo>
                  <a:pt x="1680637" y="151825"/>
                </a:lnTo>
                <a:lnTo>
                  <a:pt x="1672224" y="136391"/>
                </a:lnTo>
                <a:cubicBezTo>
                  <a:pt x="1668720" y="131747"/>
                  <a:pt x="1664804" y="128128"/>
                  <a:pt x="1660476" y="125536"/>
                </a:cubicBezTo>
                <a:cubicBezTo>
                  <a:pt x="1660476" y="121816"/>
                  <a:pt x="1658144" y="117611"/>
                  <a:pt x="1653481" y="112923"/>
                </a:cubicBezTo>
                <a:cubicBezTo>
                  <a:pt x="1653481" y="108632"/>
                  <a:pt x="1651918" y="101129"/>
                  <a:pt x="1648793" y="90413"/>
                </a:cubicBezTo>
                <a:lnTo>
                  <a:pt x="1662038" y="79325"/>
                </a:lnTo>
                <a:cubicBezTo>
                  <a:pt x="1673374" y="95622"/>
                  <a:pt x="1680704" y="107950"/>
                  <a:pt x="1684028" y="116309"/>
                </a:cubicBezTo>
                <a:lnTo>
                  <a:pt x="1695539" y="142535"/>
                </a:lnTo>
                <a:lnTo>
                  <a:pt x="1700324" y="133164"/>
                </a:lnTo>
                <a:lnTo>
                  <a:pt x="1704826" y="137081"/>
                </a:lnTo>
                <a:lnTo>
                  <a:pt x="1704826" y="135471"/>
                </a:lnTo>
                <a:cubicBezTo>
                  <a:pt x="1704826" y="133933"/>
                  <a:pt x="1704826" y="133164"/>
                  <a:pt x="1704826" y="133164"/>
                </a:cubicBezTo>
                <a:lnTo>
                  <a:pt x="1704826" y="121481"/>
                </a:lnTo>
                <a:lnTo>
                  <a:pt x="1711970" y="116830"/>
                </a:lnTo>
                <a:lnTo>
                  <a:pt x="1719114" y="121481"/>
                </a:lnTo>
                <a:lnTo>
                  <a:pt x="1719114" y="133164"/>
                </a:lnTo>
                <a:cubicBezTo>
                  <a:pt x="1719114" y="137306"/>
                  <a:pt x="1719126" y="139588"/>
                  <a:pt x="1719151" y="140010"/>
                </a:cubicBezTo>
                <a:cubicBezTo>
                  <a:pt x="1719151" y="140010"/>
                  <a:pt x="1721408" y="138472"/>
                  <a:pt x="1725923" y="135396"/>
                </a:cubicBezTo>
                <a:cubicBezTo>
                  <a:pt x="1725923" y="135396"/>
                  <a:pt x="1725972" y="135396"/>
                  <a:pt x="1726072" y="135396"/>
                </a:cubicBezTo>
                <a:cubicBezTo>
                  <a:pt x="1740111" y="124482"/>
                  <a:pt x="1747131" y="119025"/>
                  <a:pt x="1747131" y="119025"/>
                </a:cubicBezTo>
                <a:cubicBezTo>
                  <a:pt x="1747131" y="122845"/>
                  <a:pt x="1746160" y="127043"/>
                  <a:pt x="1744219" y="131620"/>
                </a:cubicBezTo>
                <a:lnTo>
                  <a:pt x="1737986" y="142227"/>
                </a:lnTo>
                <a:lnTo>
                  <a:pt x="1747131" y="137703"/>
                </a:lnTo>
                <a:lnTo>
                  <a:pt x="1747131" y="147154"/>
                </a:lnTo>
                <a:cubicBezTo>
                  <a:pt x="1747131" y="149138"/>
                  <a:pt x="1746743" y="151451"/>
                  <a:pt x="1745968" y="154093"/>
                </a:cubicBezTo>
                <a:lnTo>
                  <a:pt x="1744700" y="157333"/>
                </a:lnTo>
                <a:lnTo>
                  <a:pt x="1753791" y="153051"/>
                </a:lnTo>
                <a:cubicBezTo>
                  <a:pt x="1762510" y="149082"/>
                  <a:pt x="1775197" y="143520"/>
                  <a:pt x="1791854" y="136364"/>
                </a:cubicBezTo>
                <a:cubicBezTo>
                  <a:pt x="1791854" y="136364"/>
                  <a:pt x="1807307" y="129021"/>
                  <a:pt x="1838214" y="114337"/>
                </a:cubicBezTo>
                <a:lnTo>
                  <a:pt x="1838214" y="129927"/>
                </a:lnTo>
                <a:cubicBezTo>
                  <a:pt x="1815121" y="145876"/>
                  <a:pt x="1796244" y="155488"/>
                  <a:pt x="1781585" y="158762"/>
                </a:cubicBezTo>
                <a:cubicBezTo>
                  <a:pt x="1775241" y="160864"/>
                  <a:pt x="1766288" y="165806"/>
                  <a:pt x="1754726" y="173587"/>
                </a:cubicBezTo>
                <a:lnTo>
                  <a:pt x="1746054" y="179675"/>
                </a:lnTo>
                <a:lnTo>
                  <a:pt x="1747019" y="183393"/>
                </a:lnTo>
                <a:lnTo>
                  <a:pt x="1751819" y="189346"/>
                </a:lnTo>
                <a:lnTo>
                  <a:pt x="1751819" y="184026"/>
                </a:lnTo>
                <a:cubicBezTo>
                  <a:pt x="1761145" y="187151"/>
                  <a:pt x="1765809" y="188714"/>
                  <a:pt x="1765809" y="188714"/>
                </a:cubicBezTo>
                <a:cubicBezTo>
                  <a:pt x="1765809" y="196025"/>
                  <a:pt x="1762572" y="200595"/>
                  <a:pt x="1756098" y="202422"/>
                </a:cubicBezTo>
                <a:lnTo>
                  <a:pt x="1753509" y="202736"/>
                </a:lnTo>
                <a:lnTo>
                  <a:pt x="1753965" y="203915"/>
                </a:lnTo>
                <a:cubicBezTo>
                  <a:pt x="1756751" y="210859"/>
                  <a:pt x="1758553" y="214461"/>
                  <a:pt x="1759372" y="214722"/>
                </a:cubicBezTo>
                <a:cubicBezTo>
                  <a:pt x="1763589" y="211621"/>
                  <a:pt x="1765697" y="210071"/>
                  <a:pt x="1765697" y="210071"/>
                </a:cubicBezTo>
                <a:cubicBezTo>
                  <a:pt x="1771501" y="216594"/>
                  <a:pt x="1778546" y="223168"/>
                  <a:pt x="1786831" y="229790"/>
                </a:cubicBezTo>
                <a:lnTo>
                  <a:pt x="1786831" y="240692"/>
                </a:lnTo>
                <a:cubicBezTo>
                  <a:pt x="1786831" y="240692"/>
                  <a:pt x="1782899" y="240692"/>
                  <a:pt x="1775036" y="240692"/>
                </a:cubicBezTo>
                <a:lnTo>
                  <a:pt x="1769976" y="240692"/>
                </a:lnTo>
                <a:cubicBezTo>
                  <a:pt x="1769976" y="240692"/>
                  <a:pt x="1764903" y="236463"/>
                  <a:pt x="1754758" y="228005"/>
                </a:cubicBezTo>
                <a:cubicBezTo>
                  <a:pt x="1746796" y="224011"/>
                  <a:pt x="1744253" y="222014"/>
                  <a:pt x="1747131" y="222014"/>
                </a:cubicBezTo>
                <a:cubicBezTo>
                  <a:pt x="1747131" y="221903"/>
                  <a:pt x="1746353" y="222206"/>
                  <a:pt x="1744796" y="222926"/>
                </a:cubicBezTo>
                <a:lnTo>
                  <a:pt x="1737882" y="226286"/>
                </a:lnTo>
                <a:lnTo>
                  <a:pt x="1738375" y="227679"/>
                </a:lnTo>
                <a:cubicBezTo>
                  <a:pt x="1739543" y="230972"/>
                  <a:pt x="1742461" y="239204"/>
                  <a:pt x="1747131" y="252375"/>
                </a:cubicBezTo>
                <a:cubicBezTo>
                  <a:pt x="1736241" y="252375"/>
                  <a:pt x="1727969" y="246695"/>
                  <a:pt x="1722314" y="235334"/>
                </a:cubicBezTo>
                <a:lnTo>
                  <a:pt x="1713123" y="224358"/>
                </a:lnTo>
                <a:lnTo>
                  <a:pt x="1713086" y="224358"/>
                </a:lnTo>
                <a:cubicBezTo>
                  <a:pt x="1706215" y="226318"/>
                  <a:pt x="1702780" y="230869"/>
                  <a:pt x="1702780" y="238013"/>
                </a:cubicBezTo>
                <a:lnTo>
                  <a:pt x="1707468" y="256617"/>
                </a:lnTo>
                <a:cubicBezTo>
                  <a:pt x="1707468" y="260648"/>
                  <a:pt x="1706482" y="263671"/>
                  <a:pt x="1704510" y="265686"/>
                </a:cubicBezTo>
                <a:lnTo>
                  <a:pt x="1699944" y="267241"/>
                </a:lnTo>
                <a:lnTo>
                  <a:pt x="1705124" y="283183"/>
                </a:lnTo>
                <a:cubicBezTo>
                  <a:pt x="1697881" y="303547"/>
                  <a:pt x="1689683" y="315577"/>
                  <a:pt x="1680530" y="319273"/>
                </a:cubicBezTo>
                <a:cubicBezTo>
                  <a:pt x="1663985" y="332792"/>
                  <a:pt x="1638672" y="350403"/>
                  <a:pt x="1604591" y="372107"/>
                </a:cubicBezTo>
                <a:lnTo>
                  <a:pt x="1604013" y="372616"/>
                </a:lnTo>
                <a:lnTo>
                  <a:pt x="1596219" y="371214"/>
                </a:lnTo>
                <a:lnTo>
                  <a:pt x="1590452" y="377056"/>
                </a:lnTo>
                <a:lnTo>
                  <a:pt x="1592206" y="383023"/>
                </a:lnTo>
                <a:lnTo>
                  <a:pt x="1587545" y="387132"/>
                </a:lnTo>
                <a:cubicBezTo>
                  <a:pt x="1573081" y="400010"/>
                  <a:pt x="1566360" y="406449"/>
                  <a:pt x="1567383" y="406449"/>
                </a:cubicBezTo>
                <a:cubicBezTo>
                  <a:pt x="1573362" y="433313"/>
                  <a:pt x="1585441" y="455836"/>
                  <a:pt x="1603623" y="474017"/>
                </a:cubicBezTo>
                <a:lnTo>
                  <a:pt x="1626766" y="492584"/>
                </a:lnTo>
                <a:cubicBezTo>
                  <a:pt x="1626766" y="492584"/>
                  <a:pt x="1627572" y="491802"/>
                  <a:pt x="1629184" y="490240"/>
                </a:cubicBezTo>
                <a:cubicBezTo>
                  <a:pt x="1666764" y="501699"/>
                  <a:pt x="1686781" y="507925"/>
                  <a:pt x="1689237" y="508918"/>
                </a:cubicBezTo>
                <a:lnTo>
                  <a:pt x="1691060" y="508955"/>
                </a:lnTo>
                <a:lnTo>
                  <a:pt x="1700324" y="508955"/>
                </a:lnTo>
                <a:lnTo>
                  <a:pt x="1702519" y="508946"/>
                </a:lnTo>
                <a:lnTo>
                  <a:pt x="1702519" y="506722"/>
                </a:lnTo>
                <a:lnTo>
                  <a:pt x="1702519" y="503634"/>
                </a:lnTo>
                <a:lnTo>
                  <a:pt x="1704826" y="501588"/>
                </a:lnTo>
                <a:cubicBezTo>
                  <a:pt x="1701726" y="499306"/>
                  <a:pt x="1700175" y="493985"/>
                  <a:pt x="1700175" y="485626"/>
                </a:cubicBezTo>
                <a:lnTo>
                  <a:pt x="1709663" y="485626"/>
                </a:lnTo>
                <a:lnTo>
                  <a:pt x="1714835" y="485626"/>
                </a:lnTo>
                <a:cubicBezTo>
                  <a:pt x="1727982" y="494977"/>
                  <a:pt x="1736415" y="503386"/>
                  <a:pt x="1740136" y="510852"/>
                </a:cubicBezTo>
                <a:lnTo>
                  <a:pt x="1740136" y="513717"/>
                </a:lnTo>
                <a:lnTo>
                  <a:pt x="1739392" y="515950"/>
                </a:lnTo>
                <a:lnTo>
                  <a:pt x="1740136" y="515950"/>
                </a:lnTo>
                <a:lnTo>
                  <a:pt x="1749512" y="511299"/>
                </a:lnTo>
                <a:cubicBezTo>
                  <a:pt x="1754547" y="511299"/>
                  <a:pt x="1758907" y="511882"/>
                  <a:pt x="1762590" y="513048"/>
                </a:cubicBezTo>
                <a:lnTo>
                  <a:pt x="1767582" y="515950"/>
                </a:lnTo>
                <a:lnTo>
                  <a:pt x="1772692" y="515950"/>
                </a:lnTo>
                <a:cubicBezTo>
                  <a:pt x="1779017" y="515950"/>
                  <a:pt x="1782180" y="518319"/>
                  <a:pt x="1782180" y="523056"/>
                </a:cubicBezTo>
                <a:lnTo>
                  <a:pt x="1782180" y="527744"/>
                </a:lnTo>
                <a:cubicBezTo>
                  <a:pt x="1782180" y="537741"/>
                  <a:pt x="1768959" y="546050"/>
                  <a:pt x="1742517" y="552673"/>
                </a:cubicBezTo>
                <a:cubicBezTo>
                  <a:pt x="1739144" y="559395"/>
                  <a:pt x="1713223" y="563575"/>
                  <a:pt x="1664754" y="565212"/>
                </a:cubicBezTo>
                <a:lnTo>
                  <a:pt x="1665312" y="562905"/>
                </a:lnTo>
                <a:lnTo>
                  <a:pt x="1663668" y="563714"/>
                </a:lnTo>
                <a:lnTo>
                  <a:pt x="1663080" y="564207"/>
                </a:lnTo>
                <a:lnTo>
                  <a:pt x="1665424" y="567296"/>
                </a:lnTo>
                <a:lnTo>
                  <a:pt x="1665424" y="576048"/>
                </a:lnTo>
                <a:lnTo>
                  <a:pt x="1666122" y="576560"/>
                </a:lnTo>
                <a:cubicBezTo>
                  <a:pt x="1667294" y="578048"/>
                  <a:pt x="1668624" y="580281"/>
                  <a:pt x="1670112" y="583257"/>
                </a:cubicBezTo>
                <a:lnTo>
                  <a:pt x="1670112" y="593229"/>
                </a:lnTo>
                <a:lnTo>
                  <a:pt x="1651992" y="593229"/>
                </a:lnTo>
                <a:lnTo>
                  <a:pt x="1639454" y="574439"/>
                </a:lnTo>
                <a:lnTo>
                  <a:pt x="1639454" y="566663"/>
                </a:lnTo>
                <a:lnTo>
                  <a:pt x="1641520" y="562562"/>
                </a:lnTo>
                <a:lnTo>
                  <a:pt x="1632459" y="560561"/>
                </a:lnTo>
                <a:lnTo>
                  <a:pt x="1640272" y="562905"/>
                </a:lnTo>
                <a:lnTo>
                  <a:pt x="1634207" y="562905"/>
                </a:lnTo>
                <a:cubicBezTo>
                  <a:pt x="1617055" y="559631"/>
                  <a:pt x="1601444" y="555216"/>
                  <a:pt x="1587373" y="549659"/>
                </a:cubicBezTo>
                <a:lnTo>
                  <a:pt x="1560301" y="535189"/>
                </a:lnTo>
                <a:lnTo>
                  <a:pt x="1560351" y="529977"/>
                </a:lnTo>
                <a:cubicBezTo>
                  <a:pt x="1557251" y="529977"/>
                  <a:pt x="1555701" y="530560"/>
                  <a:pt x="1555701" y="531726"/>
                </a:cubicBezTo>
                <a:lnTo>
                  <a:pt x="1560351" y="520452"/>
                </a:lnTo>
                <a:lnTo>
                  <a:pt x="1553357" y="512490"/>
                </a:lnTo>
                <a:lnTo>
                  <a:pt x="1553357" y="509066"/>
                </a:lnTo>
                <a:lnTo>
                  <a:pt x="1553357" y="501960"/>
                </a:lnTo>
                <a:cubicBezTo>
                  <a:pt x="1545568" y="501960"/>
                  <a:pt x="1541673" y="499653"/>
                  <a:pt x="1541673" y="495039"/>
                </a:cubicBezTo>
                <a:lnTo>
                  <a:pt x="1541673" y="490500"/>
                </a:lnTo>
                <a:lnTo>
                  <a:pt x="1539664" y="490500"/>
                </a:lnTo>
                <a:cubicBezTo>
                  <a:pt x="1539664" y="490500"/>
                  <a:pt x="1540582" y="495957"/>
                  <a:pt x="1542418" y="506871"/>
                </a:cubicBezTo>
                <a:cubicBezTo>
                  <a:pt x="1545419" y="506871"/>
                  <a:pt x="1547701" y="512316"/>
                  <a:pt x="1549264" y="523205"/>
                </a:cubicBezTo>
                <a:cubicBezTo>
                  <a:pt x="1553357" y="523205"/>
                  <a:pt x="1555403" y="523937"/>
                  <a:pt x="1555403" y="525400"/>
                </a:cubicBezTo>
                <a:lnTo>
                  <a:pt x="1555403" y="529121"/>
                </a:lnTo>
                <a:lnTo>
                  <a:pt x="1553965" y="531802"/>
                </a:lnTo>
                <a:lnTo>
                  <a:pt x="1549785" y="529568"/>
                </a:lnTo>
                <a:cubicBezTo>
                  <a:pt x="1526195" y="511014"/>
                  <a:pt x="1510444" y="489868"/>
                  <a:pt x="1502532" y="466130"/>
                </a:cubicBezTo>
                <a:cubicBezTo>
                  <a:pt x="1497124" y="451247"/>
                  <a:pt x="1495338" y="443805"/>
                  <a:pt x="1497174" y="443805"/>
                </a:cubicBezTo>
                <a:cubicBezTo>
                  <a:pt x="1492089" y="443805"/>
                  <a:pt x="1488951" y="443036"/>
                  <a:pt x="1487761" y="441498"/>
                </a:cubicBezTo>
                <a:cubicBezTo>
                  <a:pt x="1474614" y="444252"/>
                  <a:pt x="1467086" y="446583"/>
                  <a:pt x="1465176" y="448493"/>
                </a:cubicBezTo>
                <a:lnTo>
                  <a:pt x="1452674" y="448493"/>
                </a:lnTo>
                <a:lnTo>
                  <a:pt x="1452674" y="438075"/>
                </a:lnTo>
                <a:cubicBezTo>
                  <a:pt x="1460141" y="428699"/>
                  <a:pt x="1468710" y="421952"/>
                  <a:pt x="1478384" y="417835"/>
                </a:cubicBezTo>
                <a:lnTo>
                  <a:pt x="1485332" y="407376"/>
                </a:lnTo>
                <a:lnTo>
                  <a:pt x="1482280" y="387772"/>
                </a:lnTo>
                <a:lnTo>
                  <a:pt x="1502011" y="387772"/>
                </a:lnTo>
                <a:cubicBezTo>
                  <a:pt x="1502011" y="376188"/>
                  <a:pt x="1499072" y="366551"/>
                  <a:pt x="1493193" y="358862"/>
                </a:cubicBezTo>
                <a:cubicBezTo>
                  <a:pt x="1492845" y="358564"/>
                  <a:pt x="1492672" y="355674"/>
                  <a:pt x="1492672" y="350192"/>
                </a:cubicBezTo>
                <a:lnTo>
                  <a:pt x="1477598" y="350192"/>
                </a:lnTo>
                <a:lnTo>
                  <a:pt x="1474908" y="325120"/>
                </a:lnTo>
                <a:lnTo>
                  <a:pt x="1472424" y="298475"/>
                </a:lnTo>
                <a:lnTo>
                  <a:pt x="1472413" y="298489"/>
                </a:lnTo>
                <a:cubicBezTo>
                  <a:pt x="1470924" y="299893"/>
                  <a:pt x="1469430" y="300968"/>
                  <a:pt x="1467929" y="301712"/>
                </a:cubicBezTo>
                <a:cubicBezTo>
                  <a:pt x="1466416" y="306251"/>
                  <a:pt x="1452488" y="315925"/>
                  <a:pt x="1426146" y="330733"/>
                </a:cubicBezTo>
                <a:cubicBezTo>
                  <a:pt x="1416000" y="337083"/>
                  <a:pt x="1410928" y="343830"/>
                  <a:pt x="1410928" y="350974"/>
                </a:cubicBezTo>
                <a:cubicBezTo>
                  <a:pt x="1405893" y="369478"/>
                  <a:pt x="1401143" y="382463"/>
                  <a:pt x="1396678" y="389930"/>
                </a:cubicBezTo>
                <a:cubicBezTo>
                  <a:pt x="1395958" y="394804"/>
                  <a:pt x="1395425" y="398211"/>
                  <a:pt x="1395078" y="400152"/>
                </a:cubicBezTo>
                <a:lnTo>
                  <a:pt x="1394930" y="400853"/>
                </a:lnTo>
                <a:lnTo>
                  <a:pt x="1389794" y="399194"/>
                </a:lnTo>
                <a:lnTo>
                  <a:pt x="1394596" y="401582"/>
                </a:lnTo>
                <a:lnTo>
                  <a:pt x="1394594" y="401575"/>
                </a:lnTo>
                <a:lnTo>
                  <a:pt x="1394779" y="401569"/>
                </a:lnTo>
                <a:lnTo>
                  <a:pt x="1394760" y="401664"/>
                </a:lnTo>
                <a:lnTo>
                  <a:pt x="1396864" y="402710"/>
                </a:lnTo>
                <a:cubicBezTo>
                  <a:pt x="1398005" y="403491"/>
                  <a:pt x="1397930" y="403882"/>
                  <a:pt x="1396640" y="403882"/>
                </a:cubicBezTo>
                <a:cubicBezTo>
                  <a:pt x="1396640" y="401699"/>
                  <a:pt x="1406178" y="397793"/>
                  <a:pt x="1425253" y="392162"/>
                </a:cubicBezTo>
                <a:lnTo>
                  <a:pt x="1424657" y="394506"/>
                </a:lnTo>
                <a:cubicBezTo>
                  <a:pt x="1424657" y="392993"/>
                  <a:pt x="1427820" y="392236"/>
                  <a:pt x="1434145" y="392236"/>
                </a:cubicBezTo>
                <a:lnTo>
                  <a:pt x="1436340" y="392236"/>
                </a:lnTo>
                <a:cubicBezTo>
                  <a:pt x="1436340" y="390550"/>
                  <a:pt x="1440408" y="388082"/>
                  <a:pt x="1448544" y="384832"/>
                </a:cubicBezTo>
                <a:cubicBezTo>
                  <a:pt x="1450454" y="377316"/>
                  <a:pt x="1454212" y="373558"/>
                  <a:pt x="1459818" y="373558"/>
                </a:cubicBezTo>
                <a:cubicBezTo>
                  <a:pt x="1466143" y="373558"/>
                  <a:pt x="1469306" y="377354"/>
                  <a:pt x="1469306" y="384944"/>
                </a:cubicBezTo>
                <a:cubicBezTo>
                  <a:pt x="1456755" y="404639"/>
                  <a:pt x="1445531" y="416483"/>
                  <a:pt x="1435633" y="420476"/>
                </a:cubicBezTo>
                <a:cubicBezTo>
                  <a:pt x="1433947" y="420476"/>
                  <a:pt x="1428428" y="426702"/>
                  <a:pt x="1419076" y="439154"/>
                </a:cubicBezTo>
                <a:cubicBezTo>
                  <a:pt x="1410519" y="439154"/>
                  <a:pt x="1394259" y="448146"/>
                  <a:pt x="1370298" y="466130"/>
                </a:cubicBezTo>
                <a:cubicBezTo>
                  <a:pt x="1367172" y="467692"/>
                  <a:pt x="1350814" y="480157"/>
                  <a:pt x="1321222" y="503523"/>
                </a:cubicBezTo>
                <a:cubicBezTo>
                  <a:pt x="1318667" y="504812"/>
                  <a:pt x="1310035" y="515268"/>
                  <a:pt x="1295326" y="534888"/>
                </a:cubicBezTo>
                <a:cubicBezTo>
                  <a:pt x="1292746" y="534888"/>
                  <a:pt x="1289124" y="539551"/>
                  <a:pt x="1284461" y="548878"/>
                </a:cubicBezTo>
                <a:cubicBezTo>
                  <a:pt x="1279972" y="548878"/>
                  <a:pt x="1279327" y="548878"/>
                  <a:pt x="1282526" y="548878"/>
                </a:cubicBezTo>
                <a:cubicBezTo>
                  <a:pt x="1282526" y="554112"/>
                  <a:pt x="1275470" y="558006"/>
                  <a:pt x="1261356" y="560561"/>
                </a:cubicBezTo>
                <a:cubicBezTo>
                  <a:pt x="1258751" y="553814"/>
                  <a:pt x="1253270" y="546249"/>
                  <a:pt x="1244910" y="537865"/>
                </a:cubicBezTo>
                <a:cubicBezTo>
                  <a:pt x="1244910" y="531887"/>
                  <a:pt x="1237829" y="523106"/>
                  <a:pt x="1223665" y="511522"/>
                </a:cubicBezTo>
                <a:cubicBezTo>
                  <a:pt x="1212652" y="511522"/>
                  <a:pt x="1205719" y="507256"/>
                  <a:pt x="1202866" y="498723"/>
                </a:cubicBezTo>
                <a:cubicBezTo>
                  <a:pt x="1202866" y="495238"/>
                  <a:pt x="1205809" y="491232"/>
                  <a:pt x="1211694" y="486705"/>
                </a:cubicBezTo>
                <a:lnTo>
                  <a:pt x="1232422" y="474852"/>
                </a:lnTo>
                <a:lnTo>
                  <a:pt x="1236446" y="470422"/>
                </a:lnTo>
                <a:cubicBezTo>
                  <a:pt x="1239063" y="468088"/>
                  <a:pt x="1241822" y="466142"/>
                  <a:pt x="1244724" y="464585"/>
                </a:cubicBezTo>
                <a:lnTo>
                  <a:pt x="1252964" y="461426"/>
                </a:lnTo>
                <a:lnTo>
                  <a:pt x="1253654" y="459358"/>
                </a:lnTo>
                <a:cubicBezTo>
                  <a:pt x="1254820" y="458192"/>
                  <a:pt x="1256568" y="457609"/>
                  <a:pt x="1258900" y="457609"/>
                </a:cubicBezTo>
                <a:lnTo>
                  <a:pt x="1258803" y="455943"/>
                </a:lnTo>
                <a:lnTo>
                  <a:pt x="1251310" y="457832"/>
                </a:lnTo>
                <a:lnTo>
                  <a:pt x="1244910" y="451321"/>
                </a:lnTo>
                <a:lnTo>
                  <a:pt x="1244910" y="441238"/>
                </a:lnTo>
                <a:lnTo>
                  <a:pt x="1257942" y="441238"/>
                </a:lnTo>
                <a:lnTo>
                  <a:pt x="1257261" y="429606"/>
                </a:lnTo>
                <a:cubicBezTo>
                  <a:pt x="1253690" y="367942"/>
                  <a:pt x="1251905" y="332020"/>
                  <a:pt x="1251905" y="321841"/>
                </a:cubicBezTo>
                <a:cubicBezTo>
                  <a:pt x="1253468" y="306313"/>
                  <a:pt x="1254249" y="294010"/>
                  <a:pt x="1254249" y="284931"/>
                </a:cubicBezTo>
                <a:cubicBezTo>
                  <a:pt x="1254249" y="280268"/>
                  <a:pt x="1252686" y="275605"/>
                  <a:pt x="1249561" y="270941"/>
                </a:cubicBezTo>
                <a:cubicBezTo>
                  <a:pt x="1249561" y="264641"/>
                  <a:pt x="1253852" y="261491"/>
                  <a:pt x="1262435" y="261491"/>
                </a:cubicBezTo>
                <a:lnTo>
                  <a:pt x="1307232" y="303758"/>
                </a:lnTo>
                <a:cubicBezTo>
                  <a:pt x="1320571" y="323143"/>
                  <a:pt x="1328907" y="337979"/>
                  <a:pt x="1332242" y="348267"/>
                </a:cubicBezTo>
                <a:lnTo>
                  <a:pt x="1333626" y="355547"/>
                </a:lnTo>
                <a:lnTo>
                  <a:pt x="1333612" y="355364"/>
                </a:lnTo>
                <a:lnTo>
                  <a:pt x="1335956" y="339328"/>
                </a:lnTo>
                <a:cubicBezTo>
                  <a:pt x="1335174" y="337207"/>
                  <a:pt x="1334588" y="334522"/>
                  <a:pt x="1334198" y="331273"/>
                </a:cubicBezTo>
                <a:lnTo>
                  <a:pt x="1333863" y="324747"/>
                </a:lnTo>
                <a:lnTo>
                  <a:pt x="1333612" y="325338"/>
                </a:lnTo>
                <a:lnTo>
                  <a:pt x="1333612" y="319831"/>
                </a:lnTo>
                <a:lnTo>
                  <a:pt x="1333612" y="310604"/>
                </a:lnTo>
                <a:cubicBezTo>
                  <a:pt x="1333612" y="303932"/>
                  <a:pt x="1334393" y="295821"/>
                  <a:pt x="1335956" y="286271"/>
                </a:cubicBezTo>
                <a:cubicBezTo>
                  <a:pt x="1334393" y="282947"/>
                  <a:pt x="1333612" y="281285"/>
                  <a:pt x="1333612" y="281285"/>
                </a:cubicBezTo>
                <a:cubicBezTo>
                  <a:pt x="1335199" y="273769"/>
                  <a:pt x="1336762" y="257807"/>
                  <a:pt x="1338300" y="233400"/>
                </a:cubicBezTo>
                <a:lnTo>
                  <a:pt x="1338300" y="228563"/>
                </a:lnTo>
                <a:cubicBezTo>
                  <a:pt x="1339838" y="220749"/>
                  <a:pt x="1340607" y="203733"/>
                  <a:pt x="1340607" y="177515"/>
                </a:cubicBezTo>
                <a:cubicBezTo>
                  <a:pt x="1340607" y="166625"/>
                  <a:pt x="1340607" y="157720"/>
                  <a:pt x="1340607" y="150800"/>
                </a:cubicBezTo>
                <a:cubicBezTo>
                  <a:pt x="1347155" y="142093"/>
                  <a:pt x="1353852" y="137740"/>
                  <a:pt x="1360698" y="137740"/>
                </a:cubicBezTo>
                <a:cubicBezTo>
                  <a:pt x="1371414" y="148456"/>
                  <a:pt x="1383511" y="166476"/>
                  <a:pt x="1396989" y="191800"/>
                </a:cubicBezTo>
                <a:lnTo>
                  <a:pt x="1398896" y="195596"/>
                </a:lnTo>
                <a:lnTo>
                  <a:pt x="1403617" y="199411"/>
                </a:lnTo>
                <a:cubicBezTo>
                  <a:pt x="1407536" y="203169"/>
                  <a:pt x="1412317" y="208806"/>
                  <a:pt x="1417960" y="216322"/>
                </a:cubicBezTo>
                <a:lnTo>
                  <a:pt x="1417960" y="221865"/>
                </a:lnTo>
                <a:cubicBezTo>
                  <a:pt x="1417960" y="225809"/>
                  <a:pt x="1417169" y="228767"/>
                  <a:pt x="1415588" y="230739"/>
                </a:cubicBezTo>
                <a:lnTo>
                  <a:pt x="1415550" y="230755"/>
                </a:lnTo>
                <a:lnTo>
                  <a:pt x="1416039" y="231939"/>
                </a:lnTo>
                <a:cubicBezTo>
                  <a:pt x="1420420" y="242915"/>
                  <a:pt x="1422611" y="249678"/>
                  <a:pt x="1422611" y="252226"/>
                </a:cubicBezTo>
                <a:lnTo>
                  <a:pt x="1422611" y="282401"/>
                </a:lnTo>
                <a:cubicBezTo>
                  <a:pt x="1421061" y="284745"/>
                  <a:pt x="1419898" y="286609"/>
                  <a:pt x="1419123" y="287992"/>
                </a:cubicBezTo>
                <a:lnTo>
                  <a:pt x="1418808" y="288724"/>
                </a:lnTo>
                <a:lnTo>
                  <a:pt x="1419393" y="288317"/>
                </a:lnTo>
                <a:lnTo>
                  <a:pt x="1432621" y="287293"/>
                </a:lnTo>
                <a:lnTo>
                  <a:pt x="1439875" y="285266"/>
                </a:lnTo>
                <a:cubicBezTo>
                  <a:pt x="1448011" y="278743"/>
                  <a:pt x="1457003" y="275481"/>
                  <a:pt x="1466850" y="275481"/>
                </a:cubicBezTo>
                <a:lnTo>
                  <a:pt x="1462013" y="275481"/>
                </a:lnTo>
                <a:cubicBezTo>
                  <a:pt x="1462013" y="270817"/>
                  <a:pt x="1465957" y="268486"/>
                  <a:pt x="1473845" y="268486"/>
                </a:cubicBezTo>
                <a:lnTo>
                  <a:pt x="1475828" y="268486"/>
                </a:lnTo>
                <a:lnTo>
                  <a:pt x="1476040" y="267481"/>
                </a:lnTo>
                <a:cubicBezTo>
                  <a:pt x="1476040" y="267481"/>
                  <a:pt x="1475259" y="265943"/>
                  <a:pt x="1473696" y="262868"/>
                </a:cubicBezTo>
                <a:cubicBezTo>
                  <a:pt x="1475259" y="253963"/>
                  <a:pt x="1476040" y="247303"/>
                  <a:pt x="1476040" y="242887"/>
                </a:cubicBezTo>
                <a:lnTo>
                  <a:pt x="1476040" y="231204"/>
                </a:lnTo>
                <a:lnTo>
                  <a:pt x="1476268" y="229139"/>
                </a:lnTo>
                <a:lnTo>
                  <a:pt x="1476040" y="229679"/>
                </a:lnTo>
                <a:lnTo>
                  <a:pt x="1476040" y="219559"/>
                </a:lnTo>
                <a:cubicBezTo>
                  <a:pt x="1476040" y="212836"/>
                  <a:pt x="1476822" y="205457"/>
                  <a:pt x="1478384" y="197420"/>
                </a:cubicBezTo>
                <a:cubicBezTo>
                  <a:pt x="1476822" y="194766"/>
                  <a:pt x="1476040" y="190438"/>
                  <a:pt x="1476040" y="184435"/>
                </a:cubicBezTo>
                <a:cubicBezTo>
                  <a:pt x="1479141" y="184435"/>
                  <a:pt x="1480691" y="179015"/>
                  <a:pt x="1480691" y="168176"/>
                </a:cubicBezTo>
                <a:lnTo>
                  <a:pt x="1480691" y="153442"/>
                </a:lnTo>
                <a:lnTo>
                  <a:pt x="1483035" y="148754"/>
                </a:lnTo>
                <a:cubicBezTo>
                  <a:pt x="1483035" y="150912"/>
                  <a:pt x="1482254" y="151991"/>
                  <a:pt x="1480691" y="151991"/>
                </a:cubicBezTo>
                <a:lnTo>
                  <a:pt x="1483073" y="134950"/>
                </a:lnTo>
                <a:lnTo>
                  <a:pt x="1483035" y="133164"/>
                </a:lnTo>
                <a:cubicBezTo>
                  <a:pt x="1483035" y="127831"/>
                  <a:pt x="1482254" y="122051"/>
                  <a:pt x="1480691" y="115825"/>
                </a:cubicBezTo>
                <a:cubicBezTo>
                  <a:pt x="1480691" y="109971"/>
                  <a:pt x="1483035" y="100806"/>
                  <a:pt x="1487723" y="88329"/>
                </a:cubicBezTo>
                <a:cubicBezTo>
                  <a:pt x="1487723" y="76125"/>
                  <a:pt x="1488492" y="70023"/>
                  <a:pt x="1490030" y="70023"/>
                </a:cubicBezTo>
                <a:cubicBezTo>
                  <a:pt x="1488492" y="71338"/>
                  <a:pt x="1487723" y="66700"/>
                  <a:pt x="1487723" y="56108"/>
                </a:cubicBezTo>
                <a:lnTo>
                  <a:pt x="1487723" y="53764"/>
                </a:lnTo>
                <a:cubicBezTo>
                  <a:pt x="1487723" y="52226"/>
                  <a:pt x="1487723" y="49894"/>
                  <a:pt x="1487723" y="46769"/>
                </a:cubicBezTo>
                <a:lnTo>
                  <a:pt x="1487723" y="44425"/>
                </a:lnTo>
                <a:cubicBezTo>
                  <a:pt x="1487723" y="38149"/>
                  <a:pt x="1494383" y="35012"/>
                  <a:pt x="1507704" y="35012"/>
                </a:cubicBezTo>
                <a:close/>
                <a:moveTo>
                  <a:pt x="3844640" y="32630"/>
                </a:moveTo>
                <a:cubicBezTo>
                  <a:pt x="3889313" y="91293"/>
                  <a:pt x="3911650" y="125586"/>
                  <a:pt x="3911650" y="135508"/>
                </a:cubicBezTo>
                <a:cubicBezTo>
                  <a:pt x="3911650" y="136947"/>
                  <a:pt x="3912431" y="140022"/>
                  <a:pt x="3913994" y="144735"/>
                </a:cubicBezTo>
                <a:lnTo>
                  <a:pt x="3913994" y="147377"/>
                </a:lnTo>
                <a:cubicBezTo>
                  <a:pt x="3915457" y="154719"/>
                  <a:pt x="3916226" y="159618"/>
                  <a:pt x="3916301" y="162074"/>
                </a:cubicBezTo>
                <a:cubicBezTo>
                  <a:pt x="3912704" y="176560"/>
                  <a:pt x="3906304" y="187498"/>
                  <a:pt x="3897102" y="194890"/>
                </a:cubicBezTo>
                <a:cubicBezTo>
                  <a:pt x="3891893" y="198859"/>
                  <a:pt x="3886994" y="206970"/>
                  <a:pt x="3882405" y="219224"/>
                </a:cubicBezTo>
                <a:cubicBezTo>
                  <a:pt x="3864546" y="234131"/>
                  <a:pt x="3855616" y="243917"/>
                  <a:pt x="3855616" y="248580"/>
                </a:cubicBezTo>
                <a:cubicBezTo>
                  <a:pt x="3844106" y="258155"/>
                  <a:pt x="3833130" y="266427"/>
                  <a:pt x="3822688" y="273397"/>
                </a:cubicBezTo>
                <a:cubicBezTo>
                  <a:pt x="3816784" y="273397"/>
                  <a:pt x="3812161" y="272228"/>
                  <a:pt x="3808819" y="269890"/>
                </a:cubicBezTo>
                <a:lnTo>
                  <a:pt x="3803379" y="260639"/>
                </a:lnTo>
                <a:lnTo>
                  <a:pt x="3789852" y="264616"/>
                </a:lnTo>
                <a:lnTo>
                  <a:pt x="3779257" y="265757"/>
                </a:lnTo>
                <a:lnTo>
                  <a:pt x="3781276" y="266365"/>
                </a:lnTo>
                <a:lnTo>
                  <a:pt x="3776104" y="266365"/>
                </a:lnTo>
                <a:lnTo>
                  <a:pt x="3775224" y="266191"/>
                </a:lnTo>
                <a:lnTo>
                  <a:pt x="3773612" y="266365"/>
                </a:lnTo>
                <a:lnTo>
                  <a:pt x="3773612" y="265873"/>
                </a:lnTo>
                <a:lnTo>
                  <a:pt x="3770207" y="265202"/>
                </a:lnTo>
                <a:cubicBezTo>
                  <a:pt x="3768285" y="264427"/>
                  <a:pt x="3766406" y="263264"/>
                  <a:pt x="3764570" y="261714"/>
                </a:cubicBezTo>
                <a:lnTo>
                  <a:pt x="3764570" y="277899"/>
                </a:lnTo>
                <a:lnTo>
                  <a:pt x="3764209" y="282289"/>
                </a:lnTo>
                <a:lnTo>
                  <a:pt x="3764570" y="281359"/>
                </a:lnTo>
                <a:lnTo>
                  <a:pt x="3764570" y="287238"/>
                </a:lnTo>
                <a:cubicBezTo>
                  <a:pt x="3764570" y="295126"/>
                  <a:pt x="3759386" y="299070"/>
                  <a:pt x="3749018" y="299070"/>
                </a:cubicBezTo>
                <a:cubicBezTo>
                  <a:pt x="3726495" y="267866"/>
                  <a:pt x="3715234" y="239650"/>
                  <a:pt x="3715234" y="214424"/>
                </a:cubicBezTo>
                <a:cubicBezTo>
                  <a:pt x="3713820" y="211547"/>
                  <a:pt x="3710707" y="193762"/>
                  <a:pt x="3705895" y="161069"/>
                </a:cubicBezTo>
                <a:lnTo>
                  <a:pt x="3708239" y="161069"/>
                </a:lnTo>
                <a:cubicBezTo>
                  <a:pt x="3706688" y="155997"/>
                  <a:pt x="3705526" y="151330"/>
                  <a:pt x="3704751" y="147070"/>
                </a:cubicBezTo>
                <a:lnTo>
                  <a:pt x="3704070" y="140308"/>
                </a:lnTo>
                <a:lnTo>
                  <a:pt x="3694249" y="140308"/>
                </a:lnTo>
                <a:lnTo>
                  <a:pt x="3694249" y="123713"/>
                </a:lnTo>
                <a:lnTo>
                  <a:pt x="3703930" y="123713"/>
                </a:lnTo>
                <a:lnTo>
                  <a:pt x="3704572" y="114784"/>
                </a:lnTo>
                <a:cubicBezTo>
                  <a:pt x="3706539" y="102338"/>
                  <a:pt x="3711457" y="93631"/>
                  <a:pt x="3719327" y="88664"/>
                </a:cubicBezTo>
                <a:lnTo>
                  <a:pt x="3719506" y="88876"/>
                </a:lnTo>
                <a:lnTo>
                  <a:pt x="3715234" y="80813"/>
                </a:lnTo>
                <a:cubicBezTo>
                  <a:pt x="3715234" y="75183"/>
                  <a:pt x="3718396" y="72367"/>
                  <a:pt x="3724722" y="72367"/>
                </a:cubicBezTo>
                <a:lnTo>
                  <a:pt x="3727066" y="72367"/>
                </a:lnTo>
                <a:cubicBezTo>
                  <a:pt x="3732374" y="72367"/>
                  <a:pt x="3736305" y="76249"/>
                  <a:pt x="3738860" y="84013"/>
                </a:cubicBezTo>
                <a:lnTo>
                  <a:pt x="3738860" y="86469"/>
                </a:lnTo>
                <a:cubicBezTo>
                  <a:pt x="3738860" y="92794"/>
                  <a:pt x="3735078" y="95957"/>
                  <a:pt x="3727512" y="95957"/>
                </a:cubicBezTo>
                <a:lnTo>
                  <a:pt x="3721216" y="90903"/>
                </a:lnTo>
                <a:lnTo>
                  <a:pt x="3743558" y="117369"/>
                </a:lnTo>
                <a:cubicBezTo>
                  <a:pt x="3751005" y="126076"/>
                  <a:pt x="3757823" y="133920"/>
                  <a:pt x="3764012" y="140903"/>
                </a:cubicBezTo>
                <a:cubicBezTo>
                  <a:pt x="3770610" y="150775"/>
                  <a:pt x="3773909" y="156728"/>
                  <a:pt x="3773909" y="158762"/>
                </a:cubicBezTo>
                <a:cubicBezTo>
                  <a:pt x="3769519" y="158762"/>
                  <a:pt x="3774182" y="156406"/>
                  <a:pt x="3787899" y="151693"/>
                </a:cubicBezTo>
                <a:lnTo>
                  <a:pt x="3787899" y="153589"/>
                </a:lnTo>
                <a:lnTo>
                  <a:pt x="3803600" y="148828"/>
                </a:lnTo>
                <a:cubicBezTo>
                  <a:pt x="3808127" y="147662"/>
                  <a:pt x="3811414" y="147079"/>
                  <a:pt x="3813460" y="147079"/>
                </a:cubicBezTo>
                <a:lnTo>
                  <a:pt x="3819376" y="147079"/>
                </a:lnTo>
                <a:cubicBezTo>
                  <a:pt x="3821559" y="140605"/>
                  <a:pt x="3822650" y="126591"/>
                  <a:pt x="3822650" y="105035"/>
                </a:cubicBezTo>
                <a:lnTo>
                  <a:pt x="3824143" y="105972"/>
                </a:lnTo>
                <a:lnTo>
                  <a:pt x="3824995" y="99715"/>
                </a:lnTo>
                <a:lnTo>
                  <a:pt x="3824995" y="98264"/>
                </a:lnTo>
                <a:lnTo>
                  <a:pt x="3822799" y="98264"/>
                </a:lnTo>
                <a:lnTo>
                  <a:pt x="3810967" y="98264"/>
                </a:lnTo>
                <a:lnTo>
                  <a:pt x="3811107" y="97638"/>
                </a:lnTo>
                <a:lnTo>
                  <a:pt x="3797238" y="101166"/>
                </a:lnTo>
                <a:cubicBezTo>
                  <a:pt x="3797238" y="102418"/>
                  <a:pt x="3796013" y="103972"/>
                  <a:pt x="3793564" y="105826"/>
                </a:cubicBezTo>
                <a:lnTo>
                  <a:pt x="3788582" y="108748"/>
                </a:lnTo>
                <a:lnTo>
                  <a:pt x="3790215" y="109156"/>
                </a:lnTo>
                <a:cubicBezTo>
                  <a:pt x="3791797" y="110340"/>
                  <a:pt x="3792587" y="112117"/>
                  <a:pt x="3792587" y="114486"/>
                </a:cubicBezTo>
                <a:lnTo>
                  <a:pt x="3792587" y="123974"/>
                </a:lnTo>
                <a:lnTo>
                  <a:pt x="3783099" y="123974"/>
                </a:lnTo>
                <a:cubicBezTo>
                  <a:pt x="3776774" y="123974"/>
                  <a:pt x="3773612" y="120811"/>
                  <a:pt x="3773612" y="114486"/>
                </a:cubicBezTo>
                <a:lnTo>
                  <a:pt x="3773612" y="109435"/>
                </a:lnTo>
                <a:lnTo>
                  <a:pt x="3771575" y="108784"/>
                </a:lnTo>
                <a:cubicBezTo>
                  <a:pt x="3767314" y="106446"/>
                  <a:pt x="3762449" y="102939"/>
                  <a:pt x="3756980" y="98264"/>
                </a:cubicBezTo>
                <a:cubicBezTo>
                  <a:pt x="3751449" y="98264"/>
                  <a:pt x="3745322" y="90413"/>
                  <a:pt x="3738600" y="74712"/>
                </a:cubicBezTo>
                <a:lnTo>
                  <a:pt x="3752478" y="74712"/>
                </a:lnTo>
                <a:lnTo>
                  <a:pt x="3756236" y="74637"/>
                </a:lnTo>
                <a:lnTo>
                  <a:pt x="3761546" y="73586"/>
                </a:lnTo>
                <a:lnTo>
                  <a:pt x="3759622" y="67791"/>
                </a:lnTo>
                <a:cubicBezTo>
                  <a:pt x="3759622" y="65410"/>
                  <a:pt x="3763467" y="61466"/>
                  <a:pt x="3771156" y="55959"/>
                </a:cubicBezTo>
                <a:lnTo>
                  <a:pt x="3778560" y="67270"/>
                </a:lnTo>
                <a:lnTo>
                  <a:pt x="3777656" y="70130"/>
                </a:lnTo>
                <a:lnTo>
                  <a:pt x="3799582" y="62991"/>
                </a:lnTo>
                <a:lnTo>
                  <a:pt x="3799582" y="65298"/>
                </a:lnTo>
                <a:lnTo>
                  <a:pt x="3799619" y="63029"/>
                </a:lnTo>
                <a:lnTo>
                  <a:pt x="3813386" y="63029"/>
                </a:lnTo>
                <a:cubicBezTo>
                  <a:pt x="3813386" y="63029"/>
                  <a:pt x="3819265" y="59754"/>
                  <a:pt x="3831022" y="53206"/>
                </a:cubicBezTo>
                <a:lnTo>
                  <a:pt x="3834539" y="49262"/>
                </a:lnTo>
                <a:lnTo>
                  <a:pt x="3834333" y="49262"/>
                </a:lnTo>
                <a:close/>
                <a:moveTo>
                  <a:pt x="2213037" y="32630"/>
                </a:moveTo>
                <a:cubicBezTo>
                  <a:pt x="2224398" y="48927"/>
                  <a:pt x="2231740" y="61255"/>
                  <a:pt x="2235064" y="69614"/>
                </a:cubicBezTo>
                <a:lnTo>
                  <a:pt x="2246592" y="95807"/>
                </a:lnTo>
                <a:lnTo>
                  <a:pt x="2251360" y="86469"/>
                </a:lnTo>
                <a:lnTo>
                  <a:pt x="2255900" y="90419"/>
                </a:lnTo>
                <a:lnTo>
                  <a:pt x="2255900" y="88776"/>
                </a:lnTo>
                <a:cubicBezTo>
                  <a:pt x="2255900" y="87238"/>
                  <a:pt x="2255900" y="86469"/>
                  <a:pt x="2255900" y="86469"/>
                </a:cubicBezTo>
                <a:lnTo>
                  <a:pt x="2255900" y="74786"/>
                </a:lnTo>
                <a:lnTo>
                  <a:pt x="2263043" y="70135"/>
                </a:lnTo>
                <a:lnTo>
                  <a:pt x="2270187" y="74786"/>
                </a:lnTo>
                <a:lnTo>
                  <a:pt x="2270187" y="86469"/>
                </a:lnTo>
                <a:cubicBezTo>
                  <a:pt x="2270187" y="90636"/>
                  <a:pt x="2270199" y="92918"/>
                  <a:pt x="2270224" y="93315"/>
                </a:cubicBezTo>
                <a:cubicBezTo>
                  <a:pt x="2270224" y="93315"/>
                  <a:pt x="2272469" y="91777"/>
                  <a:pt x="2276959" y="88701"/>
                </a:cubicBezTo>
                <a:cubicBezTo>
                  <a:pt x="2276959" y="88701"/>
                  <a:pt x="2277021" y="88701"/>
                  <a:pt x="2277145" y="88701"/>
                </a:cubicBezTo>
                <a:cubicBezTo>
                  <a:pt x="2291184" y="77787"/>
                  <a:pt x="2298204" y="72330"/>
                  <a:pt x="2298204" y="72330"/>
                </a:cubicBezTo>
                <a:cubicBezTo>
                  <a:pt x="2298204" y="76150"/>
                  <a:pt x="2297230" y="80348"/>
                  <a:pt x="2295283" y="84925"/>
                </a:cubicBezTo>
                <a:lnTo>
                  <a:pt x="2289018" y="95553"/>
                </a:lnTo>
                <a:lnTo>
                  <a:pt x="2298204" y="91008"/>
                </a:lnTo>
                <a:lnTo>
                  <a:pt x="2298204" y="100459"/>
                </a:lnTo>
                <a:cubicBezTo>
                  <a:pt x="2298204" y="102456"/>
                  <a:pt x="2297813" y="104775"/>
                  <a:pt x="2297032" y="107417"/>
                </a:cubicBezTo>
                <a:lnTo>
                  <a:pt x="2295763" y="110627"/>
                </a:lnTo>
                <a:lnTo>
                  <a:pt x="2304836" y="106356"/>
                </a:lnTo>
                <a:cubicBezTo>
                  <a:pt x="2313561" y="102387"/>
                  <a:pt x="2326258" y="96825"/>
                  <a:pt x="2342927" y="89669"/>
                </a:cubicBezTo>
                <a:cubicBezTo>
                  <a:pt x="2342927" y="89669"/>
                  <a:pt x="2358368" y="82327"/>
                  <a:pt x="2389250" y="67642"/>
                </a:cubicBezTo>
                <a:lnTo>
                  <a:pt x="2389250" y="83232"/>
                </a:lnTo>
                <a:cubicBezTo>
                  <a:pt x="2366156" y="99181"/>
                  <a:pt x="2347280" y="108793"/>
                  <a:pt x="2332620" y="112067"/>
                </a:cubicBezTo>
                <a:cubicBezTo>
                  <a:pt x="2326277" y="114170"/>
                  <a:pt x="2317331" y="119111"/>
                  <a:pt x="2305783" y="126892"/>
                </a:cubicBezTo>
                <a:lnTo>
                  <a:pt x="2297095" y="132999"/>
                </a:lnTo>
                <a:lnTo>
                  <a:pt x="2298055" y="136698"/>
                </a:lnTo>
                <a:lnTo>
                  <a:pt x="2302855" y="142652"/>
                </a:lnTo>
                <a:lnTo>
                  <a:pt x="2302855" y="137331"/>
                </a:lnTo>
                <a:cubicBezTo>
                  <a:pt x="2307531" y="138894"/>
                  <a:pt x="2311037" y="140066"/>
                  <a:pt x="2313375" y="140847"/>
                </a:cubicBezTo>
                <a:lnTo>
                  <a:pt x="2314062" y="141077"/>
                </a:lnTo>
                <a:lnTo>
                  <a:pt x="2318965" y="137740"/>
                </a:lnTo>
                <a:lnTo>
                  <a:pt x="2326072" y="137740"/>
                </a:lnTo>
                <a:cubicBezTo>
                  <a:pt x="2331926" y="137740"/>
                  <a:pt x="2335857" y="145380"/>
                  <a:pt x="2337867" y="160660"/>
                </a:cubicBezTo>
                <a:cubicBezTo>
                  <a:pt x="2335560" y="164256"/>
                  <a:pt x="2332794" y="167472"/>
                  <a:pt x="2329570" y="170306"/>
                </a:cubicBezTo>
                <a:lnTo>
                  <a:pt x="2326410" y="172409"/>
                </a:lnTo>
                <a:lnTo>
                  <a:pt x="2337867" y="183021"/>
                </a:lnTo>
                <a:lnTo>
                  <a:pt x="2337867" y="193997"/>
                </a:lnTo>
                <a:cubicBezTo>
                  <a:pt x="2337867" y="193997"/>
                  <a:pt x="2333935" y="193997"/>
                  <a:pt x="2326072" y="193997"/>
                </a:cubicBezTo>
                <a:lnTo>
                  <a:pt x="2321056" y="193997"/>
                </a:lnTo>
                <a:lnTo>
                  <a:pt x="2320795" y="193910"/>
                </a:lnTo>
                <a:lnTo>
                  <a:pt x="2305497" y="181161"/>
                </a:lnTo>
                <a:cubicBezTo>
                  <a:pt x="2297733" y="177267"/>
                  <a:pt x="2295302" y="175319"/>
                  <a:pt x="2298204" y="175319"/>
                </a:cubicBezTo>
                <a:cubicBezTo>
                  <a:pt x="2298204" y="175208"/>
                  <a:pt x="2297426" y="175512"/>
                  <a:pt x="2295869" y="176231"/>
                </a:cubicBezTo>
                <a:lnTo>
                  <a:pt x="2288955" y="179592"/>
                </a:lnTo>
                <a:lnTo>
                  <a:pt x="2289449" y="180984"/>
                </a:lnTo>
                <a:lnTo>
                  <a:pt x="2290036" y="182641"/>
                </a:lnTo>
                <a:lnTo>
                  <a:pt x="2314259" y="191716"/>
                </a:lnTo>
                <a:lnTo>
                  <a:pt x="2320795" y="193910"/>
                </a:lnTo>
                <a:lnTo>
                  <a:pt x="2320900" y="193997"/>
                </a:lnTo>
                <a:lnTo>
                  <a:pt x="2321056" y="193997"/>
                </a:lnTo>
                <a:lnTo>
                  <a:pt x="2370990" y="210756"/>
                </a:lnTo>
                <a:cubicBezTo>
                  <a:pt x="2385436" y="214987"/>
                  <a:pt x="2395417" y="217103"/>
                  <a:pt x="2400933" y="217103"/>
                </a:cubicBezTo>
                <a:lnTo>
                  <a:pt x="2400933" y="233697"/>
                </a:lnTo>
                <a:cubicBezTo>
                  <a:pt x="2392970" y="233697"/>
                  <a:pt x="2381994" y="238360"/>
                  <a:pt x="2368004" y="247687"/>
                </a:cubicBezTo>
                <a:lnTo>
                  <a:pt x="2365474" y="247687"/>
                </a:lnTo>
                <a:cubicBezTo>
                  <a:pt x="2350194" y="256617"/>
                  <a:pt x="2342555" y="262347"/>
                  <a:pt x="2342555" y="264877"/>
                </a:cubicBezTo>
                <a:cubicBezTo>
                  <a:pt x="2335014" y="266787"/>
                  <a:pt x="2329805" y="271326"/>
                  <a:pt x="2326928" y="278494"/>
                </a:cubicBezTo>
                <a:cubicBezTo>
                  <a:pt x="2319908" y="281322"/>
                  <a:pt x="2316398" y="282736"/>
                  <a:pt x="2316398" y="282736"/>
                </a:cubicBezTo>
                <a:lnTo>
                  <a:pt x="2306129" y="275704"/>
                </a:lnTo>
                <a:lnTo>
                  <a:pt x="2305720" y="278048"/>
                </a:lnTo>
                <a:lnTo>
                  <a:pt x="2298241" y="278048"/>
                </a:lnTo>
                <a:lnTo>
                  <a:pt x="2266053" y="256912"/>
                </a:lnTo>
                <a:lnTo>
                  <a:pt x="2287330" y="279434"/>
                </a:lnTo>
                <a:cubicBezTo>
                  <a:pt x="2296489" y="290615"/>
                  <a:pt x="2304740" y="302319"/>
                  <a:pt x="2312082" y="314548"/>
                </a:cubicBezTo>
                <a:lnTo>
                  <a:pt x="2314426" y="324036"/>
                </a:lnTo>
                <a:cubicBezTo>
                  <a:pt x="2314501" y="327980"/>
                  <a:pt x="2313757" y="330473"/>
                  <a:pt x="2312194" y="331514"/>
                </a:cubicBezTo>
                <a:lnTo>
                  <a:pt x="2314538" y="336612"/>
                </a:lnTo>
                <a:lnTo>
                  <a:pt x="2312194" y="345542"/>
                </a:lnTo>
                <a:cubicBezTo>
                  <a:pt x="2313757" y="349113"/>
                  <a:pt x="2314538" y="350899"/>
                  <a:pt x="2314538" y="350899"/>
                </a:cubicBezTo>
                <a:lnTo>
                  <a:pt x="2312194" y="355513"/>
                </a:lnTo>
                <a:lnTo>
                  <a:pt x="2314538" y="359383"/>
                </a:lnTo>
                <a:cubicBezTo>
                  <a:pt x="2312975" y="369329"/>
                  <a:pt x="2312194" y="376411"/>
                  <a:pt x="2312194" y="380628"/>
                </a:cubicBezTo>
                <a:lnTo>
                  <a:pt x="2312194" y="400310"/>
                </a:lnTo>
                <a:lnTo>
                  <a:pt x="2309850" y="407342"/>
                </a:lnTo>
                <a:cubicBezTo>
                  <a:pt x="2309850" y="405036"/>
                  <a:pt x="2310631" y="403882"/>
                  <a:pt x="2312194" y="403882"/>
                </a:cubicBezTo>
                <a:lnTo>
                  <a:pt x="2309775" y="436996"/>
                </a:lnTo>
                <a:cubicBezTo>
                  <a:pt x="2309825" y="438336"/>
                  <a:pt x="2309850" y="441126"/>
                  <a:pt x="2309850" y="445368"/>
                </a:cubicBezTo>
                <a:lnTo>
                  <a:pt x="2307543" y="449982"/>
                </a:lnTo>
                <a:lnTo>
                  <a:pt x="2307543" y="453033"/>
                </a:lnTo>
                <a:cubicBezTo>
                  <a:pt x="2307543" y="451396"/>
                  <a:pt x="2308312" y="450577"/>
                  <a:pt x="2309850" y="450577"/>
                </a:cubicBezTo>
                <a:lnTo>
                  <a:pt x="2306710" y="485626"/>
                </a:lnTo>
                <a:lnTo>
                  <a:pt x="2309738" y="485626"/>
                </a:lnTo>
                <a:lnTo>
                  <a:pt x="2314910" y="485626"/>
                </a:lnTo>
                <a:cubicBezTo>
                  <a:pt x="2328056" y="494977"/>
                  <a:pt x="2336490" y="503386"/>
                  <a:pt x="2340211" y="510852"/>
                </a:cubicBezTo>
                <a:lnTo>
                  <a:pt x="2340211" y="513717"/>
                </a:lnTo>
                <a:cubicBezTo>
                  <a:pt x="2340211" y="520043"/>
                  <a:pt x="2337048" y="523205"/>
                  <a:pt x="2330723" y="523205"/>
                </a:cubicBezTo>
                <a:lnTo>
                  <a:pt x="2319672" y="523205"/>
                </a:lnTo>
                <a:lnTo>
                  <a:pt x="2313430" y="512780"/>
                </a:lnTo>
                <a:lnTo>
                  <a:pt x="2302603" y="516208"/>
                </a:lnTo>
                <a:lnTo>
                  <a:pt x="2289549" y="559987"/>
                </a:lnTo>
                <a:lnTo>
                  <a:pt x="2289702" y="560142"/>
                </a:lnTo>
                <a:cubicBezTo>
                  <a:pt x="2290682" y="561141"/>
                  <a:pt x="2291172" y="561640"/>
                  <a:pt x="2291172" y="561640"/>
                </a:cubicBezTo>
                <a:cubicBezTo>
                  <a:pt x="2291172" y="570247"/>
                  <a:pt x="2288022" y="574551"/>
                  <a:pt x="2281721" y="574551"/>
                </a:cubicBezTo>
                <a:lnTo>
                  <a:pt x="2279377" y="574551"/>
                </a:lnTo>
                <a:lnTo>
                  <a:pt x="2277823" y="573907"/>
                </a:lnTo>
                <a:lnTo>
                  <a:pt x="2275968" y="576991"/>
                </a:lnTo>
                <a:lnTo>
                  <a:pt x="2281805" y="578448"/>
                </a:lnTo>
                <a:cubicBezTo>
                  <a:pt x="2283386" y="579633"/>
                  <a:pt x="2284177" y="581409"/>
                  <a:pt x="2284177" y="583778"/>
                </a:cubicBezTo>
                <a:lnTo>
                  <a:pt x="2284177" y="586085"/>
                </a:lnTo>
                <a:cubicBezTo>
                  <a:pt x="2284177" y="592410"/>
                  <a:pt x="2281014" y="595573"/>
                  <a:pt x="2274689" y="595573"/>
                </a:cubicBezTo>
                <a:lnTo>
                  <a:pt x="2267629" y="593210"/>
                </a:lnTo>
                <a:lnTo>
                  <a:pt x="2267620" y="593229"/>
                </a:lnTo>
                <a:lnTo>
                  <a:pt x="2260711" y="593229"/>
                </a:lnTo>
                <a:lnTo>
                  <a:pt x="2263155" y="597470"/>
                </a:lnTo>
                <a:lnTo>
                  <a:pt x="2263155" y="600112"/>
                </a:lnTo>
                <a:lnTo>
                  <a:pt x="2262115" y="605054"/>
                </a:lnTo>
                <a:lnTo>
                  <a:pt x="2262225" y="605320"/>
                </a:lnTo>
                <a:lnTo>
                  <a:pt x="2263155" y="604689"/>
                </a:lnTo>
                <a:cubicBezTo>
                  <a:pt x="2264866" y="604689"/>
                  <a:pt x="2267211" y="607653"/>
                  <a:pt x="2270187" y="613581"/>
                </a:cubicBezTo>
                <a:lnTo>
                  <a:pt x="2270187" y="623590"/>
                </a:lnTo>
                <a:lnTo>
                  <a:pt x="2253370" y="623590"/>
                </a:lnTo>
                <a:lnTo>
                  <a:pt x="2237222" y="610642"/>
                </a:lnTo>
                <a:lnTo>
                  <a:pt x="2237222" y="602456"/>
                </a:lnTo>
                <a:cubicBezTo>
                  <a:pt x="2237222" y="601712"/>
                  <a:pt x="2235659" y="595920"/>
                  <a:pt x="2232534" y="585081"/>
                </a:cubicBezTo>
                <a:lnTo>
                  <a:pt x="2232534" y="574328"/>
                </a:lnTo>
                <a:lnTo>
                  <a:pt x="2244961" y="574328"/>
                </a:lnTo>
                <a:lnTo>
                  <a:pt x="2250948" y="580106"/>
                </a:lnTo>
                <a:lnTo>
                  <a:pt x="2248867" y="546720"/>
                </a:lnTo>
                <a:cubicBezTo>
                  <a:pt x="2248867" y="540296"/>
                  <a:pt x="2248867" y="533189"/>
                  <a:pt x="2248867" y="525400"/>
                </a:cubicBezTo>
                <a:cubicBezTo>
                  <a:pt x="2248867" y="523838"/>
                  <a:pt x="2248867" y="523056"/>
                  <a:pt x="2248867" y="523056"/>
                </a:cubicBezTo>
                <a:lnTo>
                  <a:pt x="2248867" y="516061"/>
                </a:lnTo>
                <a:lnTo>
                  <a:pt x="2248867" y="467246"/>
                </a:lnTo>
                <a:lnTo>
                  <a:pt x="2248839" y="466314"/>
                </a:lnTo>
                <a:lnTo>
                  <a:pt x="2247900" y="467171"/>
                </a:lnTo>
                <a:lnTo>
                  <a:pt x="2239677" y="467171"/>
                </a:lnTo>
                <a:cubicBezTo>
                  <a:pt x="2235088" y="467171"/>
                  <a:pt x="2231157" y="463860"/>
                  <a:pt x="2227883" y="457237"/>
                </a:cubicBezTo>
                <a:lnTo>
                  <a:pt x="2227883" y="448345"/>
                </a:lnTo>
                <a:cubicBezTo>
                  <a:pt x="2227883" y="441498"/>
                  <a:pt x="2234257" y="436004"/>
                  <a:pt x="2247007" y="431862"/>
                </a:cubicBezTo>
                <a:lnTo>
                  <a:pt x="2247797" y="432815"/>
                </a:lnTo>
                <a:lnTo>
                  <a:pt x="2247676" y="428911"/>
                </a:lnTo>
                <a:cubicBezTo>
                  <a:pt x="2244809" y="344605"/>
                  <a:pt x="2241324" y="296276"/>
                  <a:pt x="2237222" y="283927"/>
                </a:cubicBezTo>
                <a:lnTo>
                  <a:pt x="2237222" y="278904"/>
                </a:lnTo>
                <a:cubicBezTo>
                  <a:pt x="2240397" y="275729"/>
                  <a:pt x="2242877" y="265249"/>
                  <a:pt x="2244663" y="247464"/>
                </a:cubicBezTo>
                <a:lnTo>
                  <a:pt x="2253562" y="247464"/>
                </a:lnTo>
                <a:lnTo>
                  <a:pt x="2236812" y="233697"/>
                </a:lnTo>
                <a:cubicBezTo>
                  <a:pt x="2230462" y="246149"/>
                  <a:pt x="2216634" y="252375"/>
                  <a:pt x="2195327" y="252375"/>
                </a:cubicBezTo>
                <a:cubicBezTo>
                  <a:pt x="2196964" y="252375"/>
                  <a:pt x="2197782" y="253157"/>
                  <a:pt x="2197782" y="254719"/>
                </a:cubicBezTo>
                <a:lnTo>
                  <a:pt x="2184090" y="252375"/>
                </a:lnTo>
                <a:cubicBezTo>
                  <a:pt x="2179749" y="252375"/>
                  <a:pt x="2165561" y="254707"/>
                  <a:pt x="2141525" y="259370"/>
                </a:cubicBezTo>
                <a:lnTo>
                  <a:pt x="2139218" y="254719"/>
                </a:lnTo>
                <a:lnTo>
                  <a:pt x="2137606" y="259300"/>
                </a:lnTo>
                <a:lnTo>
                  <a:pt x="2138288" y="259147"/>
                </a:lnTo>
                <a:cubicBezTo>
                  <a:pt x="2146052" y="261751"/>
                  <a:pt x="2152464" y="269788"/>
                  <a:pt x="2157524" y="283257"/>
                </a:cubicBezTo>
                <a:cubicBezTo>
                  <a:pt x="2175328" y="304614"/>
                  <a:pt x="2186455" y="320773"/>
                  <a:pt x="2190906" y="331735"/>
                </a:cubicBezTo>
                <a:lnTo>
                  <a:pt x="2192834" y="339731"/>
                </a:lnTo>
                <a:lnTo>
                  <a:pt x="2192834" y="310493"/>
                </a:lnTo>
                <a:lnTo>
                  <a:pt x="2209465" y="310493"/>
                </a:lnTo>
                <a:cubicBezTo>
                  <a:pt x="2209465" y="315702"/>
                  <a:pt x="2212479" y="320563"/>
                  <a:pt x="2218507" y="325078"/>
                </a:cubicBezTo>
                <a:lnTo>
                  <a:pt x="2223492" y="354955"/>
                </a:lnTo>
                <a:cubicBezTo>
                  <a:pt x="2223492" y="361181"/>
                  <a:pt x="2222711" y="370148"/>
                  <a:pt x="2221148" y="381856"/>
                </a:cubicBezTo>
                <a:lnTo>
                  <a:pt x="2223492" y="384088"/>
                </a:lnTo>
                <a:cubicBezTo>
                  <a:pt x="2223492" y="401799"/>
                  <a:pt x="2218531" y="418591"/>
                  <a:pt x="2208609" y="434466"/>
                </a:cubicBezTo>
                <a:lnTo>
                  <a:pt x="2197782" y="434466"/>
                </a:lnTo>
                <a:cubicBezTo>
                  <a:pt x="2192945" y="424718"/>
                  <a:pt x="2190527" y="412998"/>
                  <a:pt x="2190527" y="399306"/>
                </a:cubicBezTo>
                <a:lnTo>
                  <a:pt x="2190527" y="390349"/>
                </a:lnTo>
                <a:lnTo>
                  <a:pt x="2186611" y="423034"/>
                </a:lnTo>
                <a:cubicBezTo>
                  <a:pt x="2183888" y="442264"/>
                  <a:pt x="2180617" y="462582"/>
                  <a:pt x="2176797" y="483989"/>
                </a:cubicBezTo>
                <a:cubicBezTo>
                  <a:pt x="2176797" y="494035"/>
                  <a:pt x="2173684" y="505271"/>
                  <a:pt x="2167458" y="517699"/>
                </a:cubicBezTo>
                <a:cubicBezTo>
                  <a:pt x="2167458" y="523701"/>
                  <a:pt x="2163949" y="529332"/>
                  <a:pt x="2156929" y="534591"/>
                </a:cubicBezTo>
                <a:cubicBezTo>
                  <a:pt x="2154796" y="541015"/>
                  <a:pt x="2149674" y="544227"/>
                  <a:pt x="2141562" y="544227"/>
                </a:cubicBezTo>
                <a:cubicBezTo>
                  <a:pt x="2129061" y="515627"/>
                  <a:pt x="2122810" y="492981"/>
                  <a:pt x="2122810" y="476287"/>
                </a:cubicBezTo>
                <a:lnTo>
                  <a:pt x="2125154" y="476287"/>
                </a:lnTo>
                <a:cubicBezTo>
                  <a:pt x="2123616" y="472467"/>
                  <a:pt x="2121495" y="457758"/>
                  <a:pt x="2118792" y="432160"/>
                </a:cubicBezTo>
                <a:lnTo>
                  <a:pt x="2099593" y="432160"/>
                </a:lnTo>
                <a:cubicBezTo>
                  <a:pt x="2093466" y="432160"/>
                  <a:pt x="2090403" y="433115"/>
                  <a:pt x="2090403" y="435024"/>
                </a:cubicBezTo>
                <a:cubicBezTo>
                  <a:pt x="2078348" y="479797"/>
                  <a:pt x="2070658" y="502183"/>
                  <a:pt x="2067334" y="502183"/>
                </a:cubicBezTo>
                <a:cubicBezTo>
                  <a:pt x="2064780" y="509922"/>
                  <a:pt x="2060711" y="515627"/>
                  <a:pt x="2055131" y="519298"/>
                </a:cubicBezTo>
                <a:cubicBezTo>
                  <a:pt x="2050467" y="523962"/>
                  <a:pt x="2042604" y="530709"/>
                  <a:pt x="2031541" y="539539"/>
                </a:cubicBezTo>
                <a:cubicBezTo>
                  <a:pt x="2022339" y="516992"/>
                  <a:pt x="2017737" y="503721"/>
                  <a:pt x="2017737" y="499727"/>
                </a:cubicBezTo>
                <a:lnTo>
                  <a:pt x="2017737" y="492026"/>
                </a:lnTo>
                <a:cubicBezTo>
                  <a:pt x="2022401" y="462434"/>
                  <a:pt x="2024732" y="436203"/>
                  <a:pt x="2024732" y="413333"/>
                </a:cubicBezTo>
                <a:lnTo>
                  <a:pt x="2024732" y="408332"/>
                </a:lnTo>
                <a:lnTo>
                  <a:pt x="2006352" y="414002"/>
                </a:lnTo>
                <a:cubicBezTo>
                  <a:pt x="2006352" y="415342"/>
                  <a:pt x="2003239" y="431167"/>
                  <a:pt x="1997013" y="461479"/>
                </a:cubicBezTo>
                <a:lnTo>
                  <a:pt x="1999357" y="463823"/>
                </a:lnTo>
                <a:cubicBezTo>
                  <a:pt x="1986459" y="522883"/>
                  <a:pt x="1971849" y="560573"/>
                  <a:pt x="1955527" y="576895"/>
                </a:cubicBezTo>
                <a:lnTo>
                  <a:pt x="1943026" y="576895"/>
                </a:lnTo>
                <a:lnTo>
                  <a:pt x="1943026" y="567407"/>
                </a:lnTo>
                <a:cubicBezTo>
                  <a:pt x="1943026" y="562694"/>
                  <a:pt x="1943807" y="560338"/>
                  <a:pt x="1945370" y="560338"/>
                </a:cubicBezTo>
                <a:cubicBezTo>
                  <a:pt x="1940707" y="548853"/>
                  <a:pt x="1938375" y="539539"/>
                  <a:pt x="1938375" y="532395"/>
                </a:cubicBezTo>
                <a:cubicBezTo>
                  <a:pt x="1938375" y="527583"/>
                  <a:pt x="1939144" y="509910"/>
                  <a:pt x="1940682" y="479375"/>
                </a:cubicBezTo>
                <a:cubicBezTo>
                  <a:pt x="1939144" y="467072"/>
                  <a:pt x="1938375" y="456481"/>
                  <a:pt x="1938375" y="447600"/>
                </a:cubicBezTo>
                <a:lnTo>
                  <a:pt x="1940682" y="443359"/>
                </a:lnTo>
                <a:cubicBezTo>
                  <a:pt x="1939714" y="437431"/>
                  <a:pt x="1940545" y="434466"/>
                  <a:pt x="1943175" y="434466"/>
                </a:cubicBezTo>
                <a:lnTo>
                  <a:pt x="1942096" y="434466"/>
                </a:lnTo>
                <a:cubicBezTo>
                  <a:pt x="1914885" y="442652"/>
                  <a:pt x="1901279" y="451991"/>
                  <a:pt x="1901279" y="462483"/>
                </a:cubicBezTo>
                <a:lnTo>
                  <a:pt x="1891792" y="462483"/>
                </a:lnTo>
                <a:cubicBezTo>
                  <a:pt x="1883234" y="462483"/>
                  <a:pt x="1873898" y="460539"/>
                  <a:pt x="1863784" y="456651"/>
                </a:cubicBezTo>
                <a:lnTo>
                  <a:pt x="1860860" y="455298"/>
                </a:lnTo>
                <a:lnTo>
                  <a:pt x="1860789" y="455460"/>
                </a:lnTo>
                <a:cubicBezTo>
                  <a:pt x="1858699" y="457042"/>
                  <a:pt x="1855564" y="457832"/>
                  <a:pt x="1851385" y="457832"/>
                </a:cubicBezTo>
                <a:lnTo>
                  <a:pt x="1844985" y="451321"/>
                </a:lnTo>
                <a:lnTo>
                  <a:pt x="1844985" y="447525"/>
                </a:lnTo>
                <a:lnTo>
                  <a:pt x="1831107" y="439154"/>
                </a:lnTo>
                <a:cubicBezTo>
                  <a:pt x="1826072" y="439154"/>
                  <a:pt x="1822128" y="434888"/>
                  <a:pt x="1819275" y="426355"/>
                </a:cubicBezTo>
                <a:cubicBezTo>
                  <a:pt x="1819275" y="420725"/>
                  <a:pt x="1823132" y="417909"/>
                  <a:pt x="1830847" y="417909"/>
                </a:cubicBezTo>
                <a:lnTo>
                  <a:pt x="1832930" y="417872"/>
                </a:lnTo>
                <a:cubicBezTo>
                  <a:pt x="1838077" y="415007"/>
                  <a:pt x="1847549" y="411255"/>
                  <a:pt x="1861347" y="406617"/>
                </a:cubicBezTo>
                <a:lnTo>
                  <a:pt x="1862476" y="406273"/>
                </a:lnTo>
                <a:lnTo>
                  <a:pt x="1872044" y="397734"/>
                </a:lnTo>
                <a:cubicBezTo>
                  <a:pt x="1874940" y="395607"/>
                  <a:pt x="1877157" y="394543"/>
                  <a:pt x="1878695" y="394543"/>
                </a:cubicBezTo>
                <a:lnTo>
                  <a:pt x="1887811" y="389855"/>
                </a:lnTo>
                <a:lnTo>
                  <a:pt x="1893328" y="396867"/>
                </a:lnTo>
                <a:lnTo>
                  <a:pt x="1915716" y="390041"/>
                </a:lnTo>
                <a:cubicBezTo>
                  <a:pt x="1932608" y="385824"/>
                  <a:pt x="1940930" y="383877"/>
                  <a:pt x="1940682" y="384200"/>
                </a:cubicBezTo>
                <a:cubicBezTo>
                  <a:pt x="1939194" y="359494"/>
                  <a:pt x="1938970" y="346683"/>
                  <a:pt x="1940012" y="345765"/>
                </a:cubicBezTo>
                <a:cubicBezTo>
                  <a:pt x="1941575" y="348270"/>
                  <a:pt x="1931132" y="353541"/>
                  <a:pt x="1908684" y="361578"/>
                </a:cubicBezTo>
                <a:cubicBezTo>
                  <a:pt x="1908684" y="361578"/>
                  <a:pt x="1906761" y="362533"/>
                  <a:pt x="1902917" y="364443"/>
                </a:cubicBezTo>
                <a:lnTo>
                  <a:pt x="1894582" y="364443"/>
                </a:lnTo>
                <a:cubicBezTo>
                  <a:pt x="1880468" y="357373"/>
                  <a:pt x="1865747" y="346174"/>
                  <a:pt x="1850418" y="330845"/>
                </a:cubicBezTo>
                <a:lnTo>
                  <a:pt x="1840297" y="327496"/>
                </a:lnTo>
                <a:lnTo>
                  <a:pt x="1840297" y="319943"/>
                </a:lnTo>
                <a:cubicBezTo>
                  <a:pt x="1840297" y="316198"/>
                  <a:pt x="1847242" y="312589"/>
                  <a:pt x="1861133" y="309116"/>
                </a:cubicBezTo>
                <a:lnTo>
                  <a:pt x="1863270" y="305679"/>
                </a:lnTo>
                <a:lnTo>
                  <a:pt x="1858584" y="305044"/>
                </a:lnTo>
                <a:cubicBezTo>
                  <a:pt x="1851459" y="303002"/>
                  <a:pt x="1845562" y="297898"/>
                  <a:pt x="1840893" y="289731"/>
                </a:cubicBezTo>
                <a:cubicBezTo>
                  <a:pt x="1835832" y="289731"/>
                  <a:pt x="1833302" y="286407"/>
                  <a:pt x="1833302" y="279760"/>
                </a:cubicBezTo>
                <a:cubicBezTo>
                  <a:pt x="1835460" y="273310"/>
                  <a:pt x="1841723" y="268349"/>
                  <a:pt x="1852092" y="264877"/>
                </a:cubicBezTo>
                <a:cubicBezTo>
                  <a:pt x="1857475" y="264678"/>
                  <a:pt x="1861009" y="264343"/>
                  <a:pt x="1862696" y="263872"/>
                </a:cubicBezTo>
                <a:lnTo>
                  <a:pt x="1869579" y="261491"/>
                </a:lnTo>
                <a:lnTo>
                  <a:pt x="1871323" y="262263"/>
                </a:lnTo>
                <a:lnTo>
                  <a:pt x="1878834" y="257966"/>
                </a:lnTo>
                <a:cubicBezTo>
                  <a:pt x="1881172" y="256297"/>
                  <a:pt x="1882341" y="254967"/>
                  <a:pt x="1882341" y="253975"/>
                </a:cubicBezTo>
                <a:cubicBezTo>
                  <a:pt x="1885442" y="246211"/>
                  <a:pt x="1886992" y="240035"/>
                  <a:pt x="1886992" y="235446"/>
                </a:cubicBezTo>
                <a:cubicBezTo>
                  <a:pt x="1872208" y="234106"/>
                  <a:pt x="1861778" y="229629"/>
                  <a:pt x="1855701" y="222014"/>
                </a:cubicBezTo>
                <a:cubicBezTo>
                  <a:pt x="1855701" y="222014"/>
                  <a:pt x="1855019" y="222014"/>
                  <a:pt x="1853655" y="222014"/>
                </a:cubicBezTo>
                <a:lnTo>
                  <a:pt x="1847292" y="215652"/>
                </a:lnTo>
                <a:cubicBezTo>
                  <a:pt x="1847292" y="206003"/>
                  <a:pt x="1865164" y="200273"/>
                  <a:pt x="1900908" y="198462"/>
                </a:cubicBezTo>
                <a:cubicBezTo>
                  <a:pt x="1899931" y="198440"/>
                  <a:pt x="1901622" y="182238"/>
                  <a:pt x="1905982" y="149856"/>
                </a:cubicBezTo>
                <a:lnTo>
                  <a:pt x="1907287" y="140308"/>
                </a:lnTo>
                <a:lnTo>
                  <a:pt x="1891680" y="140308"/>
                </a:lnTo>
                <a:lnTo>
                  <a:pt x="1891680" y="123713"/>
                </a:lnTo>
                <a:lnTo>
                  <a:pt x="1907764" y="123713"/>
                </a:lnTo>
                <a:lnTo>
                  <a:pt x="1907721" y="121758"/>
                </a:lnTo>
                <a:cubicBezTo>
                  <a:pt x="1907135" y="109437"/>
                  <a:pt x="1905670" y="99845"/>
                  <a:pt x="1903326" y="92980"/>
                </a:cubicBezTo>
                <a:lnTo>
                  <a:pt x="1905670" y="90859"/>
                </a:lnTo>
                <a:cubicBezTo>
                  <a:pt x="1904107" y="89197"/>
                  <a:pt x="1903326" y="86506"/>
                  <a:pt x="1903326" y="82785"/>
                </a:cubicBezTo>
                <a:cubicBezTo>
                  <a:pt x="1905248" y="80863"/>
                  <a:pt x="1907527" y="79421"/>
                  <a:pt x="1910163" y="78460"/>
                </a:cubicBezTo>
                <a:lnTo>
                  <a:pt x="1913763" y="77882"/>
                </a:lnTo>
                <a:lnTo>
                  <a:pt x="1915037" y="74479"/>
                </a:lnTo>
                <a:cubicBezTo>
                  <a:pt x="1916618" y="73071"/>
                  <a:pt x="1918990" y="72367"/>
                  <a:pt x="1922153" y="72367"/>
                </a:cubicBezTo>
                <a:lnTo>
                  <a:pt x="1924497" y="72367"/>
                </a:lnTo>
                <a:cubicBezTo>
                  <a:pt x="1929805" y="72367"/>
                  <a:pt x="1933736" y="76249"/>
                  <a:pt x="1936291" y="84013"/>
                </a:cubicBezTo>
                <a:lnTo>
                  <a:pt x="1936291" y="86469"/>
                </a:lnTo>
                <a:cubicBezTo>
                  <a:pt x="1936291" y="89632"/>
                  <a:pt x="1935346" y="92004"/>
                  <a:pt x="1933454" y="93585"/>
                </a:cubicBezTo>
                <a:lnTo>
                  <a:pt x="1933304" y="93627"/>
                </a:lnTo>
                <a:lnTo>
                  <a:pt x="1937175" y="98031"/>
                </a:lnTo>
                <a:cubicBezTo>
                  <a:pt x="1941423" y="102701"/>
                  <a:pt x="1943906" y="105035"/>
                  <a:pt x="1944626" y="105035"/>
                </a:cubicBezTo>
                <a:cubicBezTo>
                  <a:pt x="1944626" y="105035"/>
                  <a:pt x="1954411" y="115652"/>
                  <a:pt x="1973982" y="136884"/>
                </a:cubicBezTo>
                <a:lnTo>
                  <a:pt x="1978335" y="141275"/>
                </a:lnTo>
                <a:lnTo>
                  <a:pt x="1978335" y="160064"/>
                </a:lnTo>
                <a:cubicBezTo>
                  <a:pt x="1975222" y="168622"/>
                  <a:pt x="1972888" y="175133"/>
                  <a:pt x="1971331" y="179598"/>
                </a:cubicBezTo>
                <a:lnTo>
                  <a:pt x="1970327" y="182559"/>
                </a:lnTo>
                <a:lnTo>
                  <a:pt x="1976810" y="179580"/>
                </a:lnTo>
                <a:lnTo>
                  <a:pt x="1991555" y="175163"/>
                </a:lnTo>
                <a:lnTo>
                  <a:pt x="1993878" y="172185"/>
                </a:lnTo>
                <a:cubicBezTo>
                  <a:pt x="1996650" y="171000"/>
                  <a:pt x="2000808" y="170408"/>
                  <a:pt x="2006352" y="170408"/>
                </a:cubicBezTo>
                <a:lnTo>
                  <a:pt x="2006352" y="170731"/>
                </a:lnTo>
                <a:lnTo>
                  <a:pt x="2007431" y="170408"/>
                </a:lnTo>
                <a:cubicBezTo>
                  <a:pt x="2022215" y="170408"/>
                  <a:pt x="2033526" y="177279"/>
                  <a:pt x="2041364" y="191021"/>
                </a:cubicBezTo>
                <a:lnTo>
                  <a:pt x="2041364" y="205680"/>
                </a:lnTo>
                <a:lnTo>
                  <a:pt x="2024881" y="205680"/>
                </a:lnTo>
                <a:lnTo>
                  <a:pt x="2023504" y="205680"/>
                </a:lnTo>
                <a:lnTo>
                  <a:pt x="2013427" y="210507"/>
                </a:lnTo>
                <a:lnTo>
                  <a:pt x="2018035" y="216322"/>
                </a:lnTo>
                <a:lnTo>
                  <a:pt x="2018035" y="221865"/>
                </a:lnTo>
                <a:cubicBezTo>
                  <a:pt x="2018035" y="229753"/>
                  <a:pt x="2014872" y="233697"/>
                  <a:pt x="2008547" y="233697"/>
                </a:cubicBezTo>
                <a:lnTo>
                  <a:pt x="2003450" y="233697"/>
                </a:lnTo>
                <a:lnTo>
                  <a:pt x="1992228" y="214658"/>
                </a:lnTo>
                <a:lnTo>
                  <a:pt x="1989962" y="221856"/>
                </a:lnTo>
                <a:cubicBezTo>
                  <a:pt x="1988387" y="223524"/>
                  <a:pt x="1986025" y="224358"/>
                  <a:pt x="1982874" y="224358"/>
                </a:cubicBezTo>
                <a:lnTo>
                  <a:pt x="1980530" y="224358"/>
                </a:lnTo>
                <a:lnTo>
                  <a:pt x="1977160" y="222807"/>
                </a:lnTo>
                <a:lnTo>
                  <a:pt x="1973322" y="224926"/>
                </a:lnTo>
                <a:cubicBezTo>
                  <a:pt x="1967052" y="227648"/>
                  <a:pt x="1960575" y="229009"/>
                  <a:pt x="1953890" y="229009"/>
                </a:cubicBezTo>
                <a:lnTo>
                  <a:pt x="1947773" y="237579"/>
                </a:lnTo>
                <a:lnTo>
                  <a:pt x="1949109" y="238702"/>
                </a:lnTo>
                <a:cubicBezTo>
                  <a:pt x="1950920" y="240649"/>
                  <a:pt x="1953382" y="243569"/>
                  <a:pt x="1956495" y="247464"/>
                </a:cubicBezTo>
                <a:cubicBezTo>
                  <a:pt x="1963217" y="247464"/>
                  <a:pt x="1970199" y="253789"/>
                  <a:pt x="1977442" y="266439"/>
                </a:cubicBezTo>
                <a:cubicBezTo>
                  <a:pt x="1982006" y="271028"/>
                  <a:pt x="1989014" y="277366"/>
                  <a:pt x="1998464" y="285452"/>
                </a:cubicBezTo>
                <a:cubicBezTo>
                  <a:pt x="2008101" y="287213"/>
                  <a:pt x="2015328" y="289015"/>
                  <a:pt x="2020147" y="290857"/>
                </a:cubicBezTo>
                <a:lnTo>
                  <a:pt x="2026991" y="296203"/>
                </a:lnTo>
                <a:lnTo>
                  <a:pt x="2031765" y="286196"/>
                </a:lnTo>
                <a:cubicBezTo>
                  <a:pt x="2031765" y="275406"/>
                  <a:pt x="2043559" y="252722"/>
                  <a:pt x="2067148" y="218145"/>
                </a:cubicBezTo>
                <a:cubicBezTo>
                  <a:pt x="2071837" y="207156"/>
                  <a:pt x="2080382" y="190053"/>
                  <a:pt x="2092784" y="166836"/>
                </a:cubicBezTo>
                <a:cubicBezTo>
                  <a:pt x="2098911" y="159147"/>
                  <a:pt x="2105806" y="134950"/>
                  <a:pt x="2113471" y="94245"/>
                </a:cubicBezTo>
                <a:lnTo>
                  <a:pt x="2111127" y="87808"/>
                </a:lnTo>
                <a:lnTo>
                  <a:pt x="2111127" y="83678"/>
                </a:lnTo>
                <a:cubicBezTo>
                  <a:pt x="2116410" y="59023"/>
                  <a:pt x="2122686" y="46695"/>
                  <a:pt x="2129954" y="46695"/>
                </a:cubicBezTo>
                <a:cubicBezTo>
                  <a:pt x="2137693" y="46695"/>
                  <a:pt x="2152997" y="65459"/>
                  <a:pt x="2175867" y="102989"/>
                </a:cubicBezTo>
                <a:cubicBezTo>
                  <a:pt x="2187377" y="116160"/>
                  <a:pt x="2193131" y="126591"/>
                  <a:pt x="2193131" y="134280"/>
                </a:cubicBezTo>
                <a:lnTo>
                  <a:pt x="2207159" y="144049"/>
                </a:lnTo>
                <a:lnTo>
                  <a:pt x="2207940" y="142438"/>
                </a:lnTo>
                <a:cubicBezTo>
                  <a:pt x="2210222" y="140869"/>
                  <a:pt x="2213645" y="140084"/>
                  <a:pt x="2218209" y="140084"/>
                </a:cubicBezTo>
                <a:lnTo>
                  <a:pt x="2220851" y="134764"/>
                </a:lnTo>
                <a:lnTo>
                  <a:pt x="2220851" y="128476"/>
                </a:lnTo>
                <a:cubicBezTo>
                  <a:pt x="2220851" y="126367"/>
                  <a:pt x="2215406" y="118554"/>
                  <a:pt x="2204517" y="105035"/>
                </a:cubicBezTo>
                <a:lnTo>
                  <a:pt x="2219958" y="105035"/>
                </a:lnTo>
                <a:cubicBezTo>
                  <a:pt x="2224621" y="109723"/>
                  <a:pt x="2226953" y="112067"/>
                  <a:pt x="2226953" y="112067"/>
                </a:cubicBezTo>
                <a:cubicBezTo>
                  <a:pt x="2226556" y="112067"/>
                  <a:pt x="2226922" y="111283"/>
                  <a:pt x="2228050" y="109714"/>
                </a:cubicBezTo>
                <a:lnTo>
                  <a:pt x="2231697" y="105176"/>
                </a:lnTo>
                <a:lnTo>
                  <a:pt x="2223260" y="89697"/>
                </a:lnTo>
                <a:cubicBezTo>
                  <a:pt x="2219756" y="85052"/>
                  <a:pt x="2215840" y="81434"/>
                  <a:pt x="2211512" y="78842"/>
                </a:cubicBezTo>
                <a:cubicBezTo>
                  <a:pt x="2211512" y="75121"/>
                  <a:pt x="2209180" y="70916"/>
                  <a:pt x="2204517" y="66228"/>
                </a:cubicBezTo>
                <a:cubicBezTo>
                  <a:pt x="2204517" y="61937"/>
                  <a:pt x="2202966" y="54446"/>
                  <a:pt x="2199866" y="43755"/>
                </a:cubicBezTo>
                <a:close/>
                <a:moveTo>
                  <a:pt x="2457227" y="27942"/>
                </a:moveTo>
                <a:cubicBezTo>
                  <a:pt x="2470745" y="42577"/>
                  <a:pt x="2479204" y="54124"/>
                  <a:pt x="2482602" y="62582"/>
                </a:cubicBezTo>
                <a:lnTo>
                  <a:pt x="2496091" y="87812"/>
                </a:lnTo>
                <a:lnTo>
                  <a:pt x="2501206" y="79474"/>
                </a:lnTo>
                <a:lnTo>
                  <a:pt x="2505745" y="82421"/>
                </a:lnTo>
                <a:lnTo>
                  <a:pt x="2505745" y="81195"/>
                </a:lnTo>
                <a:cubicBezTo>
                  <a:pt x="2505745" y="80048"/>
                  <a:pt x="2505745" y="79474"/>
                  <a:pt x="2505745" y="79474"/>
                </a:cubicBezTo>
                <a:lnTo>
                  <a:pt x="2505745" y="67047"/>
                </a:lnTo>
                <a:lnTo>
                  <a:pt x="2522376" y="55959"/>
                </a:lnTo>
                <a:lnTo>
                  <a:pt x="2522376" y="67791"/>
                </a:lnTo>
                <a:lnTo>
                  <a:pt x="2522376" y="79474"/>
                </a:lnTo>
                <a:cubicBezTo>
                  <a:pt x="2522376" y="82079"/>
                  <a:pt x="2522389" y="83579"/>
                  <a:pt x="2522414" y="83976"/>
                </a:cubicBezTo>
                <a:cubicBezTo>
                  <a:pt x="2522414" y="83976"/>
                  <a:pt x="2524658" y="82438"/>
                  <a:pt x="2529148" y="79362"/>
                </a:cubicBezTo>
                <a:cubicBezTo>
                  <a:pt x="2529148" y="79362"/>
                  <a:pt x="2529371" y="79362"/>
                  <a:pt x="2529818" y="79362"/>
                </a:cubicBezTo>
                <a:cubicBezTo>
                  <a:pt x="2543535" y="69986"/>
                  <a:pt x="2550393" y="65298"/>
                  <a:pt x="2550393" y="65298"/>
                </a:cubicBezTo>
                <a:lnTo>
                  <a:pt x="2540230" y="87374"/>
                </a:lnTo>
                <a:lnTo>
                  <a:pt x="2541231" y="86915"/>
                </a:lnTo>
                <a:cubicBezTo>
                  <a:pt x="2543780" y="85750"/>
                  <a:pt x="2547603" y="84001"/>
                  <a:pt x="2552700" y="81669"/>
                </a:cubicBezTo>
                <a:lnTo>
                  <a:pt x="2552700" y="92757"/>
                </a:lnTo>
                <a:lnTo>
                  <a:pt x="2547810" y="102694"/>
                </a:lnTo>
                <a:lnTo>
                  <a:pt x="2549686" y="101687"/>
                </a:lnTo>
                <a:cubicBezTo>
                  <a:pt x="2552322" y="100465"/>
                  <a:pt x="2556067" y="98840"/>
                  <a:pt x="2560923" y="96813"/>
                </a:cubicBezTo>
                <a:lnTo>
                  <a:pt x="2567147" y="94276"/>
                </a:lnTo>
                <a:lnTo>
                  <a:pt x="2568774" y="90562"/>
                </a:lnTo>
                <a:cubicBezTo>
                  <a:pt x="2577629" y="59729"/>
                  <a:pt x="2592102" y="46695"/>
                  <a:pt x="2612194" y="51457"/>
                </a:cubicBezTo>
                <a:cubicBezTo>
                  <a:pt x="2619164" y="51897"/>
                  <a:pt x="2625969" y="54348"/>
                  <a:pt x="2632607" y="58808"/>
                </a:cubicBezTo>
                <a:lnTo>
                  <a:pt x="2640026" y="64993"/>
                </a:lnTo>
                <a:lnTo>
                  <a:pt x="2650778" y="60647"/>
                </a:lnTo>
                <a:lnTo>
                  <a:pt x="2650778" y="76572"/>
                </a:lnTo>
                <a:lnTo>
                  <a:pt x="2650668" y="76631"/>
                </a:lnTo>
                <a:lnTo>
                  <a:pt x="2652024" y="78218"/>
                </a:lnTo>
                <a:lnTo>
                  <a:pt x="2656005" y="84284"/>
                </a:lnTo>
                <a:lnTo>
                  <a:pt x="2655168" y="79921"/>
                </a:lnTo>
                <a:cubicBezTo>
                  <a:pt x="2655168" y="75257"/>
                  <a:pt x="2658951" y="70408"/>
                  <a:pt x="2666516" y="65373"/>
                </a:cubicBezTo>
                <a:lnTo>
                  <a:pt x="2679241" y="65373"/>
                </a:lnTo>
                <a:cubicBezTo>
                  <a:pt x="2688270" y="72119"/>
                  <a:pt x="2692785" y="79486"/>
                  <a:pt x="2692785" y="87474"/>
                </a:cubicBezTo>
                <a:cubicBezTo>
                  <a:pt x="2688320" y="100893"/>
                  <a:pt x="2682056" y="107603"/>
                  <a:pt x="2673995" y="107603"/>
                </a:cubicBezTo>
                <a:lnTo>
                  <a:pt x="2668662" y="106302"/>
                </a:lnTo>
                <a:lnTo>
                  <a:pt x="2670446" y="109688"/>
                </a:lnTo>
                <a:cubicBezTo>
                  <a:pt x="2676421" y="122189"/>
                  <a:pt x="2682230" y="136698"/>
                  <a:pt x="2687873" y="153218"/>
                </a:cubicBezTo>
                <a:cubicBezTo>
                  <a:pt x="2732745" y="267742"/>
                  <a:pt x="2765909" y="334206"/>
                  <a:pt x="2787365" y="352611"/>
                </a:cubicBezTo>
                <a:cubicBezTo>
                  <a:pt x="2801007" y="369280"/>
                  <a:pt x="2814042" y="380913"/>
                  <a:pt x="2826469" y="387511"/>
                </a:cubicBezTo>
                <a:cubicBezTo>
                  <a:pt x="2826618" y="387536"/>
                  <a:pt x="2830389" y="387548"/>
                  <a:pt x="2837780" y="387548"/>
                </a:cubicBezTo>
                <a:cubicBezTo>
                  <a:pt x="2845792" y="403622"/>
                  <a:pt x="2859881" y="413209"/>
                  <a:pt x="2880048" y="416309"/>
                </a:cubicBezTo>
                <a:cubicBezTo>
                  <a:pt x="2889126" y="432928"/>
                  <a:pt x="2899941" y="441238"/>
                  <a:pt x="2912492" y="441238"/>
                </a:cubicBezTo>
                <a:cubicBezTo>
                  <a:pt x="2916287" y="448878"/>
                  <a:pt x="2923927" y="455885"/>
                  <a:pt x="2935412" y="462260"/>
                </a:cubicBezTo>
                <a:cubicBezTo>
                  <a:pt x="2933998" y="462260"/>
                  <a:pt x="2935685" y="460685"/>
                  <a:pt x="2940472" y="457535"/>
                </a:cubicBezTo>
                <a:cubicBezTo>
                  <a:pt x="2973040" y="478420"/>
                  <a:pt x="2988432" y="493241"/>
                  <a:pt x="2986646" y="501997"/>
                </a:cubicBezTo>
                <a:cubicBezTo>
                  <a:pt x="2977939" y="521146"/>
                  <a:pt x="2957798" y="538609"/>
                  <a:pt x="2926221" y="554385"/>
                </a:cubicBezTo>
                <a:cubicBezTo>
                  <a:pt x="2904964" y="584969"/>
                  <a:pt x="2887266" y="599331"/>
                  <a:pt x="2873127" y="597470"/>
                </a:cubicBezTo>
                <a:cubicBezTo>
                  <a:pt x="2861742" y="582811"/>
                  <a:pt x="2843175" y="569416"/>
                  <a:pt x="2817428" y="557287"/>
                </a:cubicBezTo>
                <a:cubicBezTo>
                  <a:pt x="2799420" y="544215"/>
                  <a:pt x="2782726" y="530002"/>
                  <a:pt x="2767347" y="514648"/>
                </a:cubicBezTo>
                <a:lnTo>
                  <a:pt x="2737731" y="477589"/>
                </a:lnTo>
                <a:cubicBezTo>
                  <a:pt x="2729818" y="464914"/>
                  <a:pt x="2722364" y="450875"/>
                  <a:pt x="2715369" y="435471"/>
                </a:cubicBezTo>
                <a:cubicBezTo>
                  <a:pt x="2710284" y="433784"/>
                  <a:pt x="2701181" y="408359"/>
                  <a:pt x="2688059" y="359197"/>
                </a:cubicBezTo>
                <a:cubicBezTo>
                  <a:pt x="2679836" y="327217"/>
                  <a:pt x="2674676" y="307453"/>
                  <a:pt x="2672579" y="299905"/>
                </a:cubicBezTo>
                <a:lnTo>
                  <a:pt x="2672528" y="299727"/>
                </a:lnTo>
                <a:lnTo>
                  <a:pt x="2659512" y="315292"/>
                </a:lnTo>
                <a:cubicBezTo>
                  <a:pt x="2654582" y="322362"/>
                  <a:pt x="2649897" y="330311"/>
                  <a:pt x="2645457" y="339142"/>
                </a:cubicBezTo>
                <a:cubicBezTo>
                  <a:pt x="2637123" y="354223"/>
                  <a:pt x="2621235" y="378147"/>
                  <a:pt x="2597795" y="410914"/>
                </a:cubicBezTo>
                <a:lnTo>
                  <a:pt x="2565425" y="447935"/>
                </a:lnTo>
                <a:cubicBezTo>
                  <a:pt x="2510259" y="499678"/>
                  <a:pt x="2471130" y="524731"/>
                  <a:pt x="2448037" y="523094"/>
                </a:cubicBezTo>
                <a:cubicBezTo>
                  <a:pt x="2433576" y="515702"/>
                  <a:pt x="2427908" y="509017"/>
                  <a:pt x="2431033" y="503039"/>
                </a:cubicBezTo>
                <a:lnTo>
                  <a:pt x="2431033" y="502034"/>
                </a:lnTo>
                <a:cubicBezTo>
                  <a:pt x="2431033" y="497644"/>
                  <a:pt x="2437706" y="491281"/>
                  <a:pt x="2451050" y="482947"/>
                </a:cubicBezTo>
                <a:cubicBezTo>
                  <a:pt x="2554511" y="340891"/>
                  <a:pt x="2614761" y="232693"/>
                  <a:pt x="2631802" y="158353"/>
                </a:cubicBezTo>
                <a:cubicBezTo>
                  <a:pt x="2631802" y="148679"/>
                  <a:pt x="2631033" y="140134"/>
                  <a:pt x="2629495" y="132717"/>
                </a:cubicBezTo>
                <a:cubicBezTo>
                  <a:pt x="2629495" y="132717"/>
                  <a:pt x="2631852" y="129381"/>
                  <a:pt x="2636565" y="122709"/>
                </a:cubicBezTo>
                <a:cubicBezTo>
                  <a:pt x="2637321" y="117698"/>
                  <a:pt x="2636158" y="112074"/>
                  <a:pt x="2633077" y="105835"/>
                </a:cubicBezTo>
                <a:lnTo>
                  <a:pt x="2622367" y="91162"/>
                </a:lnTo>
                <a:lnTo>
                  <a:pt x="2616798" y="93771"/>
                </a:lnTo>
                <a:cubicBezTo>
                  <a:pt x="2611692" y="95951"/>
                  <a:pt x="2606864" y="97787"/>
                  <a:pt x="2602313" y="99280"/>
                </a:cubicBezTo>
                <a:lnTo>
                  <a:pt x="2597850" y="100481"/>
                </a:lnTo>
                <a:lnTo>
                  <a:pt x="2593645" y="108690"/>
                </a:lnTo>
                <a:cubicBezTo>
                  <a:pt x="2588809" y="119065"/>
                  <a:pt x="2583731" y="132717"/>
                  <a:pt x="2578410" y="149646"/>
                </a:cubicBezTo>
                <a:lnTo>
                  <a:pt x="2580717" y="155228"/>
                </a:lnTo>
                <a:lnTo>
                  <a:pt x="2579884" y="157670"/>
                </a:lnTo>
                <a:lnTo>
                  <a:pt x="2594744" y="169106"/>
                </a:lnTo>
                <a:lnTo>
                  <a:pt x="2594744" y="180007"/>
                </a:lnTo>
                <a:cubicBezTo>
                  <a:pt x="2594744" y="180007"/>
                  <a:pt x="2590800" y="180007"/>
                  <a:pt x="2582912" y="180007"/>
                </a:cubicBezTo>
                <a:lnTo>
                  <a:pt x="2578075" y="180007"/>
                </a:lnTo>
                <a:cubicBezTo>
                  <a:pt x="2578075" y="180007"/>
                  <a:pt x="2576593" y="178950"/>
                  <a:pt x="2573629" y="176836"/>
                </a:cubicBezTo>
                <a:lnTo>
                  <a:pt x="2573405" y="176676"/>
                </a:lnTo>
                <a:lnTo>
                  <a:pt x="2568997" y="189607"/>
                </a:lnTo>
                <a:lnTo>
                  <a:pt x="2569071" y="191542"/>
                </a:lnTo>
                <a:cubicBezTo>
                  <a:pt x="2569071" y="199405"/>
                  <a:pt x="2565276" y="203336"/>
                  <a:pt x="2557686" y="203336"/>
                </a:cubicBezTo>
                <a:cubicBezTo>
                  <a:pt x="2552005" y="200509"/>
                  <a:pt x="2546461" y="196372"/>
                  <a:pt x="2541054" y="190928"/>
                </a:cubicBezTo>
                <a:lnTo>
                  <a:pt x="2536635" y="185880"/>
                </a:lnTo>
                <a:lnTo>
                  <a:pt x="2536310" y="185747"/>
                </a:lnTo>
                <a:cubicBezTo>
                  <a:pt x="2532218" y="183347"/>
                  <a:pt x="2528727" y="179747"/>
                  <a:pt x="2525837" y="174947"/>
                </a:cubicBezTo>
                <a:lnTo>
                  <a:pt x="2520127" y="168087"/>
                </a:lnTo>
                <a:lnTo>
                  <a:pt x="2519381" y="167711"/>
                </a:lnTo>
                <a:lnTo>
                  <a:pt x="2519226" y="167004"/>
                </a:lnTo>
                <a:lnTo>
                  <a:pt x="2516435" y="163650"/>
                </a:lnTo>
                <a:lnTo>
                  <a:pt x="2506889" y="168687"/>
                </a:lnTo>
                <a:cubicBezTo>
                  <a:pt x="2504762" y="170988"/>
                  <a:pt x="2503698" y="173905"/>
                  <a:pt x="2503698" y="177440"/>
                </a:cubicBezTo>
                <a:lnTo>
                  <a:pt x="2508349" y="193700"/>
                </a:lnTo>
                <a:cubicBezTo>
                  <a:pt x="2508349" y="201687"/>
                  <a:pt x="2504418" y="205680"/>
                  <a:pt x="2496555" y="205680"/>
                </a:cubicBezTo>
                <a:lnTo>
                  <a:pt x="2494211" y="205680"/>
                </a:lnTo>
                <a:cubicBezTo>
                  <a:pt x="2486323" y="205680"/>
                  <a:pt x="2482379" y="201575"/>
                  <a:pt x="2482379" y="193365"/>
                </a:cubicBezTo>
                <a:lnTo>
                  <a:pt x="2484993" y="184236"/>
                </a:lnTo>
                <a:lnTo>
                  <a:pt x="2481635" y="189346"/>
                </a:lnTo>
                <a:lnTo>
                  <a:pt x="2468389" y="189346"/>
                </a:lnTo>
                <a:cubicBezTo>
                  <a:pt x="2469946" y="186054"/>
                  <a:pt x="2471307" y="183094"/>
                  <a:pt x="2472475" y="180468"/>
                </a:cubicBezTo>
                <a:lnTo>
                  <a:pt x="2475101" y="174278"/>
                </a:lnTo>
                <a:lnTo>
                  <a:pt x="2468389" y="165980"/>
                </a:lnTo>
                <a:cubicBezTo>
                  <a:pt x="2473052" y="158961"/>
                  <a:pt x="2475384" y="155848"/>
                  <a:pt x="2475384" y="156641"/>
                </a:cubicBezTo>
                <a:cubicBezTo>
                  <a:pt x="2472283" y="156641"/>
                  <a:pt x="2470733" y="156641"/>
                  <a:pt x="2470733" y="156641"/>
                </a:cubicBezTo>
                <a:lnTo>
                  <a:pt x="2474808" y="145133"/>
                </a:lnTo>
                <a:lnTo>
                  <a:pt x="2456073" y="147302"/>
                </a:lnTo>
                <a:cubicBezTo>
                  <a:pt x="2451832" y="143061"/>
                  <a:pt x="2449711" y="140940"/>
                  <a:pt x="2449711" y="140940"/>
                </a:cubicBezTo>
                <a:cubicBezTo>
                  <a:pt x="2449711" y="132581"/>
                  <a:pt x="2455044" y="128401"/>
                  <a:pt x="2465710" y="128401"/>
                </a:cubicBezTo>
                <a:lnTo>
                  <a:pt x="2468389" y="123081"/>
                </a:lnTo>
                <a:lnTo>
                  <a:pt x="2468389" y="116830"/>
                </a:lnTo>
                <a:cubicBezTo>
                  <a:pt x="2468389" y="116259"/>
                  <a:pt x="2462944" y="109215"/>
                  <a:pt x="2452055" y="95696"/>
                </a:cubicBezTo>
                <a:lnTo>
                  <a:pt x="2467459" y="95696"/>
                </a:lnTo>
                <a:cubicBezTo>
                  <a:pt x="2472122" y="100384"/>
                  <a:pt x="2474454" y="102728"/>
                  <a:pt x="2474454" y="102728"/>
                </a:cubicBezTo>
                <a:cubicBezTo>
                  <a:pt x="2474057" y="102728"/>
                  <a:pt x="2474333" y="101944"/>
                  <a:pt x="2475282" y="100375"/>
                </a:cubicBezTo>
                <a:lnTo>
                  <a:pt x="2479706" y="93954"/>
                </a:lnTo>
                <a:lnTo>
                  <a:pt x="2471598" y="82348"/>
                </a:lnTo>
                <a:cubicBezTo>
                  <a:pt x="2467710" y="78026"/>
                  <a:pt x="2463527" y="74526"/>
                  <a:pt x="2459050" y="71847"/>
                </a:cubicBezTo>
                <a:cubicBezTo>
                  <a:pt x="2459050" y="68101"/>
                  <a:pt x="2456718" y="63897"/>
                  <a:pt x="2452055" y="59233"/>
                </a:cubicBezTo>
                <a:cubicBezTo>
                  <a:pt x="2452055" y="55463"/>
                  <a:pt x="2449711" y="48964"/>
                  <a:pt x="2445023" y="39737"/>
                </a:cubicBezTo>
                <a:close/>
                <a:moveTo>
                  <a:pt x="375121" y="20985"/>
                </a:moveTo>
                <a:cubicBezTo>
                  <a:pt x="402531" y="29567"/>
                  <a:pt x="423478" y="44326"/>
                  <a:pt x="437964" y="65261"/>
                </a:cubicBezTo>
                <a:cubicBezTo>
                  <a:pt x="448134" y="73744"/>
                  <a:pt x="453219" y="80751"/>
                  <a:pt x="453219" y="86283"/>
                </a:cubicBezTo>
                <a:cubicBezTo>
                  <a:pt x="450118" y="90971"/>
                  <a:pt x="448568" y="100335"/>
                  <a:pt x="448568" y="114374"/>
                </a:cubicBezTo>
                <a:lnTo>
                  <a:pt x="456568" y="114374"/>
                </a:lnTo>
                <a:lnTo>
                  <a:pt x="466948" y="110658"/>
                </a:lnTo>
                <a:lnTo>
                  <a:pt x="466948" y="109686"/>
                </a:lnTo>
                <a:lnTo>
                  <a:pt x="468418" y="110132"/>
                </a:lnTo>
                <a:lnTo>
                  <a:pt x="469664" y="109686"/>
                </a:lnTo>
                <a:lnTo>
                  <a:pt x="469909" y="110585"/>
                </a:lnTo>
                <a:lnTo>
                  <a:pt x="480624" y="113838"/>
                </a:lnTo>
                <a:lnTo>
                  <a:pt x="485654" y="110886"/>
                </a:lnTo>
                <a:cubicBezTo>
                  <a:pt x="488042" y="110111"/>
                  <a:pt x="490835" y="109723"/>
                  <a:pt x="494035" y="109723"/>
                </a:cubicBezTo>
                <a:lnTo>
                  <a:pt x="494407" y="109686"/>
                </a:lnTo>
                <a:lnTo>
                  <a:pt x="501030" y="104998"/>
                </a:lnTo>
                <a:lnTo>
                  <a:pt x="518592" y="111249"/>
                </a:lnTo>
                <a:lnTo>
                  <a:pt x="518592" y="125276"/>
                </a:lnTo>
                <a:cubicBezTo>
                  <a:pt x="513023" y="126206"/>
                  <a:pt x="508040" y="128311"/>
                  <a:pt x="503644" y="131592"/>
                </a:cubicBezTo>
                <a:lnTo>
                  <a:pt x="496569" y="139864"/>
                </a:lnTo>
                <a:lnTo>
                  <a:pt x="499690" y="137740"/>
                </a:lnTo>
                <a:lnTo>
                  <a:pt x="506797" y="137740"/>
                </a:lnTo>
                <a:cubicBezTo>
                  <a:pt x="512651" y="137740"/>
                  <a:pt x="516582" y="145380"/>
                  <a:pt x="518592" y="160660"/>
                </a:cubicBezTo>
                <a:cubicBezTo>
                  <a:pt x="513978" y="167853"/>
                  <a:pt x="507529" y="173521"/>
                  <a:pt x="499244" y="177663"/>
                </a:cubicBezTo>
                <a:cubicBezTo>
                  <a:pt x="489545" y="177663"/>
                  <a:pt x="480343" y="172231"/>
                  <a:pt x="471636" y="161367"/>
                </a:cubicBezTo>
                <a:cubicBezTo>
                  <a:pt x="471636" y="159097"/>
                  <a:pt x="473974" y="155993"/>
                  <a:pt x="478650" y="152056"/>
                </a:cubicBezTo>
                <a:lnTo>
                  <a:pt x="487621" y="145952"/>
                </a:lnTo>
                <a:lnTo>
                  <a:pt x="478715" y="147879"/>
                </a:lnTo>
                <a:cubicBezTo>
                  <a:pt x="472855" y="149826"/>
                  <a:pt x="465634" y="152747"/>
                  <a:pt x="457051" y="156641"/>
                </a:cubicBezTo>
                <a:cubicBezTo>
                  <a:pt x="446733" y="156641"/>
                  <a:pt x="441573" y="160511"/>
                  <a:pt x="441573" y="168250"/>
                </a:cubicBezTo>
                <a:cubicBezTo>
                  <a:pt x="439229" y="171363"/>
                  <a:pt x="437471" y="174172"/>
                  <a:pt x="436299" y="176677"/>
                </a:cubicBezTo>
                <a:lnTo>
                  <a:pt x="434910" y="181897"/>
                </a:lnTo>
                <a:lnTo>
                  <a:pt x="450689" y="179747"/>
                </a:lnTo>
                <a:cubicBezTo>
                  <a:pt x="466291" y="181310"/>
                  <a:pt x="478817" y="182091"/>
                  <a:pt x="488268" y="182091"/>
                </a:cubicBezTo>
                <a:lnTo>
                  <a:pt x="488268" y="196155"/>
                </a:lnTo>
                <a:cubicBezTo>
                  <a:pt x="464728" y="206995"/>
                  <a:pt x="446398" y="214064"/>
                  <a:pt x="433276" y="217363"/>
                </a:cubicBezTo>
                <a:cubicBezTo>
                  <a:pt x="429456" y="217363"/>
                  <a:pt x="427546" y="216532"/>
                  <a:pt x="427546" y="214870"/>
                </a:cubicBezTo>
                <a:lnTo>
                  <a:pt x="427546" y="225288"/>
                </a:lnTo>
                <a:cubicBezTo>
                  <a:pt x="422883" y="237765"/>
                  <a:pt x="420551" y="243607"/>
                  <a:pt x="420551" y="242813"/>
                </a:cubicBezTo>
                <a:cubicBezTo>
                  <a:pt x="423652" y="242813"/>
                  <a:pt x="425202" y="243569"/>
                  <a:pt x="425202" y="245083"/>
                </a:cubicBezTo>
                <a:lnTo>
                  <a:pt x="426207" y="245120"/>
                </a:lnTo>
                <a:lnTo>
                  <a:pt x="436513" y="245120"/>
                </a:lnTo>
                <a:lnTo>
                  <a:pt x="431936" y="245083"/>
                </a:lnTo>
                <a:cubicBezTo>
                  <a:pt x="431936" y="243818"/>
                  <a:pt x="450218" y="242348"/>
                  <a:pt x="486780" y="240674"/>
                </a:cubicBezTo>
                <a:cubicBezTo>
                  <a:pt x="523342" y="238999"/>
                  <a:pt x="542466" y="238150"/>
                  <a:pt x="544153" y="238125"/>
                </a:cubicBezTo>
                <a:lnTo>
                  <a:pt x="544004" y="238125"/>
                </a:lnTo>
                <a:cubicBezTo>
                  <a:pt x="544004" y="237827"/>
                  <a:pt x="548221" y="236277"/>
                  <a:pt x="556654" y="233474"/>
                </a:cubicBezTo>
                <a:cubicBezTo>
                  <a:pt x="562335" y="233474"/>
                  <a:pt x="569106" y="233474"/>
                  <a:pt x="576969" y="233474"/>
                </a:cubicBezTo>
                <a:lnTo>
                  <a:pt x="576969" y="244524"/>
                </a:lnTo>
                <a:lnTo>
                  <a:pt x="554162" y="258775"/>
                </a:lnTo>
                <a:lnTo>
                  <a:pt x="542107" y="261714"/>
                </a:lnTo>
                <a:cubicBezTo>
                  <a:pt x="539824" y="260151"/>
                  <a:pt x="539279" y="259370"/>
                  <a:pt x="540469" y="259370"/>
                </a:cubicBezTo>
                <a:lnTo>
                  <a:pt x="449573" y="273397"/>
                </a:lnTo>
                <a:lnTo>
                  <a:pt x="445517" y="271053"/>
                </a:lnTo>
                <a:cubicBezTo>
                  <a:pt x="434429" y="275667"/>
                  <a:pt x="420216" y="278767"/>
                  <a:pt x="402878" y="280355"/>
                </a:cubicBezTo>
                <a:cubicBezTo>
                  <a:pt x="376262" y="286258"/>
                  <a:pt x="357498" y="293886"/>
                  <a:pt x="346584" y="303237"/>
                </a:cubicBezTo>
                <a:cubicBezTo>
                  <a:pt x="342962" y="304130"/>
                  <a:pt x="341151" y="305854"/>
                  <a:pt x="341151" y="308409"/>
                </a:cubicBezTo>
                <a:lnTo>
                  <a:pt x="331812" y="306300"/>
                </a:lnTo>
                <a:lnTo>
                  <a:pt x="331812" y="312167"/>
                </a:lnTo>
                <a:lnTo>
                  <a:pt x="364182" y="358378"/>
                </a:lnTo>
                <a:cubicBezTo>
                  <a:pt x="366613" y="366936"/>
                  <a:pt x="368064" y="371214"/>
                  <a:pt x="368536" y="371214"/>
                </a:cubicBezTo>
                <a:cubicBezTo>
                  <a:pt x="385552" y="368139"/>
                  <a:pt x="395064" y="366576"/>
                  <a:pt x="397073" y="366526"/>
                </a:cubicBezTo>
                <a:cubicBezTo>
                  <a:pt x="398611" y="366526"/>
                  <a:pt x="397780" y="366526"/>
                  <a:pt x="394581" y="366526"/>
                </a:cubicBezTo>
                <a:cubicBezTo>
                  <a:pt x="394581" y="366055"/>
                  <a:pt x="403002" y="363606"/>
                  <a:pt x="419844" y="359178"/>
                </a:cubicBezTo>
                <a:cubicBezTo>
                  <a:pt x="436687" y="354750"/>
                  <a:pt x="446212" y="352536"/>
                  <a:pt x="448419" y="352536"/>
                </a:cubicBezTo>
                <a:cubicBezTo>
                  <a:pt x="451445" y="352536"/>
                  <a:pt x="452958" y="348679"/>
                  <a:pt x="452958" y="340965"/>
                </a:cubicBezTo>
                <a:cubicBezTo>
                  <a:pt x="452958" y="334739"/>
                  <a:pt x="452958" y="328513"/>
                  <a:pt x="452958" y="322287"/>
                </a:cubicBezTo>
                <a:cubicBezTo>
                  <a:pt x="452958" y="320724"/>
                  <a:pt x="452958" y="319162"/>
                  <a:pt x="452958" y="317599"/>
                </a:cubicBezTo>
                <a:cubicBezTo>
                  <a:pt x="452958" y="315764"/>
                  <a:pt x="452958" y="314846"/>
                  <a:pt x="452958" y="314846"/>
                </a:cubicBezTo>
                <a:lnTo>
                  <a:pt x="451821" y="312679"/>
                </a:lnTo>
                <a:lnTo>
                  <a:pt x="449052" y="315404"/>
                </a:lnTo>
                <a:cubicBezTo>
                  <a:pt x="440767" y="315404"/>
                  <a:pt x="436625" y="314623"/>
                  <a:pt x="436625" y="313060"/>
                </a:cubicBezTo>
                <a:cubicBezTo>
                  <a:pt x="432110" y="319063"/>
                  <a:pt x="414300" y="324892"/>
                  <a:pt x="383195" y="330547"/>
                </a:cubicBezTo>
                <a:cubicBezTo>
                  <a:pt x="383195" y="332904"/>
                  <a:pt x="380033" y="334082"/>
                  <a:pt x="373707" y="334082"/>
                </a:cubicBezTo>
                <a:lnTo>
                  <a:pt x="369057" y="334082"/>
                </a:lnTo>
                <a:cubicBezTo>
                  <a:pt x="365931" y="334082"/>
                  <a:pt x="364368" y="334082"/>
                  <a:pt x="364368" y="334082"/>
                </a:cubicBezTo>
                <a:cubicBezTo>
                  <a:pt x="362806" y="334082"/>
                  <a:pt x="359432" y="334082"/>
                  <a:pt x="354248" y="334082"/>
                </a:cubicBezTo>
                <a:lnTo>
                  <a:pt x="345542" y="323180"/>
                </a:lnTo>
                <a:cubicBezTo>
                  <a:pt x="356679" y="310555"/>
                  <a:pt x="382947" y="300099"/>
                  <a:pt x="424346" y="291815"/>
                </a:cubicBezTo>
                <a:cubicBezTo>
                  <a:pt x="431465" y="291815"/>
                  <a:pt x="438894" y="292596"/>
                  <a:pt x="446633" y="294159"/>
                </a:cubicBezTo>
                <a:cubicBezTo>
                  <a:pt x="449287" y="294159"/>
                  <a:pt x="450614" y="290264"/>
                  <a:pt x="450614" y="282476"/>
                </a:cubicBezTo>
                <a:cubicBezTo>
                  <a:pt x="453740" y="282476"/>
                  <a:pt x="455302" y="280144"/>
                  <a:pt x="455302" y="275481"/>
                </a:cubicBezTo>
                <a:lnTo>
                  <a:pt x="467209" y="275481"/>
                </a:lnTo>
                <a:lnTo>
                  <a:pt x="513334" y="303678"/>
                </a:lnTo>
                <a:lnTo>
                  <a:pt x="517996" y="298847"/>
                </a:lnTo>
                <a:lnTo>
                  <a:pt x="537270" y="298847"/>
                </a:lnTo>
                <a:lnTo>
                  <a:pt x="537270" y="310604"/>
                </a:lnTo>
                <a:lnTo>
                  <a:pt x="535596" y="317287"/>
                </a:lnTo>
                <a:lnTo>
                  <a:pt x="555948" y="329729"/>
                </a:lnTo>
                <a:cubicBezTo>
                  <a:pt x="555948" y="332879"/>
                  <a:pt x="551247" y="356332"/>
                  <a:pt x="541846" y="400087"/>
                </a:cubicBezTo>
                <a:cubicBezTo>
                  <a:pt x="541921" y="401352"/>
                  <a:pt x="541958" y="401985"/>
                  <a:pt x="541958" y="401985"/>
                </a:cubicBezTo>
                <a:cubicBezTo>
                  <a:pt x="538832" y="417587"/>
                  <a:pt x="537270" y="436153"/>
                  <a:pt x="537270" y="457684"/>
                </a:cubicBezTo>
                <a:lnTo>
                  <a:pt x="537270" y="467022"/>
                </a:lnTo>
                <a:cubicBezTo>
                  <a:pt x="537270" y="471934"/>
                  <a:pt x="533388" y="500484"/>
                  <a:pt x="525624" y="552673"/>
                </a:cubicBezTo>
                <a:cubicBezTo>
                  <a:pt x="518554" y="592162"/>
                  <a:pt x="511547" y="611907"/>
                  <a:pt x="504602" y="611907"/>
                </a:cubicBezTo>
                <a:cubicBezTo>
                  <a:pt x="504602" y="611857"/>
                  <a:pt x="497272" y="614970"/>
                  <a:pt x="482612" y="621246"/>
                </a:cubicBezTo>
                <a:cubicBezTo>
                  <a:pt x="479599" y="621246"/>
                  <a:pt x="477314" y="620663"/>
                  <a:pt x="475757" y="619497"/>
                </a:cubicBezTo>
                <a:lnTo>
                  <a:pt x="474104" y="616005"/>
                </a:lnTo>
                <a:lnTo>
                  <a:pt x="462297" y="610902"/>
                </a:lnTo>
                <a:lnTo>
                  <a:pt x="464641" y="599666"/>
                </a:lnTo>
                <a:lnTo>
                  <a:pt x="464641" y="590773"/>
                </a:lnTo>
                <a:cubicBezTo>
                  <a:pt x="464641" y="591034"/>
                  <a:pt x="464446" y="590925"/>
                  <a:pt x="464055" y="590448"/>
                </a:cubicBezTo>
                <a:lnTo>
                  <a:pt x="463645" y="589855"/>
                </a:lnTo>
                <a:lnTo>
                  <a:pt x="462530" y="593201"/>
                </a:lnTo>
                <a:cubicBezTo>
                  <a:pt x="460949" y="594782"/>
                  <a:pt x="458577" y="595573"/>
                  <a:pt x="455414" y="595573"/>
                </a:cubicBezTo>
                <a:cubicBezTo>
                  <a:pt x="449114" y="595573"/>
                  <a:pt x="445964" y="592410"/>
                  <a:pt x="445964" y="586085"/>
                </a:cubicBezTo>
                <a:lnTo>
                  <a:pt x="445964" y="583778"/>
                </a:lnTo>
                <a:cubicBezTo>
                  <a:pt x="445964" y="579041"/>
                  <a:pt x="449114" y="576672"/>
                  <a:pt x="455414" y="576672"/>
                </a:cubicBezTo>
                <a:cubicBezTo>
                  <a:pt x="458577" y="576672"/>
                  <a:pt x="460949" y="577264"/>
                  <a:pt x="462530" y="578448"/>
                </a:cubicBezTo>
                <a:lnTo>
                  <a:pt x="464085" y="581943"/>
                </a:lnTo>
                <a:lnTo>
                  <a:pt x="464641" y="579090"/>
                </a:lnTo>
                <a:lnTo>
                  <a:pt x="464641" y="577862"/>
                </a:lnTo>
                <a:lnTo>
                  <a:pt x="464150" y="573775"/>
                </a:lnTo>
                <a:lnTo>
                  <a:pt x="462446" y="574551"/>
                </a:lnTo>
                <a:lnTo>
                  <a:pt x="460102" y="574551"/>
                </a:lnTo>
                <a:cubicBezTo>
                  <a:pt x="453777" y="574551"/>
                  <a:pt x="450614" y="570619"/>
                  <a:pt x="450614" y="562756"/>
                </a:cubicBezTo>
                <a:cubicBezTo>
                  <a:pt x="450614" y="558019"/>
                  <a:pt x="453777" y="555650"/>
                  <a:pt x="460102" y="555650"/>
                </a:cubicBezTo>
                <a:lnTo>
                  <a:pt x="466018" y="555650"/>
                </a:lnTo>
                <a:lnTo>
                  <a:pt x="466832" y="556479"/>
                </a:lnTo>
                <a:lnTo>
                  <a:pt x="466948" y="556431"/>
                </a:lnTo>
                <a:cubicBezTo>
                  <a:pt x="463848" y="550825"/>
                  <a:pt x="462297" y="540630"/>
                  <a:pt x="462297" y="525847"/>
                </a:cubicBezTo>
                <a:lnTo>
                  <a:pt x="457944" y="439154"/>
                </a:lnTo>
                <a:cubicBezTo>
                  <a:pt x="456282" y="439154"/>
                  <a:pt x="455036" y="438252"/>
                  <a:pt x="454205" y="436448"/>
                </a:cubicBezTo>
                <a:lnTo>
                  <a:pt x="453907" y="434506"/>
                </a:lnTo>
                <a:lnTo>
                  <a:pt x="436170" y="442037"/>
                </a:lnTo>
                <a:lnTo>
                  <a:pt x="436587" y="442540"/>
                </a:lnTo>
                <a:cubicBezTo>
                  <a:pt x="438894" y="445591"/>
                  <a:pt x="440556" y="448134"/>
                  <a:pt x="441573" y="450168"/>
                </a:cubicBezTo>
                <a:lnTo>
                  <a:pt x="441573" y="455339"/>
                </a:lnTo>
                <a:cubicBezTo>
                  <a:pt x="441573" y="460350"/>
                  <a:pt x="437257" y="464294"/>
                  <a:pt x="428625" y="467171"/>
                </a:cubicBezTo>
                <a:lnTo>
                  <a:pt x="420402" y="467171"/>
                </a:lnTo>
                <a:cubicBezTo>
                  <a:pt x="415813" y="467171"/>
                  <a:pt x="411882" y="463860"/>
                  <a:pt x="408608" y="457237"/>
                </a:cubicBezTo>
                <a:lnTo>
                  <a:pt x="408608" y="452040"/>
                </a:lnTo>
                <a:lnTo>
                  <a:pt x="387039" y="458467"/>
                </a:lnTo>
                <a:cubicBezTo>
                  <a:pt x="379398" y="460481"/>
                  <a:pt x="371891" y="462192"/>
                  <a:pt x="364517" y="463599"/>
                </a:cubicBezTo>
                <a:cubicBezTo>
                  <a:pt x="364517" y="495374"/>
                  <a:pt x="359842" y="518257"/>
                  <a:pt x="350490" y="532246"/>
                </a:cubicBezTo>
                <a:cubicBezTo>
                  <a:pt x="350490" y="534777"/>
                  <a:pt x="347377" y="543818"/>
                  <a:pt x="341151" y="559370"/>
                </a:cubicBezTo>
                <a:lnTo>
                  <a:pt x="341151" y="563947"/>
                </a:lnTo>
                <a:lnTo>
                  <a:pt x="343495" y="569974"/>
                </a:lnTo>
                <a:lnTo>
                  <a:pt x="336919" y="572378"/>
                </a:lnTo>
                <a:lnTo>
                  <a:pt x="338056" y="574156"/>
                </a:lnTo>
                <a:cubicBezTo>
                  <a:pt x="339072" y="576193"/>
                  <a:pt x="340016" y="578569"/>
                  <a:pt x="340891" y="581285"/>
                </a:cubicBezTo>
                <a:lnTo>
                  <a:pt x="347109" y="588724"/>
                </a:lnTo>
                <a:lnTo>
                  <a:pt x="349337" y="595508"/>
                </a:lnTo>
                <a:cubicBezTo>
                  <a:pt x="349337" y="600016"/>
                  <a:pt x="348171" y="605482"/>
                  <a:pt x="345839" y="611907"/>
                </a:cubicBezTo>
                <a:cubicBezTo>
                  <a:pt x="341077" y="611907"/>
                  <a:pt x="337505" y="611194"/>
                  <a:pt x="335124" y="609767"/>
                </a:cubicBezTo>
                <a:lnTo>
                  <a:pt x="331627" y="603484"/>
                </a:lnTo>
                <a:lnTo>
                  <a:pt x="328761" y="604912"/>
                </a:lnTo>
                <a:cubicBezTo>
                  <a:pt x="321270" y="604912"/>
                  <a:pt x="317525" y="601749"/>
                  <a:pt x="317525" y="595424"/>
                </a:cubicBezTo>
                <a:cubicBezTo>
                  <a:pt x="317525" y="593068"/>
                  <a:pt x="318511" y="591300"/>
                  <a:pt x="320483" y="590122"/>
                </a:cubicBezTo>
                <a:lnTo>
                  <a:pt x="320551" y="590109"/>
                </a:lnTo>
                <a:lnTo>
                  <a:pt x="318195" y="587015"/>
                </a:lnTo>
                <a:lnTo>
                  <a:pt x="316809" y="584209"/>
                </a:lnTo>
                <a:lnTo>
                  <a:pt x="316623" y="584485"/>
                </a:lnTo>
                <a:cubicBezTo>
                  <a:pt x="314260" y="585651"/>
                  <a:pt x="310716" y="586234"/>
                  <a:pt x="305991" y="586234"/>
                </a:cubicBezTo>
                <a:cubicBezTo>
                  <a:pt x="288776" y="548432"/>
                  <a:pt x="280169" y="520117"/>
                  <a:pt x="280169" y="501290"/>
                </a:cubicBezTo>
                <a:lnTo>
                  <a:pt x="282513" y="497086"/>
                </a:lnTo>
                <a:cubicBezTo>
                  <a:pt x="280975" y="489992"/>
                  <a:pt x="280194" y="485415"/>
                  <a:pt x="280169" y="483356"/>
                </a:cubicBezTo>
                <a:cubicBezTo>
                  <a:pt x="280169" y="481819"/>
                  <a:pt x="280169" y="480268"/>
                  <a:pt x="280169" y="478706"/>
                </a:cubicBezTo>
                <a:cubicBezTo>
                  <a:pt x="280169" y="477143"/>
                  <a:pt x="280169" y="475580"/>
                  <a:pt x="280169" y="474017"/>
                </a:cubicBezTo>
                <a:cubicBezTo>
                  <a:pt x="280169" y="453479"/>
                  <a:pt x="281732" y="437939"/>
                  <a:pt x="284857" y="427397"/>
                </a:cubicBezTo>
                <a:cubicBezTo>
                  <a:pt x="283319" y="420080"/>
                  <a:pt x="282538" y="415392"/>
                  <a:pt x="282513" y="413333"/>
                </a:cubicBezTo>
                <a:lnTo>
                  <a:pt x="282513" y="409649"/>
                </a:lnTo>
                <a:cubicBezTo>
                  <a:pt x="285638" y="406549"/>
                  <a:pt x="287201" y="402332"/>
                  <a:pt x="287201" y="396999"/>
                </a:cubicBezTo>
                <a:lnTo>
                  <a:pt x="287201" y="387660"/>
                </a:lnTo>
                <a:lnTo>
                  <a:pt x="287201" y="382972"/>
                </a:lnTo>
                <a:lnTo>
                  <a:pt x="287201" y="380032"/>
                </a:lnTo>
                <a:cubicBezTo>
                  <a:pt x="288652" y="369782"/>
                  <a:pt x="290766" y="363375"/>
                  <a:pt x="293543" y="360813"/>
                </a:cubicBezTo>
                <a:lnTo>
                  <a:pt x="294196" y="360533"/>
                </a:lnTo>
                <a:lnTo>
                  <a:pt x="294196" y="352611"/>
                </a:lnTo>
                <a:lnTo>
                  <a:pt x="294506" y="349803"/>
                </a:lnTo>
                <a:lnTo>
                  <a:pt x="294196" y="350453"/>
                </a:lnTo>
                <a:lnTo>
                  <a:pt x="294777" y="347351"/>
                </a:lnTo>
                <a:lnTo>
                  <a:pt x="294782" y="347309"/>
                </a:lnTo>
                <a:lnTo>
                  <a:pt x="294786" y="347305"/>
                </a:lnTo>
                <a:lnTo>
                  <a:pt x="296231" y="339595"/>
                </a:lnTo>
                <a:cubicBezTo>
                  <a:pt x="297975" y="329880"/>
                  <a:pt x="298847" y="323589"/>
                  <a:pt x="298847" y="320724"/>
                </a:cubicBezTo>
                <a:lnTo>
                  <a:pt x="299851" y="320092"/>
                </a:lnTo>
                <a:cubicBezTo>
                  <a:pt x="293576" y="324309"/>
                  <a:pt x="284969" y="328972"/>
                  <a:pt x="274030" y="334082"/>
                </a:cubicBezTo>
                <a:cubicBezTo>
                  <a:pt x="255067" y="328860"/>
                  <a:pt x="240844" y="323115"/>
                  <a:pt x="231363" y="316846"/>
                </a:cubicBezTo>
                <a:lnTo>
                  <a:pt x="218176" y="297950"/>
                </a:lnTo>
                <a:lnTo>
                  <a:pt x="217129" y="300468"/>
                </a:lnTo>
                <a:cubicBezTo>
                  <a:pt x="214985" y="305235"/>
                  <a:pt x="212483" y="310474"/>
                  <a:pt x="209624" y="316185"/>
                </a:cubicBezTo>
                <a:cubicBezTo>
                  <a:pt x="203746" y="327943"/>
                  <a:pt x="199988" y="341312"/>
                  <a:pt x="198351" y="356294"/>
                </a:cubicBezTo>
                <a:cubicBezTo>
                  <a:pt x="191340" y="361894"/>
                  <a:pt x="182222" y="387444"/>
                  <a:pt x="170995" y="432944"/>
                </a:cubicBezTo>
                <a:lnTo>
                  <a:pt x="167378" y="448117"/>
                </a:lnTo>
                <a:lnTo>
                  <a:pt x="172008" y="445442"/>
                </a:lnTo>
                <a:cubicBezTo>
                  <a:pt x="176622" y="442367"/>
                  <a:pt x="185068" y="436996"/>
                  <a:pt x="197346" y="429332"/>
                </a:cubicBezTo>
                <a:cubicBezTo>
                  <a:pt x="202034" y="423106"/>
                  <a:pt x="209426" y="416967"/>
                  <a:pt x="219522" y="410914"/>
                </a:cubicBezTo>
                <a:lnTo>
                  <a:pt x="231428" y="410914"/>
                </a:lnTo>
                <a:cubicBezTo>
                  <a:pt x="231428" y="416818"/>
                  <a:pt x="219757" y="441573"/>
                  <a:pt x="196416" y="485180"/>
                </a:cubicBezTo>
                <a:cubicBezTo>
                  <a:pt x="196416" y="495325"/>
                  <a:pt x="189508" y="507305"/>
                  <a:pt x="175692" y="521122"/>
                </a:cubicBezTo>
                <a:cubicBezTo>
                  <a:pt x="158824" y="544140"/>
                  <a:pt x="143396" y="563513"/>
                  <a:pt x="129406" y="579239"/>
                </a:cubicBezTo>
                <a:cubicBezTo>
                  <a:pt x="119261" y="579239"/>
                  <a:pt x="100075" y="567482"/>
                  <a:pt x="71847" y="543967"/>
                </a:cubicBezTo>
                <a:cubicBezTo>
                  <a:pt x="64244" y="543012"/>
                  <a:pt x="58542" y="541570"/>
                  <a:pt x="54741" y="539641"/>
                </a:cubicBezTo>
                <a:lnTo>
                  <a:pt x="49688" y="533220"/>
                </a:lnTo>
                <a:lnTo>
                  <a:pt x="43123" y="534888"/>
                </a:lnTo>
                <a:lnTo>
                  <a:pt x="38710" y="529010"/>
                </a:lnTo>
                <a:lnTo>
                  <a:pt x="33486" y="527512"/>
                </a:lnTo>
                <a:cubicBezTo>
                  <a:pt x="31403" y="525720"/>
                  <a:pt x="30361" y="523031"/>
                  <a:pt x="30361" y="519447"/>
                </a:cubicBezTo>
                <a:lnTo>
                  <a:pt x="32705" y="517409"/>
                </a:lnTo>
                <a:lnTo>
                  <a:pt x="32705" y="515317"/>
                </a:lnTo>
                <a:cubicBezTo>
                  <a:pt x="39452" y="503510"/>
                  <a:pt x="45703" y="495151"/>
                  <a:pt x="51457" y="490240"/>
                </a:cubicBezTo>
                <a:cubicBezTo>
                  <a:pt x="55178" y="493526"/>
                  <a:pt x="58610" y="497278"/>
                  <a:pt x="61754" y="501495"/>
                </a:cubicBezTo>
                <a:lnTo>
                  <a:pt x="69441" y="514097"/>
                </a:lnTo>
                <a:lnTo>
                  <a:pt x="73530" y="511634"/>
                </a:lnTo>
                <a:cubicBezTo>
                  <a:pt x="78349" y="509104"/>
                  <a:pt x="84299" y="506264"/>
                  <a:pt x="91380" y="503113"/>
                </a:cubicBezTo>
                <a:cubicBezTo>
                  <a:pt x="94283" y="501154"/>
                  <a:pt x="95734" y="499616"/>
                  <a:pt x="95734" y="498500"/>
                </a:cubicBezTo>
                <a:cubicBezTo>
                  <a:pt x="94171" y="486916"/>
                  <a:pt x="92621" y="477304"/>
                  <a:pt x="91083" y="469664"/>
                </a:cubicBezTo>
                <a:cubicBezTo>
                  <a:pt x="92621" y="456840"/>
                  <a:pt x="93390" y="450428"/>
                  <a:pt x="93390" y="450428"/>
                </a:cubicBezTo>
                <a:lnTo>
                  <a:pt x="93390" y="448363"/>
                </a:lnTo>
                <a:lnTo>
                  <a:pt x="90434" y="451858"/>
                </a:lnTo>
                <a:cubicBezTo>
                  <a:pt x="89242" y="452716"/>
                  <a:pt x="87945" y="453144"/>
                  <a:pt x="86544" y="453144"/>
                </a:cubicBezTo>
                <a:lnTo>
                  <a:pt x="81074" y="453144"/>
                </a:lnTo>
                <a:cubicBezTo>
                  <a:pt x="75295" y="447365"/>
                  <a:pt x="72405" y="440692"/>
                  <a:pt x="72405" y="433127"/>
                </a:cubicBezTo>
                <a:lnTo>
                  <a:pt x="79410" y="426956"/>
                </a:lnTo>
                <a:lnTo>
                  <a:pt x="93652" y="425412"/>
                </a:lnTo>
                <a:lnTo>
                  <a:pt x="93829" y="424125"/>
                </a:lnTo>
                <a:cubicBezTo>
                  <a:pt x="94708" y="419107"/>
                  <a:pt x="96906" y="408626"/>
                  <a:pt x="100422" y="392683"/>
                </a:cubicBezTo>
                <a:lnTo>
                  <a:pt x="112291" y="346769"/>
                </a:lnTo>
                <a:cubicBezTo>
                  <a:pt x="124817" y="299715"/>
                  <a:pt x="132531" y="275121"/>
                  <a:pt x="135434" y="272988"/>
                </a:cubicBezTo>
                <a:lnTo>
                  <a:pt x="133090" y="269044"/>
                </a:lnTo>
                <a:lnTo>
                  <a:pt x="140089" y="254923"/>
                </a:lnTo>
                <a:lnTo>
                  <a:pt x="119323" y="269304"/>
                </a:lnTo>
                <a:cubicBezTo>
                  <a:pt x="113543" y="275084"/>
                  <a:pt x="105904" y="280454"/>
                  <a:pt x="96403" y="285415"/>
                </a:cubicBezTo>
                <a:lnTo>
                  <a:pt x="88717" y="288495"/>
                </a:lnTo>
                <a:lnTo>
                  <a:pt x="100682" y="296912"/>
                </a:lnTo>
                <a:cubicBezTo>
                  <a:pt x="98202" y="309240"/>
                  <a:pt x="90711" y="315404"/>
                  <a:pt x="78209" y="315404"/>
                </a:cubicBezTo>
                <a:cubicBezTo>
                  <a:pt x="73161" y="314139"/>
                  <a:pt x="69376" y="312328"/>
                  <a:pt x="66852" y="309972"/>
                </a:cubicBezTo>
                <a:lnTo>
                  <a:pt x="63833" y="303029"/>
                </a:lnTo>
                <a:lnTo>
                  <a:pt x="58141" y="305091"/>
                </a:lnTo>
                <a:cubicBezTo>
                  <a:pt x="54913" y="305740"/>
                  <a:pt x="51147" y="306065"/>
                  <a:pt x="46844" y="306065"/>
                </a:cubicBezTo>
                <a:cubicBezTo>
                  <a:pt x="36252" y="306065"/>
                  <a:pt x="27843" y="300620"/>
                  <a:pt x="21617" y="289731"/>
                </a:cubicBezTo>
                <a:cubicBezTo>
                  <a:pt x="16557" y="289731"/>
                  <a:pt x="14027" y="286407"/>
                  <a:pt x="14027" y="279760"/>
                </a:cubicBezTo>
                <a:lnTo>
                  <a:pt x="19763" y="271988"/>
                </a:lnTo>
                <a:lnTo>
                  <a:pt x="16976" y="269023"/>
                </a:lnTo>
                <a:cubicBezTo>
                  <a:pt x="11674" y="262799"/>
                  <a:pt x="6015" y="255612"/>
                  <a:pt x="0" y="247464"/>
                </a:cubicBezTo>
                <a:cubicBezTo>
                  <a:pt x="5507" y="247464"/>
                  <a:pt x="16495" y="245120"/>
                  <a:pt x="32966" y="240432"/>
                </a:cubicBezTo>
                <a:lnTo>
                  <a:pt x="30645" y="243165"/>
                </a:lnTo>
                <a:lnTo>
                  <a:pt x="39700" y="241325"/>
                </a:lnTo>
                <a:cubicBezTo>
                  <a:pt x="39700" y="239191"/>
                  <a:pt x="39700" y="238125"/>
                  <a:pt x="39700" y="238125"/>
                </a:cubicBezTo>
                <a:lnTo>
                  <a:pt x="53839" y="238125"/>
                </a:lnTo>
                <a:cubicBezTo>
                  <a:pt x="59916" y="238125"/>
                  <a:pt x="72417" y="236550"/>
                  <a:pt x="91343" y="233400"/>
                </a:cubicBezTo>
                <a:lnTo>
                  <a:pt x="90750" y="234104"/>
                </a:lnTo>
                <a:lnTo>
                  <a:pt x="108756" y="228749"/>
                </a:lnTo>
                <a:cubicBezTo>
                  <a:pt x="106301" y="230311"/>
                  <a:pt x="105073" y="231093"/>
                  <a:pt x="105073" y="231093"/>
                </a:cubicBezTo>
                <a:cubicBezTo>
                  <a:pt x="105073" y="229555"/>
                  <a:pt x="109017" y="228786"/>
                  <a:pt x="116905" y="228786"/>
                </a:cubicBezTo>
                <a:lnTo>
                  <a:pt x="126244" y="228786"/>
                </a:lnTo>
                <a:cubicBezTo>
                  <a:pt x="137505" y="228786"/>
                  <a:pt x="146624" y="226603"/>
                  <a:pt x="153600" y="222237"/>
                </a:cubicBezTo>
                <a:lnTo>
                  <a:pt x="154613" y="221302"/>
                </a:lnTo>
                <a:lnTo>
                  <a:pt x="154139" y="221084"/>
                </a:lnTo>
                <a:cubicBezTo>
                  <a:pt x="152558" y="218901"/>
                  <a:pt x="151768" y="215627"/>
                  <a:pt x="151768" y="211261"/>
                </a:cubicBezTo>
                <a:lnTo>
                  <a:pt x="157646" y="205457"/>
                </a:lnTo>
                <a:lnTo>
                  <a:pt x="165741" y="207384"/>
                </a:lnTo>
                <a:lnTo>
                  <a:pt x="167073" y="204681"/>
                </a:lnTo>
                <a:lnTo>
                  <a:pt x="163451" y="198537"/>
                </a:lnTo>
                <a:lnTo>
                  <a:pt x="168101" y="197503"/>
                </a:lnTo>
                <a:lnTo>
                  <a:pt x="168101" y="196118"/>
                </a:lnTo>
                <a:lnTo>
                  <a:pt x="172941" y="196118"/>
                </a:lnTo>
                <a:lnTo>
                  <a:pt x="131415" y="110691"/>
                </a:lnTo>
                <a:cubicBezTo>
                  <a:pt x="121642" y="91120"/>
                  <a:pt x="116756" y="77564"/>
                  <a:pt x="116756" y="70023"/>
                </a:cubicBezTo>
                <a:lnTo>
                  <a:pt x="126913" y="70023"/>
                </a:lnTo>
                <a:lnTo>
                  <a:pt x="139553" y="73138"/>
                </a:lnTo>
                <a:lnTo>
                  <a:pt x="137778" y="67791"/>
                </a:lnTo>
                <a:cubicBezTo>
                  <a:pt x="137778" y="65410"/>
                  <a:pt x="141622" y="61466"/>
                  <a:pt x="149312" y="55959"/>
                </a:cubicBezTo>
                <a:lnTo>
                  <a:pt x="156716" y="67270"/>
                </a:lnTo>
                <a:cubicBezTo>
                  <a:pt x="156716" y="70606"/>
                  <a:pt x="155926" y="73109"/>
                  <a:pt x="154344" y="74777"/>
                </a:cubicBezTo>
                <a:lnTo>
                  <a:pt x="149256" y="76566"/>
                </a:lnTo>
                <a:lnTo>
                  <a:pt x="158353" y="80209"/>
                </a:lnTo>
                <a:cubicBezTo>
                  <a:pt x="168970" y="85263"/>
                  <a:pt x="179723" y="91976"/>
                  <a:pt x="190612" y="100347"/>
                </a:cubicBezTo>
                <a:cubicBezTo>
                  <a:pt x="200707" y="115478"/>
                  <a:pt x="205755" y="128637"/>
                  <a:pt x="205755" y="139824"/>
                </a:cubicBezTo>
                <a:cubicBezTo>
                  <a:pt x="204043" y="156815"/>
                  <a:pt x="201191" y="173323"/>
                  <a:pt x="197197" y="189346"/>
                </a:cubicBezTo>
                <a:cubicBezTo>
                  <a:pt x="194469" y="189346"/>
                  <a:pt x="191542" y="191678"/>
                  <a:pt x="188417" y="196341"/>
                </a:cubicBezTo>
                <a:lnTo>
                  <a:pt x="182482" y="196341"/>
                </a:lnTo>
                <a:lnTo>
                  <a:pt x="184154" y="199199"/>
                </a:lnTo>
                <a:lnTo>
                  <a:pt x="184417" y="199411"/>
                </a:lnTo>
                <a:cubicBezTo>
                  <a:pt x="188336" y="203169"/>
                  <a:pt x="193117" y="208806"/>
                  <a:pt x="198760" y="216322"/>
                </a:cubicBezTo>
                <a:lnTo>
                  <a:pt x="198760" y="221865"/>
                </a:lnTo>
                <a:lnTo>
                  <a:pt x="198339" y="223441"/>
                </a:lnTo>
                <a:lnTo>
                  <a:pt x="202816" y="231093"/>
                </a:lnTo>
                <a:cubicBezTo>
                  <a:pt x="210220" y="243458"/>
                  <a:pt x="218207" y="256530"/>
                  <a:pt x="226777" y="270309"/>
                </a:cubicBezTo>
                <a:cubicBezTo>
                  <a:pt x="226777" y="274178"/>
                  <a:pt x="225348" y="279936"/>
                  <a:pt x="222489" y="287582"/>
                </a:cubicBezTo>
                <a:lnTo>
                  <a:pt x="219125" y="295668"/>
                </a:lnTo>
                <a:lnTo>
                  <a:pt x="247597" y="284224"/>
                </a:lnTo>
                <a:lnTo>
                  <a:pt x="260744" y="280075"/>
                </a:lnTo>
                <a:lnTo>
                  <a:pt x="252794" y="277267"/>
                </a:lnTo>
                <a:cubicBezTo>
                  <a:pt x="250828" y="275183"/>
                  <a:pt x="249845" y="272058"/>
                  <a:pt x="249845" y="267890"/>
                </a:cubicBezTo>
                <a:lnTo>
                  <a:pt x="250803" y="264058"/>
                </a:lnTo>
                <a:lnTo>
                  <a:pt x="238162" y="264058"/>
                </a:lnTo>
                <a:cubicBezTo>
                  <a:pt x="239719" y="260368"/>
                  <a:pt x="241081" y="257063"/>
                  <a:pt x="242248" y="254142"/>
                </a:cubicBezTo>
                <a:lnTo>
                  <a:pt x="245049" y="246839"/>
                </a:lnTo>
                <a:lnTo>
                  <a:pt x="238162" y="238385"/>
                </a:lnTo>
                <a:cubicBezTo>
                  <a:pt x="242825" y="231366"/>
                  <a:pt x="245157" y="228240"/>
                  <a:pt x="245157" y="229009"/>
                </a:cubicBezTo>
                <a:cubicBezTo>
                  <a:pt x="242057" y="229009"/>
                  <a:pt x="240506" y="229009"/>
                  <a:pt x="240506" y="229009"/>
                </a:cubicBezTo>
                <a:lnTo>
                  <a:pt x="244774" y="215146"/>
                </a:lnTo>
                <a:lnTo>
                  <a:pt x="221828" y="217363"/>
                </a:lnTo>
                <a:cubicBezTo>
                  <a:pt x="221828" y="211038"/>
                  <a:pt x="221828" y="207876"/>
                  <a:pt x="221828" y="207876"/>
                </a:cubicBezTo>
                <a:cubicBezTo>
                  <a:pt x="221828" y="201575"/>
                  <a:pt x="226380" y="198425"/>
                  <a:pt x="235483" y="198425"/>
                </a:cubicBezTo>
                <a:lnTo>
                  <a:pt x="238162" y="193104"/>
                </a:lnTo>
                <a:lnTo>
                  <a:pt x="238162" y="186854"/>
                </a:lnTo>
                <a:cubicBezTo>
                  <a:pt x="238162" y="184745"/>
                  <a:pt x="232718" y="176932"/>
                  <a:pt x="221828" y="163413"/>
                </a:cubicBezTo>
                <a:lnTo>
                  <a:pt x="237232" y="163413"/>
                </a:lnTo>
                <a:cubicBezTo>
                  <a:pt x="241895" y="168076"/>
                  <a:pt x="244227" y="170408"/>
                  <a:pt x="244227" y="170408"/>
                </a:cubicBezTo>
                <a:cubicBezTo>
                  <a:pt x="243843" y="170408"/>
                  <a:pt x="244215" y="169627"/>
                  <a:pt x="245343" y="168064"/>
                </a:cubicBezTo>
                <a:lnTo>
                  <a:pt x="248994" y="163525"/>
                </a:lnTo>
                <a:lnTo>
                  <a:pt x="240571" y="148074"/>
                </a:lnTo>
                <a:cubicBezTo>
                  <a:pt x="237068" y="143430"/>
                  <a:pt x="233152" y="139811"/>
                  <a:pt x="228823" y="137219"/>
                </a:cubicBezTo>
                <a:cubicBezTo>
                  <a:pt x="228823" y="133474"/>
                  <a:pt x="226492" y="129269"/>
                  <a:pt x="221828" y="124606"/>
                </a:cubicBezTo>
                <a:cubicBezTo>
                  <a:pt x="221828" y="120315"/>
                  <a:pt x="220266" y="112812"/>
                  <a:pt x="217140" y="102096"/>
                </a:cubicBezTo>
                <a:lnTo>
                  <a:pt x="230386" y="91008"/>
                </a:lnTo>
                <a:cubicBezTo>
                  <a:pt x="241722" y="107429"/>
                  <a:pt x="249052" y="119744"/>
                  <a:pt x="252375" y="127955"/>
                </a:cubicBezTo>
                <a:lnTo>
                  <a:pt x="263871" y="154176"/>
                </a:lnTo>
                <a:lnTo>
                  <a:pt x="268635" y="144847"/>
                </a:lnTo>
                <a:lnTo>
                  <a:pt x="273174" y="148783"/>
                </a:lnTo>
                <a:lnTo>
                  <a:pt x="273174" y="147154"/>
                </a:lnTo>
                <a:cubicBezTo>
                  <a:pt x="273174" y="145616"/>
                  <a:pt x="273174" y="144847"/>
                  <a:pt x="273174" y="144847"/>
                </a:cubicBezTo>
                <a:lnTo>
                  <a:pt x="273174" y="133164"/>
                </a:lnTo>
                <a:lnTo>
                  <a:pt x="280318" y="128476"/>
                </a:lnTo>
                <a:lnTo>
                  <a:pt x="287462" y="133164"/>
                </a:lnTo>
                <a:lnTo>
                  <a:pt x="287462" y="144847"/>
                </a:lnTo>
                <a:cubicBezTo>
                  <a:pt x="287462" y="148989"/>
                  <a:pt x="287474" y="151271"/>
                  <a:pt x="287499" y="151693"/>
                </a:cubicBezTo>
                <a:cubicBezTo>
                  <a:pt x="287499" y="151693"/>
                  <a:pt x="288060" y="151308"/>
                  <a:pt x="289182" y="150539"/>
                </a:cubicBezTo>
                <a:lnTo>
                  <a:pt x="294196" y="147105"/>
                </a:lnTo>
                <a:lnTo>
                  <a:pt x="294196" y="144103"/>
                </a:lnTo>
                <a:lnTo>
                  <a:pt x="300132" y="142628"/>
                </a:lnTo>
                <a:lnTo>
                  <a:pt x="303633" y="139901"/>
                </a:lnTo>
                <a:cubicBezTo>
                  <a:pt x="311530" y="133747"/>
                  <a:pt x="315478" y="130671"/>
                  <a:pt x="315478" y="130671"/>
                </a:cubicBezTo>
                <a:lnTo>
                  <a:pt x="313479" y="139313"/>
                </a:lnTo>
                <a:lnTo>
                  <a:pt x="320483" y="137573"/>
                </a:lnTo>
                <a:cubicBezTo>
                  <a:pt x="328309" y="136122"/>
                  <a:pt x="335198" y="135396"/>
                  <a:pt x="341151" y="135396"/>
                </a:cubicBezTo>
                <a:lnTo>
                  <a:pt x="350490" y="135396"/>
                </a:lnTo>
                <a:cubicBezTo>
                  <a:pt x="350490" y="135396"/>
                  <a:pt x="350490" y="135384"/>
                  <a:pt x="350490" y="135359"/>
                </a:cubicBezTo>
                <a:cubicBezTo>
                  <a:pt x="353144" y="132531"/>
                  <a:pt x="357981" y="130522"/>
                  <a:pt x="365001" y="129331"/>
                </a:cubicBezTo>
                <a:lnTo>
                  <a:pt x="366564" y="124122"/>
                </a:lnTo>
                <a:lnTo>
                  <a:pt x="364220" y="114784"/>
                </a:lnTo>
                <a:lnTo>
                  <a:pt x="366564" y="107044"/>
                </a:lnTo>
                <a:cubicBezTo>
                  <a:pt x="366564" y="106672"/>
                  <a:pt x="364232" y="97147"/>
                  <a:pt x="359569" y="78469"/>
                </a:cubicBezTo>
                <a:cubicBezTo>
                  <a:pt x="359569" y="72467"/>
                  <a:pt x="360350" y="66600"/>
                  <a:pt x="361913" y="60871"/>
                </a:cubicBezTo>
                <a:cubicBezTo>
                  <a:pt x="360350" y="52363"/>
                  <a:pt x="359569" y="45330"/>
                  <a:pt x="359569" y="39774"/>
                </a:cubicBezTo>
                <a:cubicBezTo>
                  <a:pt x="359569" y="27248"/>
                  <a:pt x="364753" y="20985"/>
                  <a:pt x="375121" y="20985"/>
                </a:cubicBezTo>
                <a:close/>
                <a:moveTo>
                  <a:pt x="3755082" y="0"/>
                </a:moveTo>
                <a:lnTo>
                  <a:pt x="3769072" y="0"/>
                </a:lnTo>
                <a:cubicBezTo>
                  <a:pt x="3775398" y="0"/>
                  <a:pt x="3778560" y="3138"/>
                  <a:pt x="3778560" y="9413"/>
                </a:cubicBezTo>
                <a:lnTo>
                  <a:pt x="3778560" y="11757"/>
                </a:lnTo>
                <a:cubicBezTo>
                  <a:pt x="3778560" y="15280"/>
                  <a:pt x="3776352" y="19211"/>
                  <a:pt x="3771937" y="23552"/>
                </a:cubicBezTo>
                <a:lnTo>
                  <a:pt x="3755082" y="23552"/>
                </a:lnTo>
                <a:cubicBezTo>
                  <a:pt x="3750519" y="23552"/>
                  <a:pt x="3746575" y="19930"/>
                  <a:pt x="3743251" y="12687"/>
                </a:cubicBezTo>
                <a:cubicBezTo>
                  <a:pt x="3745756" y="4229"/>
                  <a:pt x="3749700" y="0"/>
                  <a:pt x="3755082" y="0"/>
                </a:cubicBezTo>
                <a:close/>
                <a:moveTo>
                  <a:pt x="1952514" y="0"/>
                </a:moveTo>
                <a:lnTo>
                  <a:pt x="1966504" y="0"/>
                </a:lnTo>
                <a:cubicBezTo>
                  <a:pt x="1972829" y="0"/>
                  <a:pt x="1975991" y="3138"/>
                  <a:pt x="1975991" y="9413"/>
                </a:cubicBezTo>
                <a:lnTo>
                  <a:pt x="1975991" y="11757"/>
                </a:lnTo>
                <a:cubicBezTo>
                  <a:pt x="1975991" y="15280"/>
                  <a:pt x="1973784" y="19211"/>
                  <a:pt x="1969368" y="23552"/>
                </a:cubicBezTo>
                <a:lnTo>
                  <a:pt x="1952514" y="23552"/>
                </a:lnTo>
                <a:cubicBezTo>
                  <a:pt x="1947949" y="23552"/>
                  <a:pt x="1944006" y="19930"/>
                  <a:pt x="1940682" y="12687"/>
                </a:cubicBezTo>
                <a:cubicBezTo>
                  <a:pt x="1943187" y="4229"/>
                  <a:pt x="1947131" y="0"/>
                  <a:pt x="1952514" y="0"/>
                </a:cubicBezTo>
                <a:close/>
                <a:moveTo>
                  <a:pt x="133238" y="0"/>
                </a:moveTo>
                <a:lnTo>
                  <a:pt x="147228" y="0"/>
                </a:lnTo>
                <a:cubicBezTo>
                  <a:pt x="153553" y="0"/>
                  <a:pt x="156716" y="3138"/>
                  <a:pt x="156716" y="9413"/>
                </a:cubicBezTo>
                <a:lnTo>
                  <a:pt x="156716" y="11757"/>
                </a:lnTo>
                <a:cubicBezTo>
                  <a:pt x="156716" y="15280"/>
                  <a:pt x="154508" y="19211"/>
                  <a:pt x="150093" y="23552"/>
                </a:cubicBezTo>
                <a:lnTo>
                  <a:pt x="133238" y="23552"/>
                </a:lnTo>
                <a:cubicBezTo>
                  <a:pt x="128674" y="23552"/>
                  <a:pt x="124730" y="19930"/>
                  <a:pt x="121407" y="12687"/>
                </a:cubicBezTo>
                <a:cubicBezTo>
                  <a:pt x="123912" y="4229"/>
                  <a:pt x="127856" y="0"/>
                  <a:pt x="133238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b"/>
          </a:blipFill>
          <a:ln>
            <a:noFill/>
          </a:ln>
          <a:effectLst>
            <a:glow rad="63500">
              <a:srgbClr val="F6E24D">
                <a:alpha val="40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4400">
                <a:latin typeface="叶根友唐楷飞墨" panose="02010601030101010101" pitchFamily="2" charset="-122"/>
                <a:ea typeface="叶根友唐楷飞墨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58500" y="4505790"/>
            <a:ext cx="10134600" cy="519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你驻足于春色之中，于那独一无二的春色之中，怀一个单纯的梦做自己喜欢的事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你的所言所行，全都闪烁着光芒，太过刺眼，于是我闭上双眼，但心中还是无法停止对你的憧憬。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512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12" y="-515257"/>
            <a:ext cx="12621622" cy="78885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5400000">
            <a:off x="4407740" y="-955027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6200000">
            <a:off x="4407739" y="-4452970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8000">
                <a:srgbClr val="000000">
                  <a:alpha val="87000"/>
                </a:srgb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6918" y="544913"/>
            <a:ext cx="2698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918" y="1008240"/>
            <a:ext cx="34656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</a:rPr>
              <a:t>WE DID A GREAT JOB THIS YEAR.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80834" y="912006"/>
            <a:ext cx="1463147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080834" y="847316"/>
            <a:ext cx="1038900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080834" y="782625"/>
            <a:ext cx="647186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弧形 14"/>
          <p:cNvSpPr/>
          <p:nvPr/>
        </p:nvSpPr>
        <p:spPr>
          <a:xfrm rot="11251890" flipV="1">
            <a:off x="1495911" y="2113220"/>
            <a:ext cx="5423799" cy="4758809"/>
          </a:xfrm>
          <a:prstGeom prst="arc">
            <a:avLst>
              <a:gd name="adj1" fmla="val 13738484"/>
              <a:gd name="adj2" fmla="val 398267"/>
            </a:avLst>
          </a:prstGeom>
          <a:ln w="12700">
            <a:solidFill>
              <a:schemeClr val="bg1">
                <a:alpha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/>
          <p:cNvSpPr/>
          <p:nvPr/>
        </p:nvSpPr>
        <p:spPr>
          <a:xfrm rot="11251890" flipV="1">
            <a:off x="3693309" y="2177978"/>
            <a:ext cx="2662015" cy="4758809"/>
          </a:xfrm>
          <a:prstGeom prst="arc">
            <a:avLst>
              <a:gd name="adj1" fmla="val 14726395"/>
              <a:gd name="adj2" fmla="val 1045393"/>
            </a:avLst>
          </a:prstGeom>
          <a:ln w="12700">
            <a:solidFill>
              <a:schemeClr val="bg1">
                <a:alpha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 rot="10348110" flipH="1" flipV="1">
            <a:off x="5272291" y="2115118"/>
            <a:ext cx="5423799" cy="4758809"/>
          </a:xfrm>
          <a:prstGeom prst="arc">
            <a:avLst>
              <a:gd name="adj1" fmla="val 13738484"/>
              <a:gd name="adj2" fmla="val 398267"/>
            </a:avLst>
          </a:prstGeom>
          <a:ln w="12700">
            <a:solidFill>
              <a:schemeClr val="bg1">
                <a:alpha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/>
          <p:cNvSpPr/>
          <p:nvPr/>
        </p:nvSpPr>
        <p:spPr>
          <a:xfrm rot="10348110" flipH="1" flipV="1">
            <a:off x="5836677" y="2179876"/>
            <a:ext cx="2662015" cy="4758809"/>
          </a:xfrm>
          <a:prstGeom prst="arc">
            <a:avLst>
              <a:gd name="adj1" fmla="val 14726395"/>
              <a:gd name="adj2" fmla="val 1045393"/>
            </a:avLst>
          </a:prstGeom>
          <a:ln w="12700">
            <a:solidFill>
              <a:schemeClr val="bg1">
                <a:alpha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71384" y="4831522"/>
            <a:ext cx="2508395" cy="1120440"/>
            <a:chOff x="735437" y="4781748"/>
            <a:chExt cx="2508395" cy="1120440"/>
          </a:xfrm>
        </p:grpSpPr>
        <p:grpSp>
          <p:nvGrpSpPr>
            <p:cNvPr id="10" name="组合 9"/>
            <p:cNvGrpSpPr/>
            <p:nvPr/>
          </p:nvGrpSpPr>
          <p:grpSpPr>
            <a:xfrm flipH="1">
              <a:off x="735437" y="4781748"/>
              <a:ext cx="391131" cy="355219"/>
              <a:chOff x="-325701" y="3847208"/>
              <a:chExt cx="1083220" cy="983763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-325701" y="3847208"/>
                <a:ext cx="471065" cy="471062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31786" y="4105232"/>
                <a:ext cx="725733" cy="725739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-22238" y="3890677"/>
                <a:ext cx="264416" cy="264414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-41763" y="4294663"/>
                <a:ext cx="401618" cy="401615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25"/>
            <p:cNvSpPr txBox="1"/>
            <p:nvPr/>
          </p:nvSpPr>
          <p:spPr>
            <a:xfrm>
              <a:off x="1051951" y="4831125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+mj-ea"/>
                  <a:ea typeface="+mj-ea"/>
                </a:rPr>
                <a:t>请在此输入标题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51951" y="5200457"/>
              <a:ext cx="2191881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你驻足于春色之中，于那独一无二的春色之中，怀一个单纯的梦做自己喜欢的事。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451663" y="4831522"/>
            <a:ext cx="2508395" cy="1120440"/>
            <a:chOff x="735437" y="4781748"/>
            <a:chExt cx="2508395" cy="1120440"/>
          </a:xfrm>
        </p:grpSpPr>
        <p:grpSp>
          <p:nvGrpSpPr>
            <p:cNvPr id="30" name="组合 29"/>
            <p:cNvGrpSpPr/>
            <p:nvPr/>
          </p:nvGrpSpPr>
          <p:grpSpPr>
            <a:xfrm flipH="1">
              <a:off x="735437" y="4781748"/>
              <a:ext cx="391131" cy="355219"/>
              <a:chOff x="-325701" y="3847208"/>
              <a:chExt cx="1083220" cy="983763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-325701" y="3847208"/>
                <a:ext cx="471065" cy="471062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1786" y="4105232"/>
                <a:ext cx="725733" cy="725739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-22238" y="3890677"/>
                <a:ext cx="264416" cy="264414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-41763" y="4294663"/>
                <a:ext cx="401618" cy="401615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1051951" y="4831125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+mj-ea"/>
                  <a:ea typeface="+mj-ea"/>
                </a:rPr>
                <a:t>请在此输入标题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51951" y="5200457"/>
              <a:ext cx="2191881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你驻足于春色之中，于那独一无二的春色之中，怀一个单纯的梦做自己喜欢的事。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231942" y="4831522"/>
            <a:ext cx="2508395" cy="1120440"/>
            <a:chOff x="735437" y="4781748"/>
            <a:chExt cx="2508395" cy="1120440"/>
          </a:xfrm>
        </p:grpSpPr>
        <p:grpSp>
          <p:nvGrpSpPr>
            <p:cNvPr id="47" name="组合 46"/>
            <p:cNvGrpSpPr/>
            <p:nvPr/>
          </p:nvGrpSpPr>
          <p:grpSpPr>
            <a:xfrm flipH="1">
              <a:off x="735437" y="4781748"/>
              <a:ext cx="391131" cy="355219"/>
              <a:chOff x="-325701" y="3847208"/>
              <a:chExt cx="1083220" cy="983763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-325701" y="3847208"/>
                <a:ext cx="471065" cy="471062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31786" y="4105232"/>
                <a:ext cx="725733" cy="725739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-22238" y="3890677"/>
                <a:ext cx="264416" cy="264414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-41763" y="4294663"/>
                <a:ext cx="401618" cy="401615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文本框 47"/>
            <p:cNvSpPr txBox="1"/>
            <p:nvPr/>
          </p:nvSpPr>
          <p:spPr>
            <a:xfrm>
              <a:off x="1051951" y="4831125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+mj-ea"/>
                  <a:ea typeface="+mj-ea"/>
                </a:rPr>
                <a:t>请在此输入标题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051951" y="5200457"/>
              <a:ext cx="2191881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你驻足于春色之中，于那独一无二的春色之中，怀一个单纯的梦做自己喜欢的事。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012222" y="4831522"/>
            <a:ext cx="2508395" cy="1120440"/>
            <a:chOff x="735437" y="4781748"/>
            <a:chExt cx="2508395" cy="1120440"/>
          </a:xfrm>
        </p:grpSpPr>
        <p:grpSp>
          <p:nvGrpSpPr>
            <p:cNvPr id="55" name="组合 54"/>
            <p:cNvGrpSpPr/>
            <p:nvPr/>
          </p:nvGrpSpPr>
          <p:grpSpPr>
            <a:xfrm flipH="1">
              <a:off x="735437" y="4781748"/>
              <a:ext cx="391131" cy="355219"/>
              <a:chOff x="-325701" y="3847208"/>
              <a:chExt cx="1083220" cy="983763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-325701" y="3847208"/>
                <a:ext cx="471065" cy="471062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31786" y="4105232"/>
                <a:ext cx="725733" cy="725739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-22238" y="3890677"/>
                <a:ext cx="264416" cy="264414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-41763" y="4294663"/>
                <a:ext cx="401618" cy="401615"/>
              </a:xfrm>
              <a:prstGeom prst="line">
                <a:avLst/>
              </a:prstGeom>
              <a:ln>
                <a:solidFill>
                  <a:srgbClr val="15B5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文本框 55"/>
            <p:cNvSpPr txBox="1"/>
            <p:nvPr/>
          </p:nvSpPr>
          <p:spPr>
            <a:xfrm>
              <a:off x="1051951" y="4831125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+mj-ea"/>
                  <a:ea typeface="+mj-ea"/>
                </a:rPr>
                <a:t>请在此输入标题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051951" y="5200457"/>
              <a:ext cx="2191881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你驻足于春色之中，于那独一无二的春色之中，怀一个单纯的梦做自己喜欢的事。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357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1" t="14705" r="8438" b="8035"/>
          <a:stretch>
            <a:fillRect/>
          </a:stretch>
        </p:blipFill>
        <p:spPr>
          <a:xfrm>
            <a:off x="2076450" y="1009650"/>
            <a:ext cx="9086850" cy="5295900"/>
          </a:xfrm>
          <a:custGeom>
            <a:avLst/>
            <a:gdLst>
              <a:gd name="connsiteX0" fmla="*/ 114300 w 9086850"/>
              <a:gd name="connsiteY0" fmla="*/ 0 h 5295900"/>
              <a:gd name="connsiteX1" fmla="*/ 2933700 w 9086850"/>
              <a:gd name="connsiteY1" fmla="*/ 114300 h 5295900"/>
              <a:gd name="connsiteX2" fmla="*/ 6324600 w 9086850"/>
              <a:gd name="connsiteY2" fmla="*/ 1562100 h 5295900"/>
              <a:gd name="connsiteX3" fmla="*/ 6953250 w 9086850"/>
              <a:gd name="connsiteY3" fmla="*/ 2038350 h 5295900"/>
              <a:gd name="connsiteX4" fmla="*/ 7124700 w 9086850"/>
              <a:gd name="connsiteY4" fmla="*/ 2190750 h 5295900"/>
              <a:gd name="connsiteX5" fmla="*/ 8229600 w 9086850"/>
              <a:gd name="connsiteY5" fmla="*/ 2762250 h 5295900"/>
              <a:gd name="connsiteX6" fmla="*/ 8362950 w 9086850"/>
              <a:gd name="connsiteY6" fmla="*/ 2952750 h 5295900"/>
              <a:gd name="connsiteX7" fmla="*/ 9067800 w 9086850"/>
              <a:gd name="connsiteY7" fmla="*/ 4267200 h 5295900"/>
              <a:gd name="connsiteX8" fmla="*/ 9086850 w 9086850"/>
              <a:gd name="connsiteY8" fmla="*/ 4476750 h 5295900"/>
              <a:gd name="connsiteX9" fmla="*/ 8667750 w 9086850"/>
              <a:gd name="connsiteY9" fmla="*/ 5238750 h 5295900"/>
              <a:gd name="connsiteX10" fmla="*/ 8324850 w 9086850"/>
              <a:gd name="connsiteY10" fmla="*/ 5257800 h 5295900"/>
              <a:gd name="connsiteX11" fmla="*/ 6667500 w 9086850"/>
              <a:gd name="connsiteY11" fmla="*/ 5276850 h 5295900"/>
              <a:gd name="connsiteX12" fmla="*/ 6343650 w 9086850"/>
              <a:gd name="connsiteY12" fmla="*/ 5295900 h 5295900"/>
              <a:gd name="connsiteX13" fmla="*/ 4210050 w 9086850"/>
              <a:gd name="connsiteY13" fmla="*/ 4800600 h 5295900"/>
              <a:gd name="connsiteX14" fmla="*/ 4076700 w 9086850"/>
              <a:gd name="connsiteY14" fmla="*/ 4762500 h 5295900"/>
              <a:gd name="connsiteX15" fmla="*/ 3981450 w 9086850"/>
              <a:gd name="connsiteY15" fmla="*/ 4724400 h 5295900"/>
              <a:gd name="connsiteX16" fmla="*/ 3905250 w 9086850"/>
              <a:gd name="connsiteY16" fmla="*/ 4705350 h 5295900"/>
              <a:gd name="connsiteX17" fmla="*/ 3733800 w 9086850"/>
              <a:gd name="connsiteY17" fmla="*/ 4667250 h 5295900"/>
              <a:gd name="connsiteX18" fmla="*/ 1924050 w 9086850"/>
              <a:gd name="connsiteY18" fmla="*/ 3638550 h 5295900"/>
              <a:gd name="connsiteX19" fmla="*/ 514350 w 9086850"/>
              <a:gd name="connsiteY19" fmla="*/ 2552700 h 5295900"/>
              <a:gd name="connsiteX20" fmla="*/ 0 w 9086850"/>
              <a:gd name="connsiteY20" fmla="*/ 1238250 h 529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086850" h="5295900">
                <a:moveTo>
                  <a:pt x="114300" y="0"/>
                </a:moveTo>
                <a:lnTo>
                  <a:pt x="2933700" y="114300"/>
                </a:lnTo>
                <a:lnTo>
                  <a:pt x="6324600" y="1562100"/>
                </a:lnTo>
                <a:lnTo>
                  <a:pt x="6953250" y="2038350"/>
                </a:lnTo>
                <a:cubicBezTo>
                  <a:pt x="7000698" y="2133246"/>
                  <a:pt x="6960941" y="2067931"/>
                  <a:pt x="7124700" y="2190750"/>
                </a:cubicBezTo>
                <a:lnTo>
                  <a:pt x="8229600" y="2762250"/>
                </a:lnTo>
                <a:cubicBezTo>
                  <a:pt x="8310060" y="2842710"/>
                  <a:pt x="8258181" y="2785120"/>
                  <a:pt x="8362950" y="2952750"/>
                </a:cubicBezTo>
                <a:lnTo>
                  <a:pt x="9067800" y="4267200"/>
                </a:lnTo>
                <a:cubicBezTo>
                  <a:pt x="9067800" y="4362802"/>
                  <a:pt x="9066398" y="4292678"/>
                  <a:pt x="9086850" y="4476750"/>
                </a:cubicBezTo>
                <a:lnTo>
                  <a:pt x="8667750" y="5238750"/>
                </a:lnTo>
                <a:cubicBezTo>
                  <a:pt x="8464262" y="5238750"/>
                  <a:pt x="8578667" y="5234726"/>
                  <a:pt x="8324850" y="5257800"/>
                </a:cubicBezTo>
                <a:lnTo>
                  <a:pt x="6667500" y="5276850"/>
                </a:lnTo>
                <a:cubicBezTo>
                  <a:pt x="6521224" y="5276850"/>
                  <a:pt x="6629352" y="5275493"/>
                  <a:pt x="6343650" y="5295900"/>
                </a:cubicBezTo>
                <a:lnTo>
                  <a:pt x="4210050" y="4800600"/>
                </a:lnTo>
                <a:cubicBezTo>
                  <a:pt x="4210050" y="4800600"/>
                  <a:pt x="4120556" y="4777119"/>
                  <a:pt x="4076700" y="4762500"/>
                </a:cubicBezTo>
                <a:cubicBezTo>
                  <a:pt x="4044259" y="4751686"/>
                  <a:pt x="4013891" y="4735214"/>
                  <a:pt x="3981450" y="4724400"/>
                </a:cubicBezTo>
                <a:cubicBezTo>
                  <a:pt x="3956612" y="4716121"/>
                  <a:pt x="3930762" y="4711237"/>
                  <a:pt x="3905250" y="4705350"/>
                </a:cubicBezTo>
                <a:lnTo>
                  <a:pt x="3733800" y="4667250"/>
                </a:lnTo>
                <a:lnTo>
                  <a:pt x="1924050" y="3638550"/>
                </a:lnTo>
                <a:lnTo>
                  <a:pt x="514350" y="2552700"/>
                </a:lnTo>
                <a:lnTo>
                  <a:pt x="0" y="123825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4"/>
            <a:ext cx="12192000" cy="6854653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 rot="7572062" flipH="1">
            <a:off x="3721767" y="989426"/>
            <a:ext cx="4748466" cy="4748466"/>
            <a:chOff x="3369903" y="-108822"/>
            <a:chExt cx="5893958" cy="5893958"/>
          </a:xfrm>
          <a:scene3d>
            <a:camera prst="isometricOffAxis1Top">
              <a:rot lat="18489200" lon="19823391" rev="18854183"/>
            </a:camera>
            <a:lightRig rig="threePt" dir="t"/>
          </a:scene3d>
        </p:grpSpPr>
        <p:sp>
          <p:nvSpPr>
            <p:cNvPr id="51" name="弧形 50"/>
            <p:cNvSpPr/>
            <p:nvPr/>
          </p:nvSpPr>
          <p:spPr>
            <a:xfrm rot="13500000">
              <a:off x="3567975" y="86824"/>
              <a:ext cx="5497822" cy="5497826"/>
            </a:xfrm>
            <a:prstGeom prst="arc">
              <a:avLst>
                <a:gd name="adj1" fmla="val 17428271"/>
                <a:gd name="adj2" fmla="val 0"/>
              </a:avLst>
            </a:prstGeom>
            <a:ln w="12700">
              <a:gradFill flip="none" rotWithShape="1">
                <a:gsLst>
                  <a:gs pos="0">
                    <a:srgbClr val="F6E24D">
                      <a:alpha val="30000"/>
                    </a:srgbClr>
                  </a:gs>
                  <a:gs pos="100000">
                    <a:srgbClr val="F6E24D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 rot="4228194">
              <a:off x="3369903" y="-108822"/>
              <a:ext cx="5893958" cy="5893958"/>
              <a:chOff x="2790350" y="123350"/>
              <a:chExt cx="6611300" cy="6611300"/>
            </a:xfrm>
          </p:grpSpPr>
          <p:grpSp>
            <p:nvGrpSpPr>
              <p:cNvPr id="53" name="组合 52"/>
              <p:cNvGrpSpPr/>
              <p:nvPr/>
            </p:nvGrpSpPr>
            <p:grpSpPr>
              <a:xfrm rot="8507147">
                <a:off x="2790350" y="123350"/>
                <a:ext cx="6611300" cy="6611300"/>
                <a:chOff x="4452169" y="1785165"/>
                <a:chExt cx="3287666" cy="3287668"/>
              </a:xfrm>
            </p:grpSpPr>
            <p:sp>
              <p:nvSpPr>
                <p:cNvPr id="60" name="弧形 59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F6E24D">
                          <a:alpha val="30000"/>
                        </a:srgbClr>
                      </a:gs>
                      <a:gs pos="100000">
                        <a:srgbClr val="F6E24D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61" name="组合 60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62" name="弧形 61"/>
                  <p:cNvSpPr/>
                  <p:nvPr/>
                </p:nvSpPr>
                <p:spPr>
                  <a:xfrm rot="8637879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3" name="弧形 62"/>
                  <p:cNvSpPr/>
                  <p:nvPr/>
                </p:nvSpPr>
                <p:spPr>
                  <a:xfrm rot="1586340">
                    <a:off x="4781761" y="2114758"/>
                    <a:ext cx="2628480" cy="2628486"/>
                  </a:xfrm>
                  <a:prstGeom prst="arc">
                    <a:avLst>
                      <a:gd name="adj1" fmla="val 1224905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" name="弧形 63"/>
                  <p:cNvSpPr/>
                  <p:nvPr/>
                </p:nvSpPr>
                <p:spPr>
                  <a:xfrm rot="13500000">
                    <a:off x="4647608" y="1980608"/>
                    <a:ext cx="2896785" cy="2896785"/>
                  </a:xfrm>
                  <a:prstGeom prst="arc">
                    <a:avLst>
                      <a:gd name="adj1" fmla="val 17225207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54" name="组合 53"/>
              <p:cNvGrpSpPr/>
              <p:nvPr/>
            </p:nvGrpSpPr>
            <p:grpSpPr>
              <a:xfrm rot="2381982">
                <a:off x="3368756" y="701756"/>
                <a:ext cx="5454488" cy="5454488"/>
                <a:chOff x="4452169" y="1785165"/>
                <a:chExt cx="3287666" cy="3287668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F6E24D">
                          <a:alpha val="30000"/>
                        </a:srgbClr>
                      </a:gs>
                      <a:gs pos="100000">
                        <a:srgbClr val="F6E24D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56" name="组合 55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57" name="弧形 56"/>
                  <p:cNvSpPr/>
                  <p:nvPr/>
                </p:nvSpPr>
                <p:spPr>
                  <a:xfrm rot="9317828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1239121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" name="弧形 57"/>
                  <p:cNvSpPr/>
                  <p:nvPr/>
                </p:nvSpPr>
                <p:spPr>
                  <a:xfrm rot="15265406">
                    <a:off x="4781760" y="2114759"/>
                    <a:ext cx="2628482" cy="2628484"/>
                  </a:xfrm>
                  <a:prstGeom prst="arc">
                    <a:avLst>
                      <a:gd name="adj1" fmla="val 12249051"/>
                      <a:gd name="adj2" fmla="val 20849195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" name="弧形 58"/>
                  <p:cNvSpPr/>
                  <p:nvPr/>
                </p:nvSpPr>
                <p:spPr>
                  <a:xfrm rot="17611505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270394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65" name="组合 64"/>
          <p:cNvGrpSpPr/>
          <p:nvPr/>
        </p:nvGrpSpPr>
        <p:grpSpPr>
          <a:xfrm rot="7572062" flipH="1">
            <a:off x="2961592" y="294592"/>
            <a:ext cx="6268816" cy="6268816"/>
            <a:chOff x="3369903" y="-108822"/>
            <a:chExt cx="5893958" cy="5893958"/>
          </a:xfrm>
          <a:scene3d>
            <a:camera prst="isometricOffAxis1Top">
              <a:rot lat="18489200" lon="19823391" rev="18854183"/>
            </a:camera>
            <a:lightRig rig="threePt" dir="t"/>
          </a:scene3d>
        </p:grpSpPr>
        <p:sp>
          <p:nvSpPr>
            <p:cNvPr id="66" name="弧形 65"/>
            <p:cNvSpPr/>
            <p:nvPr/>
          </p:nvSpPr>
          <p:spPr>
            <a:xfrm rot="13500000">
              <a:off x="3567975" y="86824"/>
              <a:ext cx="5497822" cy="5497826"/>
            </a:xfrm>
            <a:prstGeom prst="arc">
              <a:avLst>
                <a:gd name="adj1" fmla="val 17428271"/>
                <a:gd name="adj2" fmla="val 0"/>
              </a:avLst>
            </a:prstGeom>
            <a:ln w="12700">
              <a:gradFill flip="none" rotWithShape="1">
                <a:gsLst>
                  <a:gs pos="0">
                    <a:srgbClr val="F6E24D">
                      <a:alpha val="30000"/>
                    </a:srgbClr>
                  </a:gs>
                  <a:gs pos="100000">
                    <a:srgbClr val="F6E24D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 rot="4228194">
              <a:off x="3369903" y="-108822"/>
              <a:ext cx="5893958" cy="5893958"/>
              <a:chOff x="2790350" y="123350"/>
              <a:chExt cx="6611300" cy="6611300"/>
            </a:xfrm>
          </p:grpSpPr>
          <p:grpSp>
            <p:nvGrpSpPr>
              <p:cNvPr id="68" name="组合 67"/>
              <p:cNvGrpSpPr/>
              <p:nvPr/>
            </p:nvGrpSpPr>
            <p:grpSpPr>
              <a:xfrm rot="8507147">
                <a:off x="2790350" y="123350"/>
                <a:ext cx="6611300" cy="6611300"/>
                <a:chOff x="4452169" y="1785165"/>
                <a:chExt cx="3287666" cy="3287668"/>
              </a:xfrm>
            </p:grpSpPr>
            <p:sp>
              <p:nvSpPr>
                <p:cNvPr id="75" name="弧形 74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F6E24D">
                          <a:alpha val="30000"/>
                        </a:srgbClr>
                      </a:gs>
                      <a:gs pos="100000">
                        <a:srgbClr val="F6E24D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76" name="组合 75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77" name="弧形 76"/>
                  <p:cNvSpPr/>
                  <p:nvPr/>
                </p:nvSpPr>
                <p:spPr>
                  <a:xfrm rot="8637879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8" name="弧形 77"/>
                  <p:cNvSpPr/>
                  <p:nvPr/>
                </p:nvSpPr>
                <p:spPr>
                  <a:xfrm rot="1586340">
                    <a:off x="4781761" y="2114758"/>
                    <a:ext cx="2628480" cy="2628486"/>
                  </a:xfrm>
                  <a:prstGeom prst="arc">
                    <a:avLst>
                      <a:gd name="adj1" fmla="val 1224905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9" name="弧形 78"/>
                  <p:cNvSpPr/>
                  <p:nvPr/>
                </p:nvSpPr>
                <p:spPr>
                  <a:xfrm rot="13500000">
                    <a:off x="4647608" y="1980608"/>
                    <a:ext cx="2896785" cy="2896785"/>
                  </a:xfrm>
                  <a:prstGeom prst="arc">
                    <a:avLst>
                      <a:gd name="adj1" fmla="val 17225207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69" name="组合 68"/>
              <p:cNvGrpSpPr/>
              <p:nvPr/>
            </p:nvGrpSpPr>
            <p:grpSpPr>
              <a:xfrm rot="2381982">
                <a:off x="3368756" y="701756"/>
                <a:ext cx="5454488" cy="5454488"/>
                <a:chOff x="4452169" y="1785165"/>
                <a:chExt cx="3287666" cy="3287668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F6E24D">
                          <a:alpha val="30000"/>
                        </a:srgbClr>
                      </a:gs>
                      <a:gs pos="100000">
                        <a:srgbClr val="F6E24D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71" name="组合 70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72" name="弧形 71"/>
                  <p:cNvSpPr/>
                  <p:nvPr/>
                </p:nvSpPr>
                <p:spPr>
                  <a:xfrm rot="9317828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1239121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3" name="弧形 72"/>
                  <p:cNvSpPr/>
                  <p:nvPr/>
                </p:nvSpPr>
                <p:spPr>
                  <a:xfrm rot="15265406">
                    <a:off x="4781760" y="2114759"/>
                    <a:ext cx="2628482" cy="2628484"/>
                  </a:xfrm>
                  <a:prstGeom prst="arc">
                    <a:avLst>
                      <a:gd name="adj1" fmla="val 12249051"/>
                      <a:gd name="adj2" fmla="val 20849195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4" name="弧形 73"/>
                  <p:cNvSpPr/>
                  <p:nvPr/>
                </p:nvSpPr>
                <p:spPr>
                  <a:xfrm rot="17611505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270394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80" name="组合 79"/>
          <p:cNvGrpSpPr/>
          <p:nvPr/>
        </p:nvGrpSpPr>
        <p:grpSpPr>
          <a:xfrm rot="7572062" flipH="1">
            <a:off x="1210740" y="-1456260"/>
            <a:ext cx="9770520" cy="9770520"/>
            <a:chOff x="3369903" y="-108822"/>
            <a:chExt cx="5893958" cy="5893958"/>
          </a:xfrm>
          <a:scene3d>
            <a:camera prst="isometricOffAxis1Top">
              <a:rot lat="18489200" lon="19823391" rev="18854183"/>
            </a:camera>
            <a:lightRig rig="threePt" dir="t"/>
          </a:scene3d>
        </p:grpSpPr>
        <p:sp>
          <p:nvSpPr>
            <p:cNvPr id="81" name="弧形 80"/>
            <p:cNvSpPr/>
            <p:nvPr/>
          </p:nvSpPr>
          <p:spPr>
            <a:xfrm rot="13500000">
              <a:off x="3567975" y="86824"/>
              <a:ext cx="5497822" cy="5497826"/>
            </a:xfrm>
            <a:prstGeom prst="arc">
              <a:avLst>
                <a:gd name="adj1" fmla="val 17428271"/>
                <a:gd name="adj2" fmla="val 0"/>
              </a:avLst>
            </a:prstGeom>
            <a:ln w="12700">
              <a:gradFill flip="none" rotWithShape="1">
                <a:gsLst>
                  <a:gs pos="0">
                    <a:srgbClr val="F6E24D">
                      <a:alpha val="30000"/>
                    </a:srgbClr>
                  </a:gs>
                  <a:gs pos="100000">
                    <a:srgbClr val="F6E24D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 rot="4228194">
              <a:off x="3369903" y="-108822"/>
              <a:ext cx="5893958" cy="5893958"/>
              <a:chOff x="2790350" y="123350"/>
              <a:chExt cx="6611300" cy="6611300"/>
            </a:xfrm>
          </p:grpSpPr>
          <p:grpSp>
            <p:nvGrpSpPr>
              <p:cNvPr id="83" name="组合 82"/>
              <p:cNvGrpSpPr/>
              <p:nvPr/>
            </p:nvGrpSpPr>
            <p:grpSpPr>
              <a:xfrm rot="8507147">
                <a:off x="2790350" y="123350"/>
                <a:ext cx="6611300" cy="6611300"/>
                <a:chOff x="4452169" y="1785165"/>
                <a:chExt cx="3287666" cy="3287668"/>
              </a:xfrm>
            </p:grpSpPr>
            <p:sp>
              <p:nvSpPr>
                <p:cNvPr id="90" name="弧形 89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F6E24D">
                          <a:alpha val="30000"/>
                        </a:srgbClr>
                      </a:gs>
                      <a:gs pos="100000">
                        <a:srgbClr val="F6E24D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91" name="组合 90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92" name="弧形 91"/>
                  <p:cNvSpPr/>
                  <p:nvPr/>
                </p:nvSpPr>
                <p:spPr>
                  <a:xfrm rot="8637879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3" name="弧形 92"/>
                  <p:cNvSpPr/>
                  <p:nvPr/>
                </p:nvSpPr>
                <p:spPr>
                  <a:xfrm rot="1586340">
                    <a:off x="4781761" y="2114758"/>
                    <a:ext cx="2628480" cy="2628486"/>
                  </a:xfrm>
                  <a:prstGeom prst="arc">
                    <a:avLst>
                      <a:gd name="adj1" fmla="val 12249051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4" name="弧形 93"/>
                  <p:cNvSpPr/>
                  <p:nvPr/>
                </p:nvSpPr>
                <p:spPr>
                  <a:xfrm rot="13500000">
                    <a:off x="4647608" y="1980608"/>
                    <a:ext cx="2896785" cy="2896785"/>
                  </a:xfrm>
                  <a:prstGeom prst="arc">
                    <a:avLst>
                      <a:gd name="adj1" fmla="val 17225207"/>
                      <a:gd name="adj2" fmla="val 0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84" name="组合 83"/>
              <p:cNvGrpSpPr/>
              <p:nvPr/>
            </p:nvGrpSpPr>
            <p:grpSpPr>
              <a:xfrm rot="2381982">
                <a:off x="3368756" y="701756"/>
                <a:ext cx="5454488" cy="5454488"/>
                <a:chOff x="4452169" y="1785165"/>
                <a:chExt cx="3287666" cy="3287668"/>
              </a:xfrm>
            </p:grpSpPr>
            <p:sp>
              <p:nvSpPr>
                <p:cNvPr id="85" name="弧形 84"/>
                <p:cNvSpPr/>
                <p:nvPr/>
              </p:nvSpPr>
              <p:spPr>
                <a:xfrm rot="7808965">
                  <a:off x="4452168" y="1785166"/>
                  <a:ext cx="3287668" cy="3287666"/>
                </a:xfrm>
                <a:prstGeom prst="arc">
                  <a:avLst>
                    <a:gd name="adj1" fmla="val 18185708"/>
                    <a:gd name="adj2" fmla="val 0"/>
                  </a:avLst>
                </a:prstGeom>
                <a:ln w="12700">
                  <a:gradFill flip="none" rotWithShape="1">
                    <a:gsLst>
                      <a:gs pos="0">
                        <a:srgbClr val="F6E24D">
                          <a:alpha val="30000"/>
                        </a:srgbClr>
                      </a:gs>
                      <a:gs pos="100000">
                        <a:srgbClr val="F6E24D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86" name="组合 85"/>
                <p:cNvGrpSpPr/>
                <p:nvPr/>
              </p:nvGrpSpPr>
              <p:grpSpPr>
                <a:xfrm rot="1878319">
                  <a:off x="4605131" y="1938131"/>
                  <a:ext cx="2981739" cy="2981739"/>
                  <a:chOff x="4605131" y="1938131"/>
                  <a:chExt cx="2981739" cy="2981739"/>
                </a:xfrm>
              </p:grpSpPr>
              <p:sp>
                <p:nvSpPr>
                  <p:cNvPr id="87" name="弧形 86"/>
                  <p:cNvSpPr/>
                  <p:nvPr/>
                </p:nvSpPr>
                <p:spPr>
                  <a:xfrm rot="9317828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1239121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8" name="弧形 87"/>
                  <p:cNvSpPr/>
                  <p:nvPr/>
                </p:nvSpPr>
                <p:spPr>
                  <a:xfrm rot="15265406">
                    <a:off x="4781760" y="2114759"/>
                    <a:ext cx="2628482" cy="2628484"/>
                  </a:xfrm>
                  <a:prstGeom prst="arc">
                    <a:avLst>
                      <a:gd name="adj1" fmla="val 12249051"/>
                      <a:gd name="adj2" fmla="val 20849195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9" name="弧形 88"/>
                  <p:cNvSpPr/>
                  <p:nvPr/>
                </p:nvSpPr>
                <p:spPr>
                  <a:xfrm rot="17611505">
                    <a:off x="4605131" y="1938131"/>
                    <a:ext cx="2981739" cy="2981739"/>
                  </a:xfrm>
                  <a:prstGeom prst="arc">
                    <a:avLst>
                      <a:gd name="adj1" fmla="val 17428271"/>
                      <a:gd name="adj2" fmla="val 270394"/>
                    </a:avLst>
                  </a:prstGeom>
                  <a:ln w="12700">
                    <a:gradFill flip="none" rotWithShape="1">
                      <a:gsLst>
                        <a:gs pos="0">
                          <a:srgbClr val="F6E24D">
                            <a:alpha val="30000"/>
                          </a:srgbClr>
                        </a:gs>
                        <a:gs pos="100000">
                          <a:srgbClr val="F6E24D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44" name="矩形 243"/>
          <p:cNvSpPr/>
          <p:nvPr/>
        </p:nvSpPr>
        <p:spPr>
          <a:xfrm rot="5400000">
            <a:off x="4407739" y="-955027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矩形 244"/>
          <p:cNvSpPr/>
          <p:nvPr/>
        </p:nvSpPr>
        <p:spPr>
          <a:xfrm rot="16200000">
            <a:off x="4407739" y="-4452970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8000">
                <a:srgbClr val="000000">
                  <a:alpha val="87000"/>
                </a:srgb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1" name="组合 220"/>
          <p:cNvGrpSpPr/>
          <p:nvPr/>
        </p:nvGrpSpPr>
        <p:grpSpPr>
          <a:xfrm>
            <a:off x="647565" y="3110144"/>
            <a:ext cx="363942" cy="483237"/>
            <a:chOff x="1132169" y="4594107"/>
            <a:chExt cx="363942" cy="483237"/>
          </a:xfrm>
        </p:grpSpPr>
        <p:sp>
          <p:nvSpPr>
            <p:cNvPr id="215" name="Freeform 608"/>
            <p:cNvSpPr>
              <a:spLocks/>
            </p:cNvSpPr>
            <p:nvPr/>
          </p:nvSpPr>
          <p:spPr bwMode="auto">
            <a:xfrm rot="4154002">
              <a:off x="1128994" y="4905906"/>
              <a:ext cx="174613" cy="168263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16" name="Freeform 608"/>
            <p:cNvSpPr>
              <a:spLocks/>
            </p:cNvSpPr>
            <p:nvPr/>
          </p:nvSpPr>
          <p:spPr bwMode="auto">
            <a:xfrm rot="4154002">
              <a:off x="1193756" y="4627145"/>
              <a:ext cx="307953" cy="296756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19" name="Freeform 608"/>
            <p:cNvSpPr>
              <a:spLocks/>
            </p:cNvSpPr>
            <p:nvPr/>
          </p:nvSpPr>
          <p:spPr bwMode="auto">
            <a:xfrm rot="4154002">
              <a:off x="1132962" y="4595465"/>
              <a:ext cx="74676" cy="71960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222" name="文本框 221"/>
          <p:cNvSpPr txBox="1"/>
          <p:nvPr/>
        </p:nvSpPr>
        <p:spPr>
          <a:xfrm>
            <a:off x="1047750" y="325523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1047750" y="3624565"/>
            <a:ext cx="2191881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你驻足于春色之中，于那独一无二的春色之中，怀一个单纯的梦做自己喜欢的事。</a:t>
            </a:r>
          </a:p>
        </p:txBody>
      </p:sp>
      <p:grpSp>
        <p:nvGrpSpPr>
          <p:cNvPr id="224" name="组合 223"/>
          <p:cNvGrpSpPr/>
          <p:nvPr/>
        </p:nvGrpSpPr>
        <p:grpSpPr>
          <a:xfrm>
            <a:off x="6349145" y="760283"/>
            <a:ext cx="363942" cy="483237"/>
            <a:chOff x="1132169" y="4594107"/>
            <a:chExt cx="363942" cy="483237"/>
          </a:xfrm>
        </p:grpSpPr>
        <p:sp>
          <p:nvSpPr>
            <p:cNvPr id="225" name="Freeform 608"/>
            <p:cNvSpPr>
              <a:spLocks/>
            </p:cNvSpPr>
            <p:nvPr/>
          </p:nvSpPr>
          <p:spPr bwMode="auto">
            <a:xfrm rot="4154002">
              <a:off x="1128994" y="4905906"/>
              <a:ext cx="174613" cy="168263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26" name="Freeform 608"/>
            <p:cNvSpPr>
              <a:spLocks/>
            </p:cNvSpPr>
            <p:nvPr/>
          </p:nvSpPr>
          <p:spPr bwMode="auto">
            <a:xfrm rot="4154002">
              <a:off x="1193756" y="4627145"/>
              <a:ext cx="307953" cy="296756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27" name="Freeform 608"/>
            <p:cNvSpPr>
              <a:spLocks/>
            </p:cNvSpPr>
            <p:nvPr/>
          </p:nvSpPr>
          <p:spPr bwMode="auto">
            <a:xfrm rot="4154002">
              <a:off x="1132962" y="4595465"/>
              <a:ext cx="74676" cy="71960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228" name="文本框 227"/>
          <p:cNvSpPr txBox="1"/>
          <p:nvPr/>
        </p:nvSpPr>
        <p:spPr>
          <a:xfrm>
            <a:off x="6749330" y="90537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6749330" y="1274704"/>
            <a:ext cx="2191881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你驻足于春色之中，于那独一无二的春色之中，怀一个单纯的梦做自己喜欢的事。</a:t>
            </a:r>
          </a:p>
        </p:txBody>
      </p:sp>
      <p:grpSp>
        <p:nvGrpSpPr>
          <p:cNvPr id="232" name="组合 231"/>
          <p:cNvGrpSpPr/>
          <p:nvPr/>
        </p:nvGrpSpPr>
        <p:grpSpPr>
          <a:xfrm>
            <a:off x="2848243" y="5089398"/>
            <a:ext cx="363942" cy="483237"/>
            <a:chOff x="1132169" y="4594107"/>
            <a:chExt cx="363942" cy="483237"/>
          </a:xfrm>
        </p:grpSpPr>
        <p:sp>
          <p:nvSpPr>
            <p:cNvPr id="233" name="Freeform 608"/>
            <p:cNvSpPr>
              <a:spLocks/>
            </p:cNvSpPr>
            <p:nvPr/>
          </p:nvSpPr>
          <p:spPr bwMode="auto">
            <a:xfrm rot="4154002">
              <a:off x="1128994" y="4905906"/>
              <a:ext cx="174613" cy="168263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34" name="Freeform 608"/>
            <p:cNvSpPr>
              <a:spLocks/>
            </p:cNvSpPr>
            <p:nvPr/>
          </p:nvSpPr>
          <p:spPr bwMode="auto">
            <a:xfrm rot="4154002">
              <a:off x="1193756" y="4627145"/>
              <a:ext cx="307953" cy="296756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35" name="Freeform 608"/>
            <p:cNvSpPr>
              <a:spLocks/>
            </p:cNvSpPr>
            <p:nvPr/>
          </p:nvSpPr>
          <p:spPr bwMode="auto">
            <a:xfrm rot="4154002">
              <a:off x="1132962" y="4595465"/>
              <a:ext cx="74676" cy="71960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236" name="文本框 235"/>
          <p:cNvSpPr txBox="1"/>
          <p:nvPr/>
        </p:nvSpPr>
        <p:spPr>
          <a:xfrm>
            <a:off x="3248428" y="523448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3248428" y="5603819"/>
            <a:ext cx="2191881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你驻足于春色之中，于那独一无二的春色之中，怀一个单纯的梦做自己喜欢的事。</a:t>
            </a:r>
          </a:p>
        </p:txBody>
      </p:sp>
      <p:grpSp>
        <p:nvGrpSpPr>
          <p:cNvPr id="238" name="组合 237"/>
          <p:cNvGrpSpPr/>
          <p:nvPr/>
        </p:nvGrpSpPr>
        <p:grpSpPr>
          <a:xfrm>
            <a:off x="8647081" y="2845636"/>
            <a:ext cx="363942" cy="483237"/>
            <a:chOff x="1132169" y="4594107"/>
            <a:chExt cx="363942" cy="483237"/>
          </a:xfrm>
        </p:grpSpPr>
        <p:sp>
          <p:nvSpPr>
            <p:cNvPr id="239" name="Freeform 608"/>
            <p:cNvSpPr>
              <a:spLocks/>
            </p:cNvSpPr>
            <p:nvPr/>
          </p:nvSpPr>
          <p:spPr bwMode="auto">
            <a:xfrm rot="4154002">
              <a:off x="1128994" y="4905906"/>
              <a:ext cx="174613" cy="168263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40" name="Freeform 608"/>
            <p:cNvSpPr>
              <a:spLocks/>
            </p:cNvSpPr>
            <p:nvPr/>
          </p:nvSpPr>
          <p:spPr bwMode="auto">
            <a:xfrm rot="4154002">
              <a:off x="1193756" y="4627145"/>
              <a:ext cx="307953" cy="296756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41" name="Freeform 608"/>
            <p:cNvSpPr>
              <a:spLocks/>
            </p:cNvSpPr>
            <p:nvPr/>
          </p:nvSpPr>
          <p:spPr bwMode="auto">
            <a:xfrm rot="4154002">
              <a:off x="1132962" y="4595465"/>
              <a:ext cx="74676" cy="71960"/>
            </a:xfrm>
            <a:custGeom>
              <a:avLst/>
              <a:gdLst>
                <a:gd name="T0" fmla="*/ 83 w 165"/>
                <a:gd name="T1" fmla="*/ 0 h 159"/>
                <a:gd name="T2" fmla="*/ 109 w 165"/>
                <a:gd name="T3" fmla="*/ 53 h 159"/>
                <a:gd name="T4" fmla="*/ 165 w 165"/>
                <a:gd name="T5" fmla="*/ 60 h 159"/>
                <a:gd name="T6" fmla="*/ 125 w 165"/>
                <a:gd name="T7" fmla="*/ 101 h 159"/>
                <a:gd name="T8" fmla="*/ 134 w 165"/>
                <a:gd name="T9" fmla="*/ 159 h 159"/>
                <a:gd name="T10" fmla="*/ 83 w 165"/>
                <a:gd name="T11" fmla="*/ 132 h 159"/>
                <a:gd name="T12" fmla="*/ 31 w 165"/>
                <a:gd name="T13" fmla="*/ 159 h 159"/>
                <a:gd name="T14" fmla="*/ 42 w 165"/>
                <a:gd name="T15" fmla="*/ 101 h 159"/>
                <a:gd name="T16" fmla="*/ 0 w 165"/>
                <a:gd name="T17" fmla="*/ 60 h 159"/>
                <a:gd name="T18" fmla="*/ 57 w 165"/>
                <a:gd name="T19" fmla="*/ 53 h 159"/>
                <a:gd name="T20" fmla="*/ 83 w 165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9">
                  <a:moveTo>
                    <a:pt x="83" y="0"/>
                  </a:moveTo>
                  <a:lnTo>
                    <a:pt x="109" y="53"/>
                  </a:lnTo>
                  <a:lnTo>
                    <a:pt x="165" y="60"/>
                  </a:lnTo>
                  <a:lnTo>
                    <a:pt x="125" y="101"/>
                  </a:lnTo>
                  <a:lnTo>
                    <a:pt x="134" y="159"/>
                  </a:lnTo>
                  <a:lnTo>
                    <a:pt x="83" y="132"/>
                  </a:lnTo>
                  <a:lnTo>
                    <a:pt x="31" y="159"/>
                  </a:lnTo>
                  <a:lnTo>
                    <a:pt x="42" y="101"/>
                  </a:lnTo>
                  <a:lnTo>
                    <a:pt x="0" y="60"/>
                  </a:lnTo>
                  <a:lnTo>
                    <a:pt x="57" y="53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11113" cap="rnd">
              <a:solidFill>
                <a:srgbClr val="15B5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242" name="文本框 241"/>
          <p:cNvSpPr txBox="1"/>
          <p:nvPr/>
        </p:nvSpPr>
        <p:spPr>
          <a:xfrm>
            <a:off x="9047266" y="299072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3" name="文本框 242"/>
          <p:cNvSpPr txBox="1"/>
          <p:nvPr/>
        </p:nvSpPr>
        <p:spPr>
          <a:xfrm>
            <a:off x="9047266" y="3360057"/>
            <a:ext cx="2191881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你驻足于春色之中，于那独一无二的春色之中，怀一个单纯的梦做自己喜欢的事。</a:t>
            </a:r>
          </a:p>
        </p:txBody>
      </p:sp>
      <p:sp>
        <p:nvSpPr>
          <p:cNvPr id="246" name="文本框 245"/>
          <p:cNvSpPr txBox="1"/>
          <p:nvPr/>
        </p:nvSpPr>
        <p:spPr>
          <a:xfrm>
            <a:off x="406918" y="544913"/>
            <a:ext cx="2698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406918" y="1008240"/>
            <a:ext cx="34656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</a:rPr>
              <a:t>WE DID A GREAT JOB THIS YEAR.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248" name="直接连接符 247"/>
          <p:cNvCxnSpPr/>
          <p:nvPr/>
        </p:nvCxnSpPr>
        <p:spPr>
          <a:xfrm>
            <a:off x="3080834" y="912006"/>
            <a:ext cx="1463147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/>
          <p:cNvCxnSpPr/>
          <p:nvPr/>
        </p:nvCxnSpPr>
        <p:spPr>
          <a:xfrm>
            <a:off x="3080834" y="847316"/>
            <a:ext cx="1038900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直接连接符 249"/>
          <p:cNvCxnSpPr/>
          <p:nvPr/>
        </p:nvCxnSpPr>
        <p:spPr>
          <a:xfrm>
            <a:off x="3080834" y="782625"/>
            <a:ext cx="647186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22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4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4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3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223" grpId="0"/>
      <p:bldP spid="228" grpId="0"/>
      <p:bldP spid="229" grpId="0"/>
      <p:bldP spid="236" grpId="0"/>
      <p:bldP spid="237" grpId="0"/>
      <p:bldP spid="242" grpId="0"/>
      <p:bldP spid="2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"/>
          <a:stretch/>
        </p:blipFill>
        <p:spPr>
          <a:xfrm>
            <a:off x="1410623" y="0"/>
            <a:ext cx="12504616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rot="5400000">
            <a:off x="4407740" y="-955027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16200000">
            <a:off x="4407739" y="-4452970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8000">
                <a:srgbClr val="000000">
                  <a:alpha val="87000"/>
                </a:srgb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6918" y="544913"/>
            <a:ext cx="2698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918" y="1008240"/>
            <a:ext cx="34656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</a:rPr>
              <a:t>WE DID A GREAT JOB THIS YEAR.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80834" y="912006"/>
            <a:ext cx="1463147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080834" y="847316"/>
            <a:ext cx="1038900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080834" y="782625"/>
            <a:ext cx="647186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25731" y="1850758"/>
            <a:ext cx="491020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I AM</a:t>
            </a:r>
          </a:p>
          <a:p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BELIEVE THAT</a:t>
            </a:r>
          </a:p>
          <a:p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THE ONE</a:t>
            </a:r>
          </a:p>
          <a:p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THE MORE.</a:t>
            </a:r>
          </a:p>
          <a:p>
            <a:pPr algn="r"/>
            <a:r>
              <a:rPr lang="en-US" altLang="zh-CN" sz="3600" dirty="0" smtClean="0">
                <a:solidFill>
                  <a:schemeClr val="bg1"/>
                </a:solidFill>
                <a:latin typeface="+mn-ea"/>
              </a:rPr>
              <a:t>              ——Youka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176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7"/>
          <a:stretch/>
        </p:blipFill>
        <p:spPr>
          <a:xfrm>
            <a:off x="-179294" y="0"/>
            <a:ext cx="1255058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5400000">
            <a:off x="5177180" y="-185586"/>
            <a:ext cx="1865083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200000">
            <a:off x="4933882" y="-4979114"/>
            <a:ext cx="2351681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8000">
                <a:srgbClr val="000000">
                  <a:alpha val="87000"/>
                </a:srgb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6918" y="544913"/>
            <a:ext cx="2698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6918" y="1008240"/>
            <a:ext cx="34656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</a:rPr>
              <a:t>WE DID A GREAT JOB THIS YEAR.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080834" y="912006"/>
            <a:ext cx="1463147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80834" y="847316"/>
            <a:ext cx="1038900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80834" y="782625"/>
            <a:ext cx="647186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11205" y="4264848"/>
            <a:ext cx="7256581" cy="0"/>
          </a:xfrm>
          <a:prstGeom prst="line">
            <a:avLst/>
          </a:prstGeom>
          <a:ln>
            <a:gradFill flip="none" rotWithShape="1"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02186" y="3365837"/>
            <a:ext cx="57957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prstClr val="white"/>
                </a:solidFill>
                <a:effectLst>
                  <a:glow rad="127000">
                    <a:srgbClr val="23A6DE">
                      <a:alpha val="40000"/>
                    </a:srgbClr>
                  </a:glow>
                </a:effectLst>
                <a:latin typeface="方正兰亭粗黑_GBK"/>
                <a:ea typeface="方正兰亭粗黑_GBK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effectLst/>
                <a:latin typeface="+mn-lt"/>
                <a:ea typeface="+mj-ea"/>
              </a:rPr>
              <a:t>The </a:t>
            </a:r>
            <a:r>
              <a:rPr lang="en-US" altLang="zh-CN" dirty="0" err="1">
                <a:solidFill>
                  <a:schemeClr val="bg1"/>
                </a:solidFill>
                <a:effectLst/>
                <a:latin typeface="+mn-lt"/>
                <a:ea typeface="+mj-ea"/>
              </a:rPr>
              <a:t>One,The</a:t>
            </a:r>
            <a:r>
              <a:rPr lang="en-US" altLang="zh-CN" dirty="0">
                <a:solidFill>
                  <a:schemeClr val="bg1"/>
                </a:solidFill>
                <a:effectLst/>
                <a:latin typeface="+mn-lt"/>
                <a:ea typeface="+mj-ea"/>
              </a:rPr>
              <a:t> More.</a:t>
            </a:r>
            <a:endParaRPr lang="zh-CN" altLang="en-US" dirty="0">
              <a:solidFill>
                <a:schemeClr val="bg1"/>
              </a:solidFill>
              <a:effectLst/>
              <a:latin typeface="+mn-lt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2185" y="4405795"/>
            <a:ext cx="6099792" cy="1499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你驻足于春色之中，于那独一无二的春色之中，怀一个单纯的梦做自己喜欢的事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1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1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你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的所言所行，全都闪烁着光芒，太过刺眼，于是我闭上双眼，但心中还是无法停止对你的憧憬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1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1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你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驻足于春色之中，于那独一无二的春色之中，怀一个单纯的梦做自己喜欢的事。你的所言所行，全都闪烁着光芒，太过刺眼，于是我闭上双眼，但心中还是无法停止对你的憧憬。</a:t>
            </a: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855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2"/>
          <a:stretch/>
        </p:blipFill>
        <p:spPr>
          <a:xfrm>
            <a:off x="0" y="-372533"/>
            <a:ext cx="12192000" cy="7450666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 rot="5400000">
            <a:off x="4407740" y="-955027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16200000">
            <a:off x="4407739" y="-4452970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8000">
                <a:srgbClr val="000000">
                  <a:alpha val="87000"/>
                </a:srgb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737100" y="1980179"/>
            <a:ext cx="2694442" cy="2694442"/>
            <a:chOff x="4762500" y="2094479"/>
            <a:chExt cx="2694442" cy="269444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08320" y="2941320"/>
              <a:ext cx="975360" cy="975360"/>
            </a:xfrm>
            <a:prstGeom prst="ellipse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5168900" y="2501900"/>
              <a:ext cx="1854200" cy="1854200"/>
            </a:xfrm>
            <a:prstGeom prst="ellipse">
              <a:avLst/>
            </a:prstGeom>
            <a:noFill/>
            <a:ln>
              <a:solidFill>
                <a:schemeClr val="bg1">
                  <a:alpha val="6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762500" y="2094479"/>
              <a:ext cx="2694442" cy="2694442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4940300" y="2184400"/>
            <a:ext cx="2260600" cy="2260600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363197" y="544913"/>
            <a:ext cx="3465607" cy="771104"/>
            <a:chOff x="406918" y="544913"/>
            <a:chExt cx="3465607" cy="771104"/>
          </a:xfrm>
        </p:grpSpPr>
        <p:sp>
          <p:nvSpPr>
            <p:cNvPr id="12" name="文本框 11"/>
            <p:cNvSpPr txBox="1"/>
            <p:nvPr/>
          </p:nvSpPr>
          <p:spPr>
            <a:xfrm>
              <a:off x="790633" y="544913"/>
              <a:ext cx="26981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请在此输入标题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6918" y="1008240"/>
              <a:ext cx="34656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</a:rPr>
                <a:t>WE DID A GREAT JOB THIS YEAR.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7445088" y="912006"/>
            <a:ext cx="1463147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445088" y="847316"/>
            <a:ext cx="1038900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445088" y="782625"/>
            <a:ext cx="647186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223643" y="912006"/>
            <a:ext cx="1463147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47890" y="847316"/>
            <a:ext cx="103890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39604" y="782625"/>
            <a:ext cx="647186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400893" y="163695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9505" y="2006286"/>
            <a:ext cx="2191881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你驻足于春色之中，于那独一无二的春色之中，怀一个单纯的梦做自己喜欢的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</a:rPr>
              <a:t>事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47326" y="467462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47326" y="5043953"/>
            <a:ext cx="2191881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你驻足于春色之中，于那独一无二的春色之中，怀一个单纯的梦做自己喜欢的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</a:rPr>
              <a:t>事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23889" y="2518194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sz="1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23889" y="2841948"/>
            <a:ext cx="2191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+mn-ea"/>
              </a:rPr>
              <a:t>怀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一个单纯的梦做自己喜欢的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+mn-ea"/>
              </a:rPr>
              <a:t>事</a:t>
            </a:r>
            <a:endParaRPr lang="zh-CN" altLang="en-US" sz="10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19632" y="3244793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sz="1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69171" y="3568547"/>
            <a:ext cx="2191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+mn-ea"/>
              </a:rPr>
              <a:t>怀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一个单纯的梦做自己喜欢的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+mn-ea"/>
              </a:rPr>
              <a:t>事</a:t>
            </a:r>
            <a:endParaRPr lang="zh-CN" altLang="en-US" sz="10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11205" y="5311342"/>
            <a:ext cx="7256581" cy="0"/>
          </a:xfrm>
          <a:prstGeom prst="line">
            <a:avLst/>
          </a:prstGeom>
          <a:ln>
            <a:gradFill flip="none" rotWithShape="1"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02185" y="5452289"/>
            <a:ext cx="6099792" cy="483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你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驻足于春色之中，于那独一无二的春色之中，怀一个单纯的梦做自己喜欢的事。你的所言所行，全都闪烁着光芒，太过刺眼，于是我闭上双眼，但心中还是无法停止对你的憧憬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219872" y="1456018"/>
            <a:ext cx="626902" cy="852255"/>
            <a:chOff x="3219872" y="1456018"/>
            <a:chExt cx="626902" cy="852255"/>
          </a:xfrm>
        </p:grpSpPr>
        <p:sp>
          <p:nvSpPr>
            <p:cNvPr id="30" name="椭圆 29"/>
            <p:cNvSpPr/>
            <p:nvPr/>
          </p:nvSpPr>
          <p:spPr>
            <a:xfrm>
              <a:off x="3338774" y="1528537"/>
              <a:ext cx="508000" cy="508000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221316" y="1800273"/>
              <a:ext cx="342466" cy="34246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523955" y="2218137"/>
              <a:ext cx="90136" cy="9013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219872" y="1456018"/>
              <a:ext cx="90136" cy="9013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170537" y="4582279"/>
            <a:ext cx="626902" cy="852255"/>
            <a:chOff x="3219872" y="1456018"/>
            <a:chExt cx="626902" cy="852255"/>
          </a:xfrm>
        </p:grpSpPr>
        <p:sp>
          <p:nvSpPr>
            <p:cNvPr id="36" name="椭圆 35"/>
            <p:cNvSpPr/>
            <p:nvPr/>
          </p:nvSpPr>
          <p:spPr>
            <a:xfrm>
              <a:off x="3338774" y="1528537"/>
              <a:ext cx="508000" cy="508000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221316" y="1800273"/>
              <a:ext cx="342466" cy="34246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523955" y="2218137"/>
              <a:ext cx="90136" cy="9013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219872" y="1456018"/>
              <a:ext cx="90136" cy="9013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473791" y="3237998"/>
            <a:ext cx="727937" cy="469050"/>
            <a:chOff x="3109085" y="1518399"/>
            <a:chExt cx="902992" cy="581847"/>
          </a:xfrm>
        </p:grpSpPr>
        <p:sp>
          <p:nvSpPr>
            <p:cNvPr id="41" name="椭圆 40"/>
            <p:cNvSpPr/>
            <p:nvPr/>
          </p:nvSpPr>
          <p:spPr>
            <a:xfrm>
              <a:off x="3338774" y="1528537"/>
              <a:ext cx="508000" cy="508000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738999" y="1518399"/>
              <a:ext cx="273078" cy="273078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879162" y="2010110"/>
              <a:ext cx="90136" cy="9013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109085" y="1818482"/>
              <a:ext cx="90136" cy="9013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561052" y="3110227"/>
            <a:ext cx="288130" cy="285969"/>
            <a:chOff x="3109085" y="1246486"/>
            <a:chExt cx="860213" cy="853760"/>
          </a:xfrm>
        </p:grpSpPr>
        <p:sp>
          <p:nvSpPr>
            <p:cNvPr id="46" name="椭圆 45"/>
            <p:cNvSpPr/>
            <p:nvPr/>
          </p:nvSpPr>
          <p:spPr>
            <a:xfrm>
              <a:off x="3338774" y="1528537"/>
              <a:ext cx="508000" cy="508000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684311" y="1246486"/>
              <a:ext cx="273078" cy="273078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879162" y="2010110"/>
              <a:ext cx="90136" cy="9013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109085" y="1818482"/>
              <a:ext cx="90136" cy="9013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solidFill>
                <a:schemeClr val="bg1"/>
              </a:solidFill>
            </a:ln>
            <a:effectLst>
              <a:glow rad="63500">
                <a:schemeClr val="accent4">
                  <a:satMod val="175000"/>
                  <a:alpha val="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307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0"/>
            <a:ext cx="12192000" cy="7620000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 rot="5400000">
            <a:off x="4407740" y="-955027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16200000">
            <a:off x="4407739" y="-4452970"/>
            <a:ext cx="3403966" cy="1222208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8000">
                <a:srgbClr val="000000">
                  <a:alpha val="87000"/>
                </a:srgb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700" y="5934393"/>
            <a:ext cx="10134600" cy="519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你驻足于春色之中，于那独一无二的春色之中，怀一个单纯的梦做自己喜欢的事。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你的所言所行，全都闪烁着光芒，太过刺眼，于是我闭上双眼，但心中还是无法停止对你的憧憬。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363197" y="544913"/>
            <a:ext cx="3465607" cy="771104"/>
            <a:chOff x="406918" y="544913"/>
            <a:chExt cx="3465607" cy="771104"/>
          </a:xfrm>
        </p:grpSpPr>
        <p:sp>
          <p:nvSpPr>
            <p:cNvPr id="6" name="文本框 5"/>
            <p:cNvSpPr txBox="1"/>
            <p:nvPr/>
          </p:nvSpPr>
          <p:spPr>
            <a:xfrm>
              <a:off x="790633" y="544913"/>
              <a:ext cx="26981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请在此输入标题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06918" y="1008240"/>
              <a:ext cx="34656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</a:rPr>
                <a:t>WE DID A GREAT JOB THIS YEAR.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7445088" y="912006"/>
            <a:ext cx="1463147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445088" y="847316"/>
            <a:ext cx="1038900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445088" y="782625"/>
            <a:ext cx="647186" cy="0"/>
          </a:xfrm>
          <a:prstGeom prst="line">
            <a:avLst/>
          </a:prstGeom>
          <a:ln w="635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223643" y="912006"/>
            <a:ext cx="1463147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647890" y="847316"/>
            <a:ext cx="103890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039604" y="782625"/>
            <a:ext cx="647186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530426" y="2126369"/>
            <a:ext cx="108134" cy="2943010"/>
            <a:chOff x="1793923" y="3476337"/>
            <a:chExt cx="108134" cy="1639876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1860307" y="3476337"/>
              <a:ext cx="1" cy="543558"/>
            </a:xfrm>
            <a:prstGeom prst="line">
              <a:avLst/>
            </a:prstGeom>
            <a:ln>
              <a:gradFill>
                <a:gsLst>
                  <a:gs pos="100000">
                    <a:srgbClr val="15B5BC">
                      <a:alpha val="0"/>
                    </a:srgbClr>
                  </a:gs>
                  <a:gs pos="0">
                    <a:srgbClr val="15B5B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834912" y="3936503"/>
              <a:ext cx="2" cy="489507"/>
            </a:xfrm>
            <a:prstGeom prst="line">
              <a:avLst/>
            </a:prstGeom>
            <a:ln>
              <a:gradFill>
                <a:gsLst>
                  <a:gs pos="100000">
                    <a:srgbClr val="15B5BC">
                      <a:alpha val="0"/>
                    </a:srgbClr>
                  </a:gs>
                  <a:gs pos="0">
                    <a:srgbClr val="15B5B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793923" y="3651364"/>
              <a:ext cx="3" cy="351587"/>
            </a:xfrm>
            <a:prstGeom prst="line">
              <a:avLst/>
            </a:prstGeom>
            <a:ln>
              <a:gradFill>
                <a:gsLst>
                  <a:gs pos="100000">
                    <a:srgbClr val="15B5BC">
                      <a:alpha val="0"/>
                    </a:srgbClr>
                  </a:gs>
                  <a:gs pos="0">
                    <a:srgbClr val="15B5B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902052" y="3966090"/>
              <a:ext cx="5" cy="1150123"/>
            </a:xfrm>
            <a:prstGeom prst="line">
              <a:avLst/>
            </a:prstGeom>
            <a:ln>
              <a:gradFill>
                <a:gsLst>
                  <a:gs pos="100000">
                    <a:srgbClr val="15B5BC">
                      <a:alpha val="0"/>
                    </a:srgbClr>
                  </a:gs>
                  <a:gs pos="0">
                    <a:srgbClr val="15B5B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直接连接符 29"/>
          <p:cNvCxnSpPr/>
          <p:nvPr/>
        </p:nvCxnSpPr>
        <p:spPr>
          <a:xfrm>
            <a:off x="1334730" y="4734361"/>
            <a:ext cx="2" cy="878496"/>
          </a:xfrm>
          <a:prstGeom prst="line">
            <a:avLst/>
          </a:prstGeom>
          <a:ln>
            <a:gradFill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87071" y="5495145"/>
            <a:ext cx="2" cy="878496"/>
          </a:xfrm>
          <a:prstGeom prst="line">
            <a:avLst/>
          </a:prstGeom>
          <a:ln>
            <a:gradFill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903334" y="289346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07640" y="3262801"/>
            <a:ext cx="2191881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你驻足于春色之中，于那独一无二的春色之中，怀一个单纯的梦做自己喜欢的事。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488173" y="289346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请在此输入标题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92479" y="3262801"/>
            <a:ext cx="2191881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你驻足于春色之中，于那独一无二的春色之中，怀一个单纯的梦做自己喜欢的事。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551204" y="2142161"/>
            <a:ext cx="108134" cy="2943010"/>
            <a:chOff x="1793923" y="3476337"/>
            <a:chExt cx="108134" cy="1639876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1860307" y="3476337"/>
              <a:ext cx="1" cy="543558"/>
            </a:xfrm>
            <a:prstGeom prst="line">
              <a:avLst/>
            </a:prstGeom>
            <a:ln>
              <a:gradFill>
                <a:gsLst>
                  <a:gs pos="100000">
                    <a:srgbClr val="15B5BC">
                      <a:alpha val="0"/>
                    </a:srgbClr>
                  </a:gs>
                  <a:gs pos="0">
                    <a:srgbClr val="15B5B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834912" y="3936503"/>
              <a:ext cx="2" cy="489507"/>
            </a:xfrm>
            <a:prstGeom prst="line">
              <a:avLst/>
            </a:prstGeom>
            <a:ln>
              <a:gradFill>
                <a:gsLst>
                  <a:gs pos="100000">
                    <a:srgbClr val="15B5BC">
                      <a:alpha val="0"/>
                    </a:srgbClr>
                  </a:gs>
                  <a:gs pos="0">
                    <a:srgbClr val="15B5B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793923" y="3651364"/>
              <a:ext cx="3" cy="351587"/>
            </a:xfrm>
            <a:prstGeom prst="line">
              <a:avLst/>
            </a:prstGeom>
            <a:ln>
              <a:gradFill>
                <a:gsLst>
                  <a:gs pos="100000">
                    <a:srgbClr val="15B5BC">
                      <a:alpha val="0"/>
                    </a:srgbClr>
                  </a:gs>
                  <a:gs pos="0">
                    <a:srgbClr val="15B5B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1902052" y="3966090"/>
              <a:ext cx="5" cy="1150123"/>
            </a:xfrm>
            <a:prstGeom prst="line">
              <a:avLst/>
            </a:prstGeom>
            <a:ln>
              <a:gradFill>
                <a:gsLst>
                  <a:gs pos="100000">
                    <a:srgbClr val="15B5BC">
                      <a:alpha val="0"/>
                    </a:srgbClr>
                  </a:gs>
                  <a:gs pos="0">
                    <a:srgbClr val="15B5B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直接连接符 40"/>
          <p:cNvCxnSpPr/>
          <p:nvPr/>
        </p:nvCxnSpPr>
        <p:spPr>
          <a:xfrm>
            <a:off x="10355508" y="4734361"/>
            <a:ext cx="2" cy="878496"/>
          </a:xfrm>
          <a:prstGeom prst="line">
            <a:avLst/>
          </a:prstGeom>
          <a:ln>
            <a:gradFill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9907849" y="5495145"/>
            <a:ext cx="2" cy="878496"/>
          </a:xfrm>
          <a:prstGeom prst="line">
            <a:avLst/>
          </a:prstGeom>
          <a:ln>
            <a:gradFill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8092272" y="4349054"/>
            <a:ext cx="2" cy="878496"/>
          </a:xfrm>
          <a:prstGeom prst="line">
            <a:avLst/>
          </a:prstGeom>
          <a:ln>
            <a:gradFill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045616" y="3812035"/>
            <a:ext cx="0" cy="1585339"/>
          </a:xfrm>
          <a:prstGeom prst="line">
            <a:avLst/>
          </a:prstGeom>
          <a:ln>
            <a:gradFill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3023932" y="4992057"/>
            <a:ext cx="0" cy="407362"/>
          </a:xfrm>
          <a:prstGeom prst="line">
            <a:avLst/>
          </a:prstGeom>
          <a:ln>
            <a:gradFill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9119932" y="4881490"/>
            <a:ext cx="0" cy="407362"/>
          </a:xfrm>
          <a:prstGeom prst="line">
            <a:avLst/>
          </a:prstGeom>
          <a:ln>
            <a:gradFill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1558332" y="6193919"/>
            <a:ext cx="0" cy="179722"/>
          </a:xfrm>
          <a:prstGeom prst="line">
            <a:avLst/>
          </a:prstGeom>
          <a:ln>
            <a:gradFill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903334" y="5879912"/>
            <a:ext cx="0" cy="179722"/>
          </a:xfrm>
          <a:prstGeom prst="line">
            <a:avLst/>
          </a:prstGeom>
          <a:ln>
            <a:gradFill>
              <a:gsLst>
                <a:gs pos="100000">
                  <a:srgbClr val="15B5BC">
                    <a:alpha val="0"/>
                  </a:srgbClr>
                </a:gs>
                <a:gs pos="0">
                  <a:srgbClr val="15B5B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60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Segoe UI"/>
        <a:ea typeface="Microsoft YaHei UI"/>
        <a:cs typeface=""/>
      </a:majorFont>
      <a:minorFont>
        <a:latin typeface="Segoe UI Light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791</Words>
  <Application>Microsoft Office PowerPoint</Application>
  <PresentationFormat>自定义</PresentationFormat>
  <Paragraphs>66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Microsoft YaHei UI</vt:lpstr>
      <vt:lpstr>叶根友唐楷飞墨</vt:lpstr>
      <vt:lpstr>方正兰亭超细黑简体</vt:lpstr>
      <vt:lpstr>Segoe UI Light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Youka</dc:creator>
  <cp:lastModifiedBy>pc</cp:lastModifiedBy>
  <cp:revision>58</cp:revision>
  <dcterms:created xsi:type="dcterms:W3CDTF">2015-03-19T12:08:17Z</dcterms:created>
  <dcterms:modified xsi:type="dcterms:W3CDTF">2015-07-12T10:52:19Z</dcterms:modified>
</cp:coreProperties>
</file>